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77050" cy="9656763"/>
  <p:defaultTextStyle>
    <a:defPPr>
      <a:defRPr lang="it-IT"/>
    </a:defPPr>
    <a:lvl1pPr algn="l" rtl="0" fontAlgn="base">
      <a:spcBef>
        <a:spcPct val="0"/>
      </a:spcBef>
      <a:spcAft>
        <a:spcPct val="0"/>
      </a:spcAft>
      <a:defRPr sz="16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16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16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16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1600" kern="1200">
        <a:solidFill>
          <a:schemeClr val="tx1"/>
        </a:solidFill>
        <a:latin typeface="Arial" panose="020B0604020202020204" pitchFamily="34" charset="0"/>
        <a:ea typeface="+mn-ea"/>
        <a:cs typeface="+mn-cs"/>
      </a:defRPr>
    </a:lvl5pPr>
    <a:lvl6pPr marL="2286000" algn="l" defTabSz="914400" rtl="0" eaLnBrk="1" latinLnBrk="0" hangingPunct="1">
      <a:defRPr sz="1600" kern="1200">
        <a:solidFill>
          <a:schemeClr val="tx1"/>
        </a:solidFill>
        <a:latin typeface="Arial" panose="020B0604020202020204" pitchFamily="34" charset="0"/>
        <a:ea typeface="+mn-ea"/>
        <a:cs typeface="+mn-cs"/>
      </a:defRPr>
    </a:lvl6pPr>
    <a:lvl7pPr marL="2743200" algn="l" defTabSz="914400" rtl="0" eaLnBrk="1" latinLnBrk="0" hangingPunct="1">
      <a:defRPr sz="1600" kern="1200">
        <a:solidFill>
          <a:schemeClr val="tx1"/>
        </a:solidFill>
        <a:latin typeface="Arial" panose="020B0604020202020204" pitchFamily="34" charset="0"/>
        <a:ea typeface="+mn-ea"/>
        <a:cs typeface="+mn-cs"/>
      </a:defRPr>
    </a:lvl7pPr>
    <a:lvl8pPr marL="3200400" algn="l" defTabSz="914400" rtl="0" eaLnBrk="1" latinLnBrk="0" hangingPunct="1">
      <a:defRPr sz="1600" kern="1200">
        <a:solidFill>
          <a:schemeClr val="tx1"/>
        </a:solidFill>
        <a:latin typeface="Arial" panose="020B0604020202020204" pitchFamily="34" charset="0"/>
        <a:ea typeface="+mn-ea"/>
        <a:cs typeface="+mn-cs"/>
      </a:defRPr>
    </a:lvl8pPr>
    <a:lvl9pPr marL="3657600" algn="l" defTabSz="914400" rtl="0" eaLnBrk="1" latinLnBrk="0" hangingPunct="1">
      <a:defRPr sz="16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718" autoAdjust="0"/>
  </p:normalViewPr>
  <p:slideViewPr>
    <p:cSldViewPr>
      <p:cViewPr varScale="1">
        <p:scale>
          <a:sx n="109" d="100"/>
          <a:sy n="109" d="100"/>
        </p:scale>
        <p:origin x="108" y="180"/>
      </p:cViewPr>
      <p:guideLst>
        <p:guide orient="horz" pos="2160"/>
        <p:guide pos="2880"/>
      </p:guideLst>
    </p:cSldViewPr>
  </p:slideViewPr>
  <p:outlineViewPr>
    <p:cViewPr>
      <p:scale>
        <a:sx n="33" d="100"/>
        <a:sy n="33" d="100"/>
      </p:scale>
      <p:origin x="0" y="744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4" name="Connettore 1 12">
            <a:extLst>
              <a:ext uri="{FF2B5EF4-FFF2-40B4-BE49-F238E27FC236}">
                <a16:creationId xmlns:a16="http://schemas.microsoft.com/office/drawing/2014/main" id="{44E36C65-7811-48C9-A143-1EB1BE09FC54}"/>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endParaRPr>
          </a:p>
        </p:txBody>
      </p:sp>
      <p:sp>
        <p:nvSpPr>
          <p:cNvPr id="29" name="Titolo 28"/>
          <p:cNvSpPr>
            <a:spLocks noGrp="1"/>
          </p:cNvSpPr>
          <p:nvPr>
            <p:ph type="ctrTitle"/>
          </p:nvPr>
        </p:nvSpPr>
        <p:spPr>
          <a:xfrm>
            <a:off x="381000" y="4853411"/>
            <a:ext cx="8458200" cy="1222375"/>
          </a:xfrm>
        </p:spPr>
        <p:txBody>
          <a:bodyPr anchor="t"/>
          <a:lstStyle/>
          <a:p>
            <a:r>
              <a:rPr lang="it-IT"/>
              <a:t>Fare clic per modificare lo stile del titolo</a:t>
            </a:r>
            <a:endParaRPr lang="en-US"/>
          </a:p>
        </p:txBody>
      </p:sp>
      <p:sp>
        <p:nvSpPr>
          <p:cNvPr id="9" name="Sottotitolo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a:t>Fare clic per modificare lo stile del sottotitolo dello schema</a:t>
            </a:r>
            <a:endParaRPr lang="en-US"/>
          </a:p>
        </p:txBody>
      </p:sp>
      <p:sp>
        <p:nvSpPr>
          <p:cNvPr id="5" name="Segnaposto data 15">
            <a:extLst>
              <a:ext uri="{FF2B5EF4-FFF2-40B4-BE49-F238E27FC236}">
                <a16:creationId xmlns:a16="http://schemas.microsoft.com/office/drawing/2014/main" id="{790A8E83-CBD3-423C-A07C-F52FFD2EA56F}"/>
              </a:ext>
            </a:extLst>
          </p:cNvPr>
          <p:cNvSpPr>
            <a:spLocks noGrp="1"/>
          </p:cNvSpPr>
          <p:nvPr>
            <p:ph type="dt" sz="half" idx="10"/>
          </p:nvPr>
        </p:nvSpPr>
        <p:spPr/>
        <p:txBody>
          <a:bodyPr/>
          <a:lstStyle>
            <a:lvl1pPr>
              <a:defRPr/>
            </a:lvl1pPr>
          </a:lstStyle>
          <a:p>
            <a:pPr>
              <a:defRPr/>
            </a:pPr>
            <a:endParaRPr lang="it-IT"/>
          </a:p>
        </p:txBody>
      </p:sp>
      <p:sp>
        <p:nvSpPr>
          <p:cNvPr id="6" name="Segnaposto piè di pagina 1">
            <a:extLst>
              <a:ext uri="{FF2B5EF4-FFF2-40B4-BE49-F238E27FC236}">
                <a16:creationId xmlns:a16="http://schemas.microsoft.com/office/drawing/2014/main" id="{E0A8BBCA-87FC-4996-AD18-423BF5CDD43C}"/>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14">
            <a:extLst>
              <a:ext uri="{FF2B5EF4-FFF2-40B4-BE49-F238E27FC236}">
                <a16:creationId xmlns:a16="http://schemas.microsoft.com/office/drawing/2014/main" id="{B4AE1C64-3537-45FC-BE2A-F28A1E79B533}"/>
              </a:ext>
            </a:extLst>
          </p:cNvPr>
          <p:cNvSpPr>
            <a:spLocks noGrp="1"/>
          </p:cNvSpPr>
          <p:nvPr>
            <p:ph type="sldNum" sz="quarter" idx="12"/>
          </p:nvPr>
        </p:nvSpPr>
        <p:spPr>
          <a:xfrm>
            <a:off x="8229600" y="6473825"/>
            <a:ext cx="758825" cy="247650"/>
          </a:xfrm>
        </p:spPr>
        <p:txBody>
          <a:bodyPr/>
          <a:lstStyle>
            <a:lvl1pPr>
              <a:defRPr/>
            </a:lvl1pPr>
          </a:lstStyle>
          <a:p>
            <a:fld id="{595908EE-AD15-4B56-8DDA-982F1E34902C}" type="slidenum">
              <a:rPr lang="it-IT" altLang="sl-SI"/>
              <a:pPr/>
              <a:t>‹#›</a:t>
            </a:fld>
            <a:endParaRPr lang="it-IT" altLang="sl-SI"/>
          </a:p>
        </p:txBody>
      </p:sp>
    </p:spTree>
    <p:extLst>
      <p:ext uri="{BB962C8B-B14F-4D97-AF65-F5344CB8AC3E}">
        <p14:creationId xmlns:p14="http://schemas.microsoft.com/office/powerpoint/2010/main" val="350238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10">
            <a:extLst>
              <a:ext uri="{FF2B5EF4-FFF2-40B4-BE49-F238E27FC236}">
                <a16:creationId xmlns:a16="http://schemas.microsoft.com/office/drawing/2014/main" id="{7DD7B72C-C540-493F-8EC8-CCFAE601D19A}"/>
              </a:ext>
            </a:extLst>
          </p:cNvPr>
          <p:cNvSpPr>
            <a:spLocks noGrp="1"/>
          </p:cNvSpPr>
          <p:nvPr>
            <p:ph type="dt" sz="half" idx="10"/>
          </p:nvPr>
        </p:nvSpPr>
        <p:spPr/>
        <p:txBody>
          <a:bodyPr/>
          <a:lstStyle>
            <a:lvl1pPr>
              <a:defRPr/>
            </a:lvl1pPr>
          </a:lstStyle>
          <a:p>
            <a:pPr>
              <a:defRPr/>
            </a:pPr>
            <a:endParaRPr lang="it-IT"/>
          </a:p>
        </p:txBody>
      </p:sp>
      <p:sp>
        <p:nvSpPr>
          <p:cNvPr id="5" name="Segnaposto piè di pagina 27">
            <a:extLst>
              <a:ext uri="{FF2B5EF4-FFF2-40B4-BE49-F238E27FC236}">
                <a16:creationId xmlns:a16="http://schemas.microsoft.com/office/drawing/2014/main" id="{81070996-13C9-4C8F-B72F-30A65F8FFB4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4">
            <a:extLst>
              <a:ext uri="{FF2B5EF4-FFF2-40B4-BE49-F238E27FC236}">
                <a16:creationId xmlns:a16="http://schemas.microsoft.com/office/drawing/2014/main" id="{027BD026-ABBA-44D5-9AFF-BCD638158FC2}"/>
              </a:ext>
            </a:extLst>
          </p:cNvPr>
          <p:cNvSpPr>
            <a:spLocks noGrp="1"/>
          </p:cNvSpPr>
          <p:nvPr>
            <p:ph type="sldNum" sz="quarter" idx="12"/>
          </p:nvPr>
        </p:nvSpPr>
        <p:spPr/>
        <p:txBody>
          <a:bodyPr/>
          <a:lstStyle>
            <a:lvl1pPr>
              <a:defRPr/>
            </a:lvl1pPr>
          </a:lstStyle>
          <a:p>
            <a:fld id="{0CF80DED-00BF-4D9C-80AA-35B59335165C}" type="slidenum">
              <a:rPr lang="it-IT" altLang="sl-SI"/>
              <a:pPr/>
              <a:t>‹#›</a:t>
            </a:fld>
            <a:endParaRPr lang="it-IT" altLang="sl-SI"/>
          </a:p>
        </p:txBody>
      </p:sp>
    </p:spTree>
    <p:extLst>
      <p:ext uri="{BB962C8B-B14F-4D97-AF65-F5344CB8AC3E}">
        <p14:creationId xmlns:p14="http://schemas.microsoft.com/office/powerpoint/2010/main" val="1006139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549276"/>
            <a:ext cx="1828800" cy="5851525"/>
          </a:xfrm>
        </p:spPr>
        <p:txBody>
          <a:bodyPr vert="eaVert"/>
          <a:lstStyle/>
          <a:p>
            <a:r>
              <a:rPr lang="it-IT"/>
              <a:t>Fare clic per modificare lo stile del titolo</a:t>
            </a:r>
            <a:endParaRPr lang="en-US"/>
          </a:p>
        </p:txBody>
      </p:sp>
      <p:sp>
        <p:nvSpPr>
          <p:cNvPr id="3" name="Segnaposto testo verticale 2"/>
          <p:cNvSpPr>
            <a:spLocks noGrp="1"/>
          </p:cNvSpPr>
          <p:nvPr>
            <p:ph type="body" orient="vert" idx="1"/>
          </p:nvPr>
        </p:nvSpPr>
        <p:spPr>
          <a:xfrm>
            <a:off x="457200" y="549276"/>
            <a:ext cx="62484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3">
            <a:extLst>
              <a:ext uri="{FF2B5EF4-FFF2-40B4-BE49-F238E27FC236}">
                <a16:creationId xmlns:a16="http://schemas.microsoft.com/office/drawing/2014/main" id="{7A4FECBA-8C37-459A-9C85-A93145C58201}"/>
              </a:ext>
            </a:extLst>
          </p:cNvPr>
          <p:cNvSpPr>
            <a:spLocks noGrp="1"/>
          </p:cNvSpPr>
          <p:nvPr>
            <p:ph type="dt" sz="half" idx="10"/>
          </p:nvPr>
        </p:nvSpPr>
        <p:spPr/>
        <p:txBody>
          <a:bodyPr/>
          <a:lstStyle>
            <a:lvl1pPr>
              <a:defRPr/>
            </a:lvl1pPr>
          </a:lstStyle>
          <a:p>
            <a:pPr>
              <a:defRPr/>
            </a:pPr>
            <a:endParaRPr lang="it-IT"/>
          </a:p>
        </p:txBody>
      </p:sp>
      <p:sp>
        <p:nvSpPr>
          <p:cNvPr id="5" name="Segnaposto piè di pagina 4">
            <a:extLst>
              <a:ext uri="{FF2B5EF4-FFF2-40B4-BE49-F238E27FC236}">
                <a16:creationId xmlns:a16="http://schemas.microsoft.com/office/drawing/2014/main" id="{69AA0017-0372-470B-B16A-EC52A494A3C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90C71720-F3A9-4CD3-BA9D-0FE382E5466D}"/>
              </a:ext>
            </a:extLst>
          </p:cNvPr>
          <p:cNvSpPr>
            <a:spLocks noGrp="1"/>
          </p:cNvSpPr>
          <p:nvPr>
            <p:ph type="sldNum" sz="quarter" idx="12"/>
          </p:nvPr>
        </p:nvSpPr>
        <p:spPr/>
        <p:txBody>
          <a:bodyPr/>
          <a:lstStyle>
            <a:lvl1pPr>
              <a:defRPr/>
            </a:lvl1pPr>
          </a:lstStyle>
          <a:p>
            <a:fld id="{62AAD511-E64B-4FAF-A663-8A25A9AE0808}" type="slidenum">
              <a:rPr lang="it-IT" altLang="sl-SI"/>
              <a:pPr/>
              <a:t>‹#›</a:t>
            </a:fld>
            <a:endParaRPr lang="it-IT" altLang="sl-SI"/>
          </a:p>
        </p:txBody>
      </p:sp>
    </p:spTree>
    <p:extLst>
      <p:ext uri="{BB962C8B-B14F-4D97-AF65-F5344CB8AC3E}">
        <p14:creationId xmlns:p14="http://schemas.microsoft.com/office/powerpoint/2010/main" val="4066512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2" name="Titolo 21"/>
          <p:cNvSpPr>
            <a:spLocks noGrp="1"/>
          </p:cNvSpPr>
          <p:nvPr>
            <p:ph type="title"/>
          </p:nvPr>
        </p:nvSpPr>
        <p:spPr/>
        <p:txBody>
          <a:bodyPr/>
          <a:lstStyle/>
          <a:p>
            <a:r>
              <a:rPr lang="it-IT"/>
              <a:t>Fare clic per modificare lo stile del titolo</a:t>
            </a:r>
            <a:endParaRPr lang="en-US"/>
          </a:p>
        </p:txBody>
      </p:sp>
      <p:sp>
        <p:nvSpPr>
          <p:cNvPr id="27" name="Segnaposto contenuto 26"/>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Segnaposto data 24">
            <a:extLst>
              <a:ext uri="{FF2B5EF4-FFF2-40B4-BE49-F238E27FC236}">
                <a16:creationId xmlns:a16="http://schemas.microsoft.com/office/drawing/2014/main" id="{8CB68050-4CE9-44BA-BA3E-D93F0451F5EF}"/>
              </a:ext>
            </a:extLst>
          </p:cNvPr>
          <p:cNvSpPr>
            <a:spLocks noGrp="1"/>
          </p:cNvSpPr>
          <p:nvPr>
            <p:ph type="dt" sz="half" idx="10"/>
          </p:nvPr>
        </p:nvSpPr>
        <p:spPr/>
        <p:txBody>
          <a:bodyPr/>
          <a:lstStyle>
            <a:lvl1pPr>
              <a:defRPr/>
            </a:lvl1pPr>
          </a:lstStyle>
          <a:p>
            <a:pPr>
              <a:defRPr/>
            </a:pPr>
            <a:endParaRPr lang="it-IT"/>
          </a:p>
        </p:txBody>
      </p:sp>
      <p:sp>
        <p:nvSpPr>
          <p:cNvPr id="5" name="Segnaposto piè di pagina 18">
            <a:extLst>
              <a:ext uri="{FF2B5EF4-FFF2-40B4-BE49-F238E27FC236}">
                <a16:creationId xmlns:a16="http://schemas.microsoft.com/office/drawing/2014/main" id="{C47412C0-2A3E-44BD-9C20-0A3828E3C637}"/>
              </a:ext>
            </a:extLst>
          </p:cNvPr>
          <p:cNvSpPr>
            <a:spLocks noGrp="1"/>
          </p:cNvSpPr>
          <p:nvPr>
            <p:ph type="ftr" sz="quarter" idx="11"/>
          </p:nvPr>
        </p:nvSpPr>
        <p:spPr>
          <a:xfrm>
            <a:off x="3581400" y="76200"/>
            <a:ext cx="2895600" cy="288925"/>
          </a:xfrm>
        </p:spPr>
        <p:txBody>
          <a:bodyPr/>
          <a:lstStyle>
            <a:lvl1pPr>
              <a:defRPr/>
            </a:lvl1pPr>
          </a:lstStyle>
          <a:p>
            <a:pPr>
              <a:defRPr/>
            </a:pPr>
            <a:endParaRPr lang="it-IT"/>
          </a:p>
        </p:txBody>
      </p:sp>
      <p:sp>
        <p:nvSpPr>
          <p:cNvPr id="6" name="Segnaposto numero diapositiva 15">
            <a:extLst>
              <a:ext uri="{FF2B5EF4-FFF2-40B4-BE49-F238E27FC236}">
                <a16:creationId xmlns:a16="http://schemas.microsoft.com/office/drawing/2014/main" id="{90D63D7E-81FB-46D6-A20E-0671D78C2973}"/>
              </a:ext>
            </a:extLst>
          </p:cNvPr>
          <p:cNvSpPr>
            <a:spLocks noGrp="1"/>
          </p:cNvSpPr>
          <p:nvPr>
            <p:ph type="sldNum" sz="quarter" idx="12"/>
          </p:nvPr>
        </p:nvSpPr>
        <p:spPr>
          <a:xfrm>
            <a:off x="8229600" y="6473825"/>
            <a:ext cx="758825" cy="247650"/>
          </a:xfrm>
        </p:spPr>
        <p:txBody>
          <a:bodyPr/>
          <a:lstStyle>
            <a:lvl1pPr>
              <a:defRPr/>
            </a:lvl1pPr>
          </a:lstStyle>
          <a:p>
            <a:fld id="{876D03B3-7424-4479-AE8F-07A70D3D28D0}" type="slidenum">
              <a:rPr lang="it-IT" altLang="sl-SI"/>
              <a:pPr/>
              <a:t>‹#›</a:t>
            </a:fld>
            <a:endParaRPr lang="it-IT" altLang="sl-SI"/>
          </a:p>
        </p:txBody>
      </p:sp>
    </p:spTree>
    <p:extLst>
      <p:ext uri="{BB962C8B-B14F-4D97-AF65-F5344CB8AC3E}">
        <p14:creationId xmlns:p14="http://schemas.microsoft.com/office/powerpoint/2010/main" val="1924547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Connettore 1 12">
            <a:extLst>
              <a:ext uri="{FF2B5EF4-FFF2-40B4-BE49-F238E27FC236}">
                <a16:creationId xmlns:a16="http://schemas.microsoft.com/office/drawing/2014/main" id="{02055D79-3F98-43AA-989A-30FD53F1DA5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endParaRPr>
          </a:p>
        </p:txBody>
      </p:sp>
      <p:sp>
        <p:nvSpPr>
          <p:cNvPr id="6" name="Segnaposto testo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a:t>Fare clic per modificare stili del testo dello schema</a:t>
            </a:r>
          </a:p>
        </p:txBody>
      </p:sp>
      <p:sp>
        <p:nvSpPr>
          <p:cNvPr id="8" name="Titolo 7"/>
          <p:cNvSpPr>
            <a:spLocks noGrp="1"/>
          </p:cNvSpPr>
          <p:nvPr>
            <p:ph type="title"/>
          </p:nvPr>
        </p:nvSpPr>
        <p:spPr>
          <a:xfrm>
            <a:off x="180475" y="2947085"/>
            <a:ext cx="8686800" cy="1184825"/>
          </a:xfrm>
        </p:spPr>
        <p:txBody>
          <a:bodyPr rtlCol="0" anchor="t"/>
          <a:lstStyle>
            <a:lvl1pPr algn="r">
              <a:defRPr/>
            </a:lvl1pPr>
          </a:lstStyle>
          <a:p>
            <a:r>
              <a:rPr lang="it-IT"/>
              <a:t>Fare clic per modificare lo stile del titolo</a:t>
            </a:r>
            <a:endParaRPr lang="en-US"/>
          </a:p>
        </p:txBody>
      </p:sp>
      <p:sp>
        <p:nvSpPr>
          <p:cNvPr id="5" name="Segnaposto data 18">
            <a:extLst>
              <a:ext uri="{FF2B5EF4-FFF2-40B4-BE49-F238E27FC236}">
                <a16:creationId xmlns:a16="http://schemas.microsoft.com/office/drawing/2014/main" id="{F2AD7A74-5C87-48D7-9EC5-DAC59D25D645}"/>
              </a:ext>
            </a:extLst>
          </p:cNvPr>
          <p:cNvSpPr>
            <a:spLocks noGrp="1"/>
          </p:cNvSpPr>
          <p:nvPr>
            <p:ph type="dt" sz="half" idx="10"/>
          </p:nvPr>
        </p:nvSpPr>
        <p:spPr/>
        <p:txBody>
          <a:bodyPr/>
          <a:lstStyle>
            <a:lvl1pPr>
              <a:defRPr/>
            </a:lvl1pPr>
          </a:lstStyle>
          <a:p>
            <a:pPr>
              <a:defRPr/>
            </a:pPr>
            <a:endParaRPr lang="it-IT"/>
          </a:p>
        </p:txBody>
      </p:sp>
      <p:sp>
        <p:nvSpPr>
          <p:cNvPr id="7" name="Segnaposto piè di pagina 10">
            <a:extLst>
              <a:ext uri="{FF2B5EF4-FFF2-40B4-BE49-F238E27FC236}">
                <a16:creationId xmlns:a16="http://schemas.microsoft.com/office/drawing/2014/main" id="{573B1B4C-EBC7-4D26-A8C9-5967EB4B3D64}"/>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15">
            <a:extLst>
              <a:ext uri="{FF2B5EF4-FFF2-40B4-BE49-F238E27FC236}">
                <a16:creationId xmlns:a16="http://schemas.microsoft.com/office/drawing/2014/main" id="{AC31E3FF-CC7D-4D60-964D-72337EDC3D03}"/>
              </a:ext>
            </a:extLst>
          </p:cNvPr>
          <p:cNvSpPr>
            <a:spLocks noGrp="1"/>
          </p:cNvSpPr>
          <p:nvPr>
            <p:ph type="sldNum" sz="quarter" idx="12"/>
          </p:nvPr>
        </p:nvSpPr>
        <p:spPr/>
        <p:txBody>
          <a:bodyPr/>
          <a:lstStyle>
            <a:lvl1pPr>
              <a:defRPr/>
            </a:lvl1pPr>
          </a:lstStyle>
          <a:p>
            <a:fld id="{ED932B96-CD48-4552-8757-B17C7715BE75}" type="slidenum">
              <a:rPr lang="it-IT" altLang="sl-SI"/>
              <a:pPr/>
              <a:t>‹#›</a:t>
            </a:fld>
            <a:endParaRPr lang="it-IT" altLang="sl-SI"/>
          </a:p>
        </p:txBody>
      </p:sp>
    </p:spTree>
    <p:extLst>
      <p:ext uri="{BB962C8B-B14F-4D97-AF65-F5344CB8AC3E}">
        <p14:creationId xmlns:p14="http://schemas.microsoft.com/office/powerpoint/2010/main" val="14336841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0" name="Titolo 19"/>
          <p:cNvSpPr>
            <a:spLocks noGrp="1"/>
          </p:cNvSpPr>
          <p:nvPr>
            <p:ph type="title"/>
          </p:nvPr>
        </p:nvSpPr>
        <p:spPr>
          <a:xfrm>
            <a:off x="301752" y="457200"/>
            <a:ext cx="8686800" cy="841248"/>
          </a:xfrm>
        </p:spPr>
        <p:txBody>
          <a:bodyPr/>
          <a:lstStyle/>
          <a:p>
            <a:r>
              <a:rPr lang="it-IT"/>
              <a:t>Fare clic per modificare lo stile del titolo</a:t>
            </a:r>
            <a:endParaRPr lang="en-US"/>
          </a:p>
        </p:txBody>
      </p:sp>
      <p:sp>
        <p:nvSpPr>
          <p:cNvPr id="14" name="Segnaposto contenuto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13" name="Segnaposto contenuto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Segnaposto data 10">
            <a:extLst>
              <a:ext uri="{FF2B5EF4-FFF2-40B4-BE49-F238E27FC236}">
                <a16:creationId xmlns:a16="http://schemas.microsoft.com/office/drawing/2014/main" id="{CF7A4CE4-EA65-4674-95E3-FB99CD2B63BE}"/>
              </a:ext>
            </a:extLst>
          </p:cNvPr>
          <p:cNvSpPr>
            <a:spLocks noGrp="1"/>
          </p:cNvSpPr>
          <p:nvPr>
            <p:ph type="dt" sz="half" idx="10"/>
          </p:nvPr>
        </p:nvSpPr>
        <p:spPr/>
        <p:txBody>
          <a:bodyPr/>
          <a:lstStyle>
            <a:lvl1pPr>
              <a:defRPr/>
            </a:lvl1pPr>
          </a:lstStyle>
          <a:p>
            <a:pPr>
              <a:defRPr/>
            </a:pPr>
            <a:endParaRPr lang="it-IT"/>
          </a:p>
        </p:txBody>
      </p:sp>
      <p:sp>
        <p:nvSpPr>
          <p:cNvPr id="6" name="Segnaposto piè di pagina 27">
            <a:extLst>
              <a:ext uri="{FF2B5EF4-FFF2-40B4-BE49-F238E27FC236}">
                <a16:creationId xmlns:a16="http://schemas.microsoft.com/office/drawing/2014/main" id="{E116DECB-E8C7-4D69-8FDD-D95B614608C3}"/>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4">
            <a:extLst>
              <a:ext uri="{FF2B5EF4-FFF2-40B4-BE49-F238E27FC236}">
                <a16:creationId xmlns:a16="http://schemas.microsoft.com/office/drawing/2014/main" id="{97C8FAA9-2696-419E-90D9-5CB2DBE93BE2}"/>
              </a:ext>
            </a:extLst>
          </p:cNvPr>
          <p:cNvSpPr>
            <a:spLocks noGrp="1"/>
          </p:cNvSpPr>
          <p:nvPr>
            <p:ph type="sldNum" sz="quarter" idx="12"/>
          </p:nvPr>
        </p:nvSpPr>
        <p:spPr/>
        <p:txBody>
          <a:bodyPr/>
          <a:lstStyle>
            <a:lvl1pPr>
              <a:defRPr/>
            </a:lvl1pPr>
          </a:lstStyle>
          <a:p>
            <a:fld id="{995154BB-EF3B-42CD-B82C-A15B95555704}" type="slidenum">
              <a:rPr lang="it-IT" altLang="sl-SI"/>
              <a:pPr/>
              <a:t>‹#›</a:t>
            </a:fld>
            <a:endParaRPr lang="it-IT" altLang="sl-SI"/>
          </a:p>
        </p:txBody>
      </p:sp>
    </p:spTree>
    <p:extLst>
      <p:ext uri="{BB962C8B-B14F-4D97-AF65-F5344CB8AC3E}">
        <p14:creationId xmlns:p14="http://schemas.microsoft.com/office/powerpoint/2010/main" val="2415810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7" name="Connettore 1 12">
            <a:extLst>
              <a:ext uri="{FF2B5EF4-FFF2-40B4-BE49-F238E27FC236}">
                <a16:creationId xmlns:a16="http://schemas.microsoft.com/office/drawing/2014/main" id="{F5A71A93-45FE-48ED-A6F5-B261B907123C}"/>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endParaRPr>
          </a:p>
        </p:txBody>
      </p:sp>
      <p:sp>
        <p:nvSpPr>
          <p:cNvPr id="29" name="Titolo 28"/>
          <p:cNvSpPr>
            <a:spLocks noGrp="1"/>
          </p:cNvSpPr>
          <p:nvPr>
            <p:ph type="title"/>
          </p:nvPr>
        </p:nvSpPr>
        <p:spPr>
          <a:xfrm>
            <a:off x="304800" y="5410200"/>
            <a:ext cx="8610600" cy="882650"/>
          </a:xfrm>
        </p:spPr>
        <p:txBody>
          <a:bodyPr/>
          <a:lstStyle>
            <a:lvl1pPr>
              <a:defRPr/>
            </a:lvl1pPr>
          </a:lstStyle>
          <a:p>
            <a:r>
              <a:rPr lang="it-IT"/>
              <a:t>Fare clic per modificare lo stile del titolo</a:t>
            </a:r>
            <a:endParaRPr lang="en-US"/>
          </a:p>
        </p:txBody>
      </p:sp>
      <p:sp>
        <p:nvSpPr>
          <p:cNvPr id="13" name="Segnaposto testo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25" name="Segnaposto testo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it-IT"/>
              <a:t>Fare clic per modificare stili del testo dello schema</a:t>
            </a:r>
          </a:p>
        </p:txBody>
      </p:sp>
      <p:sp>
        <p:nvSpPr>
          <p:cNvPr id="4" name="Segnaposto contenuto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28" name="Segnaposto contenuto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8" name="Segnaposto data 9">
            <a:extLst>
              <a:ext uri="{FF2B5EF4-FFF2-40B4-BE49-F238E27FC236}">
                <a16:creationId xmlns:a16="http://schemas.microsoft.com/office/drawing/2014/main" id="{6B6481D8-41B6-4DCE-87C5-38BF7A3D9273}"/>
              </a:ext>
            </a:extLst>
          </p:cNvPr>
          <p:cNvSpPr>
            <a:spLocks noGrp="1"/>
          </p:cNvSpPr>
          <p:nvPr>
            <p:ph type="dt" sz="half" idx="10"/>
          </p:nvPr>
        </p:nvSpPr>
        <p:spPr/>
        <p:txBody>
          <a:bodyPr/>
          <a:lstStyle>
            <a:lvl1pPr>
              <a:defRPr/>
            </a:lvl1pPr>
          </a:lstStyle>
          <a:p>
            <a:pPr>
              <a:defRPr/>
            </a:pPr>
            <a:endParaRPr lang="it-IT"/>
          </a:p>
        </p:txBody>
      </p:sp>
      <p:sp>
        <p:nvSpPr>
          <p:cNvPr id="9" name="Segnaposto piè di pagina 5">
            <a:extLst>
              <a:ext uri="{FF2B5EF4-FFF2-40B4-BE49-F238E27FC236}">
                <a16:creationId xmlns:a16="http://schemas.microsoft.com/office/drawing/2014/main" id="{9F06E63D-ACCC-4500-B0CF-1008D2CD028D}"/>
              </a:ext>
            </a:extLst>
          </p:cNvPr>
          <p:cNvSpPr>
            <a:spLocks noGrp="1"/>
          </p:cNvSpPr>
          <p:nvPr>
            <p:ph type="ftr" sz="quarter" idx="11"/>
          </p:nvPr>
        </p:nvSpPr>
        <p:spPr/>
        <p:txBody>
          <a:bodyPr/>
          <a:lstStyle>
            <a:lvl1pPr>
              <a:defRPr/>
            </a:lvl1pPr>
          </a:lstStyle>
          <a:p>
            <a:pPr>
              <a:defRPr/>
            </a:pPr>
            <a:endParaRPr lang="it-IT"/>
          </a:p>
        </p:txBody>
      </p:sp>
      <p:sp>
        <p:nvSpPr>
          <p:cNvPr id="10" name="Segnaposto numero diapositiva 6">
            <a:extLst>
              <a:ext uri="{FF2B5EF4-FFF2-40B4-BE49-F238E27FC236}">
                <a16:creationId xmlns:a16="http://schemas.microsoft.com/office/drawing/2014/main" id="{EA456FD9-3C58-4400-B1C1-93347CB249D2}"/>
              </a:ext>
            </a:extLst>
          </p:cNvPr>
          <p:cNvSpPr>
            <a:spLocks noGrp="1"/>
          </p:cNvSpPr>
          <p:nvPr>
            <p:ph type="sldNum" sz="quarter" idx="12"/>
          </p:nvPr>
        </p:nvSpPr>
        <p:spPr>
          <a:xfrm>
            <a:off x="8229600" y="6477000"/>
            <a:ext cx="762000" cy="247650"/>
          </a:xfrm>
        </p:spPr>
        <p:txBody>
          <a:bodyPr/>
          <a:lstStyle>
            <a:lvl1pPr>
              <a:defRPr/>
            </a:lvl1pPr>
          </a:lstStyle>
          <a:p>
            <a:fld id="{FAA4FFE3-718A-41EB-AC9B-15E166B26427}" type="slidenum">
              <a:rPr lang="it-IT" altLang="sl-SI"/>
              <a:pPr/>
              <a:t>‹#›</a:t>
            </a:fld>
            <a:endParaRPr lang="it-IT" altLang="sl-SI"/>
          </a:p>
        </p:txBody>
      </p:sp>
    </p:spTree>
    <p:extLst>
      <p:ext uri="{BB962C8B-B14F-4D97-AF65-F5344CB8AC3E}">
        <p14:creationId xmlns:p14="http://schemas.microsoft.com/office/powerpoint/2010/main" val="70248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0" name="Titolo 29"/>
          <p:cNvSpPr>
            <a:spLocks noGrp="1"/>
          </p:cNvSpPr>
          <p:nvPr>
            <p:ph type="title"/>
          </p:nvPr>
        </p:nvSpPr>
        <p:spPr>
          <a:xfrm>
            <a:off x="301752" y="457200"/>
            <a:ext cx="8686800" cy="841248"/>
          </a:xfrm>
        </p:spPr>
        <p:txBody>
          <a:bodyPr/>
          <a:lstStyle/>
          <a:p>
            <a:r>
              <a:rPr lang="it-IT"/>
              <a:t>Fare clic per modificare lo stile del titolo</a:t>
            </a:r>
            <a:endParaRPr lang="en-US"/>
          </a:p>
        </p:txBody>
      </p:sp>
      <p:sp>
        <p:nvSpPr>
          <p:cNvPr id="3" name="Segnaposto data 10">
            <a:extLst>
              <a:ext uri="{FF2B5EF4-FFF2-40B4-BE49-F238E27FC236}">
                <a16:creationId xmlns:a16="http://schemas.microsoft.com/office/drawing/2014/main" id="{F3E7CC3E-51DC-41F0-B4E3-8B8A5AE0211D}"/>
              </a:ext>
            </a:extLst>
          </p:cNvPr>
          <p:cNvSpPr>
            <a:spLocks noGrp="1"/>
          </p:cNvSpPr>
          <p:nvPr>
            <p:ph type="dt" sz="half" idx="10"/>
          </p:nvPr>
        </p:nvSpPr>
        <p:spPr/>
        <p:txBody>
          <a:bodyPr/>
          <a:lstStyle>
            <a:lvl1pPr>
              <a:defRPr/>
            </a:lvl1pPr>
          </a:lstStyle>
          <a:p>
            <a:pPr>
              <a:defRPr/>
            </a:pPr>
            <a:endParaRPr lang="it-IT"/>
          </a:p>
        </p:txBody>
      </p:sp>
      <p:sp>
        <p:nvSpPr>
          <p:cNvPr id="4" name="Segnaposto piè di pagina 27">
            <a:extLst>
              <a:ext uri="{FF2B5EF4-FFF2-40B4-BE49-F238E27FC236}">
                <a16:creationId xmlns:a16="http://schemas.microsoft.com/office/drawing/2014/main" id="{3404CC50-2E7A-4B49-A8EF-AA814A6145D4}"/>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4">
            <a:extLst>
              <a:ext uri="{FF2B5EF4-FFF2-40B4-BE49-F238E27FC236}">
                <a16:creationId xmlns:a16="http://schemas.microsoft.com/office/drawing/2014/main" id="{72DC8665-F01A-4F33-B7CA-C9015AE78A38}"/>
              </a:ext>
            </a:extLst>
          </p:cNvPr>
          <p:cNvSpPr>
            <a:spLocks noGrp="1"/>
          </p:cNvSpPr>
          <p:nvPr>
            <p:ph type="sldNum" sz="quarter" idx="12"/>
          </p:nvPr>
        </p:nvSpPr>
        <p:spPr/>
        <p:txBody>
          <a:bodyPr/>
          <a:lstStyle>
            <a:lvl1pPr>
              <a:defRPr/>
            </a:lvl1pPr>
          </a:lstStyle>
          <a:p>
            <a:fld id="{EFA75B66-210F-44F9-BF8E-9E61A6A63258}" type="slidenum">
              <a:rPr lang="it-IT" altLang="sl-SI"/>
              <a:pPr/>
              <a:t>‹#›</a:t>
            </a:fld>
            <a:endParaRPr lang="it-IT" altLang="sl-SI"/>
          </a:p>
        </p:txBody>
      </p:sp>
    </p:spTree>
    <p:extLst>
      <p:ext uri="{BB962C8B-B14F-4D97-AF65-F5344CB8AC3E}">
        <p14:creationId xmlns:p14="http://schemas.microsoft.com/office/powerpoint/2010/main" val="3384179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2">
            <a:extLst>
              <a:ext uri="{FF2B5EF4-FFF2-40B4-BE49-F238E27FC236}">
                <a16:creationId xmlns:a16="http://schemas.microsoft.com/office/drawing/2014/main" id="{C78199B2-463D-4B54-A614-4D4FA02C715D}"/>
              </a:ext>
            </a:extLst>
          </p:cNvPr>
          <p:cNvSpPr>
            <a:spLocks noGrp="1"/>
          </p:cNvSpPr>
          <p:nvPr>
            <p:ph type="dt" sz="half" idx="10"/>
          </p:nvPr>
        </p:nvSpPr>
        <p:spPr/>
        <p:txBody>
          <a:bodyPr/>
          <a:lstStyle>
            <a:lvl1pPr>
              <a:defRPr/>
            </a:lvl1pPr>
          </a:lstStyle>
          <a:p>
            <a:pPr>
              <a:defRPr/>
            </a:pPr>
            <a:endParaRPr lang="it-IT"/>
          </a:p>
        </p:txBody>
      </p:sp>
      <p:sp>
        <p:nvSpPr>
          <p:cNvPr id="3" name="Segnaposto piè di pagina 23">
            <a:extLst>
              <a:ext uri="{FF2B5EF4-FFF2-40B4-BE49-F238E27FC236}">
                <a16:creationId xmlns:a16="http://schemas.microsoft.com/office/drawing/2014/main" id="{717A462E-F990-4068-9AB6-0BC1E9008126}"/>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6">
            <a:extLst>
              <a:ext uri="{FF2B5EF4-FFF2-40B4-BE49-F238E27FC236}">
                <a16:creationId xmlns:a16="http://schemas.microsoft.com/office/drawing/2014/main" id="{576B9E9A-6FDA-410B-8DEB-5728013A99EB}"/>
              </a:ext>
            </a:extLst>
          </p:cNvPr>
          <p:cNvSpPr>
            <a:spLocks noGrp="1"/>
          </p:cNvSpPr>
          <p:nvPr>
            <p:ph type="sldNum" sz="quarter" idx="12"/>
          </p:nvPr>
        </p:nvSpPr>
        <p:spPr/>
        <p:txBody>
          <a:bodyPr/>
          <a:lstStyle>
            <a:lvl1pPr>
              <a:defRPr/>
            </a:lvl1pPr>
          </a:lstStyle>
          <a:p>
            <a:fld id="{52480754-0F41-4B3E-9B19-4EC0DA687093}" type="slidenum">
              <a:rPr lang="it-IT" altLang="sl-SI"/>
              <a:pPr/>
              <a:t>‹#›</a:t>
            </a:fld>
            <a:endParaRPr lang="it-IT" altLang="sl-SI"/>
          </a:p>
        </p:txBody>
      </p:sp>
    </p:spTree>
    <p:extLst>
      <p:ext uri="{BB962C8B-B14F-4D97-AF65-F5344CB8AC3E}">
        <p14:creationId xmlns:p14="http://schemas.microsoft.com/office/powerpoint/2010/main" val="4270720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Connettore 1 12">
            <a:extLst>
              <a:ext uri="{FF2B5EF4-FFF2-40B4-BE49-F238E27FC236}">
                <a16:creationId xmlns:a16="http://schemas.microsoft.com/office/drawing/2014/main" id="{5356EEE5-8E98-49B7-B25B-2AC79679253C}"/>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endParaRPr>
          </a:p>
        </p:txBody>
      </p:sp>
      <p:sp>
        <p:nvSpPr>
          <p:cNvPr id="12" name="Titolo 11"/>
          <p:cNvSpPr>
            <a:spLocks noGrp="1"/>
          </p:cNvSpPr>
          <p:nvPr>
            <p:ph type="title"/>
          </p:nvPr>
        </p:nvSpPr>
        <p:spPr>
          <a:xfrm>
            <a:off x="457200" y="5486400"/>
            <a:ext cx="8458200" cy="520700"/>
          </a:xfrm>
        </p:spPr>
        <p:txBody>
          <a:bodyPr/>
          <a:lstStyle>
            <a:lvl1pPr algn="l">
              <a:buNone/>
              <a:defRPr sz="2000" b="1"/>
            </a:lvl1pPr>
          </a:lstStyle>
          <a:p>
            <a:r>
              <a:rPr lang="it-IT"/>
              <a:t>Fare clic per modificare lo stile del titolo</a:t>
            </a:r>
            <a:endParaRPr lang="en-US"/>
          </a:p>
        </p:txBody>
      </p:sp>
      <p:sp>
        <p:nvSpPr>
          <p:cNvPr id="26" name="Segnaposto testo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it-IT"/>
              <a:t>Fare clic per modificare stili del testo dello schema</a:t>
            </a:r>
          </a:p>
        </p:txBody>
      </p:sp>
      <p:sp>
        <p:nvSpPr>
          <p:cNvPr id="14" name="Segnaposto contenuto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data 24">
            <a:extLst>
              <a:ext uri="{FF2B5EF4-FFF2-40B4-BE49-F238E27FC236}">
                <a16:creationId xmlns:a16="http://schemas.microsoft.com/office/drawing/2014/main" id="{EC751145-43E3-451D-947E-B6B1D64BEDBA}"/>
              </a:ext>
            </a:extLst>
          </p:cNvPr>
          <p:cNvSpPr>
            <a:spLocks noGrp="1"/>
          </p:cNvSpPr>
          <p:nvPr>
            <p:ph type="dt" sz="half" idx="10"/>
          </p:nvPr>
        </p:nvSpPr>
        <p:spPr/>
        <p:txBody>
          <a:bodyPr/>
          <a:lstStyle>
            <a:lvl1pPr>
              <a:defRPr/>
            </a:lvl1pPr>
          </a:lstStyle>
          <a:p>
            <a:pPr>
              <a:defRPr/>
            </a:pPr>
            <a:endParaRPr lang="it-IT"/>
          </a:p>
        </p:txBody>
      </p:sp>
      <p:sp>
        <p:nvSpPr>
          <p:cNvPr id="7" name="Segnaposto piè di pagina 28">
            <a:extLst>
              <a:ext uri="{FF2B5EF4-FFF2-40B4-BE49-F238E27FC236}">
                <a16:creationId xmlns:a16="http://schemas.microsoft.com/office/drawing/2014/main" id="{5415444C-B9D6-4EBD-A700-9DAB4CD086BB}"/>
              </a:ext>
            </a:extLst>
          </p:cNvPr>
          <p:cNvSpPr>
            <a:spLocks noGrp="1"/>
          </p:cNvSpPr>
          <p:nvPr>
            <p:ph type="ftr" sz="quarter" idx="11"/>
          </p:nvPr>
        </p:nvSpPr>
        <p:spPr/>
        <p:txBody>
          <a:bodyPr/>
          <a:lstStyle>
            <a:lvl1pPr>
              <a:defRPr/>
            </a:lvl1pPr>
          </a:lstStyle>
          <a:p>
            <a:pPr>
              <a:defRPr/>
            </a:pPr>
            <a:endParaRPr lang="it-IT"/>
          </a:p>
        </p:txBody>
      </p:sp>
      <p:sp>
        <p:nvSpPr>
          <p:cNvPr id="8" name="Segnaposto numero diapositiva 6">
            <a:extLst>
              <a:ext uri="{FF2B5EF4-FFF2-40B4-BE49-F238E27FC236}">
                <a16:creationId xmlns:a16="http://schemas.microsoft.com/office/drawing/2014/main" id="{67B4082B-ED8B-499F-A8B8-5783C7F2DC85}"/>
              </a:ext>
            </a:extLst>
          </p:cNvPr>
          <p:cNvSpPr>
            <a:spLocks noGrp="1"/>
          </p:cNvSpPr>
          <p:nvPr>
            <p:ph type="sldNum" sz="quarter" idx="12"/>
          </p:nvPr>
        </p:nvSpPr>
        <p:spPr/>
        <p:txBody>
          <a:bodyPr/>
          <a:lstStyle>
            <a:lvl1pPr>
              <a:defRPr/>
            </a:lvl1pPr>
          </a:lstStyle>
          <a:p>
            <a:fld id="{4C0351FD-F27D-4704-B870-C12544671D7A}" type="slidenum">
              <a:rPr lang="it-IT" altLang="sl-SI"/>
              <a:pPr/>
              <a:t>‹#›</a:t>
            </a:fld>
            <a:endParaRPr lang="it-IT" altLang="sl-SI"/>
          </a:p>
        </p:txBody>
      </p:sp>
    </p:spTree>
    <p:extLst>
      <p:ext uri="{BB962C8B-B14F-4D97-AF65-F5344CB8AC3E}">
        <p14:creationId xmlns:p14="http://schemas.microsoft.com/office/powerpoint/2010/main" val="2257081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13" name="Segnaposto immagin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it-IT" noProof="0"/>
              <a:t>Fare clic sull'icona per inserire un'immagine</a:t>
            </a:r>
            <a:endParaRPr lang="en-US" noProof="0" dirty="0"/>
          </a:p>
        </p:txBody>
      </p:sp>
      <p:sp>
        <p:nvSpPr>
          <p:cNvPr id="17" name="Titolo 16"/>
          <p:cNvSpPr>
            <a:spLocks noGrp="1"/>
          </p:cNvSpPr>
          <p:nvPr>
            <p:ph type="title"/>
          </p:nvPr>
        </p:nvSpPr>
        <p:spPr>
          <a:xfrm>
            <a:off x="381000" y="4993760"/>
            <a:ext cx="5867400" cy="522288"/>
          </a:xfrm>
        </p:spPr>
        <p:txBody>
          <a:bodyPr/>
          <a:lstStyle>
            <a:lvl1pPr algn="l">
              <a:buNone/>
              <a:defRPr sz="2000" b="1"/>
            </a:lvl1pPr>
          </a:lstStyle>
          <a:p>
            <a:r>
              <a:rPr lang="it-IT"/>
              <a:t>Fare clic per modificare lo stile del titolo</a:t>
            </a:r>
            <a:endParaRPr lang="en-US"/>
          </a:p>
        </p:txBody>
      </p:sp>
      <p:sp>
        <p:nvSpPr>
          <p:cNvPr id="26" name="Segnaposto testo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it-IT"/>
              <a:t>Fare clic per modificare stili del testo dello schema</a:t>
            </a:r>
          </a:p>
        </p:txBody>
      </p:sp>
      <p:sp>
        <p:nvSpPr>
          <p:cNvPr id="5" name="Segnaposto data 6">
            <a:extLst>
              <a:ext uri="{FF2B5EF4-FFF2-40B4-BE49-F238E27FC236}">
                <a16:creationId xmlns:a16="http://schemas.microsoft.com/office/drawing/2014/main" id="{99F022B6-F9FC-48F7-8787-883CB751A8C6}"/>
              </a:ext>
            </a:extLst>
          </p:cNvPr>
          <p:cNvSpPr>
            <a:spLocks noGrp="1"/>
          </p:cNvSpPr>
          <p:nvPr>
            <p:ph type="dt" sz="half" idx="10"/>
          </p:nvPr>
        </p:nvSpPr>
        <p:spPr/>
        <p:txBody>
          <a:bodyPr/>
          <a:lstStyle>
            <a:lvl1pPr>
              <a:defRPr/>
            </a:lvl1pPr>
          </a:lstStyle>
          <a:p>
            <a:pPr>
              <a:defRPr/>
            </a:pPr>
            <a:endParaRPr lang="it-IT"/>
          </a:p>
        </p:txBody>
      </p:sp>
      <p:sp>
        <p:nvSpPr>
          <p:cNvPr id="6" name="Segnaposto piè di pagina 4">
            <a:extLst>
              <a:ext uri="{FF2B5EF4-FFF2-40B4-BE49-F238E27FC236}">
                <a16:creationId xmlns:a16="http://schemas.microsoft.com/office/drawing/2014/main" id="{7EF5D93F-79D7-4420-BE11-AEBAD31980E3}"/>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30">
            <a:extLst>
              <a:ext uri="{FF2B5EF4-FFF2-40B4-BE49-F238E27FC236}">
                <a16:creationId xmlns:a16="http://schemas.microsoft.com/office/drawing/2014/main" id="{F115ADC1-120E-4FC3-9135-C4129B56D4D1}"/>
              </a:ext>
            </a:extLst>
          </p:cNvPr>
          <p:cNvSpPr>
            <a:spLocks noGrp="1"/>
          </p:cNvSpPr>
          <p:nvPr>
            <p:ph type="sldNum" sz="quarter" idx="12"/>
          </p:nvPr>
        </p:nvSpPr>
        <p:spPr/>
        <p:txBody>
          <a:bodyPr/>
          <a:lstStyle>
            <a:lvl1pPr>
              <a:defRPr/>
            </a:lvl1pPr>
          </a:lstStyle>
          <a:p>
            <a:fld id="{2DA01565-58FE-41ED-9EFD-155B4EE79C10}" type="slidenum">
              <a:rPr lang="it-IT" altLang="sl-SI"/>
              <a:pPr/>
              <a:t>‹#›</a:t>
            </a:fld>
            <a:endParaRPr lang="it-IT" altLang="sl-SI"/>
          </a:p>
        </p:txBody>
      </p:sp>
    </p:spTree>
    <p:extLst>
      <p:ext uri="{BB962C8B-B14F-4D97-AF65-F5344CB8AC3E}">
        <p14:creationId xmlns:p14="http://schemas.microsoft.com/office/powerpoint/2010/main" val="4027501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Connettore 1 6">
            <a:extLst>
              <a:ext uri="{FF2B5EF4-FFF2-40B4-BE49-F238E27FC236}">
                <a16:creationId xmlns:a16="http://schemas.microsoft.com/office/drawing/2014/main" id="{F722ABE5-22C3-45E5-8019-703C6A163476}"/>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endParaRPr>
          </a:p>
        </p:txBody>
      </p:sp>
      <p:sp>
        <p:nvSpPr>
          <p:cNvPr id="1029" name="Segnaposto testo 7">
            <a:extLst>
              <a:ext uri="{FF2B5EF4-FFF2-40B4-BE49-F238E27FC236}">
                <a16:creationId xmlns:a16="http://schemas.microsoft.com/office/drawing/2014/main" id="{3AD7B87C-9630-4F0F-8A7D-8290FB25C6D1}"/>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sl-SI"/>
              <a:t>Fare clic per modificare stili del testo dello schema</a:t>
            </a:r>
          </a:p>
          <a:p>
            <a:pPr lvl="1"/>
            <a:r>
              <a:rPr lang="it-IT" altLang="sl-SI"/>
              <a:t>Secondo livello</a:t>
            </a:r>
          </a:p>
          <a:p>
            <a:pPr lvl="2"/>
            <a:r>
              <a:rPr lang="it-IT" altLang="sl-SI"/>
              <a:t>Terzo livello</a:t>
            </a:r>
          </a:p>
          <a:p>
            <a:pPr lvl="3"/>
            <a:r>
              <a:rPr lang="it-IT" altLang="sl-SI"/>
              <a:t>Quarto livello</a:t>
            </a:r>
          </a:p>
          <a:p>
            <a:pPr lvl="4"/>
            <a:r>
              <a:rPr lang="it-IT" altLang="sl-SI"/>
              <a:t>Quinto livello</a:t>
            </a:r>
            <a:endParaRPr lang="en-US" altLang="sl-SI"/>
          </a:p>
        </p:txBody>
      </p:sp>
      <p:sp>
        <p:nvSpPr>
          <p:cNvPr id="11" name="Segnaposto data 10">
            <a:extLst>
              <a:ext uri="{FF2B5EF4-FFF2-40B4-BE49-F238E27FC236}">
                <a16:creationId xmlns:a16="http://schemas.microsoft.com/office/drawing/2014/main" id="{19FFC0B6-BFD0-4D8E-B31D-116AB275586C}"/>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latin typeface="Arial" charset="0"/>
              </a:defRPr>
            </a:lvl1pPr>
          </a:lstStyle>
          <a:p>
            <a:pPr>
              <a:defRPr/>
            </a:pPr>
            <a:endParaRPr lang="it-IT"/>
          </a:p>
        </p:txBody>
      </p:sp>
      <p:sp>
        <p:nvSpPr>
          <p:cNvPr id="28" name="Segnaposto piè di pagina 27">
            <a:extLst>
              <a:ext uri="{FF2B5EF4-FFF2-40B4-BE49-F238E27FC236}">
                <a16:creationId xmlns:a16="http://schemas.microsoft.com/office/drawing/2014/main" id="{99DAB751-6F0D-4898-B6E2-2EF9CBC496A3}"/>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latin typeface="Arial" charset="0"/>
              </a:defRPr>
            </a:lvl1pPr>
          </a:lstStyle>
          <a:p>
            <a:pPr>
              <a:defRPr/>
            </a:pPr>
            <a:endParaRPr lang="it-IT"/>
          </a:p>
        </p:txBody>
      </p:sp>
      <p:sp>
        <p:nvSpPr>
          <p:cNvPr id="5" name="Segnaposto numero diapositiva 4">
            <a:extLst>
              <a:ext uri="{FF2B5EF4-FFF2-40B4-BE49-F238E27FC236}">
                <a16:creationId xmlns:a16="http://schemas.microsoft.com/office/drawing/2014/main" id="{E857D11E-1062-4041-AA0B-BC78522D64D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a:defRPr sz="1200">
                <a:solidFill>
                  <a:srgbClr val="D38E27"/>
                </a:solidFill>
              </a:defRPr>
            </a:lvl1pPr>
          </a:lstStyle>
          <a:p>
            <a:fld id="{C20BBA09-7358-460F-8FCD-A0506BD16F73}" type="slidenum">
              <a:rPr lang="it-IT" altLang="sl-SI"/>
              <a:pPr/>
              <a:t>‹#›</a:t>
            </a:fld>
            <a:endParaRPr lang="it-IT" altLang="sl-SI"/>
          </a:p>
        </p:txBody>
      </p:sp>
      <p:sp>
        <p:nvSpPr>
          <p:cNvPr id="10" name="Segnaposto titolo 9">
            <a:extLst>
              <a:ext uri="{FF2B5EF4-FFF2-40B4-BE49-F238E27FC236}">
                <a16:creationId xmlns:a16="http://schemas.microsoft.com/office/drawing/2014/main" id="{30A54FAE-ED7F-45BF-BD36-CA36AA3C6197}"/>
              </a:ext>
            </a:extLst>
          </p:cNvPr>
          <p:cNvSpPr>
            <a:spLocks noGrp="1"/>
          </p:cNvSpPr>
          <p:nvPr>
            <p:ph type="title"/>
          </p:nvPr>
        </p:nvSpPr>
        <p:spPr>
          <a:xfrm>
            <a:off x="304800" y="457200"/>
            <a:ext cx="8686800" cy="838200"/>
          </a:xfrm>
          <a:prstGeom prst="rect">
            <a:avLst/>
          </a:prstGeom>
        </p:spPr>
        <p:txBody>
          <a:bodyPr vert="horz" anchor="ctr">
            <a:normAutofit/>
          </a:bodyPr>
          <a:lstStyle/>
          <a:p>
            <a:r>
              <a:rPr lang="it-IT"/>
              <a:t>Fare clic per modificare lo stile del titolo</a:t>
            </a:r>
            <a:endParaRPr lang="en-US"/>
          </a:p>
        </p:txBody>
      </p:sp>
      <p:sp>
        <p:nvSpPr>
          <p:cNvPr id="9" name="Connettore 1 8">
            <a:extLst>
              <a:ext uri="{FF2B5EF4-FFF2-40B4-BE49-F238E27FC236}">
                <a16:creationId xmlns:a16="http://schemas.microsoft.com/office/drawing/2014/main" id="{D48B439D-EE3E-4294-A8C6-A0062774CA0C}"/>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endParaRPr>
          </a:p>
        </p:txBody>
      </p:sp>
      <p:sp>
        <p:nvSpPr>
          <p:cNvPr id="12" name="Connettore 1 11">
            <a:extLst>
              <a:ext uri="{FF2B5EF4-FFF2-40B4-BE49-F238E27FC236}">
                <a16:creationId xmlns:a16="http://schemas.microsoft.com/office/drawing/2014/main" id="{8391BD88-368E-40CC-87AA-47C18A82345B}"/>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latin typeface="Arial" charset="0"/>
            </a:endParaRP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78" r:id="rId4"/>
    <p:sldLayoutId id="2147483784" r:id="rId5"/>
    <p:sldLayoutId id="2147483779" r:id="rId6"/>
    <p:sldLayoutId id="2147483785" r:id="rId7"/>
    <p:sldLayoutId id="2147483786" r:id="rId8"/>
    <p:sldLayoutId id="2147483787" r:id="rId9"/>
    <p:sldLayoutId id="2147483780" r:id="rId10"/>
    <p:sldLayoutId id="2147483788"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it/imgres?q=garibaldi+in+Sudamerica&amp;hl=it&amp;rlz=1W1GGLJ_it&amp;biw=1280&amp;bih=823&amp;tbm=isch&amp;tbnid=zHDPal6S5zC7uM:&amp;imgrefurl=http://www.peruan-ita.org/personaggi/garibaldi.htm&amp;docid=eK2l5jqOHS776M&amp;imgurl=http://www.peruan-ita.org/personaggi/garibaldi/GARIBALDI%25252013.jpg&amp;w=187&amp;h=393&amp;ei=6b1lUPHCD8eB4gSuPw&amp;zoom=1&amp;iact=hc&amp;vpx=997&amp;vpy=100&amp;dur=6109&amp;hovh=314&amp;hovw=149&amp;tx=75&amp;ty=155&amp;sig=102406174048194887126&amp;page=1&amp;tbnh=160&amp;tbnw=76&amp;start=0&amp;ndsp=28&amp;ved=1t:429,r:5,s:0,i:83" TargetMode="Externa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hyperlink" Target="http://www.google.it/imgres?q=garibaldi+in+Sudamerica&amp;start=150&amp;hl=it&amp;rlz=1W1GGLJ_it&amp;biw=1280&amp;bih=823&amp;tbm=isch&amp;tbnid=-Nej-PvEQTng0M:&amp;imgrefurl=http://it.wikipedia.org/wiki/Giuseppe_Garibaldi&amp;docid=gmZpRfPYE24KlM&amp;imgurl=http://upload.wikimedia.org/wikipedia/commons/thumb/8/8c/Garibaldi_som_ung.jpg/150px-Garibaldi_som_ung.jpg&amp;w=150&amp;h=233&amp;ei=Nr5lUJqhBYSg4gSEhoC4Ag&amp;zoom=1&amp;iact=rc&amp;dur=266&amp;sig=102406174048194887126&amp;page=6&amp;tbnh=144&amp;tbnw=100&amp;ndsp=31&amp;ved=1t:429,r:8,s:150,i:229&amp;tx=46&amp;ty=69" TargetMode="Externa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a:extLst>
              <a:ext uri="{FF2B5EF4-FFF2-40B4-BE49-F238E27FC236}">
                <a16:creationId xmlns:a16="http://schemas.microsoft.com/office/drawing/2014/main" id="{240B1945-13DE-4EE2-9254-F3192998997E}"/>
              </a:ext>
            </a:extLst>
          </p:cNvPr>
          <p:cNvSpPr>
            <a:spLocks noGrp="1" noChangeArrowheads="1"/>
          </p:cNvSpPr>
          <p:nvPr>
            <p:ph type="ctrTitle"/>
          </p:nvPr>
        </p:nvSpPr>
        <p:spPr>
          <a:xfrm>
            <a:off x="684213" y="1557338"/>
            <a:ext cx="7772400" cy="2046287"/>
          </a:xfrm>
        </p:spPr>
        <p:txBody>
          <a:bodyPr>
            <a:normAutofit fontScale="90000"/>
          </a:bodyPr>
          <a:lstStyle/>
          <a:p>
            <a:pPr eaLnBrk="1" fontAlgn="auto" hangingPunct="1">
              <a:spcAft>
                <a:spcPts val="0"/>
              </a:spcAft>
              <a:defRPr/>
            </a:pPr>
            <a:r>
              <a:rPr lang="it-IT" sz="4000" dirty="0">
                <a:latin typeface="Baskerville Old Face" pitchFamily="18" charset="0"/>
              </a:rPr>
              <a:t>    </a:t>
            </a:r>
            <a:br>
              <a:rPr lang="it-IT" sz="4000" dirty="0">
                <a:latin typeface="Baskerville Old Face" pitchFamily="18" charset="0"/>
              </a:rPr>
            </a:br>
            <a:br>
              <a:rPr lang="it-IT" sz="4000" dirty="0">
                <a:latin typeface="Baskerville Old Face" pitchFamily="18" charset="0"/>
              </a:rPr>
            </a:br>
            <a:r>
              <a:rPr lang="it-IT" sz="4000" dirty="0">
                <a:latin typeface="Baskerville Old Face" pitchFamily="18" charset="0"/>
              </a:rPr>
              <a:t> </a:t>
            </a:r>
            <a:r>
              <a:rPr lang="it-IT" sz="4400" dirty="0" err="1">
                <a:solidFill>
                  <a:srgbClr val="FF0000"/>
                </a:solidFill>
                <a:latin typeface="Baskerville Old Face" pitchFamily="18" charset="0"/>
              </a:rPr>
              <a:t>an</a:t>
            </a:r>
            <a:r>
              <a:rPr lang="it-IT" sz="4400" dirty="0">
                <a:solidFill>
                  <a:srgbClr val="FF0000"/>
                </a:solidFill>
                <a:latin typeface="Baskerville Old Face" pitchFamily="18" charset="0"/>
              </a:rPr>
              <a:t>  </a:t>
            </a:r>
            <a:r>
              <a:rPr lang="it-IT" sz="4400" dirty="0" err="1">
                <a:solidFill>
                  <a:srgbClr val="FF0000"/>
                </a:solidFill>
                <a:latin typeface="Baskerville Old Face" pitchFamily="18" charset="0"/>
              </a:rPr>
              <a:t>italian</a:t>
            </a:r>
            <a:r>
              <a:rPr lang="it-IT" sz="4400" dirty="0">
                <a:solidFill>
                  <a:srgbClr val="FF0000"/>
                </a:solidFill>
                <a:latin typeface="Baskerville Old Face" pitchFamily="18" charset="0"/>
              </a:rPr>
              <a:t>  </a:t>
            </a:r>
            <a:r>
              <a:rPr lang="it-IT" sz="4400" dirty="0" err="1">
                <a:solidFill>
                  <a:srgbClr val="FF0000"/>
                </a:solidFill>
                <a:latin typeface="Baskerville Old Face" pitchFamily="18" charset="0"/>
              </a:rPr>
              <a:t>hero</a:t>
            </a:r>
            <a:r>
              <a:rPr lang="it-IT" sz="4400" dirty="0">
                <a:solidFill>
                  <a:srgbClr val="FF0000"/>
                </a:solidFill>
                <a:latin typeface="Baskerville Old Face" pitchFamily="18" charset="0"/>
              </a:rPr>
              <a:t>  </a:t>
            </a:r>
            <a:br>
              <a:rPr lang="it-IT" sz="4000" dirty="0">
                <a:latin typeface="Bradley Hand ITC" pitchFamily="66" charset="0"/>
              </a:rPr>
            </a:br>
            <a:endParaRPr lang="it-IT" sz="4000" dirty="0">
              <a:latin typeface="Bradley Hand ITC" pitchFamily="66" charset="0"/>
            </a:endParaRPr>
          </a:p>
        </p:txBody>
      </p:sp>
      <p:pic>
        <p:nvPicPr>
          <p:cNvPr id="2053" name="Picture 5" descr="ANd9GcS1bJDh3jtR883w1A2_KHbAMFztaG8Z41IlspcP4l5loaWenFN5">
            <a:extLst>
              <a:ext uri="{FF2B5EF4-FFF2-40B4-BE49-F238E27FC236}">
                <a16:creationId xmlns:a16="http://schemas.microsoft.com/office/drawing/2014/main" id="{F3A26CCD-0A1F-4C04-A7CD-65584935F9B3}"/>
              </a:ext>
            </a:extLst>
          </p:cNvPr>
          <p:cNvPicPr>
            <a:picLocks noGrp="1" noChangeAspect="1" noChangeArrowheads="1"/>
          </p:cNvPicPr>
          <p:nvPr>
            <p:ph type="subTitle" idx="1"/>
          </p:nvPr>
        </p:nvPicPr>
        <p:blipFill>
          <a:blip r:embed="rId2" cstate="print"/>
          <a:stretch>
            <a:fillRect/>
          </a:stretch>
        </p:blipFill>
        <p:spPr>
          <a:xfrm>
            <a:off x="4142599" y="3886200"/>
            <a:ext cx="1141136" cy="1116000"/>
          </a:xfrm>
          <a:prstGeom prst="roundRect">
            <a:avLst>
              <a:gd name="adj" fmla="val 8594"/>
            </a:avLst>
          </a:prstGeom>
          <a:solidFill>
            <a:srgbClr val="FFFFFF">
              <a:shade val="85000"/>
            </a:srgbClr>
          </a:solidFill>
          <a:effectLst>
            <a:reflection blurRad="12700" stA="38000" endPos="28000" dist="5000" dir="5400000" sy="-100000" algn="bl" rotWithShape="0"/>
          </a:effectLst>
        </p:spPr>
      </p:pic>
      <p:pic>
        <p:nvPicPr>
          <p:cNvPr id="10244" name="Picture 4" descr="http://rrevitalygatteo.files.wordpress.com/2011/11/scalertcom_logo2-1.png?w=225&amp;h=300">
            <a:extLst>
              <a:ext uri="{FF2B5EF4-FFF2-40B4-BE49-F238E27FC236}">
                <a16:creationId xmlns:a16="http://schemas.microsoft.com/office/drawing/2014/main" id="{56697D83-9D20-4885-90AC-56C4E16BB2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15888"/>
            <a:ext cx="1584325" cy="2419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5" name="Text Box 7">
            <a:extLst>
              <a:ext uri="{FF2B5EF4-FFF2-40B4-BE49-F238E27FC236}">
                <a16:creationId xmlns:a16="http://schemas.microsoft.com/office/drawing/2014/main" id="{8192292E-22B4-4ED8-BD5C-2A785043E98C}"/>
              </a:ext>
            </a:extLst>
          </p:cNvPr>
          <p:cNvSpPr txBox="1">
            <a:spLocks noChangeArrowheads="1"/>
          </p:cNvSpPr>
          <p:nvPr/>
        </p:nvSpPr>
        <p:spPr bwMode="auto">
          <a:xfrm>
            <a:off x="3708400" y="333375"/>
            <a:ext cx="47513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algn="ctr" eaLnBrk="1" hangingPunct="1">
              <a:spcBef>
                <a:spcPct val="50000"/>
              </a:spcBef>
              <a:buClrTx/>
              <a:buSzTx/>
              <a:buFontTx/>
              <a:buNone/>
            </a:pPr>
            <a:r>
              <a:rPr lang="it-IT" altLang="sl-SI" sz="2800" b="1">
                <a:solidFill>
                  <a:schemeClr val="tx1"/>
                </a:solidFill>
                <a:latin typeface="Baskerville Old Face" panose="02020602080505020303" pitchFamily="18" charset="0"/>
              </a:rPr>
              <a:t>ISTITUTO COMPRENSIVO DI GATTEO</a:t>
            </a:r>
          </a:p>
        </p:txBody>
      </p:sp>
      <p:sp>
        <p:nvSpPr>
          <p:cNvPr id="10246" name="Text Box 8">
            <a:extLst>
              <a:ext uri="{FF2B5EF4-FFF2-40B4-BE49-F238E27FC236}">
                <a16:creationId xmlns:a16="http://schemas.microsoft.com/office/drawing/2014/main" id="{C64873FE-B18B-447A-86C8-3C33DC225041}"/>
              </a:ext>
            </a:extLst>
          </p:cNvPr>
          <p:cNvSpPr txBox="1">
            <a:spLocks noChangeArrowheads="1"/>
          </p:cNvSpPr>
          <p:nvPr/>
        </p:nvSpPr>
        <p:spPr bwMode="auto">
          <a:xfrm>
            <a:off x="3995738" y="1773238"/>
            <a:ext cx="50403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algn="ctr" eaLnBrk="1" hangingPunct="1">
              <a:spcBef>
                <a:spcPct val="50000"/>
              </a:spcBef>
              <a:buClrTx/>
              <a:buSzTx/>
              <a:buFontTx/>
              <a:buNone/>
            </a:pPr>
            <a:r>
              <a:rPr lang="it-IT" altLang="sl-SI" sz="2000" b="1">
                <a:solidFill>
                  <a:schemeClr val="tx1"/>
                </a:solidFill>
                <a:latin typeface="Baskerville Old Face" panose="02020602080505020303" pitchFamily="18" charset="0"/>
              </a:rPr>
              <a:t>A COMENIUS PROJECT</a:t>
            </a:r>
            <a:r>
              <a:rPr lang="it-IT" altLang="sl-SI" sz="1600">
                <a:solidFill>
                  <a:schemeClr val="tx1"/>
                </a:solidFill>
                <a:latin typeface="Baskerville Old Face" panose="02020602080505020303" pitchFamily="18" charset="0"/>
              </a:rPr>
              <a:t>         </a:t>
            </a:r>
            <a:r>
              <a:rPr lang="it-IT" altLang="sl-SI" sz="2800" b="1">
                <a:solidFill>
                  <a:schemeClr val="tx1"/>
                </a:solidFill>
                <a:latin typeface="Baskerville Old Face" panose="02020602080505020303" pitchFamily="18" charset="0"/>
              </a:rPr>
              <a:t>R.R.E.V.</a:t>
            </a:r>
            <a:endParaRPr lang="it-IT" altLang="sl-SI" sz="2400" b="1">
              <a:solidFill>
                <a:schemeClr val="tx1"/>
              </a:solidFill>
              <a:latin typeface="Baskerville Old Face" panose="02020602080505020303" pitchFamily="18" charset="0"/>
            </a:endParaRPr>
          </a:p>
        </p:txBody>
      </p:sp>
      <p:sp>
        <p:nvSpPr>
          <p:cNvPr id="10247" name="Text Box 9">
            <a:extLst>
              <a:ext uri="{FF2B5EF4-FFF2-40B4-BE49-F238E27FC236}">
                <a16:creationId xmlns:a16="http://schemas.microsoft.com/office/drawing/2014/main" id="{F259D3B5-F12E-4829-8605-EFAADE979A3F}"/>
              </a:ext>
            </a:extLst>
          </p:cNvPr>
          <p:cNvSpPr txBox="1">
            <a:spLocks noChangeArrowheads="1"/>
          </p:cNvSpPr>
          <p:nvPr/>
        </p:nvSpPr>
        <p:spPr bwMode="auto">
          <a:xfrm>
            <a:off x="2411413" y="5949950"/>
            <a:ext cx="612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r>
              <a:rPr lang="it-IT" altLang="sl-SI" sz="2400" b="1">
                <a:solidFill>
                  <a:schemeClr val="tx1"/>
                </a:solidFill>
                <a:latin typeface="Baskerville Old Face" panose="02020602080505020303" pitchFamily="18" charset="0"/>
              </a:rPr>
              <a:t>GIUSEPPE GARIBALDI (1807-1882)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rg_hi" descr="ANd9GcRTRpnfDgMBE2rqrdsJZWMebl2reu1gM0FT4lwi7vD_l9aHCNtW8A">
            <a:extLst>
              <a:ext uri="{FF2B5EF4-FFF2-40B4-BE49-F238E27FC236}">
                <a16:creationId xmlns:a16="http://schemas.microsoft.com/office/drawing/2014/main" id="{45CA035A-FE28-428D-9A11-B0478B191D18}"/>
              </a:ext>
            </a:extLst>
          </p:cNvPr>
          <p:cNvPicPr>
            <a:picLocks noChangeAspect="1" noChangeArrowheads="1"/>
          </p:cNvPicPr>
          <p:nvPr/>
        </p:nvPicPr>
        <p:blipFill>
          <a:blip r:embed="rId2" cstate="print"/>
          <a:srcRect/>
          <a:stretch>
            <a:fillRect/>
          </a:stretch>
        </p:blipFill>
        <p:spPr bwMode="auto">
          <a:xfrm>
            <a:off x="611188" y="404813"/>
            <a:ext cx="2422525" cy="3024187"/>
          </a:xfrm>
          <a:prstGeom prst="rect">
            <a:avLst/>
          </a:prstGeom>
          <a:ln>
            <a:noFill/>
          </a:ln>
          <a:effectLst>
            <a:softEdge rad="112500"/>
          </a:effectLst>
        </p:spPr>
      </p:pic>
      <p:pic>
        <p:nvPicPr>
          <p:cNvPr id="3077" name="rg_hi" descr="ANd9GcTi2y64P6fMNFoj4qu-uwK6hRVRAsjLZeQ91QOzW2N1d2LYK1uCmw">
            <a:extLst>
              <a:ext uri="{FF2B5EF4-FFF2-40B4-BE49-F238E27FC236}">
                <a16:creationId xmlns:a16="http://schemas.microsoft.com/office/drawing/2014/main" id="{D72EE2EE-E9BF-43D1-8D6B-548C8509FCD1}"/>
              </a:ext>
            </a:extLst>
          </p:cNvPr>
          <p:cNvPicPr>
            <a:picLocks noChangeAspect="1" noChangeArrowheads="1"/>
          </p:cNvPicPr>
          <p:nvPr/>
        </p:nvPicPr>
        <p:blipFill>
          <a:blip r:embed="rId3" cstate="print"/>
          <a:srcRect/>
          <a:stretch>
            <a:fillRect/>
          </a:stretch>
        </p:blipFill>
        <p:spPr bwMode="auto">
          <a:xfrm>
            <a:off x="3576638" y="116632"/>
            <a:ext cx="2147887" cy="3097213"/>
          </a:xfrm>
          <a:prstGeom prst="rect">
            <a:avLst/>
          </a:prstGeom>
          <a:ln>
            <a:noFill/>
          </a:ln>
          <a:effectLst>
            <a:softEdge rad="112500"/>
          </a:effectLst>
        </p:spPr>
      </p:pic>
      <p:pic>
        <p:nvPicPr>
          <p:cNvPr id="3078" name="Picture 6" descr="ANd9GcSHUN51ZPv7I8sW2iqUldR9pIqcmwI0X6qmoQWFmDprGSUvcXfRNg">
            <a:extLst>
              <a:ext uri="{FF2B5EF4-FFF2-40B4-BE49-F238E27FC236}">
                <a16:creationId xmlns:a16="http://schemas.microsoft.com/office/drawing/2014/main" id="{C88180F8-C4A2-4BF5-8C5E-551AB5EF12A9}"/>
              </a:ext>
            </a:extLst>
          </p:cNvPr>
          <p:cNvPicPr>
            <a:picLocks noChangeAspect="1" noChangeArrowheads="1"/>
          </p:cNvPicPr>
          <p:nvPr/>
        </p:nvPicPr>
        <p:blipFill>
          <a:blip r:embed="rId4" cstate="print"/>
          <a:srcRect/>
          <a:stretch>
            <a:fillRect/>
          </a:stretch>
        </p:blipFill>
        <p:spPr bwMode="auto">
          <a:xfrm>
            <a:off x="5867400" y="619125"/>
            <a:ext cx="3097213" cy="2622550"/>
          </a:xfrm>
          <a:prstGeom prst="rect">
            <a:avLst/>
          </a:prstGeom>
          <a:ln>
            <a:noFill/>
          </a:ln>
          <a:effectLst>
            <a:softEdge rad="112500"/>
          </a:effectLst>
        </p:spPr>
      </p:pic>
      <p:sp>
        <p:nvSpPr>
          <p:cNvPr id="11269" name="Rectangle 11">
            <a:extLst>
              <a:ext uri="{FF2B5EF4-FFF2-40B4-BE49-F238E27FC236}">
                <a16:creationId xmlns:a16="http://schemas.microsoft.com/office/drawing/2014/main" id="{8E382B86-E2A9-436D-940C-6F1630EFB23A}"/>
              </a:ext>
            </a:extLst>
          </p:cNvPr>
          <p:cNvSpPr>
            <a:spLocks noChangeArrowheads="1"/>
          </p:cNvSpPr>
          <p:nvPr/>
        </p:nvSpPr>
        <p:spPr bwMode="auto">
          <a:xfrm>
            <a:off x="3348038" y="3213100"/>
            <a:ext cx="2736850" cy="3984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r>
              <a:rPr lang="it-IT" altLang="sl-SI" sz="800">
                <a:solidFill>
                  <a:schemeClr val="tx1"/>
                </a:solidFill>
                <a:latin typeface="Arial" panose="020B0604020202020204" pitchFamily="34" charset="0"/>
              </a:rPr>
              <a:t>  </a:t>
            </a:r>
            <a:r>
              <a:rPr lang="it-IT" altLang="sl-SI" sz="800" b="1">
                <a:solidFill>
                  <a:schemeClr val="tx1"/>
                </a:solidFill>
                <a:latin typeface="Arial" panose="020B0604020202020204" pitchFamily="34" charset="0"/>
              </a:rPr>
              <a:t>G A R I B A L D I     C A V O U R     M A Z Z I N I    </a:t>
            </a:r>
          </a:p>
          <a:p>
            <a:pPr eaLnBrk="1" hangingPunct="1">
              <a:spcBef>
                <a:spcPct val="50000"/>
              </a:spcBef>
              <a:buClrTx/>
              <a:buSzTx/>
              <a:buFontTx/>
              <a:buNone/>
            </a:pPr>
            <a:r>
              <a:rPr lang="it-IT" altLang="sl-SI" sz="800" b="1">
                <a:solidFill>
                  <a:schemeClr val="tx1"/>
                </a:solidFill>
                <a:latin typeface="Arial" panose="020B0604020202020204" pitchFamily="34" charset="0"/>
              </a:rPr>
              <a:t>  A N D    V I TT O R I O   E M A N U E L E  II</a:t>
            </a:r>
          </a:p>
        </p:txBody>
      </p:sp>
      <p:sp>
        <p:nvSpPr>
          <p:cNvPr id="11270" name="Text Box 13">
            <a:extLst>
              <a:ext uri="{FF2B5EF4-FFF2-40B4-BE49-F238E27FC236}">
                <a16:creationId xmlns:a16="http://schemas.microsoft.com/office/drawing/2014/main" id="{64BF72A6-2E39-413F-9858-C302C24D3D05}"/>
              </a:ext>
            </a:extLst>
          </p:cNvPr>
          <p:cNvSpPr txBox="1">
            <a:spLocks noChangeArrowheads="1"/>
          </p:cNvSpPr>
          <p:nvPr/>
        </p:nvSpPr>
        <p:spPr bwMode="auto">
          <a:xfrm flipV="1">
            <a:off x="3059113" y="549275"/>
            <a:ext cx="792162"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10800000">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endParaRPr lang="sl-SI" altLang="sl-SI" sz="800" b="1">
              <a:solidFill>
                <a:schemeClr val="tx1"/>
              </a:solidFill>
              <a:latin typeface="Arial" panose="020B0604020202020204" pitchFamily="34" charset="0"/>
            </a:endParaRPr>
          </a:p>
        </p:txBody>
      </p:sp>
      <p:sp>
        <p:nvSpPr>
          <p:cNvPr id="11271" name="Text Box 16">
            <a:extLst>
              <a:ext uri="{FF2B5EF4-FFF2-40B4-BE49-F238E27FC236}">
                <a16:creationId xmlns:a16="http://schemas.microsoft.com/office/drawing/2014/main" id="{D0D404C2-64A1-46B3-A10A-5DE49EAABE44}"/>
              </a:ext>
            </a:extLst>
          </p:cNvPr>
          <p:cNvSpPr txBox="1">
            <a:spLocks noChangeArrowheads="1"/>
          </p:cNvSpPr>
          <p:nvPr/>
        </p:nvSpPr>
        <p:spPr bwMode="auto">
          <a:xfrm>
            <a:off x="3276600" y="549275"/>
            <a:ext cx="18415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endParaRPr lang="sl-SI" altLang="sl-SI" sz="1600">
              <a:solidFill>
                <a:schemeClr val="tx1"/>
              </a:solidFill>
              <a:latin typeface="Arial" panose="020B0604020202020204" pitchFamily="34" charset="0"/>
            </a:endParaRPr>
          </a:p>
        </p:txBody>
      </p:sp>
      <p:sp>
        <p:nvSpPr>
          <p:cNvPr id="11272" name="Text Box 19">
            <a:extLst>
              <a:ext uri="{FF2B5EF4-FFF2-40B4-BE49-F238E27FC236}">
                <a16:creationId xmlns:a16="http://schemas.microsoft.com/office/drawing/2014/main" id="{2E19CDA4-B84F-41CD-A8C4-DCCF2B6FBCA5}"/>
              </a:ext>
            </a:extLst>
          </p:cNvPr>
          <p:cNvSpPr txBox="1">
            <a:spLocks noChangeArrowheads="1"/>
          </p:cNvSpPr>
          <p:nvPr/>
        </p:nvSpPr>
        <p:spPr bwMode="auto">
          <a:xfrm>
            <a:off x="3327400" y="3184525"/>
            <a:ext cx="27574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endParaRPr lang="sl-SI" altLang="sl-SI" sz="1600">
              <a:solidFill>
                <a:schemeClr val="tx1"/>
              </a:solidFill>
              <a:latin typeface="Arial" panose="020B0604020202020204" pitchFamily="34" charset="0"/>
            </a:endParaRPr>
          </a:p>
        </p:txBody>
      </p:sp>
      <p:sp>
        <p:nvSpPr>
          <p:cNvPr id="14" name="Rectangle 3">
            <a:extLst>
              <a:ext uri="{FF2B5EF4-FFF2-40B4-BE49-F238E27FC236}">
                <a16:creationId xmlns:a16="http://schemas.microsoft.com/office/drawing/2014/main" id="{899DE5D6-5454-4C36-860A-71C79EC42BDA}"/>
              </a:ext>
            </a:extLst>
          </p:cNvPr>
          <p:cNvSpPr>
            <a:spLocks noGrp="1" noChangeArrowheads="1"/>
          </p:cNvSpPr>
          <p:nvPr>
            <p:ph idx="1"/>
          </p:nvPr>
        </p:nvSpPr>
        <p:spPr>
          <a:xfrm>
            <a:off x="539750" y="3714750"/>
            <a:ext cx="8208963" cy="3098800"/>
          </a:xfrm>
        </p:spPr>
        <p:txBody>
          <a:bodyPr>
            <a:normAutofit fontScale="85000" lnSpcReduction="20000"/>
          </a:bodyPr>
          <a:lstStyle/>
          <a:p>
            <a:pPr algn="ctr" eaLnBrk="1" fontAlgn="auto" hangingPunct="1">
              <a:lnSpc>
                <a:spcPct val="90000"/>
              </a:lnSpc>
              <a:spcAft>
                <a:spcPts val="0"/>
              </a:spcAft>
              <a:buFontTx/>
              <a:buNone/>
              <a:defRPr/>
            </a:pPr>
            <a:r>
              <a:rPr lang="en-GB" sz="2400" dirty="0">
                <a:latin typeface="Baskerville Old Face"/>
              </a:rPr>
              <a:t>The Italian soldier Giuseppe Garibaldi (1807-1882) was the key</a:t>
            </a:r>
          </a:p>
          <a:p>
            <a:pPr algn="ctr" eaLnBrk="1" fontAlgn="auto" hangingPunct="1">
              <a:lnSpc>
                <a:spcPct val="90000"/>
              </a:lnSpc>
              <a:spcAft>
                <a:spcPts val="0"/>
              </a:spcAft>
              <a:buFontTx/>
              <a:buNone/>
              <a:defRPr/>
            </a:pPr>
            <a:r>
              <a:rPr lang="en-GB" sz="2400" dirty="0">
                <a:latin typeface="Baskerville Old Face"/>
              </a:rPr>
              <a:t>military figure in the creation of the kingdom of Italy and he</a:t>
            </a:r>
          </a:p>
          <a:p>
            <a:pPr algn="ctr" eaLnBrk="1" fontAlgn="auto" hangingPunct="1">
              <a:lnSpc>
                <a:spcPct val="90000"/>
              </a:lnSpc>
              <a:spcAft>
                <a:spcPts val="0"/>
              </a:spcAft>
              <a:buFontTx/>
              <a:buNone/>
              <a:defRPr/>
            </a:pPr>
            <a:r>
              <a:rPr lang="en-GB" sz="2400" dirty="0">
                <a:latin typeface="Baskerville Old Face"/>
              </a:rPr>
              <a:t>devoted his life to fighting oppression. Garibaldi was one of the</a:t>
            </a:r>
          </a:p>
          <a:p>
            <a:pPr algn="ctr" eaLnBrk="1" fontAlgn="auto" hangingPunct="1">
              <a:lnSpc>
                <a:spcPct val="90000"/>
              </a:lnSpc>
              <a:spcAft>
                <a:spcPts val="0"/>
              </a:spcAft>
              <a:buFontTx/>
              <a:buNone/>
              <a:defRPr/>
            </a:pPr>
            <a:r>
              <a:rPr lang="en-GB" sz="2400" dirty="0">
                <a:latin typeface="Baskerville Old Face"/>
              </a:rPr>
              <a:t>three great leaders who freed the Italians from foreign rule and</a:t>
            </a:r>
          </a:p>
          <a:p>
            <a:pPr algn="ctr" eaLnBrk="1" fontAlgn="auto" hangingPunct="1">
              <a:lnSpc>
                <a:spcPct val="90000"/>
              </a:lnSpc>
              <a:spcAft>
                <a:spcPts val="0"/>
              </a:spcAft>
              <a:buFontTx/>
              <a:buNone/>
              <a:defRPr/>
            </a:pPr>
            <a:r>
              <a:rPr lang="en-GB" sz="2400" dirty="0">
                <a:latin typeface="Baskerville Old Face"/>
              </a:rPr>
              <a:t>unified the country: Cavour is considered the "brain of</a:t>
            </a:r>
          </a:p>
          <a:p>
            <a:pPr algn="ctr" eaLnBrk="1" fontAlgn="auto" hangingPunct="1">
              <a:lnSpc>
                <a:spcPct val="90000"/>
              </a:lnSpc>
              <a:spcAft>
                <a:spcPts val="0"/>
              </a:spcAft>
              <a:buFontTx/>
              <a:buNone/>
              <a:defRPr/>
            </a:pPr>
            <a:r>
              <a:rPr lang="en-GB" sz="2400" dirty="0">
                <a:latin typeface="Baskerville Old Face"/>
              </a:rPr>
              <a:t>unification," Mazzini the "soul," and Garibaldi the "sword”. When</a:t>
            </a:r>
          </a:p>
          <a:p>
            <a:pPr algn="ctr" eaLnBrk="1" fontAlgn="auto" hangingPunct="1">
              <a:lnSpc>
                <a:spcPct val="90000"/>
              </a:lnSpc>
              <a:spcAft>
                <a:spcPts val="0"/>
              </a:spcAft>
              <a:buFontTx/>
              <a:buNone/>
              <a:defRPr/>
            </a:pPr>
            <a:r>
              <a:rPr lang="en-GB" sz="2400" dirty="0">
                <a:latin typeface="Baskerville Old Face"/>
              </a:rPr>
              <a:t>the Italian patriot and soldier Garibaldi was born, there was no</a:t>
            </a:r>
          </a:p>
          <a:p>
            <a:pPr algn="ctr" eaLnBrk="1" fontAlgn="auto" hangingPunct="1">
              <a:lnSpc>
                <a:spcPct val="90000"/>
              </a:lnSpc>
              <a:spcAft>
                <a:spcPts val="0"/>
              </a:spcAft>
              <a:buFontTx/>
              <a:buNone/>
              <a:defRPr/>
            </a:pPr>
            <a:r>
              <a:rPr lang="en-GB" sz="2400" dirty="0">
                <a:latin typeface="Baskerville Old Face"/>
              </a:rPr>
              <a:t>Italy, only a group of small states. These states had long been</a:t>
            </a:r>
          </a:p>
          <a:p>
            <a:pPr algn="ctr" eaLnBrk="1" fontAlgn="auto" hangingPunct="1">
              <a:lnSpc>
                <a:spcPct val="90000"/>
              </a:lnSpc>
              <a:spcAft>
                <a:spcPts val="0"/>
              </a:spcAft>
              <a:buFontTx/>
              <a:buNone/>
              <a:defRPr/>
            </a:pPr>
            <a:r>
              <a:rPr lang="en-GB" sz="2400" dirty="0">
                <a:latin typeface="Baskerville Old Face"/>
              </a:rPr>
              <a:t>under foreign domination. In the north, Lombardy was held by</a:t>
            </a:r>
          </a:p>
          <a:p>
            <a:pPr algn="ctr" eaLnBrk="1" fontAlgn="auto" hangingPunct="1">
              <a:lnSpc>
                <a:spcPct val="90000"/>
              </a:lnSpc>
              <a:spcAft>
                <a:spcPts val="0"/>
              </a:spcAft>
              <a:buFontTx/>
              <a:buNone/>
              <a:defRPr/>
            </a:pPr>
            <a:r>
              <a:rPr lang="en-GB" sz="2400" dirty="0">
                <a:latin typeface="Baskerville Old Face"/>
              </a:rPr>
              <a:t>Austria, and the States of the south were in the hands of the old feudal</a:t>
            </a:r>
          </a:p>
          <a:p>
            <a:pPr algn="ctr" eaLnBrk="1" fontAlgn="auto" hangingPunct="1">
              <a:lnSpc>
                <a:spcPct val="90000"/>
              </a:lnSpc>
              <a:spcAft>
                <a:spcPts val="0"/>
              </a:spcAft>
              <a:buFontTx/>
              <a:buNone/>
              <a:defRPr/>
            </a:pPr>
            <a:r>
              <a:rPr lang="en-GB" sz="2400" dirty="0">
                <a:latin typeface="Baskerville Old Face"/>
              </a:rPr>
              <a:t>regime of the Bourbons</a:t>
            </a:r>
            <a:r>
              <a:rPr lang="en-GB" sz="2400" dirty="0"/>
              <a:t>.</a:t>
            </a:r>
            <a:endParaRPr lang="it-IT"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7236AA5-9AE2-4554-93E5-B784960D6057}"/>
              </a:ext>
            </a:extLst>
          </p:cNvPr>
          <p:cNvSpPr>
            <a:spLocks noGrp="1" noChangeArrowheads="1"/>
          </p:cNvSpPr>
          <p:nvPr>
            <p:ph idx="1"/>
          </p:nvPr>
        </p:nvSpPr>
        <p:spPr>
          <a:xfrm>
            <a:off x="0" y="3573463"/>
            <a:ext cx="9144000" cy="3024187"/>
          </a:xfrm>
        </p:spPr>
        <p:txBody>
          <a:bodyPr>
            <a:normAutofit fontScale="85000" lnSpcReduction="10000"/>
          </a:bodyPr>
          <a:lstStyle/>
          <a:p>
            <a:pPr eaLnBrk="1" fontAlgn="auto" hangingPunct="1">
              <a:lnSpc>
                <a:spcPct val="120000"/>
              </a:lnSpc>
              <a:spcAft>
                <a:spcPts val="0"/>
              </a:spcAft>
              <a:buFont typeface="Wingdings 2"/>
              <a:buChar char=""/>
              <a:defRPr/>
            </a:pPr>
            <a:r>
              <a:rPr lang="en-GB" sz="1600" dirty="0">
                <a:latin typeface="Baskerville Old Face"/>
                <a:cs typeface="Arial" pitchFamily="34" charset="0"/>
              </a:rPr>
              <a:t>Giuseppe Garibaldi was born on July 4, 1807, at Nice, which was at that time a French town. His father, </a:t>
            </a:r>
            <a:r>
              <a:rPr lang="en-GB" sz="1600" dirty="0" err="1">
                <a:latin typeface="Baskerville Old Face"/>
                <a:cs typeface="Arial" pitchFamily="34" charset="0"/>
              </a:rPr>
              <a:t>Domenico</a:t>
            </a:r>
            <a:r>
              <a:rPr lang="en-GB" sz="1600" dirty="0">
                <a:latin typeface="Baskerville Old Face"/>
                <a:cs typeface="Arial" pitchFamily="34" charset="0"/>
              </a:rPr>
              <a:t>, was a fisherman  and a modest tradesman, and for this reason Giuseppe chose for a life at sea. He was a handsome man with long hair, a full beard, and burning eyes.</a:t>
            </a:r>
          </a:p>
          <a:p>
            <a:pPr eaLnBrk="1" fontAlgn="auto" hangingPunct="1">
              <a:lnSpc>
                <a:spcPct val="120000"/>
              </a:lnSpc>
              <a:spcAft>
                <a:spcPts val="0"/>
              </a:spcAft>
              <a:buFont typeface="Wingdings 2"/>
              <a:buChar char=""/>
              <a:defRPr/>
            </a:pPr>
            <a:r>
              <a:rPr lang="en-GB" sz="1600" dirty="0">
                <a:latin typeface="Baskerville Old Face"/>
                <a:cs typeface="Arial" pitchFamily="34" charset="0"/>
              </a:rPr>
              <a:t>Garibaldi entered the </a:t>
            </a:r>
            <a:r>
              <a:rPr lang="en-GB" sz="1600" dirty="0" err="1">
                <a:latin typeface="Baskerville Old Face"/>
                <a:cs typeface="Arial" pitchFamily="34" charset="0"/>
              </a:rPr>
              <a:t>Piedmontese</a:t>
            </a:r>
            <a:r>
              <a:rPr lang="en-GB" sz="1600" dirty="0">
                <a:latin typeface="Baskerville Old Face"/>
                <a:cs typeface="Arial" pitchFamily="34" charset="0"/>
              </a:rPr>
              <a:t> navy and in 1833 joined Young Italy, the revolutionary association of Giuseppe Mazzini, another Italian irredentist and patriot; he became involved in a mutiny in Piedmont, which was economically the strongest of the Italian provinces, but the plan failed and Garibaldi was condemned to death and went to Marseilles. </a:t>
            </a:r>
          </a:p>
          <a:p>
            <a:pPr eaLnBrk="1" fontAlgn="auto" hangingPunct="1">
              <a:lnSpc>
                <a:spcPct val="120000"/>
              </a:lnSpc>
              <a:spcAft>
                <a:spcPts val="0"/>
              </a:spcAft>
              <a:buFont typeface="Wingdings 2"/>
              <a:buChar char=""/>
              <a:defRPr/>
            </a:pPr>
            <a:r>
              <a:rPr lang="en-GB" sz="1600" dirty="0">
                <a:latin typeface="Baskerville Old Face"/>
                <a:cs typeface="Arial" pitchFamily="34" charset="0"/>
              </a:rPr>
              <a:t>In 1836 Garibaldi sailed for Rio de Janeiro from Marseilles. He met a woman named Anna Maria </a:t>
            </a:r>
            <a:r>
              <a:rPr lang="en-GB" sz="1600" dirty="0" err="1">
                <a:latin typeface="Baskerville Old Face"/>
                <a:cs typeface="Arial" pitchFamily="34" charset="0"/>
              </a:rPr>
              <a:t>Ribeiro</a:t>
            </a:r>
            <a:r>
              <a:rPr lang="en-GB" sz="1600" dirty="0">
                <a:latin typeface="Baskerville Old Face"/>
                <a:cs typeface="Arial" pitchFamily="34" charset="0"/>
              </a:rPr>
              <a:t> </a:t>
            </a:r>
            <a:r>
              <a:rPr lang="en-GB" sz="1600" dirty="0" err="1">
                <a:latin typeface="Baskerville Old Face"/>
                <a:cs typeface="Arial" pitchFamily="34" charset="0"/>
              </a:rPr>
              <a:t>da</a:t>
            </a:r>
            <a:r>
              <a:rPr lang="en-GB" sz="1600" dirty="0">
                <a:latin typeface="Baskerville Old Face"/>
                <a:cs typeface="Arial" pitchFamily="34" charset="0"/>
              </a:rPr>
              <a:t> Silva, called "Anita”, and they married in 1842. He then entered the service of Uruguay, becoming commander of the new Italian Legion at Montevideo in 1843 and his victories did much to ensure the liberty of Uruguay. Garibaldi's years in South America taught him the skills of war;  for his many military adventures both in Europe and South America he gained the nickname "Hero of the Two Worlds"</a:t>
            </a:r>
            <a:endParaRPr lang="it-IT" sz="1600" dirty="0">
              <a:latin typeface="Baskerville Old Face"/>
              <a:cs typeface="Arial" pitchFamily="34" charset="0"/>
            </a:endParaRPr>
          </a:p>
        </p:txBody>
      </p:sp>
      <p:pic>
        <p:nvPicPr>
          <p:cNvPr id="12291" name="rg_hi" descr="ANd9GcSeTkO4pB4EhkhI-QMEMgNHkbJ2QVbfvLcyopzR_UE5P3EF8Luk">
            <a:hlinkClick r:id="rId2"/>
            <a:extLst>
              <a:ext uri="{FF2B5EF4-FFF2-40B4-BE49-F238E27FC236}">
                <a16:creationId xmlns:a16="http://schemas.microsoft.com/office/drawing/2014/main" id="{6414E252-9DD1-463B-A3EA-EEE65515030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88913"/>
            <a:ext cx="1784350" cy="314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2292" name="Gruppo 10">
            <a:extLst>
              <a:ext uri="{FF2B5EF4-FFF2-40B4-BE49-F238E27FC236}">
                <a16:creationId xmlns:a16="http://schemas.microsoft.com/office/drawing/2014/main" id="{5A846C14-A589-4525-9439-D5A1F386F72A}"/>
              </a:ext>
            </a:extLst>
          </p:cNvPr>
          <p:cNvGrpSpPr>
            <a:grpSpLocks/>
          </p:cNvGrpSpPr>
          <p:nvPr/>
        </p:nvGrpSpPr>
        <p:grpSpPr bwMode="auto">
          <a:xfrm>
            <a:off x="2987675" y="260350"/>
            <a:ext cx="1892300" cy="2735263"/>
            <a:chOff x="3419475" y="260350"/>
            <a:chExt cx="1892300" cy="2735263"/>
          </a:xfrm>
        </p:grpSpPr>
        <p:pic>
          <p:nvPicPr>
            <p:cNvPr id="12296" name="rg_hi" descr="ANd9GcRJns8T7pKMO6IxQx9ItPPQPA9B2TLSqg5E0JgXTDTTmlc6meUl">
              <a:extLst>
                <a:ext uri="{FF2B5EF4-FFF2-40B4-BE49-F238E27FC236}">
                  <a16:creationId xmlns:a16="http://schemas.microsoft.com/office/drawing/2014/main" id="{CAE7B04A-E758-4456-B6D1-8FC0D452613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92500" y="260350"/>
              <a:ext cx="18192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7" name="Text Box 7">
              <a:extLst>
                <a:ext uri="{FF2B5EF4-FFF2-40B4-BE49-F238E27FC236}">
                  <a16:creationId xmlns:a16="http://schemas.microsoft.com/office/drawing/2014/main" id="{B663D936-BE09-4131-89B5-9AF43EC9B535}"/>
                </a:ext>
              </a:extLst>
            </p:cNvPr>
            <p:cNvSpPr txBox="1">
              <a:spLocks noChangeArrowheads="1"/>
            </p:cNvSpPr>
            <p:nvPr/>
          </p:nvSpPr>
          <p:spPr bwMode="auto">
            <a:xfrm>
              <a:off x="3419475" y="2781300"/>
              <a:ext cx="1873250"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r>
                <a:rPr lang="it-IT" altLang="sl-SI" sz="800" b="1">
                  <a:solidFill>
                    <a:schemeClr val="tx1"/>
                  </a:solidFill>
                  <a:latin typeface="Arial" panose="020B0604020202020204" pitchFamily="34" charset="0"/>
                </a:rPr>
                <a:t>    A N I T A   G A R I B A L D I </a:t>
              </a:r>
            </a:p>
          </p:txBody>
        </p:sp>
      </p:grpSp>
      <p:grpSp>
        <p:nvGrpSpPr>
          <p:cNvPr id="12293" name="Gruppo 9">
            <a:extLst>
              <a:ext uri="{FF2B5EF4-FFF2-40B4-BE49-F238E27FC236}">
                <a16:creationId xmlns:a16="http://schemas.microsoft.com/office/drawing/2014/main" id="{FDF6039F-094A-49AF-9631-C8CA0EA2B224}"/>
              </a:ext>
            </a:extLst>
          </p:cNvPr>
          <p:cNvGrpSpPr>
            <a:grpSpLocks/>
          </p:cNvGrpSpPr>
          <p:nvPr/>
        </p:nvGrpSpPr>
        <p:grpSpPr bwMode="auto">
          <a:xfrm>
            <a:off x="6732588" y="260350"/>
            <a:ext cx="2160587" cy="2808288"/>
            <a:chOff x="6732140" y="260350"/>
            <a:chExt cx="2160340" cy="2808610"/>
          </a:xfrm>
        </p:grpSpPr>
        <p:pic>
          <p:nvPicPr>
            <p:cNvPr id="12294" name="Picture 6" descr="ANd9GcQafF84-yn7xTY3Hn51FYSPk1hNXmJt1VYqeVPQgLtulFMDkztKJ4tbRE8">
              <a:hlinkClick r:id="rId5"/>
              <a:extLst>
                <a:ext uri="{FF2B5EF4-FFF2-40B4-BE49-F238E27FC236}">
                  <a16:creationId xmlns:a16="http://schemas.microsoft.com/office/drawing/2014/main" id="{3C75568B-532A-4945-AE64-8E3B1AAB718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793111" y="260350"/>
              <a:ext cx="1811337" cy="252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5" name="Text Box 8">
              <a:extLst>
                <a:ext uri="{FF2B5EF4-FFF2-40B4-BE49-F238E27FC236}">
                  <a16:creationId xmlns:a16="http://schemas.microsoft.com/office/drawing/2014/main" id="{96E451E7-AA2E-4D07-80D5-0575E769E46A}"/>
                </a:ext>
              </a:extLst>
            </p:cNvPr>
            <p:cNvSpPr txBox="1">
              <a:spLocks noChangeArrowheads="1"/>
            </p:cNvSpPr>
            <p:nvPr/>
          </p:nvSpPr>
          <p:spPr bwMode="auto">
            <a:xfrm>
              <a:off x="6732140" y="2852738"/>
              <a:ext cx="2160340" cy="21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r>
                <a:rPr lang="it-IT" altLang="sl-SI" sz="800" b="1">
                  <a:solidFill>
                    <a:schemeClr val="tx1"/>
                  </a:solidFill>
                  <a:latin typeface="Arial" panose="020B0604020202020204" pitchFamily="34" charset="0"/>
                </a:rPr>
                <a:t>G I U S E P P E  I N   U R U G U A Y</a:t>
              </a:r>
            </a:p>
          </p:txBody>
        </p:sp>
      </p:gr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a:extLst>
              <a:ext uri="{FF2B5EF4-FFF2-40B4-BE49-F238E27FC236}">
                <a16:creationId xmlns:a16="http://schemas.microsoft.com/office/drawing/2014/main" id="{4BF39101-4077-4F8B-9266-8F29060E8714}"/>
              </a:ext>
            </a:extLst>
          </p:cNvPr>
          <p:cNvSpPr>
            <a:spLocks noGrp="1" noChangeArrowheads="1"/>
          </p:cNvSpPr>
          <p:nvPr>
            <p:ph idx="1"/>
          </p:nvPr>
        </p:nvSpPr>
        <p:spPr>
          <a:xfrm>
            <a:off x="179388" y="3213100"/>
            <a:ext cx="8713787" cy="3457575"/>
          </a:xfrm>
        </p:spPr>
        <p:txBody>
          <a:bodyPr/>
          <a:lstStyle/>
          <a:p>
            <a:pPr eaLnBrk="1" hangingPunct="1">
              <a:buFontTx/>
              <a:buNone/>
            </a:pPr>
            <a:r>
              <a:rPr lang="en-GB" altLang="sl-SI" sz="1600">
                <a:latin typeface="Baskerville Old Face" panose="02020602080505020303" pitchFamily="18" charset="0"/>
              </a:rPr>
              <a:t>      In 1847  news of revolutionary agitation in Italy encouraged Garibaldi to lead some sixty members of his legion home for the liberation and unification of the peninsula. In 1849 he participated in the defence of the Roman Republic with Mazzini but, unfortunately, the Republicans were defeated and Garibaldi had to leave Rome. During his escape he lost many faithful companions, including his beloved wife Anita, he managed to reach the territory of the Kingdom of Sardinia. He offered his services to Charles Albert King of the Piedmont and in August he was in command of a volunteer army at Milan.  </a:t>
            </a:r>
            <a:r>
              <a:rPr lang="en-US" altLang="sl-SI" sz="1600">
                <a:latin typeface="Baskerville Old Face" panose="02020602080505020303" pitchFamily="18" charset="0"/>
              </a:rPr>
              <a:t>Garibaldi changed from a republican to a royalist because he believed that the King of Piedmont was the only one who could defeat the Austrians and unite Italy. This change was the end of a good relationship between Mazzini and Garibaldi.</a:t>
            </a:r>
            <a:br>
              <a:rPr lang="en-US" altLang="sl-SI" sz="1600">
                <a:latin typeface="Baskerville Old Face" panose="02020602080505020303" pitchFamily="18" charset="0"/>
              </a:rPr>
            </a:br>
            <a:r>
              <a:rPr lang="en-US" altLang="sl-SI" sz="1600">
                <a:latin typeface="Baskerville Old Face" panose="02020602080505020303" pitchFamily="18" charset="0"/>
              </a:rPr>
              <a:t>Therefore</a:t>
            </a:r>
            <a:r>
              <a:rPr lang="en-GB" altLang="sl-SI" sz="1600">
                <a:latin typeface="Baskerville Old Face" panose="02020602080505020303" pitchFamily="18" charset="0"/>
              </a:rPr>
              <a:t> the war went badly for the revolutionaries. Garibaldi turned up in America, but in 1855 he returned to Italy and bought part of the island of Caprera, north of Sardinia, where he built a home.</a:t>
            </a:r>
            <a:endParaRPr lang="it-IT" altLang="sl-SI" sz="1600">
              <a:latin typeface="Baskerville Old Face" panose="02020602080505020303" pitchFamily="18" charset="0"/>
            </a:endParaRPr>
          </a:p>
        </p:txBody>
      </p:sp>
      <p:pic>
        <p:nvPicPr>
          <p:cNvPr id="13315" name="rg_hi" descr="ANd9GcQCdv3tTw0jCb98ue_8k5aur79SjuJeHRhxNtHIrJDn-qWp4Rsz">
            <a:extLst>
              <a:ext uri="{FF2B5EF4-FFF2-40B4-BE49-F238E27FC236}">
                <a16:creationId xmlns:a16="http://schemas.microsoft.com/office/drawing/2014/main" id="{B0E90397-3E6E-4DAD-A170-89B6E2CD60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0338" y="188913"/>
            <a:ext cx="3671887" cy="282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A3D98331-5F7E-4F1C-97ED-69A069C111F7}"/>
              </a:ext>
            </a:extLst>
          </p:cNvPr>
          <p:cNvSpPr>
            <a:spLocks noGrp="1" noChangeArrowheads="1"/>
          </p:cNvSpPr>
          <p:nvPr>
            <p:ph idx="1"/>
          </p:nvPr>
        </p:nvSpPr>
        <p:spPr>
          <a:xfrm>
            <a:off x="179388" y="2852738"/>
            <a:ext cx="8794750" cy="3744912"/>
          </a:xfrm>
        </p:spPr>
        <p:txBody>
          <a:bodyPr>
            <a:normAutofit fontScale="92500" lnSpcReduction="10000"/>
          </a:bodyPr>
          <a:lstStyle/>
          <a:p>
            <a:pPr eaLnBrk="1" fontAlgn="auto" hangingPunct="1">
              <a:spcAft>
                <a:spcPts val="0"/>
              </a:spcAft>
              <a:buFont typeface="Wingdings 2"/>
              <a:buChar char=""/>
              <a:defRPr/>
            </a:pPr>
            <a:r>
              <a:rPr lang="en-GB" sz="1800" dirty="0">
                <a:latin typeface="Baskerville Old Face"/>
              </a:rPr>
              <a:t>In 1858 a fateful meeting took place at Turin between Garibaldi and </a:t>
            </a:r>
            <a:r>
              <a:rPr lang="en-GB" sz="1800" dirty="0" err="1">
                <a:latin typeface="Baskerville Old Face"/>
              </a:rPr>
              <a:t>Camillo</a:t>
            </a:r>
            <a:r>
              <a:rPr lang="en-GB" sz="1800" dirty="0">
                <a:latin typeface="Baskerville Old Face"/>
              </a:rPr>
              <a:t> </a:t>
            </a:r>
            <a:r>
              <a:rPr lang="en-GB" sz="1800" dirty="0" err="1">
                <a:latin typeface="Baskerville Old Face"/>
              </a:rPr>
              <a:t>di</a:t>
            </a:r>
            <a:r>
              <a:rPr lang="en-GB" sz="1800" dirty="0">
                <a:latin typeface="Baskerville Old Face"/>
              </a:rPr>
              <a:t> Cavour, the prime minister of the </a:t>
            </a:r>
            <a:r>
              <a:rPr lang="en-GB" sz="1800" dirty="0" err="1">
                <a:latin typeface="Baskerville Old Face"/>
              </a:rPr>
              <a:t>Piedmontese</a:t>
            </a:r>
            <a:r>
              <a:rPr lang="en-GB" sz="1800" dirty="0">
                <a:latin typeface="Baskerville Old Face"/>
              </a:rPr>
              <a:t> kingdom. The count, looking forward to another war with Austria, asked the soldier to form an army of volunteers. Garibaldi accepted and was made a general in the </a:t>
            </a:r>
            <a:r>
              <a:rPr lang="en-GB" sz="1800" dirty="0" err="1">
                <a:latin typeface="Baskerville Old Face"/>
              </a:rPr>
              <a:t>Piedmontese</a:t>
            </a:r>
            <a:r>
              <a:rPr lang="en-GB" sz="1800" dirty="0">
                <a:latin typeface="Baskerville Old Face"/>
              </a:rPr>
              <a:t> army. In April 1859 he formed his corps, the “</a:t>
            </a:r>
            <a:r>
              <a:rPr lang="en-GB" sz="1800" dirty="0" err="1">
                <a:latin typeface="Baskerville Old Face"/>
              </a:rPr>
              <a:t>Cacciatori</a:t>
            </a:r>
            <a:r>
              <a:rPr lang="en-GB" sz="1800" dirty="0">
                <a:latin typeface="Baskerville Old Face"/>
              </a:rPr>
              <a:t> </a:t>
            </a:r>
            <a:r>
              <a:rPr lang="en-GB" sz="1800" dirty="0" err="1">
                <a:latin typeface="Baskerville Old Face"/>
              </a:rPr>
              <a:t>delle</a:t>
            </a:r>
            <a:r>
              <a:rPr lang="en-GB" sz="1800" dirty="0">
                <a:latin typeface="Baskerville Old Face"/>
              </a:rPr>
              <a:t> </a:t>
            </a:r>
            <a:r>
              <a:rPr lang="en-GB" sz="1800" dirty="0" err="1">
                <a:latin typeface="Baskerville Old Face"/>
              </a:rPr>
              <a:t>Alpi</a:t>
            </a:r>
            <a:r>
              <a:rPr lang="en-GB" sz="1800" dirty="0">
                <a:latin typeface="Baskerville Old Face"/>
              </a:rPr>
              <a:t>” (Hunters of the Alps), and in the same month war broke out. A rapid series of victories in May drove the Austrians out of northern Italy, all the way to the Tirol. </a:t>
            </a:r>
            <a:r>
              <a:rPr lang="en-US" sz="1800" dirty="0">
                <a:latin typeface="Baskerville Old Face"/>
              </a:rPr>
              <a:t>He also wanted Rome and Venetia and Naples and Sicily to be a part of the Unification.</a:t>
            </a:r>
            <a:endParaRPr lang="en-GB" sz="1800" dirty="0">
              <a:latin typeface="Baskerville Old Face"/>
            </a:endParaRPr>
          </a:p>
          <a:p>
            <a:pPr eaLnBrk="1" fontAlgn="auto" hangingPunct="1">
              <a:spcAft>
                <a:spcPts val="0"/>
              </a:spcAft>
              <a:buFont typeface="Wingdings 2"/>
              <a:buChar char=""/>
              <a:defRPr/>
            </a:pPr>
            <a:r>
              <a:rPr lang="en-GB" sz="1800" dirty="0">
                <a:latin typeface="Baskerville Old Face"/>
              </a:rPr>
              <a:t>But Garibaldi was not permitted to attack the papal states in November and bitterly returned to civil life. He was quickly elected to the </a:t>
            </a:r>
            <a:r>
              <a:rPr lang="en-GB" sz="1800" dirty="0" err="1">
                <a:latin typeface="Baskerville Old Face"/>
              </a:rPr>
              <a:t>Piedmontese</a:t>
            </a:r>
            <a:r>
              <a:rPr lang="en-GB" sz="1800" dirty="0">
                <a:latin typeface="Baskerville Old Face"/>
              </a:rPr>
              <a:t> Parliament, and in April 1860, he publicly attacked Cavour for ceding Nice to France. Meanwhile he was planning, with British encouragement, the invasion of Sicily. </a:t>
            </a:r>
            <a:r>
              <a:rPr lang="en-US" sz="1800" dirty="0">
                <a:latin typeface="Baskerville Old Face"/>
              </a:rPr>
              <a:t>His plan was to advance through the </a:t>
            </a:r>
            <a:r>
              <a:rPr lang="en-US" sz="1800" dirty="0" err="1">
                <a:latin typeface="Baskerville Old Face"/>
              </a:rPr>
              <a:t>Napal</a:t>
            </a:r>
            <a:r>
              <a:rPr lang="en-US" sz="1800" dirty="0">
                <a:latin typeface="Baskerville Old Face"/>
              </a:rPr>
              <a:t> states onto Rome and therefore complete the Unification of Italy,  </a:t>
            </a:r>
            <a:r>
              <a:rPr lang="en-GB" sz="1800" dirty="0">
                <a:latin typeface="Baskerville Old Face"/>
              </a:rPr>
              <a:t>but the armistice of </a:t>
            </a:r>
            <a:r>
              <a:rPr lang="en-GB" sz="1800" dirty="0" err="1">
                <a:latin typeface="Baskerville Old Face"/>
              </a:rPr>
              <a:t>Villafranca</a:t>
            </a:r>
            <a:r>
              <a:rPr lang="en-GB" sz="1800" dirty="0">
                <a:latin typeface="Baskerville Old Face"/>
              </a:rPr>
              <a:t> with Austria stops its operations and its hunters.</a:t>
            </a:r>
            <a:endParaRPr lang="it-IT" sz="1800" dirty="0">
              <a:latin typeface="Baskerville Old Face"/>
            </a:endParaRPr>
          </a:p>
        </p:txBody>
      </p:sp>
      <p:sp>
        <p:nvSpPr>
          <p:cNvPr id="14339" name="AutoShape 5" descr="2Q==">
            <a:extLst>
              <a:ext uri="{FF2B5EF4-FFF2-40B4-BE49-F238E27FC236}">
                <a16:creationId xmlns:a16="http://schemas.microsoft.com/office/drawing/2014/main" id="{460A00DD-B43C-4AC0-9F71-743468CD45A1}"/>
              </a:ext>
            </a:extLst>
          </p:cNvPr>
          <p:cNvSpPr>
            <a:spLocks noChangeAspect="1" noChangeArrowheads="1"/>
          </p:cNvSpPr>
          <p:nvPr/>
        </p:nvSpPr>
        <p:spPr bwMode="auto">
          <a:xfrm>
            <a:off x="3519488" y="2343150"/>
            <a:ext cx="21050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endParaRPr lang="sl-SI" altLang="sl-SI" sz="1600">
              <a:solidFill>
                <a:schemeClr val="tx1"/>
              </a:solidFill>
              <a:latin typeface="Arial" panose="020B0604020202020204" pitchFamily="34" charset="0"/>
            </a:endParaRPr>
          </a:p>
        </p:txBody>
      </p:sp>
      <p:sp>
        <p:nvSpPr>
          <p:cNvPr id="14340" name="AutoShape 7" descr="2Q==">
            <a:extLst>
              <a:ext uri="{FF2B5EF4-FFF2-40B4-BE49-F238E27FC236}">
                <a16:creationId xmlns:a16="http://schemas.microsoft.com/office/drawing/2014/main" id="{93C1A889-3AC5-40E3-8498-89EF9DAC687C}"/>
              </a:ext>
            </a:extLst>
          </p:cNvPr>
          <p:cNvSpPr>
            <a:spLocks noChangeAspect="1" noChangeArrowheads="1"/>
          </p:cNvSpPr>
          <p:nvPr/>
        </p:nvSpPr>
        <p:spPr bwMode="auto">
          <a:xfrm>
            <a:off x="3519488" y="2343150"/>
            <a:ext cx="2105025" cy="2171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endParaRPr lang="sl-SI" altLang="sl-SI" sz="1600">
              <a:solidFill>
                <a:schemeClr val="tx1"/>
              </a:solidFill>
              <a:latin typeface="Arial" panose="020B0604020202020204" pitchFamily="34" charset="0"/>
            </a:endParaRPr>
          </a:p>
        </p:txBody>
      </p:sp>
      <p:pic>
        <p:nvPicPr>
          <p:cNvPr id="14341" name="Picture 9" descr="ANd9GcSn-elcpcj2wagd07XXbEqSXbMLbOBUx-KYh70z6Mv_ELhSpLhKJg">
            <a:extLst>
              <a:ext uri="{FF2B5EF4-FFF2-40B4-BE49-F238E27FC236}">
                <a16:creationId xmlns:a16="http://schemas.microsoft.com/office/drawing/2014/main" id="{8AB67365-A35F-4FB7-82CE-A65F0D6C27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613" y="188913"/>
            <a:ext cx="4967287" cy="253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2" name="Text Box 10">
            <a:extLst>
              <a:ext uri="{FF2B5EF4-FFF2-40B4-BE49-F238E27FC236}">
                <a16:creationId xmlns:a16="http://schemas.microsoft.com/office/drawing/2014/main" id="{241F775E-42F7-4668-86C8-885FFFA000F5}"/>
              </a:ext>
            </a:extLst>
          </p:cNvPr>
          <p:cNvSpPr txBox="1">
            <a:spLocks noChangeArrowheads="1"/>
          </p:cNvSpPr>
          <p:nvPr/>
        </p:nvSpPr>
        <p:spPr bwMode="auto">
          <a:xfrm rot="10800000" flipV="1">
            <a:off x="7019925" y="668338"/>
            <a:ext cx="1368425"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0"/>
              </a:spcBef>
              <a:buClrTx/>
              <a:buSzTx/>
              <a:buFontTx/>
              <a:buNone/>
            </a:pPr>
            <a:r>
              <a:rPr lang="it-IT" altLang="sl-SI" sz="1200">
                <a:solidFill>
                  <a:schemeClr val="tx1"/>
                </a:solidFill>
                <a:latin typeface="Arial" panose="020B0604020202020204" pitchFamily="34" charset="0"/>
              </a:rPr>
              <a:t>   </a:t>
            </a:r>
          </a:p>
        </p:txBody>
      </p:sp>
      <p:sp>
        <p:nvSpPr>
          <p:cNvPr id="14343" name="Oval 12">
            <a:extLst>
              <a:ext uri="{FF2B5EF4-FFF2-40B4-BE49-F238E27FC236}">
                <a16:creationId xmlns:a16="http://schemas.microsoft.com/office/drawing/2014/main" id="{1520C8B7-0C09-4C8F-BC62-FBBBD5BB3C9B}"/>
              </a:ext>
            </a:extLst>
          </p:cNvPr>
          <p:cNvSpPr>
            <a:spLocks noChangeArrowheads="1"/>
          </p:cNvSpPr>
          <p:nvPr/>
        </p:nvSpPr>
        <p:spPr bwMode="auto">
          <a:xfrm>
            <a:off x="7019925" y="836613"/>
            <a:ext cx="1152525" cy="720725"/>
          </a:xfrm>
          <a:prstGeom prst="ellipse">
            <a:avLst/>
          </a:prstGeom>
          <a:solidFill>
            <a:schemeClr val="accent1"/>
          </a:solidFill>
          <a:ln w="9525">
            <a:solidFill>
              <a:schemeClr val="tx1"/>
            </a:solidFill>
            <a:round/>
            <a:headEnd/>
            <a:tailEnd/>
          </a:ln>
        </p:spPr>
        <p:txBody>
          <a:bodyPr wrap="none" anchor="ct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algn="ctr" eaLnBrk="1" hangingPunct="1">
              <a:spcBef>
                <a:spcPct val="0"/>
              </a:spcBef>
              <a:buClrTx/>
              <a:buSzTx/>
              <a:buFontTx/>
              <a:buNone/>
            </a:pPr>
            <a:r>
              <a:rPr lang="it-IT" altLang="sl-SI" sz="1000">
                <a:solidFill>
                  <a:schemeClr val="tx1"/>
                </a:solidFill>
                <a:latin typeface="Arial" panose="020B0604020202020204" pitchFamily="34" charset="0"/>
              </a:rPr>
              <a:t>The hunters </a:t>
            </a:r>
          </a:p>
          <a:p>
            <a:pPr algn="ctr" eaLnBrk="1" hangingPunct="1">
              <a:spcBef>
                <a:spcPct val="0"/>
              </a:spcBef>
              <a:buClrTx/>
              <a:buSzTx/>
              <a:buFontTx/>
              <a:buNone/>
            </a:pPr>
            <a:r>
              <a:rPr lang="it-IT" altLang="sl-SI" sz="1000">
                <a:solidFill>
                  <a:schemeClr val="tx1"/>
                </a:solidFill>
                <a:latin typeface="Arial" panose="020B0604020202020204" pitchFamily="34" charset="0"/>
              </a:rPr>
              <a:t>of the Alps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26EC32BF-AB3C-4967-8DF0-FFC268C159BE}"/>
              </a:ext>
            </a:extLst>
          </p:cNvPr>
          <p:cNvSpPr>
            <a:spLocks noGrp="1" noChangeArrowheads="1"/>
          </p:cNvSpPr>
          <p:nvPr>
            <p:ph idx="1"/>
          </p:nvPr>
        </p:nvSpPr>
        <p:spPr>
          <a:xfrm>
            <a:off x="179388" y="3716338"/>
            <a:ext cx="8856662" cy="2708275"/>
          </a:xfrm>
        </p:spPr>
        <p:txBody>
          <a:bodyPr>
            <a:normAutofit fontScale="92500"/>
          </a:bodyPr>
          <a:lstStyle/>
          <a:p>
            <a:pPr eaLnBrk="1" fontAlgn="auto" hangingPunct="1">
              <a:spcAft>
                <a:spcPts val="0"/>
              </a:spcAft>
              <a:buFont typeface="Wingdings 2"/>
              <a:buChar char=""/>
              <a:defRPr/>
            </a:pPr>
            <a:r>
              <a:rPr lang="en-GB" sz="1600" dirty="0">
                <a:latin typeface="Baskerville Old Face"/>
              </a:rPr>
              <a:t>On May 11, 1860, Garibaldi landed at </a:t>
            </a:r>
            <a:r>
              <a:rPr lang="en-GB" sz="1600" dirty="0" err="1">
                <a:latin typeface="Baskerville Old Face"/>
              </a:rPr>
              <a:t>Marsala</a:t>
            </a:r>
            <a:r>
              <a:rPr lang="en-GB" sz="1600" dirty="0">
                <a:latin typeface="Baskerville Old Face"/>
              </a:rPr>
              <a:t> with a thousand men known as “I Mille” or “The red shirts” and, at </a:t>
            </a:r>
            <a:r>
              <a:rPr lang="en-GB" sz="1600" dirty="0" err="1">
                <a:latin typeface="Baskerville Old Face"/>
              </a:rPr>
              <a:t>Calatafimi</a:t>
            </a:r>
            <a:r>
              <a:rPr lang="en-GB" sz="1600" dirty="0">
                <a:latin typeface="Baskerville Old Face"/>
              </a:rPr>
              <a:t>, he defeated  the opposing army. By May 25, Palermo, the capital of Sicily, was in his hands. Then, his forces crossed the Straits of Messina, and, on September 7, Garibaldi triumphantly entered Naples. Italians greeted Victor Emmanuel, King of the Piedmont, as he travelled south through the country to meet Garibaldi near Naples. On November 7, 1860 the soldier formally gave to Victor Emmanuel all of southern Italy and proclaimed him king of a united land. </a:t>
            </a:r>
            <a:r>
              <a:rPr lang="en-US" sz="1600" dirty="0">
                <a:latin typeface="Baskerville Old Face"/>
              </a:rPr>
              <a:t>Victor Emmanuel and Cavour believed that Garibaldi’s political job was done, since all of Italy was united except Rome and Venetia. </a:t>
            </a:r>
            <a:r>
              <a:rPr lang="en-GB" sz="1600" dirty="0">
                <a:latin typeface="Baskerville Old Face"/>
              </a:rPr>
              <a:t>Austria still possessed the </a:t>
            </a:r>
            <a:r>
              <a:rPr lang="en-GB" sz="1600" dirty="0" err="1">
                <a:latin typeface="Baskerville Old Face"/>
              </a:rPr>
              <a:t>Trentino</a:t>
            </a:r>
            <a:r>
              <a:rPr lang="en-GB" sz="1600" dirty="0">
                <a:latin typeface="Baskerville Old Face"/>
              </a:rPr>
              <a:t>, and the territory of the Church, protected by the French, still lay as an obstacle across central Italy.</a:t>
            </a:r>
            <a:br>
              <a:rPr lang="en-GB" sz="1600" dirty="0">
                <a:latin typeface="Baskerville Old Face"/>
              </a:rPr>
            </a:br>
            <a:br>
              <a:rPr lang="en-GB" sz="1600" dirty="0">
                <a:latin typeface="Baskerville Old Face"/>
              </a:rPr>
            </a:br>
            <a:endParaRPr lang="it-IT" sz="1600" dirty="0">
              <a:latin typeface="Baskerville Old Face"/>
            </a:endParaRPr>
          </a:p>
        </p:txBody>
      </p:sp>
      <p:pic>
        <p:nvPicPr>
          <p:cNvPr id="15363" name="rg_hi" descr="ANd9GcSwm5Ko4zCjiKtjc5Vk7h7lmkvj7m6lVEjmXquhTF0eg4h0PC40Mg">
            <a:extLst>
              <a:ext uri="{FF2B5EF4-FFF2-40B4-BE49-F238E27FC236}">
                <a16:creationId xmlns:a16="http://schemas.microsoft.com/office/drawing/2014/main" id="{C9C3072E-4439-46DB-BACB-2F54C777E0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76250"/>
            <a:ext cx="4894262" cy="282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rg_hi" descr="ANd9GcQZXsCft7ESwPbDL9bGoTQMDJ4heWXUvQrOpdzEUnbVJFXOBNwF">
            <a:extLst>
              <a:ext uri="{FF2B5EF4-FFF2-40B4-BE49-F238E27FC236}">
                <a16:creationId xmlns:a16="http://schemas.microsoft.com/office/drawing/2014/main" id="{986BDCD2-6F0B-4FBE-8FC5-88E85C18A8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485775"/>
            <a:ext cx="2879725"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5" name="Text Box 7">
            <a:extLst>
              <a:ext uri="{FF2B5EF4-FFF2-40B4-BE49-F238E27FC236}">
                <a16:creationId xmlns:a16="http://schemas.microsoft.com/office/drawing/2014/main" id="{8F02127E-06A4-461F-86A9-DE548BE9C647}"/>
              </a:ext>
            </a:extLst>
          </p:cNvPr>
          <p:cNvSpPr txBox="1">
            <a:spLocks noChangeArrowheads="1"/>
          </p:cNvSpPr>
          <p:nvPr/>
        </p:nvSpPr>
        <p:spPr bwMode="auto">
          <a:xfrm>
            <a:off x="6011863" y="3213100"/>
            <a:ext cx="2592387"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r>
              <a:rPr lang="it-IT" altLang="sl-SI" sz="1400">
                <a:solidFill>
                  <a:schemeClr val="tx1"/>
                </a:solidFill>
                <a:latin typeface="Arial" panose="020B0604020202020204" pitchFamily="34" charset="0"/>
              </a:rPr>
              <a:t>    The famous “ red shirts”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4940439E-F8B9-4F5F-A1DE-CD428608E059}"/>
              </a:ext>
            </a:extLst>
          </p:cNvPr>
          <p:cNvSpPr>
            <a:spLocks noGrp="1" noChangeArrowheads="1"/>
          </p:cNvSpPr>
          <p:nvPr>
            <p:ph idx="1"/>
          </p:nvPr>
        </p:nvSpPr>
        <p:spPr>
          <a:xfrm>
            <a:off x="4140200" y="476250"/>
            <a:ext cx="4824413" cy="4321175"/>
          </a:xfrm>
        </p:spPr>
        <p:txBody>
          <a:bodyPr/>
          <a:lstStyle/>
          <a:p>
            <a:pPr eaLnBrk="1" hangingPunct="1">
              <a:lnSpc>
                <a:spcPct val="110000"/>
              </a:lnSpc>
            </a:pPr>
            <a:r>
              <a:rPr lang="en-US" altLang="sl-SI" sz="1600">
                <a:latin typeface="Baskerville Old Face" panose="02020602080505020303" pitchFamily="18" charset="0"/>
              </a:rPr>
              <a:t>In 1862, Garibaldi returned to Sicily from Caprera and collected over 3000 volunteers to set up an army for the conquest of Rome. This attempt failed and Garibaldi was sent  back to Caprera. </a:t>
            </a:r>
            <a:r>
              <a:rPr lang="en-GB" altLang="sl-SI" sz="1600">
                <a:latin typeface="Baskerville Old Face" panose="02020602080505020303" pitchFamily="18" charset="0"/>
              </a:rPr>
              <a:t>After travelling in 1864 to England</a:t>
            </a:r>
            <a:r>
              <a:rPr lang="en-US" altLang="sl-SI" sz="1600">
                <a:latin typeface="Baskerville Old Face" panose="02020602080505020303" pitchFamily="18" charset="0"/>
              </a:rPr>
              <a:t>, </a:t>
            </a:r>
            <a:r>
              <a:rPr lang="en-GB" altLang="sl-SI" sz="1600">
                <a:latin typeface="Baskerville Old Face" panose="02020602080505020303" pitchFamily="18" charset="0"/>
              </a:rPr>
              <a:t>Garibaldi formed another volunteer army  to defeat once again with the Austrians. And again his army seemed invincible. He won battle after battle until, when about  to attack the Trentino, he was ordered by his superior, Gen. Lamarmora, to withdraw. The order came on July 21, 1866, and Garibaldi's answer, "Ubbidisco" (I obey), has often been called a marvellous example of a soldier's subordination of his own wishes to the command of a superior</a:t>
            </a:r>
            <a:endParaRPr lang="it-IT" altLang="sl-SI" sz="1600">
              <a:latin typeface="Baskerville Old Face" panose="02020602080505020303" pitchFamily="18" charset="0"/>
            </a:endParaRPr>
          </a:p>
        </p:txBody>
      </p:sp>
      <p:grpSp>
        <p:nvGrpSpPr>
          <p:cNvPr id="16387" name="Gruppo 9">
            <a:extLst>
              <a:ext uri="{FF2B5EF4-FFF2-40B4-BE49-F238E27FC236}">
                <a16:creationId xmlns:a16="http://schemas.microsoft.com/office/drawing/2014/main" id="{E8C6D1C4-4B03-4A24-8E69-2B425328B302}"/>
              </a:ext>
            </a:extLst>
          </p:cNvPr>
          <p:cNvGrpSpPr>
            <a:grpSpLocks/>
          </p:cNvGrpSpPr>
          <p:nvPr/>
        </p:nvGrpSpPr>
        <p:grpSpPr bwMode="auto">
          <a:xfrm>
            <a:off x="322263" y="549275"/>
            <a:ext cx="3889375" cy="3816350"/>
            <a:chOff x="179512" y="332656"/>
            <a:chExt cx="3889375" cy="3442990"/>
          </a:xfrm>
        </p:grpSpPr>
        <p:pic>
          <p:nvPicPr>
            <p:cNvPr id="16389" name="rg_hi" descr="ANd9GcSWy0YeeIej293Q5fqBfep4aL8pF1NJlEmwigV-Vs2rrc2fwc5SrQ">
              <a:extLst>
                <a:ext uri="{FF2B5EF4-FFF2-40B4-BE49-F238E27FC236}">
                  <a16:creationId xmlns:a16="http://schemas.microsoft.com/office/drawing/2014/main" id="{65659CEF-15AD-45C9-B296-C53D5C9D6A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332656"/>
              <a:ext cx="3889375" cy="307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0" name="Text Box 9">
              <a:extLst>
                <a:ext uri="{FF2B5EF4-FFF2-40B4-BE49-F238E27FC236}">
                  <a16:creationId xmlns:a16="http://schemas.microsoft.com/office/drawing/2014/main" id="{90A6547A-E81E-47A5-AF68-32D4153C628D}"/>
                </a:ext>
              </a:extLst>
            </p:cNvPr>
            <p:cNvSpPr txBox="1">
              <a:spLocks noChangeArrowheads="1"/>
            </p:cNvSpPr>
            <p:nvPr/>
          </p:nvSpPr>
          <p:spPr bwMode="auto">
            <a:xfrm>
              <a:off x="251520" y="3501008"/>
              <a:ext cx="37449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chemeClr val="accent1"/>
                </a:buClr>
                <a:buSzPct val="70000"/>
                <a:buFont typeface="Wingdings 2" panose="05020102010507070707" pitchFamily="18" charset="2"/>
                <a:buChar char=""/>
                <a:defRPr sz="3200">
                  <a:solidFill>
                    <a:schemeClr val="tx2"/>
                  </a:solidFill>
                  <a:latin typeface="Franklin Gothic Book" panose="020B0503020102020204" pitchFamily="34" charset="0"/>
                </a:defRPr>
              </a:lvl1pPr>
              <a:lvl2pPr marL="742950" indent="-285750" eaLnBrk="0" hangingPunct="0">
                <a:spcBef>
                  <a:spcPct val="20000"/>
                </a:spcBef>
                <a:buClr>
                  <a:schemeClr val="accent1"/>
                </a:buClr>
                <a:buSzPct val="70000"/>
                <a:buFont typeface="Wingdings 2" panose="05020102010507070707" pitchFamily="18" charset="2"/>
                <a:buChar char=""/>
                <a:defRPr sz="2800">
                  <a:solidFill>
                    <a:schemeClr val="tx2"/>
                  </a:solidFill>
                  <a:latin typeface="Franklin Gothic Book" panose="020B0503020102020204" pitchFamily="34" charset="0"/>
                </a:defRPr>
              </a:lvl2pPr>
              <a:lvl3pPr marL="1143000" indent="-228600" eaLnBrk="0" hangingPunct="0">
                <a:spcBef>
                  <a:spcPct val="20000"/>
                </a:spcBef>
                <a:buClr>
                  <a:schemeClr val="accent1"/>
                </a:buClr>
                <a:buSzPct val="70000"/>
                <a:buFont typeface="Wingdings 2" panose="05020102010507070707" pitchFamily="18" charset="2"/>
                <a:buChar char=""/>
                <a:defRPr sz="2400">
                  <a:solidFill>
                    <a:schemeClr val="tx2"/>
                  </a:solidFill>
                  <a:latin typeface="Franklin Gothic Book" panose="020B0503020102020204" pitchFamily="34" charset="0"/>
                </a:defRPr>
              </a:lvl3pPr>
              <a:lvl4pPr marL="1600200" indent="-228600" eaLnBrk="0" hangingPunct="0">
                <a:spcBef>
                  <a:spcPct val="20000"/>
                </a:spcBef>
                <a:buClr>
                  <a:schemeClr val="accent1"/>
                </a:buClr>
                <a:buSzPct val="70000"/>
                <a:buFont typeface="Wingdings 2" panose="05020102010507070707" pitchFamily="18" charset="2"/>
                <a:buChar char=""/>
                <a:defRPr sz="2000">
                  <a:solidFill>
                    <a:schemeClr val="tx2"/>
                  </a:solidFill>
                  <a:latin typeface="Franklin Gothic Book" panose="020B0503020102020204" pitchFamily="34" charset="0"/>
                </a:defRPr>
              </a:lvl4pPr>
              <a:lvl5pPr marL="2057400" indent="-228600" eaLnBrk="0" hangingPunct="0">
                <a:spcBef>
                  <a:spcPct val="20000"/>
                </a:spcBef>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Franklin Gothic Book" panose="020B0503020102020204" pitchFamily="34" charset="0"/>
                </a:defRPr>
              </a:lvl9pPr>
            </a:lstStyle>
            <a:p>
              <a:pPr eaLnBrk="1" hangingPunct="1">
                <a:spcBef>
                  <a:spcPct val="50000"/>
                </a:spcBef>
                <a:buClrTx/>
                <a:buSzTx/>
                <a:buFontTx/>
                <a:buNone/>
              </a:pPr>
              <a:r>
                <a:rPr lang="it-IT" altLang="sl-SI" sz="1200" b="1">
                  <a:solidFill>
                    <a:schemeClr val="tx1"/>
                  </a:solidFill>
                  <a:latin typeface="Californian FB" panose="0207040306080B030204" pitchFamily="18" charset="0"/>
                </a:rPr>
                <a:t>     Garibaldi and Vittorio Emanuele II at Teano</a:t>
              </a:r>
            </a:p>
          </p:txBody>
        </p:sp>
      </p:grpSp>
      <p:sp>
        <p:nvSpPr>
          <p:cNvPr id="11" name="CasellaDiTesto 10">
            <a:extLst>
              <a:ext uri="{FF2B5EF4-FFF2-40B4-BE49-F238E27FC236}">
                <a16:creationId xmlns:a16="http://schemas.microsoft.com/office/drawing/2014/main" id="{667D9807-F1CF-46B7-B1D8-4DFE0EEA441A}"/>
              </a:ext>
            </a:extLst>
          </p:cNvPr>
          <p:cNvSpPr txBox="1"/>
          <p:nvPr/>
        </p:nvSpPr>
        <p:spPr>
          <a:xfrm>
            <a:off x="323850" y="4508500"/>
            <a:ext cx="8424863" cy="1570038"/>
          </a:xfrm>
          <a:prstGeom prst="rect">
            <a:avLst/>
          </a:prstGeom>
          <a:noFill/>
        </p:spPr>
        <p:txBody>
          <a:bodyPr>
            <a:spAutoFit/>
          </a:bodyPr>
          <a:lstStyle/>
          <a:p>
            <a:pPr>
              <a:defRPr/>
            </a:pPr>
            <a:r>
              <a:rPr lang="en-GB" dirty="0">
                <a:latin typeface="Baskerville Old Face"/>
              </a:rPr>
              <a:t> </a:t>
            </a:r>
            <a:r>
              <a:rPr lang="en-GB" dirty="0">
                <a:solidFill>
                  <a:schemeClr val="tx2">
                    <a:lumMod val="75000"/>
                  </a:schemeClr>
                </a:solidFill>
                <a:latin typeface="Baskerville Old Face"/>
              </a:rPr>
              <a:t>I</a:t>
            </a:r>
            <a:r>
              <a:rPr lang="en-US" dirty="0">
                <a:solidFill>
                  <a:schemeClr val="tx2">
                    <a:lumMod val="75000"/>
                  </a:schemeClr>
                </a:solidFill>
                <a:latin typeface="Baskerville Old Face"/>
              </a:rPr>
              <a:t>n 1867 </a:t>
            </a:r>
            <a:r>
              <a:rPr lang="en-GB" dirty="0">
                <a:solidFill>
                  <a:schemeClr val="tx2">
                    <a:lumMod val="75000"/>
                  </a:schemeClr>
                </a:solidFill>
                <a:latin typeface="Baskerville Old Face"/>
              </a:rPr>
              <a:t>he thought the time was right for another attack on the papal territory. Before he could put his plan into operation, he was once again arrested by the Italian government and brought back to </a:t>
            </a:r>
            <a:r>
              <a:rPr lang="en-GB" dirty="0" err="1">
                <a:solidFill>
                  <a:schemeClr val="tx2">
                    <a:lumMod val="75000"/>
                  </a:schemeClr>
                </a:solidFill>
                <a:latin typeface="Baskerville Old Face"/>
              </a:rPr>
              <a:t>Caprera</a:t>
            </a:r>
            <a:r>
              <a:rPr lang="en-GB" dirty="0">
                <a:solidFill>
                  <a:schemeClr val="tx2">
                    <a:lumMod val="75000"/>
                  </a:schemeClr>
                </a:solidFill>
                <a:latin typeface="Baskerville Old Face"/>
              </a:rPr>
              <a:t>. It was ironic that when, in 1870, the Italian kingdom finally absorbed the remainder of the States of the Church, the great ”condottiere” was not directly involved. Garibaldi went on to help France's Third Republic in her war against Prussia. </a:t>
            </a:r>
            <a:endParaRPr lang="it-IT" dirty="0">
              <a:solidFill>
                <a:schemeClr val="tx2">
                  <a:lumMod val="75000"/>
                </a:schemeClr>
              </a:solidFill>
              <a:latin typeface="Baskerville Old Face"/>
            </a:endParaRPr>
          </a:p>
          <a:p>
            <a:pPr>
              <a:defRPr/>
            </a:pPr>
            <a:endParaRPr lang="it-IT" dirty="0">
              <a:latin typeface="Baskerville Old Face"/>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a:extLst>
              <a:ext uri="{FF2B5EF4-FFF2-40B4-BE49-F238E27FC236}">
                <a16:creationId xmlns:a16="http://schemas.microsoft.com/office/drawing/2014/main" id="{4FD359C8-322E-4510-BE35-1633EF811C5F}"/>
              </a:ext>
            </a:extLst>
          </p:cNvPr>
          <p:cNvSpPr>
            <a:spLocks noGrp="1" noChangeArrowheads="1"/>
          </p:cNvSpPr>
          <p:nvPr>
            <p:ph idx="1"/>
          </p:nvPr>
        </p:nvSpPr>
        <p:spPr>
          <a:xfrm>
            <a:off x="250825" y="2852738"/>
            <a:ext cx="8659813" cy="1616075"/>
          </a:xfrm>
        </p:spPr>
        <p:txBody>
          <a:bodyPr>
            <a:spAutoFit/>
          </a:bodyPr>
          <a:lstStyle/>
          <a:p>
            <a:pPr eaLnBrk="1" hangingPunct="1"/>
            <a:r>
              <a:rPr lang="en-GB" altLang="sl-SI" sz="2000">
                <a:latin typeface="Baskerville Old Face" panose="02020602080505020303" pitchFamily="18" charset="0"/>
              </a:rPr>
              <a:t>Already a popular hero he "served as a global exemplar of mid-19th century revolutionary nationalism and liberalism." Garibaldi used his liberal beliefs, his powers and skills as an organizer and leader of men, and also his dream of a unified Italy to fight for and make that dream possible. Garibaldi died on June 2, 1882, on the island of Caprera where he was interred.</a:t>
            </a:r>
          </a:p>
        </p:txBody>
      </p:sp>
      <p:pic>
        <p:nvPicPr>
          <p:cNvPr id="5" name="rg_hi" descr="ANd9GcRMNUFv6Y4cnFaBu3lupn-O8YO6s6Cv1tNz59Z4ClgLylqJ1oMGKA">
            <a:extLst>
              <a:ext uri="{FF2B5EF4-FFF2-40B4-BE49-F238E27FC236}">
                <a16:creationId xmlns:a16="http://schemas.microsoft.com/office/drawing/2014/main" id="{A66DD481-77DC-4E4F-AD74-55F2D2BEB6C8}"/>
              </a:ext>
            </a:extLst>
          </p:cNvPr>
          <p:cNvPicPr>
            <a:picLocks noChangeAspect="1" noChangeArrowheads="1"/>
          </p:cNvPicPr>
          <p:nvPr/>
        </p:nvPicPr>
        <p:blipFill>
          <a:blip r:embed="rId2" cstate="print"/>
          <a:srcRect/>
          <a:stretch>
            <a:fillRect/>
          </a:stretch>
        </p:blipFill>
        <p:spPr bwMode="auto">
          <a:xfrm>
            <a:off x="3785866" y="4515757"/>
            <a:ext cx="1741488" cy="1980826"/>
          </a:xfrm>
          <a:prstGeom prst="ellipse">
            <a:avLst/>
          </a:prstGeom>
          <a:ln>
            <a:noFill/>
          </a:ln>
          <a:effectLst>
            <a:softEdge rad="112500"/>
          </a:effectLst>
        </p:spPr>
      </p:pic>
      <p:pic>
        <p:nvPicPr>
          <p:cNvPr id="6" name="rg_hi" descr="ANd9GcRF0n_sCxM9Bu63S3jLZOAEUrkhIJNXG0Vp5tmEcbY16vLgyuJB">
            <a:extLst>
              <a:ext uri="{FF2B5EF4-FFF2-40B4-BE49-F238E27FC236}">
                <a16:creationId xmlns:a16="http://schemas.microsoft.com/office/drawing/2014/main" id="{2F83F14E-3051-486E-B8EA-28E32DCAA7B0}"/>
              </a:ext>
            </a:extLst>
          </p:cNvPr>
          <p:cNvPicPr>
            <a:picLocks noChangeAspect="1" noChangeArrowheads="1"/>
          </p:cNvPicPr>
          <p:nvPr/>
        </p:nvPicPr>
        <p:blipFill>
          <a:blip r:embed="rId3"/>
          <a:srcRect/>
          <a:stretch>
            <a:fillRect/>
          </a:stretch>
        </p:blipFill>
        <p:spPr bwMode="auto">
          <a:xfrm>
            <a:off x="3492500" y="188913"/>
            <a:ext cx="2105025" cy="2366962"/>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erra">
  <a:themeElements>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rra">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rra">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Terra">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0</TotalTime>
  <Words>1300</Words>
  <Application>Microsoft Office PowerPoint</Application>
  <PresentationFormat>On-screen Show (4:3)</PresentationFormat>
  <Paragraphs>34</Paragraphs>
  <Slides>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Baskerville Old Face</vt:lpstr>
      <vt:lpstr>Bradley Hand ITC</vt:lpstr>
      <vt:lpstr>Californian FB</vt:lpstr>
      <vt:lpstr>Franklin Gothic Book</vt:lpstr>
      <vt:lpstr>Franklin Gothic Medium</vt:lpstr>
      <vt:lpstr>Wingdings 2</vt:lpstr>
      <vt:lpstr>Terra</vt:lpstr>
      <vt:lpstr>       an  italian  hero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2019-05-30T09:20:14Z</dcterms:created>
  <dcterms:modified xsi:type="dcterms:W3CDTF">2019-05-30T09:20:14Z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