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ECFF04-A738-435D-B4D7-AAA4C4052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F89B0-F2CB-4BFF-94B5-8B41E7FA1FD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15AB48-9511-487F-BB4F-061E9015D1A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522572-5E1A-48FB-8868-0455CDA14B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F1677E-B9AF-4F41-BE82-7D2D59833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F5CC2-0F1E-4F16-89A1-43B48F29CC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B625F-1FAF-4DDF-AEE9-963C9CF670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5C92C8-5D50-463B-88AB-CA25D822563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7BFCEEB-ABC0-4E09-A2A5-A5D6328913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3DA1226-0DD8-458B-9B81-1C952E344C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DFA6724-251B-412E-97AE-EAA6C27EBB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5E8A3D-314C-443E-8A8F-E67CE4214ABB}" type="slidenum">
              <a:rPr lang="sl-SI" altLang="sl-SI"/>
              <a:pPr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D1D4AB1-FC96-466B-94F8-E398D0C307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E6B909A-4341-4200-8301-33EEDDA9F9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F90396D1-2832-4EBB-9778-586C6E6B8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FB9064-08C0-495D-89FA-15756111B201}" type="slidenum">
              <a:rPr lang="sl-SI" altLang="sl-SI"/>
              <a:pPr/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706C3260-B527-49CE-8D33-ABAA62C9A2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64BEB28-4A4D-48F4-8309-DA9EF68386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99AF5BB-7F8F-4360-8F66-9D7B1008F4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07C777-E841-4EB6-84B8-C11228DC00C4}" type="slidenum">
              <a:rPr lang="sl-SI" altLang="sl-SI"/>
              <a:pPr/>
              <a:t>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4DAF972-6A97-43A1-A3A0-D9688F0D10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17878178-4B73-4FA8-B500-A4090E2116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D9A37ED-43D9-4E29-BF2B-B3653F1167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EE99CB1-6922-40B2-A8A1-B6558ECE9235}" type="slidenum">
              <a:rPr lang="sl-SI" altLang="sl-SI"/>
              <a:pPr/>
              <a:t>4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345B0-BE01-44C9-A991-8F881212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ED0C-E8FB-4013-9C9A-0C85037A583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B05A8-507C-444F-8F1D-56CA75DA8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1108C-17D3-4664-A74C-CEC965C0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12C5C-1DF9-41AA-8673-439C13DEF3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6555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3A498-9839-4A1B-BBEF-CA3D6E27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C54FA-D452-40AE-8D7E-9E29CC67E34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4D767-8F36-4499-AB45-B40AA0F3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07909-5C67-421F-83A1-DE3BEDE7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2A3EF-28DE-41C5-9802-123F65F5FA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371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A336-FEB2-4E8B-8A0B-B7B39966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9B81-7A57-4BFE-BC0C-4158D59EDDD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D9D86-5618-4E86-855F-F1970A9E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8583C-B708-4A38-8628-B6D2AABF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54246-B36D-48F0-ACA8-FD9387EFBF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927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E9FFA-AF7F-4C0F-86D0-13D5F40A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FD5C-5B63-4360-AE47-CFECAE61329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36FC2-D66A-43CB-9CE3-5931046C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0A496-135F-42E2-A3FA-A3AA33B10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25015-4868-4A05-8429-D8EEE4E813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744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A6A16-2F5D-4B3F-AFE5-C554F0F1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748C-B34C-4B18-B196-362FE024945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EB4BC-C543-49B7-8EF4-4F181F3FF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DCF7C-C891-409F-93CE-4E8A31C7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F2FF7-D0B2-49E1-9EF2-A9CB5E3F2A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01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242C0B-914D-4C4D-A754-8DD90A8B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133B-3F39-4EDF-9A00-392D729A8B8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242508-5933-4F15-BA06-EC334ABA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18D6EE-CF0F-4A76-90F4-1DF708FA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00484-FAC6-4A16-8CDB-EEBE3D6B69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937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8520B0-8F64-4695-ABB8-7CCE974A4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9D7E-C7E3-4D06-B158-C7D25DFDCB7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E54108-A8A1-4524-BA5F-C2EF9AFD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BB3564-1F5B-4BDE-9027-3E286597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8C677-4A57-412A-9DD7-FB30CC21DE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321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8D76DD-78D7-419B-A010-119F3675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DF85-B046-423E-A26A-5A2D5E46C88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D2C4796-5243-4C59-ABDA-8F76068B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57F21D-425B-4F06-9273-7FCDADDB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999AF-083C-46CD-A917-B1FABB6F66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718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9312B80-3B1B-43B3-8CFB-8D0FC677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FDBFF-C6C3-43E9-834F-110AACB5117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435D2AB-75C9-461A-8C51-5114FCF0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8755C4-D41F-4F69-8803-62F503ED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90A78-EB9C-4423-A87A-D597237E6C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631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DB43FB-A8FB-4379-9345-000E00E7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596A-5C7E-4650-B574-F82DA7ECFA9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D310D9-6D44-4696-8DE4-1E952D2F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EAF816-49BE-4739-9C23-3EC19EBD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02F93-88B1-41A9-92B4-D23F04BDC8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533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42E9FE-FE4D-4920-8173-45AC6333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84CE1-DABB-476B-BC93-2D5DC2FF108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13BD71-9E1A-43F8-A298-BD4056FF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60A200-72BE-4E9D-862A-5C65D0C9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ED149-6288-404A-9321-E1E7DA85E5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527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F9803D4-AEF6-473A-BB99-E20D08212D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53355F5-A4B4-4FCF-A6DD-E7AF66875F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DF2F-E36B-4681-B9AA-DD84855E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0F97B5-F680-40C4-90CD-E3F7E4A3A5E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5BD98-2DB0-4DFC-AFFB-10F331DBC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3A55A-8E3D-4AB7-87DD-A2CE80D85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1329ACA-0E97-4610-9F82-FA32491825B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32D732-6A96-4D1A-B899-A06F0ED90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2051" name="Picture 2" descr="http://images.all-free-download.com/images/graphiclarge/earth_clip_art_23263.jpg">
            <a:extLst>
              <a:ext uri="{FF2B5EF4-FFF2-40B4-BE49-F238E27FC236}">
                <a16:creationId xmlns:a16="http://schemas.microsoft.com/office/drawing/2014/main" id="{81E4C80B-1E2E-4512-9328-7B8317F2E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7485">
            <a:off x="347663" y="1365250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6CD962-3030-4687-8586-1681B4BCA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365104"/>
            <a:ext cx="7772400" cy="1470025"/>
          </a:xfrm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GLOBAL ISSUES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B202-C3C8-43DC-B266-6A2B7F9FB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ENVIRONMENTAL PROBLEMS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9975D3EE-4C6D-46D2-9A00-D2B16B5C0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196975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200"/>
              <a:t>POLLUTION</a:t>
            </a:r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3DC10BAD-E0A3-4C95-B355-902BD2A53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636838"/>
            <a:ext cx="1943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Air&amp;athmosphere</a:t>
            </a:r>
          </a:p>
          <a:p>
            <a:endParaRPr lang="sl-SI" altLang="sl-SI"/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1EA26435-B650-40DB-8D54-FB7D0A2FB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437063"/>
            <a:ext cx="1223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water</a:t>
            </a:r>
          </a:p>
        </p:txBody>
      </p:sp>
      <p:sp>
        <p:nvSpPr>
          <p:cNvPr id="3078" name="TextBox 6">
            <a:extLst>
              <a:ext uri="{FF2B5EF4-FFF2-40B4-BE49-F238E27FC236}">
                <a16:creationId xmlns:a16="http://schemas.microsoft.com/office/drawing/2014/main" id="{A290B5E5-FC11-4591-8CEE-9BF06D85C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205038"/>
            <a:ext cx="1150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ground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2749944-39A8-4CCB-B333-8E6647927D03}"/>
              </a:ext>
            </a:extLst>
          </p:cNvPr>
          <p:cNvCxnSpPr>
            <a:stCxn id="3075" idx="2"/>
          </p:cNvCxnSpPr>
          <p:nvPr/>
        </p:nvCxnSpPr>
        <p:spPr>
          <a:xfrm flipH="1">
            <a:off x="1979613" y="1781175"/>
            <a:ext cx="2592387" cy="855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EC40D6-E2F0-4CC7-930F-2D8425660708}"/>
              </a:ext>
            </a:extLst>
          </p:cNvPr>
          <p:cNvCxnSpPr>
            <a:stCxn id="3075" idx="2"/>
            <a:endCxn id="3077" idx="0"/>
          </p:cNvCxnSpPr>
          <p:nvPr/>
        </p:nvCxnSpPr>
        <p:spPr>
          <a:xfrm flipH="1">
            <a:off x="3816350" y="1781175"/>
            <a:ext cx="755650" cy="265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4F452A-DFAB-4FA5-A298-3366D0312779}"/>
              </a:ext>
            </a:extLst>
          </p:cNvPr>
          <p:cNvCxnSpPr>
            <a:stCxn id="3075" idx="2"/>
            <a:endCxn id="3078" idx="0"/>
          </p:cNvCxnSpPr>
          <p:nvPr/>
        </p:nvCxnSpPr>
        <p:spPr>
          <a:xfrm>
            <a:off x="4572000" y="1781175"/>
            <a:ext cx="2303463" cy="423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2" name="Picture 2" descr="http://www.cbf.org/image/issues/air-pollution/smokestack-air-pollution-odec-iStock_695x352.jpg">
            <a:extLst>
              <a:ext uri="{FF2B5EF4-FFF2-40B4-BE49-F238E27FC236}">
                <a16:creationId xmlns:a16="http://schemas.microsoft.com/office/drawing/2014/main" id="{B2E61AAF-8C6D-4B52-BF4D-718EE0D87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7200"/>
            <a:ext cx="292258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" descr="http://filtercon.files.wordpress.com/2013/02/water-pollution.jpg">
            <a:extLst>
              <a:ext uri="{FF2B5EF4-FFF2-40B4-BE49-F238E27FC236}">
                <a16:creationId xmlns:a16="http://schemas.microsoft.com/office/drawing/2014/main" id="{34D4D3AB-DCA3-40E9-82D8-94E7FCA28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67263"/>
            <a:ext cx="3128962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6" descr="http://educatesansar.com/wp-content/uploads/2013/01/land-pollution.jpg">
            <a:extLst>
              <a:ext uri="{FF2B5EF4-FFF2-40B4-BE49-F238E27FC236}">
                <a16:creationId xmlns:a16="http://schemas.microsoft.com/office/drawing/2014/main" id="{50E91EE1-AE2B-4A2B-8ED6-0924EE1F4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5654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xtBox 34">
            <a:extLst>
              <a:ext uri="{FF2B5EF4-FFF2-40B4-BE49-F238E27FC236}">
                <a16:creationId xmlns:a16="http://schemas.microsoft.com/office/drawing/2014/main" id="{60E7DD8E-4291-41CF-A25A-FEE5C5631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4508500"/>
            <a:ext cx="165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forests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1B2716-120C-4410-A2E9-031CEE1F785B}"/>
              </a:ext>
            </a:extLst>
          </p:cNvPr>
          <p:cNvCxnSpPr>
            <a:stCxn id="3075" idx="2"/>
          </p:cNvCxnSpPr>
          <p:nvPr/>
        </p:nvCxnSpPr>
        <p:spPr>
          <a:xfrm>
            <a:off x="4572000" y="1781175"/>
            <a:ext cx="287338" cy="2800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7" name="Picture 8" descr="http://www.usnews.com/dbimages/master/14035/FE_PR_091203forestfire.jpg">
            <a:extLst>
              <a:ext uri="{FF2B5EF4-FFF2-40B4-BE49-F238E27FC236}">
                <a16:creationId xmlns:a16="http://schemas.microsoft.com/office/drawing/2014/main" id="{DD51EF6B-9960-4A54-89A9-400253BC1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873625"/>
            <a:ext cx="29845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4174-3BB5-4FB3-8CF4-0DDAB899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C0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POLITICAL PROBLEMS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1F5272FC-E9CA-4231-A6C1-56F17A603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Gender roles</a:t>
            </a:r>
          </a:p>
          <a:p>
            <a:r>
              <a:rPr lang="sl-SI" altLang="sl-SI"/>
              <a:t>Human rights</a:t>
            </a:r>
          </a:p>
          <a:p>
            <a:r>
              <a:rPr lang="sl-SI" altLang="sl-SI"/>
              <a:t>Death panels</a:t>
            </a:r>
          </a:p>
          <a:p>
            <a:r>
              <a:rPr lang="sl-SI" altLang="sl-SI"/>
              <a:t>Terrorism </a:t>
            </a:r>
          </a:p>
        </p:txBody>
      </p:sp>
      <p:pic>
        <p:nvPicPr>
          <p:cNvPr id="4100" name="Picture 2" descr="http://www.pi-news.net/wp/uploads/2013/09/911.jpg">
            <a:extLst>
              <a:ext uri="{FF2B5EF4-FFF2-40B4-BE49-F238E27FC236}">
                <a16:creationId xmlns:a16="http://schemas.microsoft.com/office/drawing/2014/main" id="{9522D4F8-AA59-45FF-BF98-1702CD111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89400"/>
            <a:ext cx="50768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http://listtoptens.com/wp-content/uploads/2014/09/Top-10-Human-Rights-Organisations.jpg">
            <a:extLst>
              <a:ext uri="{FF2B5EF4-FFF2-40B4-BE49-F238E27FC236}">
                <a16:creationId xmlns:a16="http://schemas.microsoft.com/office/drawing/2014/main" id="{5A7BFCC1-3221-4A5E-A4F9-1F6A481F2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4963"/>
            <a:ext cx="3276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8F8BAB7-3CA1-4EC6-A2D0-E14A6249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SOCIAL PROBLEMS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5814BF98-7F42-4379-8E9D-A22D48B3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Overcomsumption</a:t>
            </a:r>
          </a:p>
          <a:p>
            <a:r>
              <a:rPr lang="sl-SI" altLang="sl-SI"/>
              <a:t>Violent toys</a:t>
            </a:r>
          </a:p>
          <a:p>
            <a:r>
              <a:rPr lang="sl-SI" altLang="sl-SI"/>
              <a:t>Poverty </a:t>
            </a:r>
          </a:p>
        </p:txBody>
      </p:sp>
      <p:pic>
        <p:nvPicPr>
          <p:cNvPr id="5124" name="Picture 2" descr="http://celebrationoflife.org/wp-content/uploads/2013/10/Poverty-1200x661.jpg">
            <a:extLst>
              <a:ext uri="{FF2B5EF4-FFF2-40B4-BE49-F238E27FC236}">
                <a16:creationId xmlns:a16="http://schemas.microsoft.com/office/drawing/2014/main" id="{BE42D199-7DD9-4A89-8C38-FD3254375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68663"/>
            <a:ext cx="6516687" cy="358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qph.is.quoracdn.net/main-qimg-caa99bd441fd2976afa6b91eda185a72?convert_to_webp=true">
            <a:extLst>
              <a:ext uri="{FF2B5EF4-FFF2-40B4-BE49-F238E27FC236}">
                <a16:creationId xmlns:a16="http://schemas.microsoft.com/office/drawing/2014/main" id="{1C73076F-7F4B-4E86-AB30-9388B399B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54538"/>
            <a:ext cx="237490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GLOBAL ISSUES</vt:lpstr>
      <vt:lpstr>ENVIRONMENTAL PROBLEMS</vt:lpstr>
      <vt:lpstr>POLITICAL PROBLEMS</vt:lpstr>
      <vt:lpstr>SOCIAL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2019-05-30T09:20:18Z</dcterms:created>
  <dcterms:modified xsi:type="dcterms:W3CDTF">2019-05-30T09:20:18Z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