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  <p:sldMasterId id="2147483672" r:id="rId3"/>
  </p:sldMasterIdLst>
  <p:notesMasterIdLst>
    <p:notesMasterId r:id="rId20"/>
  </p:notesMasterIdLst>
  <p:handoutMasterIdLst>
    <p:handoutMasterId r:id="rId21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5143500" type="screen16x9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08" y="6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4F803AE-3E00-4589-B4AE-72BF6FF26069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6563" cy="4572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Ctr="0" compatLnSpc="0"/>
          <a:lstStyle>
            <a:lvl1pPr fontAlgn="auto" hangingPunct="0">
              <a:spcBef>
                <a:spcPts val="0"/>
              </a:spcBef>
              <a:spcAft>
                <a:spcPts val="0"/>
              </a:spcAft>
              <a:defRPr sz="1200"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>
              <a:defRPr sz="1400"/>
            </a:pP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39E1C7-7FCB-46D8-9E28-E23BB08D1D3F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1438" y="0"/>
            <a:ext cx="2976562" cy="4572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Ctr="0" compatLnSpc="0"/>
          <a:lstStyle>
            <a:lvl1pPr algn="r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>
              <a:defRPr sz="1400"/>
            </a:pPr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3280FB-810A-4265-8D4C-4CF17EF6DA3A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6563" cy="4572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="b" anchorCtr="0" compatLnSpc="0"/>
          <a:lstStyle>
            <a:lvl1pPr fontAlgn="auto" hangingPunct="0">
              <a:spcBef>
                <a:spcPts val="0"/>
              </a:spcBef>
              <a:spcAft>
                <a:spcPts val="0"/>
              </a:spcAft>
              <a:defRPr sz="1200"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>
              <a:defRPr sz="1400"/>
            </a:pPr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FF6F7F-E857-427E-B012-12D65AEA720A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1438" y="8686800"/>
            <a:ext cx="2976562" cy="4572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numCol="1" anchor="b" anchorCtr="0" compatLnSpc="1">
            <a:prstTxWarp prst="textNoShape">
              <a:avLst/>
            </a:prstTxWarp>
          </a:bodyPr>
          <a:lstStyle>
            <a:lvl1pPr algn="r" hangingPunct="0">
              <a:defRPr sz="1200">
                <a:latin typeface="Arial" panose="020B0604020202020204" pitchFamily="34" charset="0"/>
                <a:ea typeface="Microsoft YaHei" panose="020B0503020204020204" pitchFamily="34" charset="-122"/>
                <a:cs typeface="Mangal" panose="02040503050203030202" pitchFamily="18" charset="0"/>
              </a:defRPr>
            </a:lvl1pPr>
          </a:lstStyle>
          <a:p>
            <a:fld id="{80FA515A-CF8B-4D3D-904F-553691CCAF97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0B8E1B3D-A7A9-4B83-B7E7-4FB0C3D191C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07A687-BFF8-4F77-8A56-A916783B6C2D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endParaRPr lang="sl-SI" noProof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2ACAA83C-2F43-4062-8DB6-EDCB7C320F12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sl-SI" sz="1400" kern="1200" smtClean="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E6B745-3806-4B41-9958-6647E0BDEDAC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313" y="0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sl-SI" sz="1400" kern="1200" smtClean="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A65A8B-B50D-4F28-8D30-FAFF95E8CCF9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6825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sl-SI" sz="1400" kern="1200" smtClean="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EECBB-6404-427B-BFDA-F90EB73093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defRPr sz="1400"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defRPr>
            </a:lvl1pPr>
          </a:lstStyle>
          <a:p>
            <a:fld id="{49623B77-1E9D-4855-9F93-D5A96C023E1C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5900" indent="-215900" algn="l" rtl="0" eaLnBrk="0" fontAlgn="base" hangingPunct="0">
      <a:spcBef>
        <a:spcPct val="30000"/>
      </a:spcBef>
      <a:spcAft>
        <a:spcPct val="0"/>
      </a:spcAft>
      <a:defRPr lang="sl-SI" sz="2000" kern="1200">
        <a:solidFill>
          <a:schemeClr val="tx1"/>
        </a:solidFill>
        <a:latin typeface="Arial" pitchFamily="18"/>
        <a:ea typeface="Microsoft YaHei" pitchFamily="2"/>
        <a:cs typeface="Mangal" pitchFamily="2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anose="020B0503020204020204" pitchFamily="34" charset="-122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anose="020B0503020204020204" pitchFamily="34" charset="-122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anose="020B0503020204020204" pitchFamily="34" charset="-122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E9521E-2EEF-4617-B7D5-2531F503F07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D48F3DF4-EF80-40F9-9465-E24D54CB4F9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sl-SI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1DCE54-C605-42C9-9D78-390E8F93011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4808DC8B-787D-4926-A036-6EB2F744D4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sl-SI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FA6E48-53CC-44DC-8838-7ED3613CA9E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E257128B-65BD-48D5-9E65-29B42B0D7F0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sl-SI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CA0CE7-0A73-40C4-B7B6-526C6D10837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15AAD4EA-633E-4135-964F-DE839CBBC73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sl-SI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E13BF2-3540-498F-9B44-6C6C00AC456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522245DF-6998-497B-A4A6-5375364D12C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sl-SI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E02C70-EB68-4355-B12F-B9F1D30BD02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1A3A277B-0462-4450-8720-02CEC184247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sl-SI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otes Placeholder 2">
            <a:extLst>
              <a:ext uri="{FF2B5EF4-FFF2-40B4-BE49-F238E27FC236}">
                <a16:creationId xmlns:a16="http://schemas.microsoft.com/office/drawing/2014/main" id="{FC017813-85DA-455B-96B3-C6C7D9BE37B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sl-SI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C9F854-5688-45CF-98EF-1DFD298A508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070F9D4D-13F0-4D51-941D-3CA271A24AE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sl-SI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35FB40-1DAF-47A7-A140-BFF3E2227F8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E5BEA944-2BB1-4EA9-8156-8AB8B23D5B7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sl-SI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C25811-4437-45B5-878F-C6D7F6F3CB3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5C181EA1-F162-4F67-9299-2B7ED6F92FF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sl-SI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26EEBD-2D40-4E54-A626-FAD4C72D880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752BEB4A-5B7A-4650-82F6-09ADE1B2C04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sl-SI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DA9DF0-168F-4D0B-BDDF-23733849056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928EC88D-A155-40D0-812B-1F4E0F6D351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sl-SI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85D466-851B-46F0-9616-B99333097ED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24107C0D-85E5-45D4-BA47-245D7EA937E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sl-SI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D6AD3F-114B-4606-97B4-94B3D3F807B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78193B57-3E36-4FBC-87B7-F10A677DA5B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sl-SI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30E984-1C9D-43BC-8444-1C2066C2D21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68508AFF-4470-4BD9-8F10-F53DFCBDC0C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sl-SI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53D6A6-050B-4363-AEDB-6165527D225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07BFB3C0-25F0-42B5-A673-29F0C56DF32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sl-SI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CC470034-0890-44DE-85B3-0EFC33C67FA2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BAB8A-C672-42F2-A54E-21A6D06D2851}" type="datetime1">
              <a:rPr lang="sl-SI"/>
              <a:pPr>
                <a:defRPr/>
              </a:pPr>
              <a:t>30. 05. 2019</a:t>
            </a:fld>
            <a:endParaRPr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A7836040-A99E-40B4-BBDF-E507E5D47A8F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B7D011AE-D4FF-49FF-98CA-F4CCC9672CA5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466E96-E7A3-4367-9C02-9FA86B648F4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7181740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CB39760C-CD33-482E-9219-0173FB7B9C57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3F9A0-7228-44AA-B5C7-4CC58D03D59D}" type="datetime1">
              <a:rPr lang="sl-SI"/>
              <a:pPr>
                <a:defRPr/>
              </a:pPr>
              <a:t>30. 05. 2019</a:t>
            </a:fld>
            <a:endParaRPr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49C81B09-5110-435E-ACD8-96612F0903A8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37DE4412-3E41-4ABD-A0CE-63BEFC99D4F9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5D7FC9-5AAD-4A9B-B23F-501F68BC23E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14879134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3325"/>
            <a:ext cx="2057400" cy="3394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3325"/>
            <a:ext cx="6019800" cy="3394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D975E037-9D88-4285-B751-48F859EE6D79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4584A-E3AA-4B36-A637-87627001EECE}" type="datetime1">
              <a:rPr lang="sl-SI"/>
              <a:pPr>
                <a:defRPr/>
              </a:pPr>
              <a:t>30. 05. 2019</a:t>
            </a:fld>
            <a:endParaRPr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DDC19D13-EE01-421F-BDBB-1C1649F12B36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1F8C9855-4AE1-43BD-AF0F-8A69076CD978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41BD87-39F1-44EF-8905-A08A71D3866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32533374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ED731A48-FE0E-49EA-8598-A00021DDA61F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BC5D9-B6F9-43F2-8EB5-83164174E583}" type="datetime1">
              <a:rPr lang="sl-SI"/>
              <a:pPr>
                <a:defRPr/>
              </a:pPr>
              <a:t>30. 05. 2019</a:t>
            </a:fld>
            <a:endParaRPr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553B21BA-0A33-476C-8CE1-3EDA16FB0C9E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13DAAE7F-5CCE-47C6-B52B-2D2074034723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16CB36-7F78-4CF2-8DED-CA15C5AA578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12756091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AD9866D6-59BE-4808-9C16-983AB2A5D561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FE9AB-F7DD-4AC5-95A3-53A450E3CA63}" type="datetime1">
              <a:rPr lang="sl-SI"/>
              <a:pPr>
                <a:defRPr/>
              </a:pPr>
              <a:t>30. 05. 2019</a:t>
            </a:fld>
            <a:endParaRPr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02C8A846-BF5F-407A-BFCB-7B82E3377DC6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CAF14B39-C981-43AE-89BB-A0EF0E4DB40B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11CCED-AFC2-484C-AB4A-A3B34CE596F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3173436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D40B9ED1-C192-4D63-BC29-29883D92687A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6BCA7-2DA6-4917-928E-6725ADBA950D}" type="datetime1">
              <a:rPr lang="sl-SI"/>
              <a:pPr>
                <a:defRPr/>
              </a:pPr>
              <a:t>30. 05. 2019</a:t>
            </a:fld>
            <a:endParaRPr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4EA99BAA-894F-4F27-872D-BAB35D158FD7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4BA71A95-724C-4E53-BD21-4A4F22F306FC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3DD00B-665B-460B-895B-245AF9AF148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77422207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8FEA6BEF-82B2-48C1-B27F-4A93C12C7D56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8E5CC-D175-4204-9F17-B3AA4BA01A57}" type="datetime1">
              <a:rPr lang="sl-SI"/>
              <a:pPr>
                <a:defRPr/>
              </a:pPr>
              <a:t>30. 05. 2019</a:t>
            </a:fld>
            <a:endParaRPr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C7D4ACD8-D54D-41AB-AE73-832575C940C9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06225C09-BBF5-47C3-968D-9026E1141A9B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012CE2-C4BB-4182-BA9F-3C882DA1A9D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06999745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EE22CE4E-F3C5-4EEF-8C49-0EDC7930B06D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50641-2A4F-4818-9E7F-61F0CD6B9D4F}" type="datetime1">
              <a:rPr lang="sl-SI"/>
              <a:pPr>
                <a:defRPr/>
              </a:pPr>
              <a:t>30. 05. 2019</a:t>
            </a:fld>
            <a:endParaRPr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5BF340D3-AA9E-449D-8222-F40527359F9B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7AB8C22C-E996-4C04-A0BF-C715250C6F7C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BD090-0036-4E74-ACFB-994016BD1C8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00320402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3B45385B-7FF1-4C8F-884C-D714015F7602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2A33F-0268-452E-9CCE-7F703019B019}" type="datetime1">
              <a:rPr lang="sl-SI"/>
              <a:pPr>
                <a:defRPr/>
              </a:pPr>
              <a:t>30. 05. 2019</a:t>
            </a:fld>
            <a:endParaRPr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BE5F6250-0782-4047-82A0-F9C09F34D73F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B3FE1566-D4B1-41B2-8896-D9148A481300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70B6C0-9A14-435B-9224-6B975B6FFEC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5844815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8455FF7E-B9BA-47C4-B360-DFF29B5E5A9C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EBF44-1306-4DF0-A490-54A17119D6A4}" type="datetime1">
              <a:rPr lang="sl-SI"/>
              <a:pPr>
                <a:defRPr/>
              </a:pPr>
              <a:t>30. 05. 2019</a:t>
            </a:fld>
            <a:endParaRPr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D7500DBB-8EC9-465B-A6FF-725BB4B6B94A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B5AE554A-C9B4-419D-B4AE-DD0CEF867929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DE857A-1441-4771-B8DC-7405B5DC4F6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36485481"/>
      </p:ext>
    </p:extLst>
  </p:cSld>
  <p:clrMapOvr>
    <a:masterClrMapping/>
  </p:clrMapOvr>
  <p:transition spd="slow"/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B143264C-BC8D-4C29-BCC2-1CEC32D6F192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1CB35-0912-433B-84AE-4D233516DE18}" type="datetime1">
              <a:rPr lang="sl-SI"/>
              <a:pPr>
                <a:defRPr/>
              </a:pPr>
              <a:t>30. 05. 2019</a:t>
            </a:fld>
            <a:endParaRPr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5FB5E31E-EDFB-49D9-92DC-E2BC60A908A9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BF0CA262-C903-4F2B-BE51-BE19E32272E0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38C594-319C-4347-8FA1-7FAD2D8ADF0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105711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86CC13F4-D11A-47DC-9DE9-1B0049866A90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4DB07-3AB1-412A-B027-75AE034FB476}" type="datetime1">
              <a:rPr lang="sl-SI"/>
              <a:pPr>
                <a:defRPr/>
              </a:pPr>
              <a:t>30. 05. 2019</a:t>
            </a:fld>
            <a:endParaRPr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70125003-E348-4C52-90AE-EE97B6039483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AF73264C-7EF8-42CC-8C31-E4110891886E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3BF74C-6DA0-4E07-A155-C3ABF3FB1C2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81308668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FEFD4500-C339-4E3E-8223-2F5EC2C51537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E59B3-352C-4C59-A83A-B4F724843793}" type="datetime1">
              <a:rPr lang="sl-SI"/>
              <a:pPr>
                <a:defRPr/>
              </a:pPr>
              <a:t>30. 05. 2019</a:t>
            </a:fld>
            <a:endParaRPr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03BE3BC2-C0D8-432C-9640-A38CF5D34456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1B6EA128-1A1C-4048-9ED8-632FD30367CD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1B8983-4791-4ABC-8A63-DAF7CFA1506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23156136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5774B4C4-D3FE-4972-9975-1DD45427B145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6A735-8259-40C6-B27C-252E9596A3B8}" type="datetime1">
              <a:rPr lang="sl-SI"/>
              <a:pPr>
                <a:defRPr/>
              </a:pPr>
              <a:t>30. 05. 2019</a:t>
            </a:fld>
            <a:endParaRPr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3EB5BFD8-ED20-449F-91BE-29E429EA48AC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655A0958-0917-4C3D-9F17-BC17268F35D9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D53324-007E-496D-B8CB-8D4F8928B9A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42247303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673C417B-B7C9-443A-8609-38E475A02B82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FFF9C-32E5-4B1C-A581-059DDC5486EF}" type="datetime1">
              <a:rPr lang="sl-SI"/>
              <a:pPr>
                <a:defRPr/>
              </a:pPr>
              <a:t>30. 05. 2019</a:t>
            </a:fld>
            <a:endParaRPr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70B9ADB2-20EA-4BC9-8114-95176E341C03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9BD8E65A-C1D5-44BB-9E9C-30D57E4D389D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8D91C1-E114-4EBC-B579-31A5A018531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79368244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2E4AC11D-F7D9-4665-8409-261F39A55466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3CA64-195F-4CE5-B1E9-43C3B6ACC0D1}" type="datetime1">
              <a:rPr lang="sl-SI"/>
              <a:pPr>
                <a:defRPr/>
              </a:pPr>
              <a:t>30. 05. 2019</a:t>
            </a:fld>
            <a:endParaRPr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4E802C49-E739-4836-BD01-D12BE2AD739E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8AD9B132-854B-4663-B9E1-06A2577A1206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25EE45-B778-4ECE-85C5-8ECCC976260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56621109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67210A2F-FA65-4DA4-8B83-85DDE7D84F66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DDCE9-EE75-44CE-AF7C-73CB3D26FE0E}" type="datetime1">
              <a:rPr lang="sl-SI"/>
              <a:pPr>
                <a:defRPr/>
              </a:pPr>
              <a:t>30. 05. 2019</a:t>
            </a:fld>
            <a:endParaRPr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190197F4-6773-4B7B-9EB2-4D9262D6E3EF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30061F03-9B75-4E39-A140-AE4E25BCF9B9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8124DE-1BAD-4666-9737-0C70F5B55A6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26849312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788EB735-8EC8-47BC-A1B7-7346120E15F0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C7882-8C8C-4DCF-ACF7-B05D4DDBA1D0}" type="datetime1">
              <a:rPr lang="sl-SI"/>
              <a:pPr>
                <a:defRPr/>
              </a:pPr>
              <a:t>30. 05. 2019</a:t>
            </a:fld>
            <a:endParaRPr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B851FEFB-2F59-4133-9437-C566939D7717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E328F3B2-D842-4822-9C9C-EC4F22889FC9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EAC4B1-DB7B-4773-B04D-51D0F06B7BB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95585982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D481E1B3-0D08-4D9D-AD10-D3B6EC24203B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8C223-AE80-4AEE-9906-E65FBF7D3DA1}" type="datetime1">
              <a:rPr lang="sl-SI"/>
              <a:pPr>
                <a:defRPr/>
              </a:pPr>
              <a:t>30. 05. 2019</a:t>
            </a:fld>
            <a:endParaRPr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048F8474-EA99-48A0-A3EA-568FE47F0281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1987074F-6A3D-41AE-8683-2D7421D5941F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C98912-8679-4E42-BF37-1F3B8DE9927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58183845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E1C0ED92-1C35-4747-BF51-1355B0B4E014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C1030-7D95-46E1-8668-0C8FEAB08A6C}" type="datetime1">
              <a:rPr lang="sl-SI"/>
              <a:pPr>
                <a:defRPr/>
              </a:pPr>
              <a:t>30. 05. 2019</a:t>
            </a:fld>
            <a:endParaRPr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9D5D2C0C-4BA8-4DCC-A8AC-3F19DEA95006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876D4C58-AA59-4C76-B1E8-94AA10574371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765B5A-FDE2-4D21-8BF3-56B293EB703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23846522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5A2E1F31-9825-46BB-AC2E-AF81473CB80A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737FC-88FA-4792-9C6C-F9FC5AC2CF21}" type="datetime1">
              <a:rPr lang="sl-SI"/>
              <a:pPr>
                <a:defRPr/>
              </a:pPr>
              <a:t>30. 05. 2019</a:t>
            </a:fld>
            <a:endParaRPr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7BE8F0C5-1015-4BBA-A85D-1D1A42A69801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DCB4ED34-E0E1-40C1-BDE4-52B4853785D8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129D79-7E80-4C58-8B3F-1EACC2934EB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98307846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BCD5B953-D3D6-4B91-AFB8-0A8670D95B68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F8805-1594-44A1-AF50-2DF3FD6DCD5F}" type="datetime1">
              <a:rPr lang="sl-SI"/>
              <a:pPr>
                <a:defRPr/>
              </a:pPr>
              <a:t>30. 05. 2019</a:t>
            </a:fld>
            <a:endParaRPr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FAA1252B-9CC1-46BA-8AC3-79DEB7A8462D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5FAFCC2A-257A-4D89-A3AA-4BF0DA09F541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817BD2-7769-4CAC-8DAA-A27F5AD8E87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28200021"/>
      </p:ext>
    </p:extLst>
  </p:cSld>
  <p:clrMapOvr>
    <a:masterClrMapping/>
  </p:clrMapOvr>
  <p:transition spd="slow"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4FF7E5EC-CFEA-41BF-BC23-09F6C375EE9B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625D1-BC99-490B-95B0-24758C355124}" type="datetime1">
              <a:rPr lang="sl-SI"/>
              <a:pPr>
                <a:defRPr/>
              </a:pPr>
              <a:t>30. 05. 2019</a:t>
            </a:fld>
            <a:endParaRPr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11740004-8E2E-49D7-9F37-CA186F0BC2BF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9675425C-D7BE-4803-B5B4-8D6052B366D8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4624AC-0EF7-4B64-992E-BD6977126A2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63546366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487D746D-C56F-49A0-97DB-0F41C5668210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8BF40-D8B0-4931-AA59-71B692BD554E}" type="datetime1">
              <a:rPr lang="sl-SI"/>
              <a:pPr>
                <a:defRPr/>
              </a:pPr>
              <a:t>30. 05. 2019</a:t>
            </a:fld>
            <a:endParaRPr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8B6C0786-B05A-4127-8FD9-689045A8524C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7A8A016A-E758-4893-A8A5-AF10585326D4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E5668D-00E6-419C-BEFD-B8E8D88D903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57103081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B6F75380-47F2-410C-BB1C-43C0299B30C9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65979-116B-48AF-9409-5B7304B5A9F4}" type="datetime1">
              <a:rPr lang="sl-SI"/>
              <a:pPr>
                <a:defRPr/>
              </a:pPr>
              <a:t>30. 05. 2019</a:t>
            </a:fld>
            <a:endParaRPr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ED1BC180-A22D-4996-984D-C49BE3607C76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B9477C77-80FD-45AD-9B2B-2ADF25FCEA8F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816F32-C6CD-4D99-8015-BC94ACD06CE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75135261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E5CCA535-D007-4456-8455-55B505E6DE45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C34A9-BE21-46AA-AAE5-7D7D92A9E7A0}" type="datetime1">
              <a:rPr lang="sl-SI"/>
              <a:pPr>
                <a:defRPr/>
              </a:pPr>
              <a:t>30. 05. 2019</a:t>
            </a:fld>
            <a:endParaRPr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0A001CBB-52DC-4CA3-9BAC-8F3BC6C0C699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AE0E7586-43BC-4ABA-8863-BD8828E1F27B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FDD59E-55D9-4324-9FFB-F45DE1FB31C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58263058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28F9DC87-4FB8-4B98-86AA-5CDA70501E27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A8DCC-D218-4D88-9F80-4D9B46EE3FFF}" type="datetime1">
              <a:rPr lang="sl-SI"/>
              <a:pPr>
                <a:defRPr/>
              </a:pPr>
              <a:t>30. 05. 2019</a:t>
            </a:fld>
            <a:endParaRPr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E8B084F8-5F86-4692-88D9-49BF2FB66297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FA801E6A-1A5B-4C73-82FD-818E2646946F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138E97-C93D-4656-8DEB-14DC5A5BD97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75907120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3325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3325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2C7CAC08-6B4B-4D94-8D04-F42D573E581B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8A177-7C63-4B38-A53D-6647D3441AAF}" type="datetime1">
              <a:rPr lang="sl-SI"/>
              <a:pPr>
                <a:defRPr/>
              </a:pPr>
              <a:t>30. 05. 2019</a:t>
            </a:fld>
            <a:endParaRPr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3735B648-980A-43EB-803E-8F4AEAB3391A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A192D451-D4B7-4190-AF0D-C88B17AFDD3A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FAA4EA-FF36-449E-9637-2F29A2C1581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17686490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60E2A8C1-F616-455F-8039-06C3357F2A43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8CFC4-864E-4589-AE16-C672F8A167BA}" type="datetime1">
              <a:rPr lang="sl-SI"/>
              <a:pPr>
                <a:defRPr/>
              </a:pPr>
              <a:t>30. 05. 2019</a:t>
            </a:fld>
            <a:endParaRPr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2BF16F52-9913-4046-9A12-220A4736FD67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619F86AC-C2A6-4069-A318-04E805EEB6AD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B168EC-2835-4674-ABB0-652F851758A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6114760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4595ABA2-FB8A-4267-882E-18A6E1662E77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BB985-438B-44BD-AA52-2304FA7634A0}" type="datetime1">
              <a:rPr lang="sl-SI"/>
              <a:pPr>
                <a:defRPr/>
              </a:pPr>
              <a:t>30. 05. 2019</a:t>
            </a:fld>
            <a:endParaRPr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4FDE9894-F85B-495B-9315-41865F5C303B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F36A524F-411E-4973-90EE-8F8FE6D30410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3A0F5D-98C5-46B5-A794-23362087EB7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76745925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2609FBF3-968C-429D-B827-3B100FD17009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EAD80-2C7A-4480-884C-44F2BCE11D1E}" type="datetime1">
              <a:rPr lang="sl-SI"/>
              <a:pPr>
                <a:defRPr/>
              </a:pPr>
              <a:t>30. 05. 2019</a:t>
            </a:fld>
            <a:endParaRPr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BC2CC018-F718-4A70-AAC8-B87C398D84CC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8BFDE64A-DE7F-4605-B1A4-EECD9BD8B172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750527-E16B-4CDC-8C46-E214033B6EE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0978072"/>
      </p:ext>
    </p:extLst>
  </p:cSld>
  <p:clrMapOvr>
    <a:masterClrMapping/>
  </p:clrMapOvr>
  <p:transition spd="slow"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17C5FC25-4F8D-4166-96B5-1795D95900F3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EA25A-7773-4FC7-8E8C-E2FE359D69E6}" type="datetime1">
              <a:rPr lang="sl-SI"/>
              <a:pPr>
                <a:defRPr/>
              </a:pPr>
              <a:t>30. 05. 2019</a:t>
            </a:fld>
            <a:endParaRPr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8D06805E-33A1-4FF6-B6CC-A5935515B4FC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C8C52911-2116-4532-9853-24A20AE89E53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9485AF-C09D-447A-B114-70D1865F3CB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33664557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197E9E26-60D5-4835-BB38-B5352A42447A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56045-0689-49B5-9600-EA6FA8BAD0E0}" type="datetime1">
              <a:rPr lang="sl-SI"/>
              <a:pPr>
                <a:defRPr/>
              </a:pPr>
              <a:t>30. 05. 2019</a:t>
            </a:fld>
            <a:endParaRPr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078EC80F-AA98-4351-BFD1-BE34A426E19C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5C6A7D9B-3906-4161-9E35-08747192F68C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BB7797-8967-4160-AADA-B9002383015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28811210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F7E411C-236E-4CA3-9743-C4E10F7A36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4"/>
          <a:stretch>
            <a:fillRect/>
          </a:stretch>
        </p:blipFill>
        <p:spPr bwMode="auto">
          <a:xfrm>
            <a:off x="0" y="0"/>
            <a:ext cx="91789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Naslov 1">
            <a:extLst>
              <a:ext uri="{FF2B5EF4-FFF2-40B4-BE49-F238E27FC236}">
                <a16:creationId xmlns:a16="http://schemas.microsoft.com/office/drawing/2014/main" id="{04F5C50D-BE86-4B33-8F18-F313EAEB810C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685800" y="1597025"/>
            <a:ext cx="777240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 za urejanje oblike naslovaKliknite, če želite urediti slog 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9C4FD91A-114A-4E7A-BB3B-AE57D74BEB47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05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lang="sl-SI" sz="1800" b="0" i="0" u="none" strike="noStrike" kern="1200" spc="0" smtClean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fld id="{ADD1DBAD-73E0-462D-9513-8E11C7F29218}" type="datetime1">
              <a:rPr lang="sl-SI"/>
              <a:pPr>
                <a:defRPr/>
              </a:pPr>
              <a:t>30. 05. 2019</a:t>
            </a:fld>
            <a:endParaRPr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DFAD4356-C476-49A1-B360-FB414FDCB4C2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05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sl-SI" sz="2400" kern="1200" smtClean="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253735C6-0B79-4058-9F1E-6E2D8C80111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05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ea typeface="Lucida Sans Unicode" panose="020B0602030504020204" pitchFamily="34" charset="0"/>
                <a:cs typeface="Tahoma" panose="020B0604030504040204" pitchFamily="34" charset="0"/>
              </a:defRPr>
            </a:lvl1pPr>
          </a:lstStyle>
          <a:p>
            <a:fld id="{56019D4A-7600-4319-B8E9-605755E1AF3D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031" name="Text Placeholder 6">
            <a:extLst>
              <a:ext uri="{FF2B5EF4-FFF2-40B4-BE49-F238E27FC236}">
                <a16:creationId xmlns:a16="http://schemas.microsoft.com/office/drawing/2014/main" id="{30ACF8A4-6505-4A9E-B998-1813BDD29344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457200" y="1203325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/>
  <p:txStyles>
    <p:titleStyle>
      <a:lvl1pPr algn="ctr" rtl="0" eaLnBrk="0" fontAlgn="base">
        <a:spcBef>
          <a:spcPct val="0"/>
        </a:spcBef>
        <a:spcAft>
          <a:spcPct val="0"/>
        </a:spcAft>
        <a:defRPr lang="sl-SI" sz="4400" kern="1200"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  <a:lvl2pPr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2pPr>
      <a:lvl3pPr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3pPr>
      <a:lvl4pPr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4pPr>
      <a:lvl5pPr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5pPr>
      <a:lvl6pPr marL="457200"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6pPr>
      <a:lvl7pPr marL="914400"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7pPr>
      <a:lvl8pPr marL="1371600"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8pPr>
      <a:lvl9pPr marL="1828800"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9pPr>
    </p:titleStyle>
    <p:bodyStyle>
      <a:lvl1pPr algn="l" rtl="0" eaLnBrk="0" fontAlgn="base">
        <a:spcBef>
          <a:spcPct val="0"/>
        </a:spcBef>
        <a:spcAft>
          <a:spcPts val="1413"/>
        </a:spcAft>
        <a:defRPr lang="sl-SI" sz="3200" kern="1200"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55F1D91-2E7C-45A1-9BF3-68032A16D22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4"/>
          <a:stretch>
            <a:fillRect/>
          </a:stretch>
        </p:blipFill>
        <p:spPr bwMode="auto">
          <a:xfrm>
            <a:off x="0" y="0"/>
            <a:ext cx="91789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Naslov 1">
            <a:extLst>
              <a:ext uri="{FF2B5EF4-FFF2-40B4-BE49-F238E27FC236}">
                <a16:creationId xmlns:a16="http://schemas.microsoft.com/office/drawing/2014/main" id="{BAA32B32-18E8-4E63-85DC-265CCA11A47C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 za urejanje oblike naslovaKliknite, če želite urediti slog naslova matrice</a:t>
            </a:r>
          </a:p>
        </p:txBody>
      </p:sp>
      <p:sp>
        <p:nvSpPr>
          <p:cNvPr id="4" name="Ograda vsebine 2">
            <a:extLst>
              <a:ext uri="{FF2B5EF4-FFF2-40B4-BE49-F238E27FC236}">
                <a16:creationId xmlns:a16="http://schemas.microsoft.com/office/drawing/2014/main" id="{85032E1B-D388-4C6C-957C-D3FC6D1C35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sl-SI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sl-SI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sl-SI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sl-S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sl-S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sl-SI"/>
              <a:t>Kliknite za urejanje oblike orisa</a:t>
            </a:r>
          </a:p>
          <a:p>
            <a:pPr lvl="1"/>
            <a:r>
              <a:rPr lang="sl-SI"/>
              <a:t>Druga raven orisa</a:t>
            </a:r>
          </a:p>
          <a:p>
            <a:pPr lvl="2"/>
            <a:r>
              <a:rPr lang="sl-SI"/>
              <a:t>Tretja raven orisa</a:t>
            </a:r>
          </a:p>
          <a:p>
            <a:pPr lvl="3"/>
            <a:r>
              <a:rPr lang="sl-SI"/>
              <a:t>Četrta raven orisa</a:t>
            </a:r>
          </a:p>
          <a:p>
            <a:pPr lvl="4"/>
            <a:r>
              <a:rPr lang="sl-SI"/>
              <a:t>Peta raven orisa</a:t>
            </a:r>
          </a:p>
          <a:p>
            <a:pPr lvl="5"/>
            <a:r>
              <a:rPr lang="sl-SI"/>
              <a:t>Šesta raven orisa</a:t>
            </a:r>
          </a:p>
          <a:p>
            <a:pPr lvl="6"/>
            <a:r>
              <a:rPr lang="sl-SI"/>
              <a:t>Sedma raven orisa</a:t>
            </a:r>
          </a:p>
          <a:p>
            <a:pPr lvl="7"/>
            <a:r>
              <a:rPr lang="sl-SI"/>
              <a:t>Osma raven orisa</a:t>
            </a:r>
          </a:p>
          <a:p>
            <a:pPr lvl="0"/>
            <a:r>
              <a:rPr lang="sl-SI"/>
              <a:t>Deveta raven orisaKliknite,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1E5B13DB-248D-401F-B671-0A8F6AD374FC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05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lang="sl-SI" sz="1800" b="0" i="0" u="none" strike="noStrike" kern="1200" spc="0" smtClean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fld id="{3916E187-2D52-4788-84B3-1E22612399E9}" type="datetime1">
              <a:rPr lang="sl-SI"/>
              <a:pPr>
                <a:defRPr/>
              </a:pPr>
              <a:t>30. 05. 2019</a:t>
            </a:fld>
            <a:endParaRPr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1FB7FAFC-BB94-4EEB-B592-29A15620E2FE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05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sl-SI" sz="2400" kern="1200" smtClean="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B149AD98-3774-4918-8B1C-4E28F1B2D76F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05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ea typeface="Lucida Sans Unicode" panose="020B0602030504020204" pitchFamily="34" charset="0"/>
                <a:cs typeface="Tahoma" panose="020B0604030504040204" pitchFamily="34" charset="0"/>
              </a:defRPr>
            </a:lvl1pPr>
          </a:lstStyle>
          <a:p>
            <a:fld id="{398BDA3B-25F4-4FC0-AD1D-2742FA7D6F31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spd="slow"/>
  <p:txStyles>
    <p:titleStyle>
      <a:lvl1pPr algn="ctr" rtl="0" eaLnBrk="0" fontAlgn="base">
        <a:spcBef>
          <a:spcPct val="0"/>
        </a:spcBef>
        <a:spcAft>
          <a:spcPct val="0"/>
        </a:spcAft>
        <a:defRPr lang="sl-SI" sz="4400" kern="1200"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  <a:lvl2pPr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2pPr>
      <a:lvl3pPr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3pPr>
      <a:lvl4pPr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4pPr>
      <a:lvl5pPr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5pPr>
      <a:lvl6pPr marL="457200"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6pPr>
      <a:lvl7pPr marL="914400"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7pPr>
      <a:lvl8pPr marL="1371600"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8pPr>
      <a:lvl9pPr marL="1828800"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SzPct val="45000"/>
        <a:buFont typeface="StarSymbol"/>
        <a:buChar char="●"/>
        <a:defRPr lang="sl-SI" sz="3200">
          <a:solidFill>
            <a:srgbClr val="000000"/>
          </a:solidFill>
          <a:latin typeface="Calibri" pitchFamily="18"/>
        </a:defRPr>
      </a:lvl1pPr>
      <a:lvl2pPr lvl="1" algn="l" rtl="0" eaLnBrk="0" fontAlgn="base" hangingPunct="0">
        <a:spcBef>
          <a:spcPct val="20000"/>
        </a:spcBef>
        <a:spcAft>
          <a:spcPct val="0"/>
        </a:spcAft>
        <a:buSzPct val="75000"/>
        <a:buFont typeface="StarSymbol"/>
        <a:buChar char="–"/>
        <a:defRPr lang="sl-SI" sz="3200">
          <a:solidFill>
            <a:srgbClr val="000000"/>
          </a:solidFill>
          <a:latin typeface="Calibri" pitchFamily="18"/>
        </a:defRPr>
      </a:lvl2pPr>
      <a:lvl3pPr lvl="2" algn="l" rtl="0" eaLnBrk="0" fontAlgn="base" hangingPunct="0">
        <a:spcBef>
          <a:spcPct val="20000"/>
        </a:spcBef>
        <a:spcAft>
          <a:spcPct val="0"/>
        </a:spcAft>
        <a:buSzPct val="45000"/>
        <a:buFont typeface="StarSymbol"/>
        <a:buChar char="●"/>
        <a:defRPr lang="sl-SI" sz="3200">
          <a:solidFill>
            <a:srgbClr val="000000"/>
          </a:solidFill>
          <a:latin typeface="Calibri" pitchFamily="18"/>
        </a:defRPr>
      </a:lvl3pPr>
      <a:lvl4pPr lvl="3" algn="l" rtl="0" eaLnBrk="0" fontAlgn="base" hangingPunct="0">
        <a:spcBef>
          <a:spcPct val="20000"/>
        </a:spcBef>
        <a:spcAft>
          <a:spcPct val="0"/>
        </a:spcAft>
        <a:buSzPct val="75000"/>
        <a:buFont typeface="StarSymbol"/>
        <a:buChar char="–"/>
        <a:defRPr lang="sl-SI" sz="3200">
          <a:solidFill>
            <a:srgbClr val="000000"/>
          </a:solidFill>
          <a:latin typeface="Calibri" pitchFamily="18"/>
        </a:defRPr>
      </a:lvl4pPr>
      <a:lvl5pPr lvl="4" algn="l" rtl="0" eaLnBrk="0" fontAlgn="base" hangingPunct="0">
        <a:spcBef>
          <a:spcPct val="20000"/>
        </a:spcBef>
        <a:spcAft>
          <a:spcPct val="0"/>
        </a:spcAft>
        <a:buSzPct val="45000"/>
        <a:buFont typeface="StarSymbol"/>
        <a:buChar char="●"/>
        <a:defRPr lang="sl-SI" sz="3200">
          <a:solidFill>
            <a:srgbClr val="000000"/>
          </a:solidFill>
          <a:latin typeface="Calibri" pitchFamily="18"/>
        </a:defRPr>
      </a:lvl5pPr>
      <a:lvl6pPr lvl="5">
        <a:buSzPct val="45000"/>
        <a:buFont typeface="StarSymbol"/>
        <a:buChar char="●"/>
        <a:tabLst/>
        <a:defRPr lang="sl-SI" sz="3200" b="0" i="0" u="none" strike="noStrike" spc="0">
          <a:solidFill>
            <a:srgbClr val="000000"/>
          </a:solidFill>
          <a:latin typeface="Calibri" pitchFamily="18"/>
        </a:defRPr>
      </a:lvl6pPr>
      <a:lvl7pPr lvl="6">
        <a:buSzPct val="45000"/>
        <a:buFont typeface="StarSymbol"/>
        <a:buChar char="●"/>
        <a:tabLst/>
        <a:defRPr lang="sl-SI" sz="3200" b="0" i="0" u="none" strike="noStrike" spc="0">
          <a:solidFill>
            <a:srgbClr val="000000"/>
          </a:solidFill>
          <a:latin typeface="Calibri" pitchFamily="18"/>
        </a:defRPr>
      </a:lvl7pPr>
      <a:lvl8pPr lvl="7">
        <a:buSzPct val="45000"/>
        <a:buFont typeface="StarSymbol"/>
        <a:buChar char="●"/>
        <a:tabLst/>
        <a:defRPr lang="sl-SI" sz="3200" b="0" i="0" u="none" strike="noStrike" spc="0">
          <a:solidFill>
            <a:srgbClr val="000000"/>
          </a:solidFill>
          <a:latin typeface="Calibri" pitchFamily="18"/>
        </a:defRPr>
      </a:lvl8pPr>
      <a:lvl9pPr marL="0" marR="0" lvl="0" indent="0" algn="l" rtl="0" hangingPunct="1">
        <a:spcBef>
          <a:spcPts val="638"/>
        </a:spcBef>
        <a:spcAft>
          <a:spcPts val="1417"/>
        </a:spcAft>
        <a:buSzPct val="45000"/>
        <a:buFont typeface="Arial" pitchFamily="32"/>
        <a:buChar char="•"/>
        <a:tabLst/>
        <a:defRPr lang="sl-SI" sz="3200" b="0" i="0" u="none" strike="noStrike" spc="0">
          <a:solidFill>
            <a:srgbClr val="000000"/>
          </a:solidFill>
          <a:latin typeface="Calibri" pitchFamily="18"/>
        </a:defRPr>
      </a:lvl9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7EAD95A7-B686-422A-9051-517296447B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4"/>
          <a:stretch>
            <a:fillRect/>
          </a:stretch>
        </p:blipFill>
        <p:spPr bwMode="auto">
          <a:xfrm>
            <a:off x="0" y="0"/>
            <a:ext cx="91789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Naslov 1">
            <a:extLst>
              <a:ext uri="{FF2B5EF4-FFF2-40B4-BE49-F238E27FC236}">
                <a16:creationId xmlns:a16="http://schemas.microsoft.com/office/drawing/2014/main" id="{ED4E1EFA-5BCB-4CC3-A540-FBA3DDF56736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 za urejanje oblike naslovaKliknite, če želite urediti slog naslova matrice</a:t>
            </a:r>
          </a:p>
        </p:txBody>
      </p:sp>
      <p:sp>
        <p:nvSpPr>
          <p:cNvPr id="4" name="Ograda vsebine 2">
            <a:extLst>
              <a:ext uri="{FF2B5EF4-FFF2-40B4-BE49-F238E27FC236}">
                <a16:creationId xmlns:a16="http://schemas.microsoft.com/office/drawing/2014/main" id="{A2E73C10-DD9C-492A-8B54-A78BFDAF78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sl-SI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sl-SI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sl-SI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sl-S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sl-S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sl-SI"/>
              <a:t>Kliknite za urejanje oblike orisa</a:t>
            </a:r>
          </a:p>
          <a:p>
            <a:pPr lvl="1"/>
            <a:r>
              <a:rPr lang="sl-SI"/>
              <a:t>Druga raven orisa</a:t>
            </a:r>
          </a:p>
          <a:p>
            <a:pPr lvl="2"/>
            <a:r>
              <a:rPr lang="sl-SI"/>
              <a:t>Tretja raven orisa</a:t>
            </a:r>
          </a:p>
          <a:p>
            <a:pPr lvl="3"/>
            <a:r>
              <a:rPr lang="sl-SI"/>
              <a:t>Četrta raven orisa</a:t>
            </a:r>
          </a:p>
          <a:p>
            <a:pPr lvl="4"/>
            <a:r>
              <a:rPr lang="sl-SI"/>
              <a:t>Peta raven orisa</a:t>
            </a:r>
          </a:p>
          <a:p>
            <a:pPr lvl="5"/>
            <a:r>
              <a:rPr lang="sl-SI"/>
              <a:t>Šesta raven orisa</a:t>
            </a:r>
          </a:p>
          <a:p>
            <a:pPr lvl="6"/>
            <a:r>
              <a:rPr lang="sl-SI"/>
              <a:t>Sedma raven orisa</a:t>
            </a:r>
          </a:p>
          <a:p>
            <a:pPr lvl="7"/>
            <a:r>
              <a:rPr lang="sl-SI"/>
              <a:t>Osma raven orisa</a:t>
            </a:r>
          </a:p>
          <a:p>
            <a:pPr lvl="0"/>
            <a:r>
              <a:rPr lang="sl-SI"/>
              <a:t>Deveta raven orisaKliknite,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292B4B23-1551-49F7-8849-35DC75ED8D7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05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lang="sl-SI" sz="1800" b="0" i="0" u="none" strike="noStrike" kern="1200" spc="0" smtClean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fld id="{4CD8DD5E-B69C-48CF-A14D-9A1DF290E591}" type="datetime1">
              <a:rPr lang="sl-SI"/>
              <a:pPr>
                <a:defRPr/>
              </a:pPr>
              <a:t>30. 05. 2019</a:t>
            </a:fld>
            <a:endParaRPr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0871B49E-26E8-4404-A483-597E7A0D992E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05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sl-SI" sz="2400" kern="1200" smtClean="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8AA2AD38-D720-4F27-A55A-87F61D86B644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05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ea typeface="Lucida Sans Unicode" panose="020B0602030504020204" pitchFamily="34" charset="0"/>
                <a:cs typeface="Tahoma" panose="020B0604030504040204" pitchFamily="34" charset="0"/>
              </a:defRPr>
            </a:lvl1pPr>
          </a:lstStyle>
          <a:p>
            <a:fld id="{02B5B72C-EB1C-42D4-AB9E-CD02D00CA520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9A1A19F4-2580-44E3-8A90-931EE1B8CC3A}"/>
              </a:ext>
            </a:extLst>
          </p:cNvPr>
          <p:cNvSpPr/>
          <p:nvPr/>
        </p:nvSpPr>
        <p:spPr>
          <a:xfrm>
            <a:off x="609600" y="358775"/>
            <a:ext cx="8229600" cy="85566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anchor="ctr" compatLnSpc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sl-SI" sz="4400" b="1" i="1">
                <a:solidFill>
                  <a:srgbClr val="000000"/>
                </a:solidFill>
                <a:latin typeface="Agency FB" pitchFamily="34"/>
                <a:ea typeface="Microsoft YaHei" pitchFamily="2"/>
                <a:cs typeface="Mangal" pitchFamily="2"/>
              </a:rPr>
              <a:t>Causes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 spd="slow"/>
  <p:txStyles>
    <p:titleStyle>
      <a:lvl1pPr algn="ctr" rtl="0" eaLnBrk="0" fontAlgn="base">
        <a:spcBef>
          <a:spcPct val="0"/>
        </a:spcBef>
        <a:spcAft>
          <a:spcPct val="0"/>
        </a:spcAft>
        <a:defRPr lang="sl-SI" sz="4400" kern="1200"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  <a:lvl2pPr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2pPr>
      <a:lvl3pPr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3pPr>
      <a:lvl4pPr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4pPr>
      <a:lvl5pPr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5pPr>
      <a:lvl6pPr marL="457200"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6pPr>
      <a:lvl7pPr marL="914400"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7pPr>
      <a:lvl8pPr marL="1371600"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8pPr>
      <a:lvl9pPr marL="1828800"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SzPct val="45000"/>
        <a:buFont typeface="StarSymbol"/>
        <a:buChar char="●"/>
        <a:defRPr lang="sl-SI" sz="3200">
          <a:solidFill>
            <a:srgbClr val="000000"/>
          </a:solidFill>
          <a:latin typeface="Calibri" pitchFamily="18"/>
        </a:defRPr>
      </a:lvl1pPr>
      <a:lvl2pPr lvl="1" algn="l" rtl="0" eaLnBrk="0" fontAlgn="base" hangingPunct="0">
        <a:spcBef>
          <a:spcPct val="20000"/>
        </a:spcBef>
        <a:spcAft>
          <a:spcPct val="0"/>
        </a:spcAft>
        <a:buSzPct val="75000"/>
        <a:buFont typeface="StarSymbol"/>
        <a:buChar char="–"/>
        <a:defRPr lang="sl-SI" sz="3200">
          <a:solidFill>
            <a:srgbClr val="000000"/>
          </a:solidFill>
          <a:latin typeface="Calibri" pitchFamily="18"/>
        </a:defRPr>
      </a:lvl2pPr>
      <a:lvl3pPr lvl="2" algn="l" rtl="0" eaLnBrk="0" fontAlgn="base" hangingPunct="0">
        <a:spcBef>
          <a:spcPct val="20000"/>
        </a:spcBef>
        <a:spcAft>
          <a:spcPct val="0"/>
        </a:spcAft>
        <a:buSzPct val="45000"/>
        <a:buFont typeface="StarSymbol"/>
        <a:buChar char="●"/>
        <a:defRPr lang="sl-SI" sz="3200">
          <a:solidFill>
            <a:srgbClr val="000000"/>
          </a:solidFill>
          <a:latin typeface="Calibri" pitchFamily="18"/>
        </a:defRPr>
      </a:lvl3pPr>
      <a:lvl4pPr lvl="3" algn="l" rtl="0" eaLnBrk="0" fontAlgn="base" hangingPunct="0">
        <a:spcBef>
          <a:spcPct val="20000"/>
        </a:spcBef>
        <a:spcAft>
          <a:spcPct val="0"/>
        </a:spcAft>
        <a:buSzPct val="75000"/>
        <a:buFont typeface="StarSymbol"/>
        <a:buChar char="–"/>
        <a:defRPr lang="sl-SI" sz="3200">
          <a:solidFill>
            <a:srgbClr val="000000"/>
          </a:solidFill>
          <a:latin typeface="Calibri" pitchFamily="18"/>
        </a:defRPr>
      </a:lvl4pPr>
      <a:lvl5pPr lvl="4" algn="l" rtl="0" eaLnBrk="0" fontAlgn="base" hangingPunct="0">
        <a:spcBef>
          <a:spcPct val="20000"/>
        </a:spcBef>
        <a:spcAft>
          <a:spcPct val="0"/>
        </a:spcAft>
        <a:buSzPct val="45000"/>
        <a:buFont typeface="StarSymbol"/>
        <a:buChar char="●"/>
        <a:defRPr lang="sl-SI" sz="3200">
          <a:solidFill>
            <a:srgbClr val="000000"/>
          </a:solidFill>
          <a:latin typeface="Calibri" pitchFamily="18"/>
        </a:defRPr>
      </a:lvl5pPr>
      <a:lvl6pPr lvl="5">
        <a:buSzPct val="45000"/>
        <a:buFont typeface="StarSymbol"/>
        <a:buChar char="●"/>
        <a:tabLst/>
        <a:defRPr lang="sl-SI" sz="3200" b="0" i="0" u="none" strike="noStrike" spc="0">
          <a:solidFill>
            <a:srgbClr val="000000"/>
          </a:solidFill>
          <a:latin typeface="Calibri" pitchFamily="18"/>
        </a:defRPr>
      </a:lvl6pPr>
      <a:lvl7pPr lvl="6">
        <a:buSzPct val="45000"/>
        <a:buFont typeface="StarSymbol"/>
        <a:buChar char="●"/>
        <a:tabLst/>
        <a:defRPr lang="sl-SI" sz="3200" b="0" i="0" u="none" strike="noStrike" spc="0">
          <a:solidFill>
            <a:srgbClr val="000000"/>
          </a:solidFill>
          <a:latin typeface="Calibri" pitchFamily="18"/>
        </a:defRPr>
      </a:lvl7pPr>
      <a:lvl8pPr lvl="7">
        <a:buSzPct val="45000"/>
        <a:buFont typeface="StarSymbol"/>
        <a:buChar char="●"/>
        <a:tabLst/>
        <a:defRPr lang="sl-SI" sz="3200" b="0" i="0" u="none" strike="noStrike" spc="0">
          <a:solidFill>
            <a:srgbClr val="000000"/>
          </a:solidFill>
          <a:latin typeface="Calibri" pitchFamily="18"/>
        </a:defRPr>
      </a:lvl8pPr>
      <a:lvl9pPr marL="0" marR="0" lvl="0" indent="0" algn="l" rtl="0" hangingPunct="1">
        <a:spcBef>
          <a:spcPts val="638"/>
        </a:spcBef>
        <a:spcAft>
          <a:spcPts val="1417"/>
        </a:spcAft>
        <a:buSzPct val="45000"/>
        <a:buFont typeface="Arial" pitchFamily="32"/>
        <a:buChar char="•"/>
        <a:tabLst/>
        <a:defRPr lang="sl-SI" sz="3200" b="0" i="0" u="none" strike="noStrike" spc="0">
          <a:solidFill>
            <a:srgbClr val="000000"/>
          </a:solidFill>
          <a:latin typeface="Calibri" pitchFamily="18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rdc.org/globalwarming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edfenergy.com/energyfuture/images/schematic/greenhouse-effect.jpg" TargetMode="External"/><Relationship Id="rId5" Type="http://schemas.openxmlformats.org/officeDocument/2006/relationships/hyperlink" Target="http://unfccc.int/essential_background/kyoto_protocol/items/6034.php" TargetMode="External"/><Relationship Id="rId4" Type="http://schemas.openxmlformats.org/officeDocument/2006/relationships/hyperlink" Target="http://en.wikipedia.org/wiki/Greenhouse_effec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>
            <a:extLst>
              <a:ext uri="{FF2B5EF4-FFF2-40B4-BE49-F238E27FC236}">
                <a16:creationId xmlns:a16="http://schemas.microsoft.com/office/drawing/2014/main" id="{340D9DA4-ED68-47C5-B26C-10E4B6AAD3F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>
              <a:buSzPct val="45000"/>
              <a:buFont typeface="StarSymbol"/>
              <a:buNone/>
            </a:pPr>
            <a:r>
              <a:rPr altLang="sl-SI" sz="8000" b="1" i="1">
                <a:latin typeface="Agency FB" panose="020B050302020202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t>Global Warming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Greenhouse Ga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>
            <a:extLst>
              <a:ext uri="{FF2B5EF4-FFF2-40B4-BE49-F238E27FC236}">
                <a16:creationId xmlns:a16="http://schemas.microsoft.com/office/drawing/2014/main" id="{85E513C9-CBC2-4F15-ABBA-6DDA88DC2C7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>
              <a:buSzPct val="45000"/>
              <a:buFont typeface="StarSymbol"/>
              <a:buNone/>
            </a:pPr>
            <a:r>
              <a:rPr altLang="sl-SI" b="1" i="1">
                <a:latin typeface="Agency FB" panose="020B050302020202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t>Greenhouse Gases</a:t>
            </a:r>
          </a:p>
        </p:txBody>
      </p:sp>
      <p:sp>
        <p:nvSpPr>
          <p:cNvPr id="13315" name="Ograda vsebine 2">
            <a:extLst>
              <a:ext uri="{FF2B5EF4-FFF2-40B4-BE49-F238E27FC236}">
                <a16:creationId xmlns:a16="http://schemas.microsoft.com/office/drawing/2014/main" id="{8C11640E-9612-479D-983E-92339902A81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marL="431800" indent="-323850" eaLnBrk="1">
              <a:spcBef>
                <a:spcPct val="0"/>
              </a:spcBef>
              <a:spcAft>
                <a:spcPts val="1413"/>
              </a:spcAft>
              <a:buFont typeface="StarSymbol"/>
              <a:buNone/>
            </a:pPr>
            <a:endParaRPr altLang="sl-SI">
              <a:latin typeface="Calibri" panose="020F050202020403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  <p:pic>
        <p:nvPicPr>
          <p:cNvPr id="13316" name="Picture 5">
            <a:extLst>
              <a:ext uri="{FF2B5EF4-FFF2-40B4-BE49-F238E27FC236}">
                <a16:creationId xmlns:a16="http://schemas.microsoft.com/office/drawing/2014/main" id="{42B2A3CB-AB6C-4210-AD0D-56251CB6F0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058863"/>
            <a:ext cx="6667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Role in Climate Chan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slov 1">
            <a:extLst>
              <a:ext uri="{FF2B5EF4-FFF2-40B4-BE49-F238E27FC236}">
                <a16:creationId xmlns:a16="http://schemas.microsoft.com/office/drawing/2014/main" id="{468CF948-C206-4DE8-BBFF-4E5351819F9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>
              <a:buSzPct val="45000"/>
              <a:buFont typeface="StarSymbol"/>
              <a:buNone/>
            </a:pPr>
            <a:r>
              <a:rPr altLang="sl-SI" b="1" i="1">
                <a:latin typeface="Agency FB" panose="020B050302020202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t>Role in Climate Changes</a:t>
            </a:r>
          </a:p>
        </p:txBody>
      </p:sp>
      <p:sp>
        <p:nvSpPr>
          <p:cNvPr id="14339" name="Ograda vsebine 2">
            <a:extLst>
              <a:ext uri="{FF2B5EF4-FFF2-40B4-BE49-F238E27FC236}">
                <a16:creationId xmlns:a16="http://schemas.microsoft.com/office/drawing/2014/main" id="{62ACD63C-54ED-47C9-894B-E12D3CDF36B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marL="431800" indent="-323850" eaLnBrk="1">
              <a:spcBef>
                <a:spcPct val="0"/>
              </a:spcBef>
              <a:spcAft>
                <a:spcPts val="1413"/>
              </a:spcAft>
              <a:buFont typeface="StarSymbol"/>
              <a:buNone/>
            </a:pPr>
            <a:endParaRPr altLang="sl-SI">
              <a:latin typeface="Calibri" panose="020F050202020403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  <p:pic>
        <p:nvPicPr>
          <p:cNvPr id="14340" name="Picture 2">
            <a:extLst>
              <a:ext uri="{FF2B5EF4-FFF2-40B4-BE49-F238E27FC236}">
                <a16:creationId xmlns:a16="http://schemas.microsoft.com/office/drawing/2014/main" id="{E70D71BB-345A-4017-91FB-A2E963D825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131888"/>
            <a:ext cx="5000625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nsequ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slov 1">
            <a:extLst>
              <a:ext uri="{FF2B5EF4-FFF2-40B4-BE49-F238E27FC236}">
                <a16:creationId xmlns:a16="http://schemas.microsoft.com/office/drawing/2014/main" id="{DD3956D4-2CE5-4C9B-941B-783C0859861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>
              <a:buSzPct val="45000"/>
              <a:buFont typeface="StarSymbol"/>
              <a:buNone/>
            </a:pPr>
            <a:r>
              <a:rPr altLang="sl-SI" b="1" i="1">
                <a:latin typeface="Agency FB" panose="020B050302020202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t>Consequences</a:t>
            </a:r>
          </a:p>
        </p:txBody>
      </p:sp>
      <p:pic>
        <p:nvPicPr>
          <p:cNvPr id="15363" name="Picture 2">
            <a:extLst>
              <a:ext uri="{FF2B5EF4-FFF2-40B4-BE49-F238E27FC236}">
                <a16:creationId xmlns:a16="http://schemas.microsoft.com/office/drawing/2014/main" id="{3498937E-586B-4C72-98D3-087365286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347788"/>
            <a:ext cx="4319587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2">
            <a:extLst>
              <a:ext uri="{FF2B5EF4-FFF2-40B4-BE49-F238E27FC236}">
                <a16:creationId xmlns:a16="http://schemas.microsoft.com/office/drawing/2014/main" id="{EB68B0F1-400D-4029-BD12-6AF9CEC646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419225"/>
            <a:ext cx="410527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nsequ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slov 1">
            <a:extLst>
              <a:ext uri="{FF2B5EF4-FFF2-40B4-BE49-F238E27FC236}">
                <a16:creationId xmlns:a16="http://schemas.microsoft.com/office/drawing/2014/main" id="{9E35A5E4-7560-4D70-B8E9-929689B2EA5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>
              <a:buSzPct val="45000"/>
              <a:buFont typeface="StarSymbol"/>
              <a:buNone/>
            </a:pPr>
            <a:r>
              <a:rPr altLang="sl-SI" b="1" i="1">
                <a:latin typeface="Agency FB" panose="020B050302020202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t>Consequences</a:t>
            </a:r>
          </a:p>
        </p:txBody>
      </p:sp>
      <p:sp>
        <p:nvSpPr>
          <p:cNvPr id="3" name="Naslov 1">
            <a:extLst>
              <a:ext uri="{FF2B5EF4-FFF2-40B4-BE49-F238E27FC236}">
                <a16:creationId xmlns:a16="http://schemas.microsoft.com/office/drawing/2014/main" id="{F7F4455C-B894-49BE-AFB9-732231A9A7C3}"/>
              </a:ext>
            </a:extLst>
          </p:cNvPr>
          <p:cNvSpPr/>
          <p:nvPr/>
        </p:nvSpPr>
        <p:spPr>
          <a:xfrm>
            <a:off x="609600" y="358775"/>
            <a:ext cx="8229600" cy="85566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16388" name="Picture 2">
            <a:extLst>
              <a:ext uri="{FF2B5EF4-FFF2-40B4-BE49-F238E27FC236}">
                <a16:creationId xmlns:a16="http://schemas.microsoft.com/office/drawing/2014/main" id="{226CF722-F1F7-4370-A556-29DC02A485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92250"/>
            <a:ext cx="4505325" cy="299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>
            <a:extLst>
              <a:ext uri="{FF2B5EF4-FFF2-40B4-BE49-F238E27FC236}">
                <a16:creationId xmlns:a16="http://schemas.microsoft.com/office/drawing/2014/main" id="{D4F7E469-38D0-4397-9229-6405EEB0CA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635125"/>
            <a:ext cx="30099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nsequ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slov 1">
            <a:extLst>
              <a:ext uri="{FF2B5EF4-FFF2-40B4-BE49-F238E27FC236}">
                <a16:creationId xmlns:a16="http://schemas.microsoft.com/office/drawing/2014/main" id="{2F980C36-E13F-422C-BB48-5DE40DCF3FE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>
              <a:buSzPct val="45000"/>
              <a:buFont typeface="StarSymbol"/>
              <a:buNone/>
            </a:pPr>
            <a:r>
              <a:rPr altLang="sl-SI" b="1" i="1">
                <a:latin typeface="Agency FB" panose="020B050302020202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t>Consequences</a:t>
            </a:r>
          </a:p>
        </p:txBody>
      </p:sp>
      <p:sp>
        <p:nvSpPr>
          <p:cNvPr id="17411" name="Ograda vsebine 2">
            <a:extLst>
              <a:ext uri="{FF2B5EF4-FFF2-40B4-BE49-F238E27FC236}">
                <a16:creationId xmlns:a16="http://schemas.microsoft.com/office/drawing/2014/main" id="{A1A6D9DA-BC69-4111-911B-A558F417A6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marL="431800" indent="-323850" eaLnBrk="1">
              <a:spcBef>
                <a:spcPct val="0"/>
              </a:spcBef>
              <a:spcAft>
                <a:spcPts val="1413"/>
              </a:spcAft>
              <a:buFont typeface="StarSymbol"/>
              <a:buNone/>
            </a:pPr>
            <a:endParaRPr altLang="sl-SI">
              <a:latin typeface="Calibri" panose="020F050202020403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  <p:pic>
        <p:nvPicPr>
          <p:cNvPr id="17412" name="Picture 2">
            <a:extLst>
              <a:ext uri="{FF2B5EF4-FFF2-40B4-BE49-F238E27FC236}">
                <a16:creationId xmlns:a16="http://schemas.microsoft.com/office/drawing/2014/main" id="{51C924D4-AFB0-4E5A-8AD9-F93FF39DAA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492250"/>
            <a:ext cx="4535487" cy="299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>
            <a:extLst>
              <a:ext uri="{FF2B5EF4-FFF2-40B4-BE49-F238E27FC236}">
                <a16:creationId xmlns:a16="http://schemas.microsoft.com/office/drawing/2014/main" id="{E4B934D6-3481-4FBD-8986-FA17C520F2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563688"/>
            <a:ext cx="3887788" cy="291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Reduc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slov 1">
            <a:extLst>
              <a:ext uri="{FF2B5EF4-FFF2-40B4-BE49-F238E27FC236}">
                <a16:creationId xmlns:a16="http://schemas.microsoft.com/office/drawing/2014/main" id="{510CA93C-F26F-4BA2-977F-10F2853E480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>
              <a:buSzPct val="45000"/>
              <a:buFont typeface="StarSymbol"/>
              <a:buNone/>
            </a:pPr>
            <a:r>
              <a:rPr altLang="sl-SI" b="1" i="1">
                <a:latin typeface="Agency FB" panose="020B050302020202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t>Reducing</a:t>
            </a:r>
          </a:p>
        </p:txBody>
      </p:sp>
      <p:pic>
        <p:nvPicPr>
          <p:cNvPr id="18435" name="Picture 4">
            <a:extLst>
              <a:ext uri="{FF2B5EF4-FFF2-40B4-BE49-F238E27FC236}">
                <a16:creationId xmlns:a16="http://schemas.microsoft.com/office/drawing/2014/main" id="{ADAE04AA-11F4-4595-90D0-01CA4F2661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044575"/>
            <a:ext cx="5111750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slov 1">
            <a:extLst>
              <a:ext uri="{FF2B5EF4-FFF2-40B4-BE49-F238E27FC236}">
                <a16:creationId xmlns:a16="http://schemas.microsoft.com/office/drawing/2014/main" id="{919C47DF-6794-489B-8CEA-F72FC0F725F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>
              <a:buSzPct val="45000"/>
              <a:buFont typeface="StarSymbol"/>
              <a:buNone/>
            </a:pPr>
            <a:r>
              <a:rPr altLang="sl-SI" b="1" i="1">
                <a:latin typeface="Agency FB" panose="020B050302020202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t>Sources</a:t>
            </a:r>
          </a:p>
        </p:txBody>
      </p:sp>
      <p:sp>
        <p:nvSpPr>
          <p:cNvPr id="19459" name="Ograda vsebine 2">
            <a:extLst>
              <a:ext uri="{FF2B5EF4-FFF2-40B4-BE49-F238E27FC236}">
                <a16:creationId xmlns:a16="http://schemas.microsoft.com/office/drawing/2014/main" id="{C10A2D7F-C1B5-4CDF-B594-72C43B5B1FA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marL="0" indent="0" eaLnBrk="1">
              <a:spcBef>
                <a:spcPts val="638"/>
              </a:spcBef>
              <a:spcAft>
                <a:spcPts val="1413"/>
              </a:spcAft>
              <a:buFont typeface="Arial" panose="020B0604020202020204" pitchFamily="34" charset="0"/>
              <a:buChar char="•"/>
            </a:pPr>
            <a:r>
              <a:rPr altLang="sl-SI">
                <a:latin typeface="Calibri" panose="020F050202020403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t>SLOVENSKI veliki leksikon. Ljubljana; Mladinska Knjiga. 2007.</a:t>
            </a:r>
            <a:br>
              <a:rPr altLang="sl-SI">
                <a:latin typeface="Calibri" panose="020F050202020403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</a:br>
            <a:br>
              <a:rPr altLang="sl-SI">
                <a:latin typeface="Calibri" panose="020F050202020403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</a:br>
            <a:endParaRPr altLang="sl-SI">
              <a:latin typeface="Calibri" panose="020F050202020403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  <a:p>
            <a:pPr marL="0" indent="0" eaLnBrk="1">
              <a:spcBef>
                <a:spcPts val="638"/>
              </a:spcBef>
              <a:spcAft>
                <a:spcPts val="1413"/>
              </a:spcAft>
              <a:buFont typeface="Arial" panose="020B0604020202020204" pitchFamily="34" charset="0"/>
              <a:buChar char="•"/>
            </a:pPr>
            <a:r>
              <a:rPr altLang="sl-SI">
                <a:latin typeface="Calibri" panose="020F050202020403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t>GLOBAL warming. [elektronski vir]. 2014. [citirano: 3. december 2014]. Dostopno na URL-naslovu: </a:t>
            </a:r>
            <a:r>
              <a:rPr altLang="sl-SI">
                <a:latin typeface="Calibri" panose="020F0502020204030204" pitchFamily="34" charset="0"/>
                <a:ea typeface="Microsoft YaHei" panose="020B0503020204020204" pitchFamily="34" charset="-122"/>
                <a:cs typeface="Mangal" panose="02040503050203030202" pitchFamily="18" charset="0"/>
                <a:hlinkClick r:id="rId3"/>
              </a:rPr>
              <a:t>http://www.nrdc.org/globalwarming/</a:t>
            </a:r>
            <a:br>
              <a:rPr altLang="sl-SI">
                <a:latin typeface="Calibri" panose="020F050202020403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</a:br>
            <a:br>
              <a:rPr altLang="sl-SI">
                <a:latin typeface="Calibri" panose="020F050202020403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</a:br>
            <a:endParaRPr altLang="sl-SI">
              <a:latin typeface="Calibri" panose="020F050202020403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  <a:p>
            <a:pPr marL="0" indent="0" eaLnBrk="1">
              <a:spcBef>
                <a:spcPts val="638"/>
              </a:spcBef>
              <a:spcAft>
                <a:spcPts val="1413"/>
              </a:spcAft>
              <a:buFont typeface="Arial" panose="020B0604020202020204" pitchFamily="34" charset="0"/>
              <a:buChar char="•"/>
            </a:pPr>
            <a:r>
              <a:rPr altLang="sl-SI">
                <a:latin typeface="Calibri" panose="020F050202020403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t>GREENHOUSE effect. [elektronski vir]. 2014. [citirano: 3. december 2014]. Dostopno na URL-naslovu: </a:t>
            </a:r>
            <a:r>
              <a:rPr altLang="sl-SI">
                <a:latin typeface="Calibri" panose="020F0502020204030204" pitchFamily="34" charset="0"/>
                <a:ea typeface="Microsoft YaHei" panose="020B0503020204020204" pitchFamily="34" charset="-122"/>
                <a:cs typeface="Mangal" panose="02040503050203030202" pitchFamily="18" charset="0"/>
                <a:hlinkClick r:id="rId4"/>
              </a:rPr>
              <a:t>http://en.wikipedia.org/wiki/Greenhouse_effect</a:t>
            </a:r>
            <a:br>
              <a:rPr altLang="sl-SI">
                <a:latin typeface="Calibri" panose="020F050202020403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</a:br>
            <a:br>
              <a:rPr altLang="sl-SI">
                <a:latin typeface="Calibri" panose="020F050202020403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</a:br>
            <a:endParaRPr altLang="sl-SI">
              <a:latin typeface="Calibri" panose="020F050202020403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  <a:p>
            <a:pPr marL="0" indent="0" eaLnBrk="1">
              <a:spcBef>
                <a:spcPts val="638"/>
              </a:spcBef>
              <a:spcAft>
                <a:spcPts val="1413"/>
              </a:spcAft>
              <a:buFont typeface="Arial" panose="020B0604020202020204" pitchFamily="34" charset="0"/>
              <a:buChar char="•"/>
            </a:pPr>
            <a:r>
              <a:rPr altLang="sl-SI">
                <a:latin typeface="Calibri" panose="020F050202020403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t>KYOTO protocol. [elektronski vir]. 2014. [citirano: 3. december 2014]. Dostopno na URL-naslovu: </a:t>
            </a:r>
            <a:r>
              <a:rPr altLang="sl-SI">
                <a:latin typeface="Calibri" panose="020F0502020204030204" pitchFamily="34" charset="0"/>
                <a:ea typeface="Microsoft YaHei" panose="020B0503020204020204" pitchFamily="34" charset="-122"/>
                <a:cs typeface="Mangal" panose="02040503050203030202" pitchFamily="18" charset="0"/>
                <a:hlinkClick r:id="rId5"/>
              </a:rPr>
              <a:t>http://unfccc.int/essential_background/kyoto_protocol/items/6034.php</a:t>
            </a:r>
            <a:br>
              <a:rPr altLang="sl-SI">
                <a:latin typeface="Calibri" panose="020F050202020403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</a:br>
            <a:br>
              <a:rPr altLang="sl-SI">
                <a:latin typeface="Calibri" panose="020F050202020403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</a:br>
            <a:br>
              <a:rPr altLang="sl-SI">
                <a:latin typeface="Calibri" panose="020F050202020403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</a:br>
            <a:endParaRPr altLang="sl-SI">
              <a:latin typeface="Calibri" panose="020F050202020403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  <a:p>
            <a:pPr marL="0" indent="0" eaLnBrk="1">
              <a:spcBef>
                <a:spcPts val="638"/>
              </a:spcBef>
              <a:spcAft>
                <a:spcPts val="1413"/>
              </a:spcAft>
              <a:buFont typeface="Arial" panose="020B0604020202020204" pitchFamily="34" charset="0"/>
              <a:buChar char="•"/>
            </a:pPr>
            <a:r>
              <a:rPr altLang="sl-SI">
                <a:latin typeface="Calibri" panose="020F050202020403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t>GREENHOUSE effect. [elektronski vir].[dostopno: 3. december 2014]. Dostopno na URL-naslovu: </a:t>
            </a:r>
            <a:r>
              <a:rPr altLang="sl-SI">
                <a:latin typeface="Calibri" panose="020F0502020204030204" pitchFamily="34" charset="0"/>
                <a:ea typeface="Microsoft YaHei" panose="020B0503020204020204" pitchFamily="34" charset="-122"/>
                <a:cs typeface="Mangal" panose="02040503050203030202" pitchFamily="18" charset="0"/>
                <a:hlinkClick r:id="rId6"/>
              </a:rPr>
              <a:t>http://www.edfenergy.com/energyfuture/images/schematic/greenhouse-effect.jpg</a:t>
            </a:r>
            <a:br>
              <a:rPr altLang="sl-SI">
                <a:latin typeface="Calibri" panose="020F050202020403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</a:br>
            <a:br>
              <a:rPr altLang="sl-SI">
                <a:latin typeface="Calibri" panose="020F050202020403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</a:br>
            <a:endParaRPr altLang="sl-SI">
              <a:latin typeface="Calibri" panose="020F050202020403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  <a:p>
            <a:pPr marL="0" indent="0" eaLnBrk="1">
              <a:spcBef>
                <a:spcPts val="638"/>
              </a:spcBef>
              <a:spcAft>
                <a:spcPts val="1413"/>
              </a:spcAft>
              <a:buFont typeface="StarSymbol"/>
              <a:buNone/>
            </a:pPr>
            <a:endParaRPr altLang="sl-SI">
              <a:latin typeface="Calibri" panose="020F050202020403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Global Warmin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>
            <a:extLst>
              <a:ext uri="{FF2B5EF4-FFF2-40B4-BE49-F238E27FC236}">
                <a16:creationId xmlns:a16="http://schemas.microsoft.com/office/drawing/2014/main" id="{5F3CFB75-1E72-4FFD-A1E4-C2518E0DDAB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>
              <a:buSzPct val="45000"/>
              <a:buFont typeface="StarSymbol"/>
              <a:buNone/>
            </a:pPr>
            <a:r>
              <a:rPr altLang="sl-SI" b="1" i="1">
                <a:latin typeface="Agency FB" panose="020B050302020202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t>Global Warming</a:t>
            </a:r>
          </a:p>
        </p:txBody>
      </p:sp>
      <p:sp>
        <p:nvSpPr>
          <p:cNvPr id="3" name="Pravokotnik 4">
            <a:extLst>
              <a:ext uri="{FF2B5EF4-FFF2-40B4-BE49-F238E27FC236}">
                <a16:creationId xmlns:a16="http://schemas.microsoft.com/office/drawing/2014/main" id="{FAFCBD90-333A-4078-911A-AF66A7C665BB}"/>
              </a:ext>
            </a:extLst>
          </p:cNvPr>
          <p:cNvSpPr/>
          <p:nvPr/>
        </p:nvSpPr>
        <p:spPr>
          <a:xfrm>
            <a:off x="1042988" y="1852613"/>
            <a:ext cx="576262" cy="266382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595959"/>
          </a:solidFill>
          <a:ln>
            <a:noFill/>
            <a:prstDash val="solid"/>
          </a:ln>
        </p:spPr>
        <p:txBody>
          <a:bodyPr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PoljeZBesedilom 5">
            <a:extLst>
              <a:ext uri="{FF2B5EF4-FFF2-40B4-BE49-F238E27FC236}">
                <a16:creationId xmlns:a16="http://schemas.microsoft.com/office/drawing/2014/main" id="{FAB59F29-5D70-48A7-95FC-FFB0080C47D4}"/>
              </a:ext>
            </a:extLst>
          </p:cNvPr>
          <p:cNvSpPr/>
          <p:nvPr/>
        </p:nvSpPr>
        <p:spPr>
          <a:xfrm>
            <a:off x="352425" y="4516438"/>
            <a:ext cx="1938338" cy="3635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90000" tIns="45000" rIns="90000" bIns="45000" compatLnSpc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sl-SI" b="1">
                <a:solidFill>
                  <a:srgbClr val="000000"/>
                </a:solidFill>
                <a:latin typeface="Agency FB" pitchFamily="34"/>
                <a:ea typeface="Microsoft YaHei" pitchFamily="2"/>
                <a:cs typeface="Mangal" pitchFamily="2"/>
              </a:rPr>
              <a:t>150 years ago</a:t>
            </a:r>
          </a:p>
        </p:txBody>
      </p:sp>
      <p:sp>
        <p:nvSpPr>
          <p:cNvPr id="5" name="PoljeZBesedilom 6">
            <a:extLst>
              <a:ext uri="{FF2B5EF4-FFF2-40B4-BE49-F238E27FC236}">
                <a16:creationId xmlns:a16="http://schemas.microsoft.com/office/drawing/2014/main" id="{EF9EEE94-168B-49C5-9742-B6328045A7EE}"/>
              </a:ext>
            </a:extLst>
          </p:cNvPr>
          <p:cNvSpPr/>
          <p:nvPr/>
        </p:nvSpPr>
        <p:spPr>
          <a:xfrm>
            <a:off x="803275" y="2932113"/>
            <a:ext cx="1060450" cy="36512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90000" tIns="45000" rIns="90000" bIns="45000" compatLnSpc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sl-SI" b="1">
                <a:solidFill>
                  <a:srgbClr val="000000"/>
                </a:solidFill>
                <a:latin typeface="Agency FB" pitchFamily="34"/>
                <a:ea typeface="Microsoft YaHei" pitchFamily="2"/>
                <a:cs typeface="Mangal" pitchFamily="2"/>
              </a:rPr>
              <a:t>13.4 °C</a:t>
            </a:r>
          </a:p>
        </p:txBody>
      </p:sp>
      <p:sp>
        <p:nvSpPr>
          <p:cNvPr id="6" name="Pravokotnik 7">
            <a:extLst>
              <a:ext uri="{FF2B5EF4-FFF2-40B4-BE49-F238E27FC236}">
                <a16:creationId xmlns:a16="http://schemas.microsoft.com/office/drawing/2014/main" id="{482D4ED0-81D2-4B2D-A023-BC0A47BD743E}"/>
              </a:ext>
            </a:extLst>
          </p:cNvPr>
          <p:cNvSpPr/>
          <p:nvPr/>
        </p:nvSpPr>
        <p:spPr>
          <a:xfrm>
            <a:off x="4284663" y="1852613"/>
            <a:ext cx="574675" cy="266382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595959"/>
          </a:solidFill>
          <a:ln>
            <a:noFill/>
            <a:prstDash val="solid"/>
          </a:ln>
        </p:spPr>
        <p:txBody>
          <a:bodyPr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PoljeZBesedilom 8">
            <a:extLst>
              <a:ext uri="{FF2B5EF4-FFF2-40B4-BE49-F238E27FC236}">
                <a16:creationId xmlns:a16="http://schemas.microsoft.com/office/drawing/2014/main" id="{96344A93-181F-4AF1-AAFC-50364306426E}"/>
              </a:ext>
            </a:extLst>
          </p:cNvPr>
          <p:cNvSpPr/>
          <p:nvPr/>
        </p:nvSpPr>
        <p:spPr>
          <a:xfrm>
            <a:off x="4157663" y="2932113"/>
            <a:ext cx="830262" cy="36512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90000" tIns="45000" rIns="90000" bIns="45000" compatLnSpc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sl-SI" b="1">
                <a:solidFill>
                  <a:srgbClr val="000000"/>
                </a:solidFill>
                <a:latin typeface="Agency FB" pitchFamily="34"/>
                <a:ea typeface="Microsoft YaHei" pitchFamily="2"/>
                <a:cs typeface="Mangal" pitchFamily="2"/>
              </a:rPr>
              <a:t>14 °C</a:t>
            </a:r>
          </a:p>
        </p:txBody>
      </p:sp>
      <p:sp>
        <p:nvSpPr>
          <p:cNvPr id="8" name="Pravokotnik 9">
            <a:extLst>
              <a:ext uri="{FF2B5EF4-FFF2-40B4-BE49-F238E27FC236}">
                <a16:creationId xmlns:a16="http://schemas.microsoft.com/office/drawing/2014/main" id="{68E43712-44B5-452F-9EFA-20E96F293744}"/>
              </a:ext>
            </a:extLst>
          </p:cNvPr>
          <p:cNvSpPr/>
          <p:nvPr/>
        </p:nvSpPr>
        <p:spPr>
          <a:xfrm>
            <a:off x="4284663" y="1492250"/>
            <a:ext cx="574675" cy="28733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45D3E"/>
          </a:solidFill>
          <a:ln>
            <a:noFill/>
            <a:prstDash val="solid"/>
          </a:ln>
        </p:spPr>
        <p:txBody>
          <a:bodyPr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9" name="Pravokotnik 10">
            <a:extLst>
              <a:ext uri="{FF2B5EF4-FFF2-40B4-BE49-F238E27FC236}">
                <a16:creationId xmlns:a16="http://schemas.microsoft.com/office/drawing/2014/main" id="{CE851912-EDBF-4833-BD76-C36C83D21DEF}"/>
              </a:ext>
            </a:extLst>
          </p:cNvPr>
          <p:cNvSpPr/>
          <p:nvPr/>
        </p:nvSpPr>
        <p:spPr>
          <a:xfrm>
            <a:off x="7596188" y="1852613"/>
            <a:ext cx="576262" cy="266382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595959"/>
          </a:solidFill>
          <a:ln>
            <a:noFill/>
            <a:prstDash val="solid"/>
          </a:ln>
        </p:spPr>
        <p:txBody>
          <a:bodyPr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0" name="PoljeZBesedilom 11">
            <a:extLst>
              <a:ext uri="{FF2B5EF4-FFF2-40B4-BE49-F238E27FC236}">
                <a16:creationId xmlns:a16="http://schemas.microsoft.com/office/drawing/2014/main" id="{FF53E0F4-F6DD-42EE-9AC1-075E486C00AC}"/>
              </a:ext>
            </a:extLst>
          </p:cNvPr>
          <p:cNvSpPr/>
          <p:nvPr/>
        </p:nvSpPr>
        <p:spPr>
          <a:xfrm>
            <a:off x="7469188" y="2932113"/>
            <a:ext cx="831850" cy="36512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90000" tIns="45000" rIns="90000" bIns="45000" compatLnSpc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sl-SI" b="1">
                <a:solidFill>
                  <a:srgbClr val="000000"/>
                </a:solidFill>
                <a:latin typeface="Agency FB" pitchFamily="34"/>
                <a:ea typeface="Microsoft YaHei" pitchFamily="2"/>
                <a:cs typeface="Mangal" pitchFamily="2"/>
              </a:rPr>
              <a:t>16 °C</a:t>
            </a:r>
          </a:p>
        </p:txBody>
      </p:sp>
      <p:sp>
        <p:nvSpPr>
          <p:cNvPr id="11" name="Pravokotnik 12">
            <a:extLst>
              <a:ext uri="{FF2B5EF4-FFF2-40B4-BE49-F238E27FC236}">
                <a16:creationId xmlns:a16="http://schemas.microsoft.com/office/drawing/2014/main" id="{F2A42B0A-E76D-4271-8B48-D8A132483BB8}"/>
              </a:ext>
            </a:extLst>
          </p:cNvPr>
          <p:cNvSpPr/>
          <p:nvPr/>
        </p:nvSpPr>
        <p:spPr>
          <a:xfrm>
            <a:off x="7596188" y="1492250"/>
            <a:ext cx="576262" cy="28733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45D3E"/>
          </a:solidFill>
          <a:ln>
            <a:noFill/>
            <a:prstDash val="solid"/>
          </a:ln>
        </p:spPr>
        <p:txBody>
          <a:bodyPr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2" name="PoljeZBesedilom 15">
            <a:extLst>
              <a:ext uri="{FF2B5EF4-FFF2-40B4-BE49-F238E27FC236}">
                <a16:creationId xmlns:a16="http://schemas.microsoft.com/office/drawing/2014/main" id="{C96C1B99-E319-4A81-AE8B-01A0840ED180}"/>
              </a:ext>
            </a:extLst>
          </p:cNvPr>
          <p:cNvSpPr/>
          <p:nvPr/>
        </p:nvSpPr>
        <p:spPr>
          <a:xfrm>
            <a:off x="4035425" y="4516438"/>
            <a:ext cx="1136650" cy="3635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90000" tIns="45000" rIns="90000" bIns="45000" compatLnSpc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sl-SI" b="1">
                <a:solidFill>
                  <a:srgbClr val="000000"/>
                </a:solidFill>
                <a:latin typeface="Agency FB" pitchFamily="34"/>
                <a:ea typeface="Microsoft YaHei" pitchFamily="2"/>
                <a:cs typeface="Mangal" pitchFamily="2"/>
              </a:rPr>
              <a:t>present</a:t>
            </a:r>
          </a:p>
        </p:txBody>
      </p:sp>
      <p:sp>
        <p:nvSpPr>
          <p:cNvPr id="13" name="PoljeZBesedilom 16">
            <a:extLst>
              <a:ext uri="{FF2B5EF4-FFF2-40B4-BE49-F238E27FC236}">
                <a16:creationId xmlns:a16="http://schemas.microsoft.com/office/drawing/2014/main" id="{E023E697-FCFD-4642-8F92-D0596811727B}"/>
              </a:ext>
            </a:extLst>
          </p:cNvPr>
          <p:cNvSpPr/>
          <p:nvPr/>
        </p:nvSpPr>
        <p:spPr>
          <a:xfrm>
            <a:off x="7504113" y="4516438"/>
            <a:ext cx="790575" cy="3635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90000" tIns="45000" rIns="90000" bIns="45000" compatLnSpc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sl-SI" b="1">
                <a:solidFill>
                  <a:srgbClr val="000000"/>
                </a:solidFill>
                <a:latin typeface="Agency FB" pitchFamily="34"/>
                <a:ea typeface="Microsoft YaHei" pitchFamily="2"/>
                <a:cs typeface="Mangal" pitchFamily="2"/>
              </a:rPr>
              <a:t>2090</a:t>
            </a:r>
          </a:p>
        </p:txBody>
      </p:sp>
      <p:sp>
        <p:nvSpPr>
          <p:cNvPr id="14" name="Pravokotnik 17">
            <a:extLst>
              <a:ext uri="{FF2B5EF4-FFF2-40B4-BE49-F238E27FC236}">
                <a16:creationId xmlns:a16="http://schemas.microsoft.com/office/drawing/2014/main" id="{ECF32C30-A49C-44D1-B977-E5DA511BF83B}"/>
              </a:ext>
            </a:extLst>
          </p:cNvPr>
          <p:cNvSpPr/>
          <p:nvPr/>
        </p:nvSpPr>
        <p:spPr>
          <a:xfrm>
            <a:off x="7596188" y="484188"/>
            <a:ext cx="576262" cy="9350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834F2F"/>
          </a:solidFill>
          <a:ln>
            <a:noFill/>
            <a:prstDash val="solid"/>
          </a:ln>
        </p:spPr>
        <p:txBody>
          <a:bodyPr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latin typeface="Arial" pitchFamily="18"/>
              <a:ea typeface="Microsoft YaHei" pitchFamily="2"/>
              <a:cs typeface="Mangal" pitchFamily="2"/>
            </a:endParaRPr>
          </a:p>
        </p:txBody>
      </p:sp>
      <p:cxnSp>
        <p:nvCxnSpPr>
          <p:cNvPr id="5135" name="Raven puščični konektor 19">
            <a:extLst>
              <a:ext uri="{FF2B5EF4-FFF2-40B4-BE49-F238E27FC236}">
                <a16:creationId xmlns:a16="http://schemas.microsoft.com/office/drawing/2014/main" id="{7F00600E-3774-40A5-9095-DB17B776BE7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124075" y="2859088"/>
            <a:ext cx="1727200" cy="865187"/>
          </a:xfrm>
          <a:prstGeom prst="bentConnector3">
            <a:avLst>
              <a:gd name="adj1" fmla="val 50000"/>
            </a:avLst>
          </a:prstGeom>
          <a:noFill/>
          <a:ln w="28440">
            <a:solidFill>
              <a:srgbClr val="FFFFFF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6" name="Raven puščični konektor 22">
            <a:extLst>
              <a:ext uri="{FF2B5EF4-FFF2-40B4-BE49-F238E27FC236}">
                <a16:creationId xmlns:a16="http://schemas.microsoft.com/office/drawing/2014/main" id="{658727AD-7E55-448B-824C-0D6393F58DE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435600" y="1203325"/>
            <a:ext cx="1728788" cy="863600"/>
          </a:xfrm>
          <a:prstGeom prst="bentConnector3">
            <a:avLst>
              <a:gd name="adj1" fmla="val 50000"/>
            </a:avLst>
          </a:prstGeom>
          <a:noFill/>
          <a:ln w="38160">
            <a:solidFill>
              <a:srgbClr val="FFFFFF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D46C5FBA-0C5A-4EB8-B874-E981BAB4AB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03325"/>
            <a:ext cx="383857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6">
            <a:extLst>
              <a:ext uri="{FF2B5EF4-FFF2-40B4-BE49-F238E27FC236}">
                <a16:creationId xmlns:a16="http://schemas.microsoft.com/office/drawing/2014/main" id="{9AF5BF54-DBAD-4FCF-B970-EC36AFC0C5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203325"/>
            <a:ext cx="4271962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0CC59ED6-AF44-4A88-8742-8F6DF5F3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" t="2422" r="2158" b="5550"/>
          <a:stretch>
            <a:fillRect/>
          </a:stretch>
        </p:blipFill>
        <p:spPr bwMode="auto">
          <a:xfrm>
            <a:off x="252413" y="1347788"/>
            <a:ext cx="5111750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4">
            <a:extLst>
              <a:ext uri="{FF2B5EF4-FFF2-40B4-BE49-F238E27FC236}">
                <a16:creationId xmlns:a16="http://schemas.microsoft.com/office/drawing/2014/main" id="{AA2714A9-8A03-492D-8279-BF70B4622D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6" r="14331"/>
          <a:stretch>
            <a:fillRect/>
          </a:stretch>
        </p:blipFill>
        <p:spPr bwMode="auto">
          <a:xfrm>
            <a:off x="5580063" y="1203325"/>
            <a:ext cx="3421062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Greenhouse Eff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3">
            <a:extLst>
              <a:ext uri="{FF2B5EF4-FFF2-40B4-BE49-F238E27FC236}">
                <a16:creationId xmlns:a16="http://schemas.microsoft.com/office/drawing/2014/main" id="{3D4A2ACF-63F1-44C7-981E-1E93170234E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>
              <a:buSzPct val="45000"/>
              <a:buFont typeface="StarSymbol"/>
              <a:buNone/>
            </a:pPr>
            <a:r>
              <a:rPr altLang="sl-SI" b="1" i="1">
                <a:latin typeface="Agency FB" panose="020B050302020202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t>Greenhouse Effect</a:t>
            </a:r>
          </a:p>
        </p:txBody>
      </p:sp>
      <p:sp>
        <p:nvSpPr>
          <p:cNvPr id="8195" name="Ograda vsebine 4">
            <a:extLst>
              <a:ext uri="{FF2B5EF4-FFF2-40B4-BE49-F238E27FC236}">
                <a16:creationId xmlns:a16="http://schemas.microsoft.com/office/drawing/2014/main" id="{BFD0C1F2-ABA1-476B-B4C3-8F5763C6C10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marL="431800" indent="-323850" eaLnBrk="1">
              <a:spcBef>
                <a:spcPct val="0"/>
              </a:spcBef>
              <a:spcAft>
                <a:spcPts val="1413"/>
              </a:spcAft>
              <a:buFont typeface="StarSymbol"/>
              <a:buNone/>
            </a:pPr>
            <a:endParaRPr altLang="sl-SI">
              <a:latin typeface="Calibri" panose="020F050202020403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BE5AF358-1FC5-447A-88EE-EBD53459F0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203325"/>
            <a:ext cx="4702175" cy="352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Greenhouse Eff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3">
            <a:extLst>
              <a:ext uri="{FF2B5EF4-FFF2-40B4-BE49-F238E27FC236}">
                <a16:creationId xmlns:a16="http://schemas.microsoft.com/office/drawing/2014/main" id="{D5927680-08E0-4746-841E-7C594C69337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>
              <a:buSzPct val="45000"/>
              <a:buFont typeface="StarSymbol"/>
              <a:buNone/>
            </a:pPr>
            <a:r>
              <a:rPr altLang="sl-SI" b="1" i="1">
                <a:latin typeface="Agency FB" panose="020B050302020202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t>Greenhouse Effect</a:t>
            </a:r>
          </a:p>
        </p:txBody>
      </p:sp>
      <p:sp>
        <p:nvSpPr>
          <p:cNvPr id="9219" name="Ograda vsebine 4">
            <a:extLst>
              <a:ext uri="{FF2B5EF4-FFF2-40B4-BE49-F238E27FC236}">
                <a16:creationId xmlns:a16="http://schemas.microsoft.com/office/drawing/2014/main" id="{40F97011-C302-4319-BF71-FC8182605A5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marL="431800" indent="-323850" eaLnBrk="1">
              <a:spcBef>
                <a:spcPct val="0"/>
              </a:spcBef>
              <a:spcAft>
                <a:spcPts val="1413"/>
              </a:spcAft>
              <a:buFont typeface="StarSymbol"/>
              <a:buNone/>
            </a:pPr>
            <a:endParaRPr altLang="sl-SI">
              <a:latin typeface="Calibri" panose="020F050202020403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  <p:pic>
        <p:nvPicPr>
          <p:cNvPr id="9220" name="Picture 6">
            <a:extLst>
              <a:ext uri="{FF2B5EF4-FFF2-40B4-BE49-F238E27FC236}">
                <a16:creationId xmlns:a16="http://schemas.microsoft.com/office/drawing/2014/main" id="{84437EB2-2175-489E-AD04-5611D6821C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203325"/>
            <a:ext cx="4679950" cy="35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Greenhouse Eff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3">
            <a:extLst>
              <a:ext uri="{FF2B5EF4-FFF2-40B4-BE49-F238E27FC236}">
                <a16:creationId xmlns:a16="http://schemas.microsoft.com/office/drawing/2014/main" id="{12676FFA-3C87-487B-9D47-AA1172D61C9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>
              <a:buSzPct val="45000"/>
              <a:buFont typeface="StarSymbol"/>
              <a:buNone/>
            </a:pPr>
            <a:r>
              <a:rPr altLang="sl-SI" b="1" i="1">
                <a:latin typeface="Agency FB" panose="020B050302020202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t>Greenhouse Effect</a:t>
            </a:r>
          </a:p>
        </p:txBody>
      </p:sp>
      <p:sp>
        <p:nvSpPr>
          <p:cNvPr id="10243" name="Ograda vsebine 4">
            <a:extLst>
              <a:ext uri="{FF2B5EF4-FFF2-40B4-BE49-F238E27FC236}">
                <a16:creationId xmlns:a16="http://schemas.microsoft.com/office/drawing/2014/main" id="{86A3E84D-6962-429C-9F75-27DA0B0BB98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marL="431800" indent="-323850" eaLnBrk="1">
              <a:spcBef>
                <a:spcPct val="0"/>
              </a:spcBef>
              <a:spcAft>
                <a:spcPts val="1413"/>
              </a:spcAft>
              <a:buFont typeface="StarSymbol"/>
              <a:buNone/>
            </a:pPr>
            <a:endParaRPr altLang="sl-SI">
              <a:latin typeface="Calibri" panose="020F050202020403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  <p:pic>
        <p:nvPicPr>
          <p:cNvPr id="10244" name="Picture 2">
            <a:extLst>
              <a:ext uri="{FF2B5EF4-FFF2-40B4-BE49-F238E27FC236}">
                <a16:creationId xmlns:a16="http://schemas.microsoft.com/office/drawing/2014/main" id="{1C5DA16B-67D9-4425-A782-06A4A194F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203325"/>
            <a:ext cx="4703762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Greenhouse Eff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3">
            <a:extLst>
              <a:ext uri="{FF2B5EF4-FFF2-40B4-BE49-F238E27FC236}">
                <a16:creationId xmlns:a16="http://schemas.microsoft.com/office/drawing/2014/main" id="{ABA114AF-D0BE-42F6-A971-D6CE28B5E66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>
              <a:buSzPct val="45000"/>
              <a:buFont typeface="StarSymbol"/>
              <a:buNone/>
            </a:pPr>
            <a:r>
              <a:rPr altLang="sl-SI" b="1" i="1">
                <a:latin typeface="Agency FB" panose="020B050302020202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t>Greenhouse Effect</a:t>
            </a:r>
          </a:p>
        </p:txBody>
      </p:sp>
      <p:sp>
        <p:nvSpPr>
          <p:cNvPr id="11267" name="Ograda vsebine 4">
            <a:extLst>
              <a:ext uri="{FF2B5EF4-FFF2-40B4-BE49-F238E27FC236}">
                <a16:creationId xmlns:a16="http://schemas.microsoft.com/office/drawing/2014/main" id="{3A8F845C-17C2-47AE-8EFE-CD8B852CE90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marL="431800" indent="-323850" eaLnBrk="1">
              <a:spcBef>
                <a:spcPct val="0"/>
              </a:spcBef>
              <a:spcAft>
                <a:spcPts val="1413"/>
              </a:spcAft>
              <a:buFont typeface="StarSymbol"/>
              <a:buNone/>
            </a:pPr>
            <a:endParaRPr altLang="sl-SI">
              <a:latin typeface="Calibri" panose="020F050202020403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  <p:pic>
        <p:nvPicPr>
          <p:cNvPr id="11268" name="Picture 2">
            <a:extLst>
              <a:ext uri="{FF2B5EF4-FFF2-40B4-BE49-F238E27FC236}">
                <a16:creationId xmlns:a16="http://schemas.microsoft.com/office/drawing/2014/main" id="{3B297846-4AF4-46A4-9E61-587B9A6DD5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203325"/>
            <a:ext cx="4703762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Greenhouse Eff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3">
            <a:extLst>
              <a:ext uri="{FF2B5EF4-FFF2-40B4-BE49-F238E27FC236}">
                <a16:creationId xmlns:a16="http://schemas.microsoft.com/office/drawing/2014/main" id="{2ECD7DF7-C9AB-483B-A4CB-304E19CC423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>
              <a:buSzPct val="45000"/>
              <a:buFont typeface="StarSymbol"/>
              <a:buNone/>
            </a:pPr>
            <a:r>
              <a:rPr altLang="sl-SI" b="1" i="1">
                <a:latin typeface="Agency FB" panose="020B050302020202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t>Greenhouse Effect</a:t>
            </a:r>
          </a:p>
        </p:txBody>
      </p:sp>
      <p:sp>
        <p:nvSpPr>
          <p:cNvPr id="12291" name="Ograda vsebine 4">
            <a:extLst>
              <a:ext uri="{FF2B5EF4-FFF2-40B4-BE49-F238E27FC236}">
                <a16:creationId xmlns:a16="http://schemas.microsoft.com/office/drawing/2014/main" id="{3F9145DD-1DAE-4864-9C9E-DA75B92C86C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marL="431800" indent="-323850" eaLnBrk="1">
              <a:spcBef>
                <a:spcPct val="0"/>
              </a:spcBef>
              <a:spcAft>
                <a:spcPts val="1413"/>
              </a:spcAft>
              <a:buFont typeface="StarSymbol"/>
              <a:buNone/>
            </a:pPr>
            <a:endParaRPr altLang="sl-SI">
              <a:latin typeface="Calibri" panose="020F050202020403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  <p:pic>
        <p:nvPicPr>
          <p:cNvPr id="12292" name="Picture 2">
            <a:extLst>
              <a:ext uri="{FF2B5EF4-FFF2-40B4-BE49-F238E27FC236}">
                <a16:creationId xmlns:a16="http://schemas.microsoft.com/office/drawing/2014/main" id="{2D7D39BF-4140-4F44-8C76-63CFC92862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203325"/>
            <a:ext cx="4703762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Privze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ivzeto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ivzeto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</Words>
  <Application>Microsoft Office PowerPoint</Application>
  <PresentationFormat>On-screen Show (16:9)</PresentationFormat>
  <Paragraphs>25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Agency FB</vt:lpstr>
      <vt:lpstr>Arial</vt:lpstr>
      <vt:lpstr>Calibri</vt:lpstr>
      <vt:lpstr>StarSymbol</vt:lpstr>
      <vt:lpstr>Times New Roman</vt:lpstr>
      <vt:lpstr>Privzeto</vt:lpstr>
      <vt:lpstr>Privzeto 1</vt:lpstr>
      <vt:lpstr>Privzeto 2</vt:lpstr>
      <vt:lpstr>Global Warming</vt:lpstr>
      <vt:lpstr>Global Warming</vt:lpstr>
      <vt:lpstr>PowerPoint Presentation</vt:lpstr>
      <vt:lpstr>PowerPoint Presentation</vt:lpstr>
      <vt:lpstr>Greenhouse Effect</vt:lpstr>
      <vt:lpstr>Greenhouse Effect</vt:lpstr>
      <vt:lpstr>Greenhouse Effect</vt:lpstr>
      <vt:lpstr>Greenhouse Effect</vt:lpstr>
      <vt:lpstr>Greenhouse Effect</vt:lpstr>
      <vt:lpstr>Greenhouse Gases</vt:lpstr>
      <vt:lpstr>Role in Climate Changes</vt:lpstr>
      <vt:lpstr>Consequences</vt:lpstr>
      <vt:lpstr>Consequences</vt:lpstr>
      <vt:lpstr>Consequences</vt:lpstr>
      <vt:lpstr>Reducing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2019-05-30T09:20:20Z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