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urlz MT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urlz MT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urlz MT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urlz MT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urlz MT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urlz MT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urlz MT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urlz MT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urlz MT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FF66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2" autoAdjust="0"/>
  </p:normalViewPr>
  <p:slideViewPr>
    <p:cSldViewPr>
      <p:cViewPr varScale="1">
        <p:scale>
          <a:sx n="107" d="100"/>
          <a:sy n="107" d="100"/>
        </p:scale>
        <p:origin x="1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A0C154E-E485-4648-9D29-045E526460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712492E-986E-4833-AD70-BDCD430A8C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DE6E1827-1934-44EB-94D6-7EF8E72092D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E276CFB9-DAA5-402C-AD69-0B17127CCB1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CF799B40-FC8A-4672-ADA4-E260127CE2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5322AD94-1A6A-48B2-8DF1-107BBED9B2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C64FF38-D31B-4954-9511-FC3132FA641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36E847C-A2AE-4AF5-9590-9DABDBADA1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783D2-EA7C-402A-ADC9-3F342603218E}" type="slidenum">
              <a:rPr lang="sl-SI" altLang="sl-SI"/>
              <a:pPr/>
              <a:t>1</a:t>
            </a:fld>
            <a:endParaRPr lang="sl-SI" altLang="sl-SI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0EF5858A-D906-420D-915D-E3006424A5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FB1C4FE-A6A9-4E6A-B5CA-E1674AA98B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u="sng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INTERNET! KAK SE PRAVILNO ANGLEŠKO REČE {napiše} PRINAŠALEC!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9BB95-96E7-41F0-9DC6-A18ABF27D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3F278-A712-45DC-8444-2901298D1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00407-CF4B-484B-8C95-FC58EAA7C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A6A13-CDF8-484E-83CB-082EBCB9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3998D-388D-4C58-B673-E48AC598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2C968-0C5A-4127-98AE-58846BF126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02652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B6678-9215-43DA-8D56-8FBDE8349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D850EC-7ECC-4862-A8DF-DBDE22CDC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72BDD-36B9-4484-87DB-329B3D8D2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6A120-2046-4B69-A122-DBD2DEB0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C2F04-9E73-444D-888B-D1D3403D6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F7B9AB-F211-461A-BC97-906E1AA4B0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620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C69D6-BB0A-4DE0-A40A-19DDB8B104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71848-5763-4090-B9E2-9A5958DB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D81B4-4880-4D6C-824D-2B70C5FB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94847-BDBE-431D-A3ED-E5B3E16D6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7669B-742A-4CB7-880F-B25A4153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E55BF-A007-4861-B34A-D09171C61C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041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7C206-E784-458E-8AAC-F36BD5544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C0C7D-3473-4CDF-A765-DDDD2B3A1E4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71FF3-5F02-48FE-81B8-805F2545F52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790D98-5257-4EC7-8BA6-6137E1684F2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6DC167-AA74-4187-A789-40824EF135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A250067-04EC-4D72-87DE-89F06441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48532-B5E1-4215-AF3A-6BA3CED91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3D843D-401E-41BA-B0B8-0981AD04C9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8702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891F8-A0D7-4A2E-9D87-14EA10405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EFAB6-2473-499C-A597-E372C2897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D09A5-CDDA-45DC-AFE0-E0F7292E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8F7D9-361C-4069-B267-0DC7214F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C222A-AF84-4B0A-A555-5A85A6DCA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C2EC7-AF27-4E29-8209-200D1ED7E78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9159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D1AC6-7AF9-458E-BB09-4AA6B76B9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68BB7-8F3A-4E75-93EB-6B4448AF3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D13F5-CC10-4498-94FF-010A97A9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24EE4-9E79-4844-A642-6EE4767B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60B7E-B12F-4C01-99E8-280606D4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13EA4-D24A-4659-BCCC-523AB33D0F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6914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8F68-10BD-47A9-8F71-5BD03D4B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6709D-F9AD-4DB4-A718-193AF8EC76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6DC17-8AD8-4D68-BA35-07CDE8DF1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90D32-9668-4149-AD33-62DF3514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2620E-D1FB-4A4B-A4F5-56FB7CED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73FF2-2460-439B-A5EC-3D97EF0B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A1236-B60D-423D-BF82-BD565CE937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8418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DAEBC-3A20-4D55-A562-0F5B55D7A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39E53-33A3-4A5D-BEDF-6DCB4A43F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FE6BC-CE07-43F8-8120-D1F89CB6A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DA9CE-C5C8-4CDC-BE69-AEEA6347F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7F202B-D811-4F7A-8C1C-1F32D9DE8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6A72E-191C-4B9C-BAED-D132CFCE5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0B149-CE51-4A55-B5C8-1F574FF33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725826-FD6D-4F27-8C06-C93A5D50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75E25-68FF-4E88-A9E0-A601A1C161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968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839FD-9C66-44DF-B8FB-36EB17995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3BECD-867D-4430-99B4-ECB39546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3BF92-0D18-402F-8225-05CA30677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24915-D985-4E0A-A66C-B8BD94D5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E3750-4B91-4F2F-A306-C8043CE3BF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0274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0AD0C4-BBD8-4A5D-9D29-70BCB18D8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33F0CE-06E5-44A8-BAD0-2329B5F5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3F5BC-6C5D-4DFA-854E-B098BFF1B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70B03-6257-4E51-B581-064E13EAEDD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2189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11FC1-42ED-4AE7-A1B5-5F3DB6FEF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6320A-EB89-4487-91B4-2F9D5A0C2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30CC5-64F9-436B-8542-A4F77821A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ADD96-D8D2-43A9-9DEB-99517F5B3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87C3E-3586-4CC8-A2BB-8EAE87E60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BF5F6-FBCE-4B74-88FF-E7E57CE4A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589FB-285C-49F4-80C8-B767EEB23BD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1123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2432-6614-46C3-9C39-37C5EA4D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3D5E9A-C940-4B60-B949-859150536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085B2-C818-4C0C-A5CC-72A5133E6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122A4-2A23-4631-A779-63F1B3DB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57FA1-0A87-4051-933E-E59A347D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BAB71-ABC4-4002-AD84-207DADBD9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596AE-F231-4F00-AD36-A35EF1D276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1764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D76586D-7B36-4085-92D9-C8F7EE22B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494FFF3-9D97-4315-84EB-B00B88699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34530FD-819C-477B-9D6E-E45B7493E74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EC16612-E517-45F8-9126-E8DE7CED84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C41B7E-2012-493A-8784-0F8F688A72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9B480DA-AA9E-4585-9FB3-04D36833666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12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WordArt 10">
            <a:extLst>
              <a:ext uri="{FF2B5EF4-FFF2-40B4-BE49-F238E27FC236}">
                <a16:creationId xmlns:a16="http://schemas.microsoft.com/office/drawing/2014/main" id="{AB004A4D-50ED-45F8-A796-1D19E9ED72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52400"/>
            <a:ext cx="57912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b="1" kern="10">
                <a:gradFill rotWithShape="0">
                  <a:gsLst>
                    <a:gs pos="0">
                      <a:srgbClr val="4D0808"/>
                    </a:gs>
                    <a:gs pos="30000">
                      <a:srgbClr val="FF0300"/>
                    </a:gs>
                    <a:gs pos="55000">
                      <a:srgbClr val="FF7A00"/>
                    </a:gs>
                    <a:gs pos="100000">
                      <a:srgbClr val="FFF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urlz MT"/>
              </a:rPr>
              <a:t>MY FAVORITE ANIMAL</a:t>
            </a:r>
          </a:p>
        </p:txBody>
      </p:sp>
      <p:sp>
        <p:nvSpPr>
          <p:cNvPr id="4107" name="WordArt 11">
            <a:extLst>
              <a:ext uri="{FF2B5EF4-FFF2-40B4-BE49-F238E27FC236}">
                <a16:creationId xmlns:a16="http://schemas.microsoft.com/office/drawing/2014/main" id="{4BF6EF1C-1AB6-4FE7-BCB3-715FDF744D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1066800"/>
            <a:ext cx="45720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b="1" kern="10">
                <a:gradFill rotWithShape="0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urlz MT"/>
              </a:rPr>
              <a:t>DOG GOLDEN SHEEP</a:t>
            </a:r>
          </a:p>
        </p:txBody>
      </p:sp>
      <p:pic>
        <p:nvPicPr>
          <p:cNvPr id="4112" name="Picture 16" descr="lhmnhjbm">
            <a:extLst>
              <a:ext uri="{FF2B5EF4-FFF2-40B4-BE49-F238E27FC236}">
                <a16:creationId xmlns:a16="http://schemas.microsoft.com/office/drawing/2014/main" id="{05B567E6-7674-4D7F-86EB-8C603B97D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3962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>
            <a:extLst>
              <a:ext uri="{FF2B5EF4-FFF2-40B4-BE49-F238E27FC236}">
                <a16:creationId xmlns:a16="http://schemas.microsoft.com/office/drawing/2014/main" id="{606970FC-5D7E-4E4A-9A93-50D5731C793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ln w="3175"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l-SI" altLang="sl-SI" sz="2800">
                <a:solidFill>
                  <a:srgbClr val="FF3300"/>
                </a:solidFill>
                <a:latin typeface="Curlz MT" pitchFamily="82" charset="0"/>
              </a:rPr>
              <a:t>VERY CUTE</a:t>
            </a:r>
          </a:p>
          <a:p>
            <a:r>
              <a:rPr lang="sl-SI" altLang="sl-SI" sz="2800">
                <a:solidFill>
                  <a:srgbClr val="FF3300"/>
                </a:solidFill>
                <a:latin typeface="Curlz MT" pitchFamily="82" charset="0"/>
              </a:rPr>
              <a:t>COLOUR: GOLD, BROWN OR WHITE</a:t>
            </a:r>
          </a:p>
          <a:p>
            <a:r>
              <a:rPr lang="sl-SI" altLang="sl-SI" sz="2800">
                <a:solidFill>
                  <a:srgbClr val="FF3300"/>
                </a:solidFill>
                <a:latin typeface="Curlz MT" pitchFamily="82" charset="0"/>
              </a:rPr>
              <a:t>EYES: BIG AND BROWN</a:t>
            </a:r>
          </a:p>
          <a:p>
            <a:r>
              <a:rPr lang="sl-SI" altLang="sl-SI" sz="2800">
                <a:solidFill>
                  <a:srgbClr val="FF3300"/>
                </a:solidFill>
                <a:latin typeface="Curlz MT" pitchFamily="82" charset="0"/>
              </a:rPr>
              <a:t>QUITE BIG</a:t>
            </a:r>
          </a:p>
          <a:p>
            <a:r>
              <a:rPr lang="sl-SI" altLang="sl-SI" sz="2800">
                <a:solidFill>
                  <a:srgbClr val="FF3300"/>
                </a:solidFill>
                <a:latin typeface="Curlz MT" pitchFamily="82" charset="0"/>
              </a:rPr>
              <a:t> QUITE FAT</a:t>
            </a:r>
          </a:p>
          <a:p>
            <a:r>
              <a:rPr lang="sl-SI" altLang="sl-SI" sz="2800">
                <a:solidFill>
                  <a:srgbClr val="FF3300"/>
                </a:solidFill>
                <a:latin typeface="Curlz MT" pitchFamily="82" charset="0"/>
              </a:rPr>
              <a:t>4 LEGS</a:t>
            </a:r>
          </a:p>
          <a:p>
            <a:endParaRPr lang="sl-SI" altLang="sl-SI" sz="2800">
              <a:solidFill>
                <a:srgbClr val="FF3300"/>
              </a:solidFill>
              <a:latin typeface="Curlz MT" pitchFamily="82" charset="0"/>
            </a:endParaRPr>
          </a:p>
          <a:p>
            <a:endParaRPr lang="sl-SI" altLang="sl-SI" sz="2800">
              <a:solidFill>
                <a:srgbClr val="FF3300"/>
              </a:solidFill>
              <a:latin typeface="Curlz MT" pitchFamily="82" charset="0"/>
            </a:endParaRPr>
          </a:p>
          <a:p>
            <a:endParaRPr lang="sl-SI" altLang="sl-SI" sz="2800">
              <a:solidFill>
                <a:srgbClr val="FF3300"/>
              </a:solidFill>
              <a:latin typeface="Curlz MT" pitchFamily="82" charset="0"/>
            </a:endParaRPr>
          </a:p>
        </p:txBody>
      </p:sp>
      <p:sp>
        <p:nvSpPr>
          <p:cNvPr id="12306" name="WordArt 18">
            <a:extLst>
              <a:ext uri="{FF2B5EF4-FFF2-40B4-BE49-F238E27FC236}">
                <a16:creationId xmlns:a16="http://schemas.microsoft.com/office/drawing/2014/main" id="{6A5AE93A-DAC1-4DD7-9DC4-39F5013289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152400"/>
            <a:ext cx="41910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b="1" kern="10"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urlz MT"/>
              </a:rPr>
              <a:t>APERANCE</a:t>
            </a:r>
          </a:p>
        </p:txBody>
      </p:sp>
      <p:pic>
        <p:nvPicPr>
          <p:cNvPr id="12312" name="Picture 24" descr="krećčlgDfčlg">
            <a:extLst>
              <a:ext uri="{FF2B5EF4-FFF2-40B4-BE49-F238E27FC236}">
                <a16:creationId xmlns:a16="http://schemas.microsoft.com/office/drawing/2014/main" id="{BFA26DEA-4F01-4F42-A006-81A25F01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3886200" cy="28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3" name="Picture 25" descr="skfj,lsdmfg-glrf">
            <a:extLst>
              <a:ext uri="{FF2B5EF4-FFF2-40B4-BE49-F238E27FC236}">
                <a16:creationId xmlns:a16="http://schemas.microsoft.com/office/drawing/2014/main" id="{1D64C823-3091-41CC-8C16-AF9FB812C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4" name="Picture 26" descr="nmvnhm,">
            <a:extLst>
              <a:ext uri="{FF2B5EF4-FFF2-40B4-BE49-F238E27FC236}">
                <a16:creationId xmlns:a16="http://schemas.microsoft.com/office/drawing/2014/main" id="{42F554C4-1C83-4A03-838B-A7BFD1BB5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57600"/>
            <a:ext cx="22288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>
            <a:extLst>
              <a:ext uri="{FF2B5EF4-FFF2-40B4-BE49-F238E27FC236}">
                <a16:creationId xmlns:a16="http://schemas.microsoft.com/office/drawing/2014/main" id="{47B28EF8-A9CE-4FF7-B886-8E85894F3BF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4038600" cy="4525963"/>
          </a:xfrm>
        </p:spPr>
        <p:txBody>
          <a:bodyPr/>
          <a:lstStyle/>
          <a:p>
            <a:r>
              <a:rPr lang="sl-SI" altLang="sl-SI" sz="2800">
                <a:solidFill>
                  <a:srgbClr val="FF3300"/>
                </a:solidFill>
                <a:latin typeface="Curlz MT" pitchFamily="82" charset="0"/>
              </a:rPr>
              <a:t>HAPPY </a:t>
            </a:r>
          </a:p>
          <a:p>
            <a:r>
              <a:rPr lang="sl-SI" altLang="sl-SI" sz="2800">
                <a:solidFill>
                  <a:srgbClr val="FF3300"/>
                </a:solidFill>
                <a:latin typeface="Curlz MT" pitchFamily="82" charset="0"/>
              </a:rPr>
              <a:t>VERY LAZY</a:t>
            </a:r>
          </a:p>
          <a:p>
            <a:r>
              <a:rPr lang="sl-SI" altLang="sl-SI" sz="2800">
                <a:solidFill>
                  <a:srgbClr val="FF3300"/>
                </a:solidFill>
                <a:latin typeface="Curlz MT" pitchFamily="82" charset="0"/>
              </a:rPr>
              <a:t>HONEST</a:t>
            </a:r>
          </a:p>
          <a:p>
            <a:r>
              <a:rPr lang="sl-SI" altLang="sl-SI" sz="2800">
                <a:solidFill>
                  <a:srgbClr val="FF3300"/>
                </a:solidFill>
                <a:latin typeface="Curlz MT" pitchFamily="82" charset="0"/>
              </a:rPr>
              <a:t>FRIENDLY</a:t>
            </a:r>
          </a:p>
          <a:p>
            <a:r>
              <a:rPr lang="sl-SI" altLang="sl-SI" sz="2800">
                <a:solidFill>
                  <a:srgbClr val="FF3300"/>
                </a:solidFill>
                <a:latin typeface="Curlz MT" pitchFamily="82" charset="0"/>
              </a:rPr>
              <a:t>VERY PLAYFUL</a:t>
            </a:r>
          </a:p>
          <a:p>
            <a:r>
              <a:rPr lang="sl-SI" altLang="sl-SI" sz="2800">
                <a:solidFill>
                  <a:srgbClr val="FF3300"/>
                </a:solidFill>
                <a:latin typeface="Curlz MT" pitchFamily="82" charset="0"/>
              </a:rPr>
              <a:t>DOESEN˙</a:t>
            </a:r>
            <a:r>
              <a:rPr lang="sl-SI" altLang="sl-SI" sz="2800">
                <a:solidFill>
                  <a:srgbClr val="FF3300"/>
                </a:solidFill>
                <a:latin typeface="Comic Sans MS" panose="030F0702030302020204" pitchFamily="66" charset="0"/>
              </a:rPr>
              <a:t>´</a:t>
            </a:r>
            <a:r>
              <a:rPr lang="sl-SI" altLang="sl-SI" sz="2800">
                <a:solidFill>
                  <a:srgbClr val="FF3300"/>
                </a:solidFill>
                <a:latin typeface="Curlz MT" pitchFamily="82" charset="0"/>
              </a:rPr>
              <a:t>T LIKE BE                                                                              ALONE</a:t>
            </a:r>
          </a:p>
        </p:txBody>
      </p:sp>
      <p:sp>
        <p:nvSpPr>
          <p:cNvPr id="10248" name="WordArt 8">
            <a:extLst>
              <a:ext uri="{FF2B5EF4-FFF2-40B4-BE49-F238E27FC236}">
                <a16:creationId xmlns:a16="http://schemas.microsoft.com/office/drawing/2014/main" id="{291555BD-D06D-4524-AA93-0F0DABACB0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152400"/>
            <a:ext cx="4343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b="1" kern="10"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urlz MT"/>
              </a:rPr>
              <a:t>PERSONALITY</a:t>
            </a:r>
          </a:p>
        </p:txBody>
      </p:sp>
      <p:pic>
        <p:nvPicPr>
          <p:cNvPr id="10256" name="Picture 16" descr="ldskfjdkghjf">
            <a:extLst>
              <a:ext uri="{FF2B5EF4-FFF2-40B4-BE49-F238E27FC236}">
                <a16:creationId xmlns:a16="http://schemas.microsoft.com/office/drawing/2014/main" id="{F131B573-98F4-449B-9D7C-A0F8DA1FE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88778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ćčklsdć-gčlfd">
            <a:extLst>
              <a:ext uri="{FF2B5EF4-FFF2-40B4-BE49-F238E27FC236}">
                <a16:creationId xmlns:a16="http://schemas.microsoft.com/office/drawing/2014/main" id="{A2DBFECD-C799-4CC2-A04A-066F973A0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4340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64" name="Picture 32" descr="FĆČSDlgFDg">
            <a:extLst>
              <a:ext uri="{FF2B5EF4-FFF2-40B4-BE49-F238E27FC236}">
                <a16:creationId xmlns:a16="http://schemas.microsoft.com/office/drawing/2014/main" id="{584FCD9C-A7E6-402A-BD12-3590594B3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8" b="8398"/>
          <a:stretch>
            <a:fillRect/>
          </a:stretch>
        </p:blipFill>
        <p:spPr bwMode="auto">
          <a:xfrm>
            <a:off x="2895600" y="1524000"/>
            <a:ext cx="2868613" cy="178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9" name="Rectangle 17">
            <a:extLst>
              <a:ext uri="{FF2B5EF4-FFF2-40B4-BE49-F238E27FC236}">
                <a16:creationId xmlns:a16="http://schemas.microsoft.com/office/drawing/2014/main" id="{6E1A8F18-6B75-4AE4-8119-B23D7D7916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>
                <a:solidFill>
                  <a:srgbClr val="FF3300"/>
                </a:solidFill>
                <a:latin typeface="Curlz MT" pitchFamily="82" charset="0"/>
              </a:rPr>
              <a:t>VERY FAT</a:t>
            </a:r>
          </a:p>
          <a:p>
            <a:r>
              <a:rPr lang="sl-SI" altLang="sl-SI" sz="2800">
                <a:solidFill>
                  <a:srgbClr val="FF3300"/>
                </a:solidFill>
                <a:latin typeface="Curlz MT" pitchFamily="82" charset="0"/>
              </a:rPr>
              <a:t>NICE</a:t>
            </a:r>
          </a:p>
          <a:p>
            <a:r>
              <a:rPr lang="sl-SI" altLang="sl-SI" sz="2800">
                <a:solidFill>
                  <a:srgbClr val="FF3300"/>
                </a:solidFill>
                <a:latin typeface="Curlz MT" pitchFamily="82" charset="0"/>
              </a:rPr>
              <a:t>PLAYFUL</a:t>
            </a:r>
          </a:p>
          <a:p>
            <a:endParaRPr lang="sl-SI" altLang="sl-SI" sz="2800">
              <a:solidFill>
                <a:srgbClr val="FF3300"/>
              </a:solidFill>
              <a:latin typeface="Curlz MT" pitchFamily="82" charset="0"/>
            </a:endParaRPr>
          </a:p>
        </p:txBody>
      </p:sp>
      <p:sp>
        <p:nvSpPr>
          <p:cNvPr id="18462" name="WordArt 30">
            <a:extLst>
              <a:ext uri="{FF2B5EF4-FFF2-40B4-BE49-F238E27FC236}">
                <a16:creationId xmlns:a16="http://schemas.microsoft.com/office/drawing/2014/main" id="{70213BE3-60B2-43AD-8021-8299B0B121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152400"/>
            <a:ext cx="44196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b="1" kern="10"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urlz MT"/>
              </a:rPr>
              <a:t>Puppies</a:t>
            </a:r>
          </a:p>
        </p:txBody>
      </p:sp>
      <p:pic>
        <p:nvPicPr>
          <p:cNvPr id="18463" name="Picture 31" descr="sd">
            <a:extLst>
              <a:ext uri="{FF2B5EF4-FFF2-40B4-BE49-F238E27FC236}">
                <a16:creationId xmlns:a16="http://schemas.microsoft.com/office/drawing/2014/main" id="{2236FDCA-0F2A-4640-8467-89A5B9D8E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5" name="Picture 33" descr="iafsdhmsjhfl">
            <a:extLst>
              <a:ext uri="{FF2B5EF4-FFF2-40B4-BE49-F238E27FC236}">
                <a16:creationId xmlns:a16="http://schemas.microsoft.com/office/drawing/2014/main" id="{DF9F7F3D-2551-457F-ACF5-C3A12ABF1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6" name="Picture 34" descr="ćčklsdć-gčlfd">
            <a:extLst>
              <a:ext uri="{FF2B5EF4-FFF2-40B4-BE49-F238E27FC236}">
                <a16:creationId xmlns:a16="http://schemas.microsoft.com/office/drawing/2014/main" id="{21DF9EB0-AD41-42D7-B098-CB3C02A6D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670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7" name="Picture 35" descr="untitled">
            <a:extLst>
              <a:ext uri="{FF2B5EF4-FFF2-40B4-BE49-F238E27FC236}">
                <a16:creationId xmlns:a16="http://schemas.microsoft.com/office/drawing/2014/main" id="{5D5A7E45-A135-4843-B390-2AB317FE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" r="5905"/>
          <a:stretch>
            <a:fillRect/>
          </a:stretch>
        </p:blipFill>
        <p:spPr bwMode="auto">
          <a:xfrm>
            <a:off x="3810000" y="2971800"/>
            <a:ext cx="23622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68" name="Picture 36" descr="ČglFD">
            <a:extLst>
              <a:ext uri="{FF2B5EF4-FFF2-40B4-BE49-F238E27FC236}">
                <a16:creationId xmlns:a16="http://schemas.microsoft.com/office/drawing/2014/main" id="{57B8103C-2C2F-44FD-B355-DFEB1A98A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8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8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WordArt 4">
            <a:extLst>
              <a:ext uri="{FF2B5EF4-FFF2-40B4-BE49-F238E27FC236}">
                <a16:creationId xmlns:a16="http://schemas.microsoft.com/office/drawing/2014/main" id="{E8E3E7C6-3EAE-47E4-876E-7D0253D6D1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3810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b="1" kern="10"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urlz MT"/>
              </a:rPr>
              <a:t>OLD DOGS:</a:t>
            </a:r>
          </a:p>
        </p:txBody>
      </p:sp>
      <p:pic>
        <p:nvPicPr>
          <p:cNvPr id="25605" name="Picture 5" descr="lhmnhjbm">
            <a:extLst>
              <a:ext uri="{FF2B5EF4-FFF2-40B4-BE49-F238E27FC236}">
                <a16:creationId xmlns:a16="http://schemas.microsoft.com/office/drawing/2014/main" id="{9F0CC5DB-DACC-41CA-BF2F-1BC1AAD69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2819400" cy="272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nmvnhm,">
            <a:extLst>
              <a:ext uri="{FF2B5EF4-FFF2-40B4-BE49-F238E27FC236}">
                <a16:creationId xmlns:a16="http://schemas.microsoft.com/office/drawing/2014/main" id="{1B306086-A215-4466-BBEB-437831144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86200"/>
            <a:ext cx="2209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krećčlgDfčlg">
            <a:extLst>
              <a:ext uri="{FF2B5EF4-FFF2-40B4-BE49-F238E27FC236}">
                <a16:creationId xmlns:a16="http://schemas.microsoft.com/office/drawing/2014/main" id="{177578C1-6D6B-489B-9B75-E3B9C2198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352800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ldskfjdkghjf">
            <a:extLst>
              <a:ext uri="{FF2B5EF4-FFF2-40B4-BE49-F238E27FC236}">
                <a16:creationId xmlns:a16="http://schemas.microsoft.com/office/drawing/2014/main" id="{26A2F43E-3014-4A0D-8632-403331D0D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1" b="13292"/>
          <a:stretch>
            <a:fillRect/>
          </a:stretch>
        </p:blipFill>
        <p:spPr bwMode="auto">
          <a:xfrm>
            <a:off x="5867400" y="3429000"/>
            <a:ext cx="3049588" cy="32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sd">
            <a:extLst>
              <a:ext uri="{FF2B5EF4-FFF2-40B4-BE49-F238E27FC236}">
                <a16:creationId xmlns:a16="http://schemas.microsoft.com/office/drawing/2014/main" id="{FDD87F02-E4D7-46DE-869C-8E5156B27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"/>
          <a:stretch>
            <a:fillRect/>
          </a:stretch>
        </p:blipFill>
        <p:spPr bwMode="auto">
          <a:xfrm>
            <a:off x="4267200" y="228600"/>
            <a:ext cx="4343400" cy="33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9" name="Picture 15" descr="untitled">
            <a:extLst>
              <a:ext uri="{FF2B5EF4-FFF2-40B4-BE49-F238E27FC236}">
                <a16:creationId xmlns:a16="http://schemas.microsoft.com/office/drawing/2014/main" id="{FEBCBBB3-8A1C-495E-8E05-ECCAB1F53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0045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WordArt 4">
            <a:extLst>
              <a:ext uri="{FF2B5EF4-FFF2-40B4-BE49-F238E27FC236}">
                <a16:creationId xmlns:a16="http://schemas.microsoft.com/office/drawing/2014/main" id="{47F57719-55F9-4575-A03B-24825AB11F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52400"/>
            <a:ext cx="33528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b="1" kern="10"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urlz MT"/>
              </a:rPr>
              <a:t>PICTURES:</a:t>
            </a:r>
          </a:p>
        </p:txBody>
      </p:sp>
      <p:pic>
        <p:nvPicPr>
          <p:cNvPr id="26632" name="Picture 8" descr="iafsdhmsjhfl">
            <a:extLst>
              <a:ext uri="{FF2B5EF4-FFF2-40B4-BE49-F238E27FC236}">
                <a16:creationId xmlns:a16="http://schemas.microsoft.com/office/drawing/2014/main" id="{9BEDC2D3-5C98-4DC6-AE2E-C1E63AE00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9" descr="krećčlgDfčlg">
            <a:extLst>
              <a:ext uri="{FF2B5EF4-FFF2-40B4-BE49-F238E27FC236}">
                <a16:creationId xmlns:a16="http://schemas.microsoft.com/office/drawing/2014/main" id="{4EE391E9-2CCC-411F-A385-AE4712D90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3429000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ldskfjdkghjf">
            <a:extLst>
              <a:ext uri="{FF2B5EF4-FFF2-40B4-BE49-F238E27FC236}">
                <a16:creationId xmlns:a16="http://schemas.microsoft.com/office/drawing/2014/main" id="{228B2BA5-07EC-4E7D-BDD1-E9716E44B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2" b="13292"/>
          <a:stretch>
            <a:fillRect/>
          </a:stretch>
        </p:blipFill>
        <p:spPr bwMode="auto">
          <a:xfrm>
            <a:off x="6477000" y="3048000"/>
            <a:ext cx="2514600" cy="24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11" descr="lhmnhjbm">
            <a:extLst>
              <a:ext uri="{FF2B5EF4-FFF2-40B4-BE49-F238E27FC236}">
                <a16:creationId xmlns:a16="http://schemas.microsoft.com/office/drawing/2014/main" id="{6082FCCF-102D-4F01-9FCD-9DDD8BC1E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1905000" cy="18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nmvnhm,">
            <a:extLst>
              <a:ext uri="{FF2B5EF4-FFF2-40B4-BE49-F238E27FC236}">
                <a16:creationId xmlns:a16="http://schemas.microsoft.com/office/drawing/2014/main" id="{1C75E453-2298-4FAF-BFD9-2D83BD1C2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28600"/>
            <a:ext cx="2000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7" name="Picture 13" descr="skfj,lsdmfg-glrf">
            <a:extLst>
              <a:ext uri="{FF2B5EF4-FFF2-40B4-BE49-F238E27FC236}">
                <a16:creationId xmlns:a16="http://schemas.microsoft.com/office/drawing/2014/main" id="{AB98F7C4-E841-41DA-9FFA-3236BEB0B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 descr="sd">
            <a:extLst>
              <a:ext uri="{FF2B5EF4-FFF2-40B4-BE49-F238E27FC236}">
                <a16:creationId xmlns:a16="http://schemas.microsoft.com/office/drawing/2014/main" id="{17C065F0-78CA-4646-91AC-76BBEA5F2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FĆČSDlgFDg">
            <a:extLst>
              <a:ext uri="{FF2B5EF4-FFF2-40B4-BE49-F238E27FC236}">
                <a16:creationId xmlns:a16="http://schemas.microsoft.com/office/drawing/2014/main" id="{42576901-3E4A-46D7-9A57-F6524F535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8" b="16798"/>
          <a:stretch>
            <a:fillRect/>
          </a:stretch>
        </p:blipFill>
        <p:spPr bwMode="auto">
          <a:xfrm>
            <a:off x="5867400" y="5029200"/>
            <a:ext cx="3276600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ćčklsdć-gčlfd">
            <a:extLst>
              <a:ext uri="{FF2B5EF4-FFF2-40B4-BE49-F238E27FC236}">
                <a16:creationId xmlns:a16="http://schemas.microsoft.com/office/drawing/2014/main" id="{6D37F579-D385-4D26-8343-97656A74A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ČglFD">
            <a:extLst>
              <a:ext uri="{FF2B5EF4-FFF2-40B4-BE49-F238E27FC236}">
                <a16:creationId xmlns:a16="http://schemas.microsoft.com/office/drawing/2014/main" id="{4B01152F-0FE8-42B7-9067-F57B81080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20574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WordArt 5">
            <a:extLst>
              <a:ext uri="{FF2B5EF4-FFF2-40B4-BE49-F238E27FC236}">
                <a16:creationId xmlns:a16="http://schemas.microsoft.com/office/drawing/2014/main" id="{A0C074E5-154A-404C-BC06-35293CD2A1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6019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l-SI" sz="3600" b="1" kern="10"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urlz MT"/>
              </a:rPr>
              <a:t>Teacher: Lidija Strmšek Pisanec</a:t>
            </a:r>
          </a:p>
        </p:txBody>
      </p:sp>
      <p:sp>
        <p:nvSpPr>
          <p:cNvPr id="27654" name="WordArt 6">
            <a:extLst>
              <a:ext uri="{FF2B5EF4-FFF2-40B4-BE49-F238E27FC236}">
                <a16:creationId xmlns:a16="http://schemas.microsoft.com/office/drawing/2014/main" id="{ED53E681-51B8-4761-955F-D25A5DC727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1447800"/>
            <a:ext cx="3886200" cy="2438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urlz MT"/>
              </a:rPr>
              <a:t>Information by: </a:t>
            </a:r>
          </a:p>
          <a:p>
            <a:pPr algn="ctr"/>
            <a:r>
              <a:rPr lang="en-US" sz="3600" b="1" kern="10"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urlz MT"/>
              </a:rPr>
              <a:t>-my self </a:t>
            </a:r>
          </a:p>
          <a:p>
            <a:pPr algn="ctr"/>
            <a:r>
              <a:rPr lang="en-US" sz="3600" b="1" kern="10">
                <a:gradFill rotWithShape="0">
                  <a:gsLst>
                    <a:gs pos="0">
                      <a:srgbClr val="4D0808"/>
                    </a:gs>
                    <a:gs pos="15000">
                      <a:srgbClr val="FF0300"/>
                    </a:gs>
                    <a:gs pos="27500">
                      <a:srgbClr val="FF7A00"/>
                    </a:gs>
                    <a:gs pos="50000">
                      <a:srgbClr val="FFF200"/>
                    </a:gs>
                    <a:gs pos="72500">
                      <a:srgbClr val="FF7A00"/>
                    </a:gs>
                    <a:gs pos="85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urlz MT"/>
              </a:rPr>
              <a:t>-internet</a:t>
            </a:r>
            <a:endParaRPr lang="sl-SI" sz="3600" b="1" kern="10">
              <a:gradFill rotWithShape="0">
                <a:gsLst>
                  <a:gs pos="0">
                    <a:srgbClr val="4D0808"/>
                  </a:gs>
                  <a:gs pos="15000">
                    <a:srgbClr val="FF0300"/>
                  </a:gs>
                  <a:gs pos="27500">
                    <a:srgbClr val="FF7A00"/>
                  </a:gs>
                  <a:gs pos="50000">
                    <a:srgbClr val="FFF200"/>
                  </a:gs>
                  <a:gs pos="72500">
                    <a:srgbClr val="FF7A00"/>
                  </a:gs>
                  <a:gs pos="85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Curlz MT"/>
            </a:endParaRPr>
          </a:p>
        </p:txBody>
      </p:sp>
      <p:pic>
        <p:nvPicPr>
          <p:cNvPr id="27656" name="Picture 8" descr="nmvnhm,">
            <a:extLst>
              <a:ext uri="{FF2B5EF4-FFF2-40B4-BE49-F238E27FC236}">
                <a16:creationId xmlns:a16="http://schemas.microsoft.com/office/drawing/2014/main" id="{F259E306-772B-4135-A804-A6B99435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orient="vert" dir="in"/>
  </p:transition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</Words>
  <Application>Microsoft Office PowerPoint</Application>
  <PresentationFormat>On-screen Show (4:3)</PresentationFormat>
  <Paragraphs>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Comic Sans MS</vt:lpstr>
      <vt:lpstr>Curlz MT</vt:lpstr>
      <vt:lpstr>Privzeti načrt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2019-05-30T09:20:22Z</dcterms:created>
  <dcterms:modified xsi:type="dcterms:W3CDTF">2019-05-30T09:20:22Z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