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7" r:id="rId1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6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-331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56F98CD4-22AF-4D9A-826E-6F7FA3F78C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4B979715-7FD3-4449-B4C1-0B193EB4FB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264ADA9-889C-42EE-BC5C-00CB8CC6D3AE}" type="datetimeFigureOut">
              <a:rPr lang="sl-SI"/>
              <a:pPr>
                <a:defRPr/>
              </a:pPr>
              <a:t>30. 05. 2019</a:t>
            </a:fld>
            <a:endParaRPr lang="sl-SI" dirty="0"/>
          </a:p>
        </p:txBody>
      </p:sp>
      <p:sp>
        <p:nvSpPr>
          <p:cNvPr id="4" name="Ograda noge 3">
            <a:extLst>
              <a:ext uri="{FF2B5EF4-FFF2-40B4-BE49-F238E27FC236}">
                <a16:creationId xmlns:a16="http://schemas.microsoft.com/office/drawing/2014/main" id="{7B8F8CDB-7C78-44CD-B2BB-135A4E01B2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>
            <a:extLst>
              <a:ext uri="{FF2B5EF4-FFF2-40B4-BE49-F238E27FC236}">
                <a16:creationId xmlns:a16="http://schemas.microsoft.com/office/drawing/2014/main" id="{0AE3CBAB-FC13-41D1-8797-32157447061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12F41B2-D7F7-4CCB-B7ED-6F7265C4EC4C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267918F3-1E64-4781-94C9-0979B8A773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607E4DB3-4944-465B-AAE2-E715FAB106F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8A39149-629B-4176-82FC-1AE40BAC3E55}" type="datetimeFigureOut">
              <a:rPr lang="sl-SI"/>
              <a:pPr>
                <a:defRPr/>
              </a:pPr>
              <a:t>30. 05. 2019</a:t>
            </a:fld>
            <a:endParaRPr lang="sl-SI" dirty="0"/>
          </a:p>
        </p:txBody>
      </p:sp>
      <p:sp>
        <p:nvSpPr>
          <p:cNvPr id="4" name="Ograda stranske slike 3">
            <a:extLst>
              <a:ext uri="{FF2B5EF4-FFF2-40B4-BE49-F238E27FC236}">
                <a16:creationId xmlns:a16="http://schemas.microsoft.com/office/drawing/2014/main" id="{41101539-66CD-4FBD-AF21-CEA0A0C851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 dirty="0"/>
          </a:p>
        </p:txBody>
      </p:sp>
      <p:sp>
        <p:nvSpPr>
          <p:cNvPr id="5" name="Ograda opomb 4">
            <a:extLst>
              <a:ext uri="{FF2B5EF4-FFF2-40B4-BE49-F238E27FC236}">
                <a16:creationId xmlns:a16="http://schemas.microsoft.com/office/drawing/2014/main" id="{4C86A5E3-85FC-49BF-A04A-54F0B2D49D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 dirty="0"/>
              <a:t>Uredite sloge besedila matrice</a:t>
            </a:r>
          </a:p>
          <a:p>
            <a:pPr lvl="1"/>
            <a:r>
              <a:rPr lang="sl-SI" noProof="0" dirty="0"/>
              <a:t>Druga raven</a:t>
            </a:r>
          </a:p>
          <a:p>
            <a:pPr lvl="2"/>
            <a:r>
              <a:rPr lang="sl-SI" noProof="0" dirty="0"/>
              <a:t>Tretja raven</a:t>
            </a:r>
          </a:p>
          <a:p>
            <a:pPr lvl="3"/>
            <a:r>
              <a:rPr lang="sl-SI" noProof="0" dirty="0"/>
              <a:t>Četrta raven</a:t>
            </a:r>
          </a:p>
          <a:p>
            <a:pPr lvl="4"/>
            <a:r>
              <a:rPr lang="sl-SI" noProof="0" dirty="0"/>
              <a:t>Peta raven</a:t>
            </a:r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03D9820C-C289-447E-A29A-8C9F4431F1C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75164147-2F91-4374-962E-FE8EB0E39E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A4AE7E2-0C3F-40F4-8457-390A34DD11BE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grada stranske slike 1">
            <a:extLst>
              <a:ext uri="{FF2B5EF4-FFF2-40B4-BE49-F238E27FC236}">
                <a16:creationId xmlns:a16="http://schemas.microsoft.com/office/drawing/2014/main" id="{951090AC-FA2B-49EE-833D-F3662DEFAA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Ograda opomb 2">
            <a:extLst>
              <a:ext uri="{FF2B5EF4-FFF2-40B4-BE49-F238E27FC236}">
                <a16:creationId xmlns:a16="http://schemas.microsoft.com/office/drawing/2014/main" id="{AE49A24F-1B8E-423B-8BD2-7F7D1D7DC5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16388" name="Ograda številke diapozitiva 3">
            <a:extLst>
              <a:ext uri="{FF2B5EF4-FFF2-40B4-BE49-F238E27FC236}">
                <a16:creationId xmlns:a16="http://schemas.microsoft.com/office/drawing/2014/main" id="{5F8092F5-9BF5-4D7C-9B5E-B101C37D1C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80632BE-7701-4AB2-8A57-844AF27A56E9}" type="slidenum">
              <a:rPr lang="sl-SI" altLang="sl-SI"/>
              <a:pPr/>
              <a:t>10</a:t>
            </a:fld>
            <a:endParaRPr lang="sl-SI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981200" y="1764094"/>
            <a:ext cx="8229600" cy="2309327"/>
          </a:xfrm>
        </p:spPr>
        <p:txBody>
          <a:bodyPr>
            <a:normAutofit/>
          </a:bodyPr>
          <a:lstStyle>
            <a:lvl1pPr algn="ctr">
              <a:defRPr sz="66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981200" y="4213380"/>
            <a:ext cx="8229600" cy="1208314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32527481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0BA61B77-15D8-4EFD-9602-3715B996B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917A3-5209-4F66-8086-C8BFB392D677}" type="datetimeFigureOut">
              <a:rPr lang="sl-SI"/>
              <a:pPr>
                <a:defRPr/>
              </a:pPr>
              <a:t>30. 05. 2019</a:t>
            </a:fld>
            <a:endParaRPr lang="sl-SI" dirty="0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BFE35B12-B37C-46FF-A90B-F010150DD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27DC18D9-398E-4AB2-8003-A333F532F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F3FC5-5471-459B-A9DA-746B8F3F3EF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70156231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9666415" y="365125"/>
            <a:ext cx="123444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 dirty="0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1295399" y="365125"/>
            <a:ext cx="7991475" cy="5811838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CE26E5F0-78BD-4B30-8F51-E792FDC75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92AD5-4D16-4722-8F21-1AE92211B027}" type="datetimeFigureOut">
              <a:rPr lang="sl-SI"/>
              <a:pPr>
                <a:defRPr/>
              </a:pPr>
              <a:t>30. 05. 2019</a:t>
            </a:fld>
            <a:endParaRPr lang="sl-SI" dirty="0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EC9A325F-7DC8-41F0-8DFE-B7C61E693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202A86C6-19A5-4405-BC4C-D68E97F5D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BA566F-E704-4BCF-AA9C-FB746981F35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8484646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26E70709-694F-4A1E-BD4F-7F6CE555E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309B8-84A2-478D-B4BC-452951282E5B}" type="datetimeFigureOut">
              <a:rPr lang="sl-SI"/>
              <a:pPr>
                <a:defRPr/>
              </a:pPr>
              <a:t>30. 05. 2019</a:t>
            </a:fld>
            <a:endParaRPr lang="sl-SI" dirty="0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6210266D-5472-40F8-952E-259BC9747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666545B1-B735-43B9-B5D0-9F792EB89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89CB3-35C3-4C81-9B17-5203A4B621A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9436052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8">
            <a:extLst>
              <a:ext uri="{FF2B5EF4-FFF2-40B4-BE49-F238E27FC236}">
                <a16:creationId xmlns:a16="http://schemas.microsoft.com/office/drawing/2014/main" id="{0F482188-FFA1-4F90-89F4-85595B9C8C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492875"/>
            <a:ext cx="121888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81200" y="1764094"/>
            <a:ext cx="8229600" cy="2309327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981200" y="4213380"/>
            <a:ext cx="8229600" cy="1208314"/>
          </a:xfrm>
        </p:spPr>
        <p:txBody>
          <a:bodyPr/>
          <a:lstStyle>
            <a:lvl1pPr marL="0" indent="0" algn="ctr">
              <a:spcBef>
                <a:spcPts val="120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50261717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295400" y="1943100"/>
            <a:ext cx="4572000" cy="4233861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324600" y="1943100"/>
            <a:ext cx="4572000" cy="4233861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E601C36C-4814-43FB-9816-E9ABB28AD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4AE1D-D2E2-4F23-97D5-085FD1AA47CD}" type="datetimeFigureOut">
              <a:rPr lang="sl-SI"/>
              <a:pPr>
                <a:defRPr/>
              </a:pPr>
              <a:t>30. 05. 2019</a:t>
            </a:fld>
            <a:endParaRPr lang="sl-SI" dirty="0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E139521C-A802-44AA-9B2D-295CA3ABA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6C03136A-0D0F-4E87-8183-033BD379E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76029F-1B7B-4A33-87FD-1AEEBB8C100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6013293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298448" y="1776066"/>
            <a:ext cx="4572000" cy="72228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1298448" y="2565919"/>
            <a:ext cx="4572000" cy="3606282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327648" y="1776066"/>
            <a:ext cx="4572000" cy="72228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327648" y="2565919"/>
            <a:ext cx="4572000" cy="3606282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32989113-108D-4938-AD2A-D1CBAF3A7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62190-7FE8-4F79-9328-AB97B0174CCC}" type="datetimeFigureOut">
              <a:rPr lang="sl-SI"/>
              <a:pPr>
                <a:defRPr/>
              </a:pPr>
              <a:t>30. 05. 2019</a:t>
            </a:fld>
            <a:endParaRPr lang="sl-SI" dirty="0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1BCFB3AF-D55D-481F-9239-6EE18B05E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E55D89D4-5702-494E-ABCB-110B83E0F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C5BF0-5DA2-4C0D-AF6F-E6EF4D31EAE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4166821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92A9B953-F279-4C29-8995-CB3421C32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091BC-86DA-46BA-A158-D20932C799E2}" type="datetimeFigureOut">
              <a:rPr lang="sl-SI"/>
              <a:pPr>
                <a:defRPr/>
              </a:pPr>
              <a:t>30. 05. 2019</a:t>
            </a:fld>
            <a:endParaRPr lang="sl-SI" dirty="0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318B1043-CFB9-4073-856D-CF4D9F4D4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B1C21E56-FB17-4457-BF18-5DFD8A1C8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D24D2-8EB6-40E8-A423-A0002A653C4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9312329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0C44EDD2-1BFA-42FE-B620-AE7B63AB4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4B2C0-F08B-4F9F-8242-6DEAFB52C2D6}" type="datetimeFigureOut">
              <a:rPr lang="sl-SI"/>
              <a:pPr>
                <a:defRPr/>
              </a:pPr>
              <a:t>30. 05. 2019</a:t>
            </a:fld>
            <a:endParaRPr lang="sl-SI" dirty="0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B2908C0A-8149-49FA-BA9B-905EDFF5D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262AE0C4-78D7-4017-8E69-44855814A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7F5A14-3D1C-4ABF-86B3-015B2A49C88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44084791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2648" y="1981200"/>
            <a:ext cx="4114800" cy="1828800"/>
          </a:xfrm>
        </p:spPr>
        <p:txBody>
          <a:bodyPr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181600" y="685800"/>
            <a:ext cx="64008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0" y="3943441"/>
            <a:ext cx="4114800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D4DA222C-ECC0-40DF-96CC-C6A35F9D3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6268-FED7-49C7-9274-2B82457FFCA5}" type="datetimeFigureOut">
              <a:rPr lang="sl-SI"/>
              <a:pPr>
                <a:defRPr/>
              </a:pPr>
              <a:t>30. 05. 2019</a:t>
            </a:fld>
            <a:endParaRPr lang="sl-SI" dirty="0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8F93B9F8-2D7A-4CBC-9AD5-EBB2A44F8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E28CB74F-0455-4810-8D72-4355295F1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48E2F-BF5D-4DA0-A549-242474BD35A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17227826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2648" y="1984248"/>
            <a:ext cx="4114800" cy="1828800"/>
          </a:xfrm>
        </p:spPr>
        <p:txBody>
          <a:bodyPr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5797419" y="457200"/>
            <a:ext cx="5943600" cy="5943600"/>
          </a:xfrm>
        </p:spPr>
        <p:txBody>
          <a:bodyPr rtlCol="0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/>
              <a:t>Kliknite ikono, če želite dodati sliko</a:t>
            </a:r>
            <a:endParaRPr lang="sl-SI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12648" y="3941064"/>
            <a:ext cx="4114800" cy="18288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983161308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EEB6A7F7-8F9D-4C41-9055-F4A2B67BA4B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95400" y="365125"/>
            <a:ext cx="96012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 naslova matrice</a:t>
            </a:r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3BECCC05-1F56-439C-AC94-843315C51C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295400" y="1943100"/>
            <a:ext cx="96012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99642CBD-2508-4993-A9FD-8F52599587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01063" y="6397625"/>
            <a:ext cx="1147762" cy="233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2974CB-C713-4DCB-B336-63DE4E22B609}" type="datetimeFigureOut">
              <a:rPr lang="sl-SI"/>
              <a:pPr>
                <a:defRPr/>
              </a:pPr>
              <a:t>30. 05. 2019</a:t>
            </a:fld>
            <a:endParaRPr lang="sl-SI" dirty="0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77106406-6AB6-42B8-AD52-7EC6A09655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5400" y="6397625"/>
            <a:ext cx="4800600" cy="233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dirty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105CD1C7-7DB0-4C5F-B51C-2EA96287D5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6463" y="6397625"/>
            <a:ext cx="1100137" cy="2333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DFF81975-DCD7-4051-8E5D-0208E593A15C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3" r:id="rId2"/>
    <p:sldLayoutId id="2147483672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3" r:id="rId9"/>
    <p:sldLayoutId id="2147483669" r:id="rId10"/>
    <p:sldLayoutId id="2147483670" r:id="rId11"/>
  </p:sldLayoutIdLst>
  <p:transition spd="med">
    <p:fade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imes New Roman" panose="02020603050405020304" pitchFamily="18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imes New Roman" panose="02020603050405020304" pitchFamily="18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imes New Roman" panose="02020603050405020304" pitchFamily="18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imes New Roman" panose="020206030504050203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imes New Roman" panose="020206030504050203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imes New Roman" panose="020206030504050203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imes New Roman" panose="020206030504050203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imes New Roman" panose="02020603050405020304" pitchFamily="18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8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228600" algn="l" rtl="0" fontAlgn="base">
        <a:lnSpc>
          <a:spcPct val="90000"/>
        </a:lnSpc>
        <a:spcBef>
          <a:spcPts val="8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fontAlgn="base">
        <a:lnSpc>
          <a:spcPct val="90000"/>
        </a:lnSpc>
        <a:spcBef>
          <a:spcPts val="8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58850" indent="-182563" algn="l" rtl="0" fontAlgn="base">
        <a:lnSpc>
          <a:spcPct val="90000"/>
        </a:lnSpc>
        <a:spcBef>
          <a:spcPts val="8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fontAlgn="base">
        <a:lnSpc>
          <a:spcPct val="90000"/>
        </a:lnSpc>
        <a:spcBef>
          <a:spcPts val="8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l.wikipedia.org/wiki/Selena_Gomez#Dobrodelna_dela" TargetMode="External"/><Relationship Id="rId2" Type="http://schemas.openxmlformats.org/officeDocument/2006/relationships/hyperlink" Target="http://www.aceshowbiz.com/celebrity/selena_gomez/awards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mdb.com/name/nm1411125/" TargetMode="External"/><Relationship Id="rId4" Type="http://schemas.openxmlformats.org/officeDocument/2006/relationships/hyperlink" Target="http://selenagomez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8B508F-B151-4BF8-A089-F22CC2D530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1763713"/>
            <a:ext cx="8229600" cy="2309812"/>
          </a:xfrm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effectLst>
                  <a:outerShdw blurRad="63500" algn="ctr">
                    <a:prstClr val="black">
                      <a:alpha val="25000"/>
                    </a:prstClr>
                  </a:outerShdw>
                </a:effectLst>
              </a:rPr>
              <a:t>Selena Gomez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C4DB9B5-D0E3-443F-BCC0-137004DB1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15900" y="7010400"/>
            <a:ext cx="6199188" cy="2206625"/>
          </a:xfrm>
          <a:ln>
            <a:solidFill>
              <a:schemeClr val="bg1"/>
            </a:solidFill>
          </a:ln>
        </p:spPr>
        <p:txBody>
          <a:bodyPr rtlCol="0"/>
          <a:lstStyle/>
          <a:p>
            <a:pPr fontAlgn="auto">
              <a:spcBef>
                <a:spcPts val="12"/>
              </a:spcBef>
              <a:spcAft>
                <a:spcPts val="0"/>
              </a:spcAft>
              <a:defRPr/>
            </a:pPr>
            <a:endParaRPr lang="sl-SI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Slika 12" descr="Selena-Gomez--Stars-Dance-Album-Photoshoot--10-720x1080.jpg">
            <a:extLst>
              <a:ext uri="{FF2B5EF4-FFF2-40B4-BE49-F238E27FC236}">
                <a16:creationId xmlns:a16="http://schemas.microsoft.com/office/drawing/2014/main" id="{04108887-DBA9-47BF-8A98-AA4D1FC5573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866" y="1117600"/>
            <a:ext cx="3285067" cy="492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slov 1">
            <a:extLst>
              <a:ext uri="{FF2B5EF4-FFF2-40B4-BE49-F238E27FC236}">
                <a16:creationId xmlns:a16="http://schemas.microsoft.com/office/drawing/2014/main" id="{3EABE576-5B2C-4E40-9FF1-6AF3462F1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4339" name="Ograda vsebine 2">
            <a:extLst>
              <a:ext uri="{FF2B5EF4-FFF2-40B4-BE49-F238E27FC236}">
                <a16:creationId xmlns:a16="http://schemas.microsoft.com/office/drawing/2014/main" id="{FCEBC0D3-A698-4849-80EE-9F69CF62D7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14340" name="Picture 2" descr="http://imagesbackgrounds.in/hdwallpaper/tumblr-flowers/Flower-flowers-photo-32348112-fanpop-fanclubs.jpg">
            <a:extLst>
              <a:ext uri="{FF2B5EF4-FFF2-40B4-BE49-F238E27FC236}">
                <a16:creationId xmlns:a16="http://schemas.microsoft.com/office/drawing/2014/main" id="{0A14AC6D-6913-4670-91E9-B2BC74295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PoljeZBesedilom 4">
            <a:extLst>
              <a:ext uri="{FF2B5EF4-FFF2-40B4-BE49-F238E27FC236}">
                <a16:creationId xmlns:a16="http://schemas.microsoft.com/office/drawing/2014/main" id="{F8B80058-88B2-461E-844C-FD6010941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0" y="1836738"/>
            <a:ext cx="120904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l-SI" altLang="sl-SI" sz="6000">
                <a:latin typeface="Bradley Hand ITC" panose="03070402050302030203" pitchFamily="66" charset="0"/>
              </a:rPr>
              <a:t>THANK YOU FOR</a:t>
            </a:r>
          </a:p>
          <a:p>
            <a:r>
              <a:rPr lang="sl-SI" altLang="sl-SI" sz="6000">
                <a:latin typeface="Bradley Hand ITC" panose="03070402050302030203" pitchFamily="66" charset="0"/>
              </a:rPr>
              <a:t>    WATCHING </a:t>
            </a:r>
            <a:r>
              <a:rPr lang="sl-SI" altLang="sl-SI" sz="6000">
                <a:latin typeface="Bradley Hand ITC" panose="03070402050302030203" pitchFamily="66" charset="0"/>
                <a:sym typeface="Wingdings" panose="05000000000000000000" pitchFamily="2" charset="2"/>
              </a:rPr>
              <a:t></a:t>
            </a:r>
            <a:endParaRPr lang="sl-SI" altLang="sl-SI" sz="6000">
              <a:latin typeface="Bradley Hand ITC" panose="03070402050302030203" pitchFamily="66" charset="0"/>
            </a:endParaRPr>
          </a:p>
        </p:txBody>
      </p:sp>
    </p:spTree>
  </p:cSld>
  <p:clrMapOvr>
    <a:masterClrMapping/>
  </p:clrMapOvr>
  <p:transition spd="med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>
            <a:extLst>
              <a:ext uri="{FF2B5EF4-FFF2-40B4-BE49-F238E27FC236}">
                <a16:creationId xmlns:a16="http://schemas.microsoft.com/office/drawing/2014/main" id="{1016F86A-6C45-45C5-A7DB-C9CAFD6E9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                  BIRTH AND FAMILY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C8DE3A5F-A956-4F9C-B69C-12070F787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/>
              <a:t>Born in Grand </a:t>
            </a:r>
            <a:r>
              <a:rPr lang="sl-SI" sz="3200" dirty="0" err="1"/>
              <a:t>Texas</a:t>
            </a:r>
            <a:r>
              <a:rPr lang="sl-SI" sz="3200" dirty="0"/>
              <a:t> </a:t>
            </a:r>
            <a:r>
              <a:rPr lang="en-US" sz="3200" dirty="0"/>
              <a:t>22.jul</a:t>
            </a:r>
            <a:r>
              <a:rPr lang="sl-SI" sz="3200" dirty="0"/>
              <a:t>y</a:t>
            </a:r>
            <a:r>
              <a:rPr lang="en-US" sz="3200" dirty="0"/>
              <a:t>.1992 </a:t>
            </a:r>
            <a:endParaRPr lang="sl-SI" sz="3200" dirty="0"/>
          </a:p>
          <a:p>
            <a:pPr fontAlgn="auto">
              <a:spcAft>
                <a:spcPts val="0"/>
              </a:spcAft>
              <a:defRPr/>
            </a:pPr>
            <a:r>
              <a:rPr lang="sl-SI" sz="3200" dirty="0" err="1"/>
              <a:t>Mother</a:t>
            </a:r>
            <a:r>
              <a:rPr lang="sl-SI" sz="3200" dirty="0"/>
              <a:t>: </a:t>
            </a:r>
            <a:r>
              <a:rPr lang="sl-SI" sz="3200" dirty="0" err="1"/>
              <a:t>Mandy</a:t>
            </a:r>
            <a:r>
              <a:rPr lang="sl-SI" sz="3200" dirty="0"/>
              <a:t> </a:t>
            </a:r>
            <a:r>
              <a:rPr lang="sl-SI" sz="3200" dirty="0" err="1"/>
              <a:t>Teefey</a:t>
            </a:r>
            <a:endParaRPr lang="sl-SI" sz="32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3200" dirty="0"/>
              <a:t>   </a:t>
            </a:r>
            <a:r>
              <a:rPr lang="sl-SI" sz="3200" dirty="0" err="1"/>
              <a:t>father</a:t>
            </a:r>
            <a:r>
              <a:rPr lang="sl-SI" sz="3200" dirty="0"/>
              <a:t>: </a:t>
            </a:r>
            <a:r>
              <a:rPr lang="sl-SI" sz="3200" dirty="0" err="1"/>
              <a:t>Ricardo</a:t>
            </a:r>
            <a:r>
              <a:rPr lang="sl-SI" sz="3200" dirty="0"/>
              <a:t> Joel Gomez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200" dirty="0"/>
              <a:t>She also has a half-sister</a:t>
            </a:r>
            <a:r>
              <a:rPr lang="sl-SI" sz="3200" dirty="0"/>
              <a:t> </a:t>
            </a:r>
            <a:r>
              <a:rPr lang="sl-SI" sz="3200" dirty="0" err="1"/>
              <a:t>Gracie</a:t>
            </a:r>
            <a:endParaRPr lang="sl-SI" sz="3200" dirty="0"/>
          </a:p>
          <a:p>
            <a:pPr fontAlgn="auto">
              <a:spcAft>
                <a:spcPts val="0"/>
              </a:spcAft>
              <a:defRPr/>
            </a:pPr>
            <a:r>
              <a:rPr lang="en-US" sz="3200" dirty="0"/>
              <a:t>Her parents divorced when she was 5 </a:t>
            </a:r>
            <a:endParaRPr lang="sl-SI" sz="32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200" dirty="0"/>
              <a:t>Years</a:t>
            </a:r>
            <a:r>
              <a:rPr lang="sl-SI" sz="3200" dirty="0"/>
              <a:t> </a:t>
            </a:r>
            <a:r>
              <a:rPr lang="sl-SI" sz="3200" dirty="0" err="1"/>
              <a:t>old</a:t>
            </a:r>
            <a:endParaRPr lang="sl-SI" sz="32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3200" dirty="0"/>
              <a:t>   </a:t>
            </a:r>
          </a:p>
        </p:txBody>
      </p:sp>
      <p:pic>
        <p:nvPicPr>
          <p:cNvPr id="11266" name="Picture 2" descr="https://c1.staticflickr.com/5/4093/4826725647_f427ff08fb.jpg">
            <a:extLst>
              <a:ext uri="{FF2B5EF4-FFF2-40B4-BE49-F238E27FC236}">
                <a16:creationId xmlns:a16="http://schemas.microsoft.com/office/drawing/2014/main" id="{B33AF386-6D78-467A-B77D-444151710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6718" y="793807"/>
            <a:ext cx="3742063" cy="4307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>
            <a:extLst>
              <a:ext uri="{FF2B5EF4-FFF2-40B4-BE49-F238E27FC236}">
                <a16:creationId xmlns:a16="http://schemas.microsoft.com/office/drawing/2014/main" id="{DB8B714C-786E-4BF9-A62C-1B821C90E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                              EDUCATION</a:t>
            </a:r>
          </a:p>
        </p:txBody>
      </p:sp>
      <p:sp>
        <p:nvSpPr>
          <p:cNvPr id="7171" name="Ograda vsebine 2">
            <a:extLst>
              <a:ext uri="{FF2B5EF4-FFF2-40B4-BE49-F238E27FC236}">
                <a16:creationId xmlns:a16="http://schemas.microsoft.com/office/drawing/2014/main" id="{C64D3D1B-4273-40F1-A57C-78BAB200C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sl-SI" sz="3200"/>
              <a:t>She was educated at home</a:t>
            </a:r>
            <a:endParaRPr lang="sl-SI" altLang="sl-SI" sz="3200"/>
          </a:p>
          <a:p>
            <a:r>
              <a:rPr lang="en-US" altLang="sl-SI" sz="3200"/>
              <a:t>In May 2010, received a diploma of secondary school</a:t>
            </a:r>
            <a:endParaRPr lang="sl-SI" altLang="sl-SI" sz="3200"/>
          </a:p>
          <a:p>
            <a:r>
              <a:rPr lang="sl-SI" altLang="sl-SI" sz="3200"/>
              <a:t>T</a:t>
            </a:r>
            <a:r>
              <a:rPr lang="en-US" altLang="sl-SI" sz="3200"/>
              <a:t>he school will continue later</a:t>
            </a:r>
            <a:endParaRPr lang="sl-SI" altLang="sl-SI" sz="3200"/>
          </a:p>
        </p:txBody>
      </p:sp>
    </p:spTree>
  </p:cSld>
  <p:clrMapOvr>
    <a:masterClrMapping/>
  </p:clrMapOvr>
  <p:transition spd="med">
    <p:pull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>
            <a:extLst>
              <a:ext uri="{FF2B5EF4-FFF2-40B4-BE49-F238E27FC236}">
                <a16:creationId xmlns:a16="http://schemas.microsoft.com/office/drawing/2014/main" id="{C621B197-2E3A-4593-8170-8FC8D51D6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          EMPLOYMENT AND CURRENT JOB</a:t>
            </a:r>
          </a:p>
        </p:txBody>
      </p:sp>
      <p:sp>
        <p:nvSpPr>
          <p:cNvPr id="8195" name="Ograda vsebine 2">
            <a:extLst>
              <a:ext uri="{FF2B5EF4-FFF2-40B4-BE49-F238E27FC236}">
                <a16:creationId xmlns:a16="http://schemas.microsoft.com/office/drawing/2014/main" id="{09FEC129-37FF-4E35-9F5D-23D3F9603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943100"/>
            <a:ext cx="10896600" cy="4229100"/>
          </a:xfrm>
        </p:spPr>
        <p:txBody>
          <a:bodyPr/>
          <a:lstStyle/>
          <a:p>
            <a:r>
              <a:rPr lang="sl-SI" altLang="sl-SI" sz="3200"/>
              <a:t>S</a:t>
            </a:r>
            <a:r>
              <a:rPr lang="en-US" altLang="sl-SI" sz="3200"/>
              <a:t>he signed a contract with Disney</a:t>
            </a:r>
            <a:endParaRPr lang="sl-SI" altLang="sl-SI" sz="3200"/>
          </a:p>
          <a:p>
            <a:r>
              <a:rPr lang="sl-SI" altLang="sl-SI" sz="3200"/>
              <a:t>S</a:t>
            </a:r>
            <a:r>
              <a:rPr lang="en-US" altLang="sl-SI" sz="3200"/>
              <a:t>he already played in alot of movies and series</a:t>
            </a:r>
            <a:endParaRPr lang="sl-SI" altLang="sl-SI" sz="3200"/>
          </a:p>
          <a:p>
            <a:r>
              <a:rPr lang="sl-SI" altLang="sl-SI" sz="3200"/>
              <a:t>In 2008 she have started music career</a:t>
            </a:r>
            <a:endParaRPr lang="sl-SI" altLang="sl-SI"/>
          </a:p>
        </p:txBody>
      </p:sp>
      <p:pic>
        <p:nvPicPr>
          <p:cNvPr id="9220" name="Picture 4" descr="http://mojtvportal.si/images/205bcd07-bff1-4a4e-bdde-22ec1d50075d.jpg">
            <a:extLst>
              <a:ext uri="{FF2B5EF4-FFF2-40B4-BE49-F238E27FC236}">
                <a16:creationId xmlns:a16="http://schemas.microsoft.com/office/drawing/2014/main" id="{BE228057-0B59-437E-8460-522C45342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1455" y="3680035"/>
            <a:ext cx="4762500" cy="2571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>
            <a:extLst>
              <a:ext uri="{FF2B5EF4-FFF2-40B4-BE49-F238E27FC236}">
                <a16:creationId xmlns:a16="http://schemas.microsoft.com/office/drawing/2014/main" id="{4CF53A6D-5FBD-4BE8-8AB1-D127DDA9A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                               MOVIES</a:t>
            </a:r>
          </a:p>
        </p:txBody>
      </p:sp>
      <p:sp>
        <p:nvSpPr>
          <p:cNvPr id="9219" name="Ograda vsebine 2">
            <a:extLst>
              <a:ext uri="{FF2B5EF4-FFF2-40B4-BE49-F238E27FC236}">
                <a16:creationId xmlns:a16="http://schemas.microsoft.com/office/drawing/2014/main" id="{A85CDCBA-BCE5-4B06-9F8D-E4746EB64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3200"/>
              <a:t>She</a:t>
            </a:r>
            <a:r>
              <a:rPr lang="en-US" altLang="sl-SI" sz="3200"/>
              <a:t>'s already played in 14 movies</a:t>
            </a:r>
            <a:endParaRPr lang="sl-SI" altLang="sl-SI" sz="3200"/>
          </a:p>
        </p:txBody>
      </p:sp>
      <p:pic>
        <p:nvPicPr>
          <p:cNvPr id="3074" name="Picture 2" descr="http://www.movie-poster-artwork-finder.com/posters/ramona-and-beezus-poster-artwork-joey-king-selena-gomez-john-corbett-small.jpg">
            <a:extLst>
              <a:ext uri="{FF2B5EF4-FFF2-40B4-BE49-F238E27FC236}">
                <a16:creationId xmlns:a16="http://schemas.microsoft.com/office/drawing/2014/main" id="{D2C73C77-2593-49A8-ADF7-B12CB46A8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87743">
            <a:off x="7898904" y="752360"/>
            <a:ext cx="3371541" cy="5064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http://www.theculturetripper.com/wp-content/uploads/2011/06/MCposter_rgb.jpg">
            <a:extLst>
              <a:ext uri="{FF2B5EF4-FFF2-40B4-BE49-F238E27FC236}">
                <a16:creationId xmlns:a16="http://schemas.microsoft.com/office/drawing/2014/main" id="{2F7696A7-E88B-4621-B03B-54B8958B8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20696">
            <a:off x="5115937" y="2895440"/>
            <a:ext cx="2676049" cy="3962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http://4.bp.blogspot.com/-4rtONMcVA40/TdvPfRNAfNI/AAAAAAAAAAw/r7r-hbMZFfs/s1600/selena+gomez+another+cinderella+story+hair.jpg">
            <a:extLst>
              <a:ext uri="{FF2B5EF4-FFF2-40B4-BE49-F238E27FC236}">
                <a16:creationId xmlns:a16="http://schemas.microsoft.com/office/drawing/2014/main" id="{131F4DE8-C885-431C-B34E-50DB2640C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81210">
            <a:off x="837485" y="2952825"/>
            <a:ext cx="3709107" cy="3709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>
            <a:extLst>
              <a:ext uri="{FF2B5EF4-FFF2-40B4-BE49-F238E27FC236}">
                <a16:creationId xmlns:a16="http://schemas.microsoft.com/office/drawing/2014/main" id="{CE50A343-53AD-4AAA-8BB3-10B777663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                               ALBUMI</a:t>
            </a:r>
          </a:p>
        </p:txBody>
      </p:sp>
      <p:sp>
        <p:nvSpPr>
          <p:cNvPr id="10243" name="Ograda vsebine 2">
            <a:extLst>
              <a:ext uri="{FF2B5EF4-FFF2-40B4-BE49-F238E27FC236}">
                <a16:creationId xmlns:a16="http://schemas.microsoft.com/office/drawing/2014/main" id="{A4BE845F-7BF9-4B83-B570-EF3BC63A5A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3200"/>
              <a:t>She</a:t>
            </a:r>
            <a:r>
              <a:rPr lang="en-US" altLang="sl-SI" sz="3200"/>
              <a:t> has released 4 albums</a:t>
            </a:r>
            <a:r>
              <a:rPr lang="sl-SI" altLang="sl-SI" sz="3200"/>
              <a:t>:</a:t>
            </a:r>
          </a:p>
        </p:txBody>
      </p:sp>
      <p:sp>
        <p:nvSpPr>
          <p:cNvPr id="10244" name="PoljeZBesedilom 3">
            <a:extLst>
              <a:ext uri="{FF2B5EF4-FFF2-40B4-BE49-F238E27FC236}">
                <a16:creationId xmlns:a16="http://schemas.microsoft.com/office/drawing/2014/main" id="{5064627C-B7D4-4535-8210-9DA5C9067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5950" y="1935163"/>
            <a:ext cx="5551488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l-SI" altLang="sl-SI" sz="2400"/>
              <a:t>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2400"/>
              <a:t>Kiss and tell (2009)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2400"/>
              <a:t>A year without rain (2010)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2400"/>
              <a:t>When the sun goes down (2011)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2400"/>
              <a:t>Stars dance (2013)</a:t>
            </a:r>
          </a:p>
        </p:txBody>
      </p:sp>
      <p:pic>
        <p:nvPicPr>
          <p:cNvPr id="8194" name="Picture 2" descr="http://urbanboss.files.wordpress.com/2013/05/selena-gomez-stars-dance-tour.png">
            <a:extLst>
              <a:ext uri="{FF2B5EF4-FFF2-40B4-BE49-F238E27FC236}">
                <a16:creationId xmlns:a16="http://schemas.microsoft.com/office/drawing/2014/main" id="{D2F8997B-4CC8-454D-BC9E-57FD1F088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655" y="2919470"/>
            <a:ext cx="3514380" cy="3514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>
            <a:extLst>
              <a:ext uri="{FF2B5EF4-FFF2-40B4-BE49-F238E27FC236}">
                <a16:creationId xmlns:a16="http://schemas.microsoft.com/office/drawing/2014/main" id="{211085D8-A618-4AAF-A959-93E081743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                       MUSIC AWARDS</a:t>
            </a:r>
          </a:p>
        </p:txBody>
      </p:sp>
      <p:sp>
        <p:nvSpPr>
          <p:cNvPr id="11267" name="Ograda vsebine 2">
            <a:extLst>
              <a:ext uri="{FF2B5EF4-FFF2-40B4-BE49-F238E27FC236}">
                <a16:creationId xmlns:a16="http://schemas.microsoft.com/office/drawing/2014/main" id="{208730F8-6990-4D8B-B61A-2CD2C8A41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sl-SI" sz="3200"/>
              <a:t>She has won more than 3</a:t>
            </a:r>
            <a:r>
              <a:rPr lang="sl-SI" altLang="sl-SI" sz="3200"/>
              <a:t>5</a:t>
            </a:r>
            <a:r>
              <a:rPr lang="en-US" altLang="sl-SI" sz="3200"/>
              <a:t> music awards</a:t>
            </a:r>
            <a:endParaRPr lang="sl-SI" altLang="sl-SI" sz="3200"/>
          </a:p>
        </p:txBody>
      </p:sp>
      <p:pic>
        <p:nvPicPr>
          <p:cNvPr id="7170" name="Picture 2" descr="http://www.clevvertv.com/wp-content/uploads/2013/04/selena-gomez-132167_1121_ful-300x300.jpg">
            <a:extLst>
              <a:ext uri="{FF2B5EF4-FFF2-40B4-BE49-F238E27FC236}">
                <a16:creationId xmlns:a16="http://schemas.microsoft.com/office/drawing/2014/main" id="{D2F25024-5C0B-4ECE-8970-6C4BFF39B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947" y="2952521"/>
            <a:ext cx="3244466" cy="3244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http://www3.pictures.zimbio.com/gi/Selena+Gomez+Teen+Choice+Awards+2012+Show+1SPPwSlKmH7l.jpg">
            <a:extLst>
              <a:ext uri="{FF2B5EF4-FFF2-40B4-BE49-F238E27FC236}">
                <a16:creationId xmlns:a16="http://schemas.microsoft.com/office/drawing/2014/main" id="{F9374F10-68D3-4384-91A0-C988B6143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9769" y="1802267"/>
            <a:ext cx="3208777" cy="454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http://www2.pictures.zimbio.com/gi/Selena+Gomez+Inside+2013+Teen+Choice+Awards+4sefomYZOX4l.jpg">
            <a:extLst>
              <a:ext uri="{FF2B5EF4-FFF2-40B4-BE49-F238E27FC236}">
                <a16:creationId xmlns:a16="http://schemas.microsoft.com/office/drawing/2014/main" id="{B32BCF5E-F016-43E3-A3CC-6B3031BF0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7850" y="3139807"/>
            <a:ext cx="3108778" cy="2308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>
            <a:extLst>
              <a:ext uri="{FF2B5EF4-FFF2-40B4-BE49-F238E27FC236}">
                <a16:creationId xmlns:a16="http://schemas.microsoft.com/office/drawing/2014/main" id="{FE655AB8-CAB5-447A-992B-D3BB8B885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                        ATTRACTIONS</a:t>
            </a:r>
          </a:p>
        </p:txBody>
      </p:sp>
      <p:sp>
        <p:nvSpPr>
          <p:cNvPr id="12291" name="Ograda vsebine 2">
            <a:extLst>
              <a:ext uri="{FF2B5EF4-FFF2-40B4-BE49-F238E27FC236}">
                <a16:creationId xmlns:a16="http://schemas.microsoft.com/office/drawing/2014/main" id="{D99CB64E-9A8B-4BBA-9D0D-5978B3C94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3200"/>
              <a:t>Good works: </a:t>
            </a:r>
          </a:p>
        </p:txBody>
      </p:sp>
      <p:sp>
        <p:nvSpPr>
          <p:cNvPr id="12292" name="PoljeZBesedilom 3">
            <a:extLst>
              <a:ext uri="{FF2B5EF4-FFF2-40B4-BE49-F238E27FC236}">
                <a16:creationId xmlns:a16="http://schemas.microsoft.com/office/drawing/2014/main" id="{B1CD3C02-68F5-45DB-A4BE-B85DE79A0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9813" y="1762125"/>
            <a:ext cx="667702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2400"/>
              <a:t>Project: Runway for life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2400"/>
              <a:t>Project: A day made better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2400"/>
              <a:t>RAISE hope for Congo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2400"/>
              <a:t>PETA~help animals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sl-SI" sz="2400"/>
              <a:t>She raised money for people from socially</a:t>
            </a:r>
            <a:r>
              <a:rPr lang="sl-SI" altLang="sl-SI" sz="2400"/>
              <a:t> endangered environment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2400"/>
              <a:t>Ambassador to UNICEF</a:t>
            </a:r>
          </a:p>
          <a:p>
            <a:pPr>
              <a:buFont typeface="Wingdings" panose="05000000000000000000" pitchFamily="2" charset="2"/>
              <a:buChar char="Ø"/>
            </a:pPr>
            <a:endParaRPr lang="sl-SI" altLang="sl-SI" sz="2400"/>
          </a:p>
        </p:txBody>
      </p:sp>
    </p:spTree>
  </p:cSld>
  <p:clrMapOvr>
    <a:masterClrMapping/>
  </p:clrMapOvr>
  <p:transition spd="med">
    <p:pull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>
            <a:extLst>
              <a:ext uri="{FF2B5EF4-FFF2-40B4-BE49-F238E27FC236}">
                <a16:creationId xmlns:a16="http://schemas.microsoft.com/office/drawing/2014/main" id="{4C12187C-C2E7-4B97-A8B4-53DF4FFE9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                                    VIRI</a:t>
            </a:r>
          </a:p>
        </p:txBody>
      </p:sp>
      <p:sp>
        <p:nvSpPr>
          <p:cNvPr id="13315" name="Ograda vsebine 2">
            <a:extLst>
              <a:ext uri="{FF2B5EF4-FFF2-40B4-BE49-F238E27FC236}">
                <a16:creationId xmlns:a16="http://schemas.microsoft.com/office/drawing/2014/main" id="{DE431388-9A87-4F55-8AA2-135C5D511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3200">
                <a:hlinkClick r:id="rId2"/>
              </a:rPr>
              <a:t>http://www.aceshowbiz.com/celebrity/selena_gomez/awards.html</a:t>
            </a:r>
            <a:endParaRPr lang="sl-SI" altLang="sl-SI" sz="3200"/>
          </a:p>
          <a:p>
            <a:r>
              <a:rPr lang="sl-SI" altLang="sl-SI" sz="3200">
                <a:hlinkClick r:id="rId3"/>
              </a:rPr>
              <a:t>http://sl.wikipedia.org/wiki/Selena_Gomez#Dobrodelna_dela</a:t>
            </a:r>
            <a:endParaRPr lang="sl-SI" altLang="sl-SI" sz="3200"/>
          </a:p>
          <a:p>
            <a:r>
              <a:rPr lang="sl-SI" altLang="sl-SI" sz="3200">
                <a:hlinkClick r:id="rId4"/>
              </a:rPr>
              <a:t>http://selenagomez.com/</a:t>
            </a:r>
            <a:r>
              <a:rPr lang="sl-SI" altLang="sl-SI" sz="3200"/>
              <a:t> </a:t>
            </a:r>
          </a:p>
          <a:p>
            <a:r>
              <a:rPr lang="sl-SI" altLang="sl-SI" sz="3200">
                <a:hlinkClick r:id="rId5"/>
              </a:rPr>
              <a:t>http://www.imdb.com/name/nm1411125/</a:t>
            </a:r>
            <a:r>
              <a:rPr lang="sl-SI" altLang="sl-SI" sz="3200"/>
              <a:t> </a:t>
            </a:r>
          </a:p>
          <a:p>
            <a:endParaRPr lang="sl-SI" altLang="sl-SI" sz="3200"/>
          </a:p>
        </p:txBody>
      </p:sp>
    </p:spTree>
  </p:cSld>
  <p:clrMapOvr>
    <a:masterClrMapping/>
  </p:clrMapOvr>
  <p:transition spd="med">
    <p:pull dir="d"/>
  </p:transition>
</p:sld>
</file>

<file path=ppt/theme/theme1.xml><?xml version="1.0" encoding="utf-8"?>
<a:theme xmlns:a="http://schemas.openxmlformats.org/drawingml/2006/main" name="TS103417393">
  <a:themeElements>
    <a:clrScheme name="PinkFloralBrocade">
      <a:dk1>
        <a:srgbClr val="323232"/>
      </a:dk1>
      <a:lt1>
        <a:sysClr val="window" lastClr="FFFFFF"/>
      </a:lt1>
      <a:dk2>
        <a:srgbClr val="000000"/>
      </a:dk2>
      <a:lt2>
        <a:srgbClr val="E8E3E7"/>
      </a:lt2>
      <a:accent1>
        <a:srgbClr val="852367"/>
      </a:accent1>
      <a:accent2>
        <a:srgbClr val="079097"/>
      </a:accent2>
      <a:accent3>
        <a:srgbClr val="D54658"/>
      </a:accent3>
      <a:accent4>
        <a:srgbClr val="EA8B4A"/>
      </a:accent4>
      <a:accent5>
        <a:srgbClr val="E3BB49"/>
      </a:accent5>
      <a:accent6>
        <a:srgbClr val="79AD5F"/>
      </a:accent6>
      <a:hlink>
        <a:srgbClr val="079097"/>
      </a:hlink>
      <a:folHlink>
        <a:srgbClr val="808080"/>
      </a:folHlink>
    </a:clrScheme>
    <a:fontScheme name="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PinkFloralBrocade">
      <a:dk1>
        <a:srgbClr val="323232"/>
      </a:dk1>
      <a:lt1>
        <a:sysClr val="window" lastClr="FFFFFF"/>
      </a:lt1>
      <a:dk2>
        <a:srgbClr val="000000"/>
      </a:dk2>
      <a:lt2>
        <a:srgbClr val="E8E3E7"/>
      </a:lt2>
      <a:accent1>
        <a:srgbClr val="852367"/>
      </a:accent1>
      <a:accent2>
        <a:srgbClr val="079097"/>
      </a:accent2>
      <a:accent3>
        <a:srgbClr val="D54658"/>
      </a:accent3>
      <a:accent4>
        <a:srgbClr val="EA8B4A"/>
      </a:accent4>
      <a:accent5>
        <a:srgbClr val="E3BB49"/>
      </a:accent5>
      <a:accent6>
        <a:srgbClr val="79AD5F"/>
      </a:accent6>
      <a:hlink>
        <a:srgbClr val="079097"/>
      </a:hlink>
      <a:folHlink>
        <a:srgbClr val="808080"/>
      </a:folHlink>
    </a:clrScheme>
    <a:fontScheme name="PinkFloralBrocad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PinkFloralBrocade">
      <a:dk1>
        <a:srgbClr val="323232"/>
      </a:dk1>
      <a:lt1>
        <a:sysClr val="window" lastClr="FFFFFF"/>
      </a:lt1>
      <a:dk2>
        <a:srgbClr val="000000"/>
      </a:dk2>
      <a:lt2>
        <a:srgbClr val="E8E3E7"/>
      </a:lt2>
      <a:accent1>
        <a:srgbClr val="852367"/>
      </a:accent1>
      <a:accent2>
        <a:srgbClr val="079097"/>
      </a:accent2>
      <a:accent3>
        <a:srgbClr val="D54658"/>
      </a:accent3>
      <a:accent4>
        <a:srgbClr val="EA8B4A"/>
      </a:accent4>
      <a:accent5>
        <a:srgbClr val="E3BB49"/>
      </a:accent5>
      <a:accent6>
        <a:srgbClr val="79AD5F"/>
      </a:accent6>
      <a:hlink>
        <a:srgbClr val="079097"/>
      </a:hlink>
      <a:folHlink>
        <a:srgbClr val="808080"/>
      </a:folHlink>
    </a:clrScheme>
    <a:fontScheme name="PinkFloralBrocad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C30D95C-3EF8-44E8-B33B-528BD41806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TS103417393</Template>
  <TotalTime>0</TotalTime>
  <Words>247</Words>
  <Application>Microsoft Office PowerPoint</Application>
  <PresentationFormat>Widescreen</PresentationFormat>
  <Paragraphs>45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Bradley Hand ITC</vt:lpstr>
      <vt:lpstr>Times New Roman</vt:lpstr>
      <vt:lpstr>Wingdings</vt:lpstr>
      <vt:lpstr>TS103417393</vt:lpstr>
      <vt:lpstr>Selena Gomez</vt:lpstr>
      <vt:lpstr>                  BIRTH AND FAMILY</vt:lpstr>
      <vt:lpstr>                              EDUCATION</vt:lpstr>
      <vt:lpstr>          EMPLOYMENT AND CURRENT JOB</vt:lpstr>
      <vt:lpstr>                               MOVIES</vt:lpstr>
      <vt:lpstr>                               ALBUMI</vt:lpstr>
      <vt:lpstr>                       MUSIC AWARDS</vt:lpstr>
      <vt:lpstr>                        ATTRACTIONS</vt:lpstr>
      <vt:lpstr>                                    VIRI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2019-05-30T09:20:24Z</dcterms:created>
  <dcterms:modified xsi:type="dcterms:W3CDTF">2019-05-30T09:20:24Z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