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3F0BE8E-4F87-4258-8C92-68D57421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E248-8EFE-4BD4-ABFB-7C74012D81BA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1ED9C6F-82C6-456E-A3BA-78F26A2B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964E0B4-3419-4131-A969-A79F5AEC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0A4D0-B5C8-4349-B188-EB0080BE019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3678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831D552-D8FD-4A15-B856-99DFADBC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1710-8B3A-42CB-9A8F-6F022CCC44E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01DE0C1-7792-44F1-968A-8A22A785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78122B2-1DE1-4E94-AD09-71449440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D0AA5-E345-41DF-A11A-3828E2B693B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779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5491E58-CDB1-4AD4-BAFA-91472293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4D56-7E49-4C7A-A439-59A18857705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7B8100B-4271-427E-B558-6C42790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42D0634-48B0-4C30-AF24-0A546F53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58A45-E7C4-4A44-9C41-A95A71E0957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308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35F407E-3206-46ED-B88F-EF56A235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2810-987B-453E-874B-868810CE3D51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B5D3F55-E6A0-4425-9335-CBAD9371C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6CEF711-4A02-42AB-AA96-891A966B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BF84F-ECB3-4FEB-A0AC-30E19FFB92D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7103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BEEC490-0901-44BD-8474-4B1244A4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1274-D06E-41D1-B194-FE15EB7798C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C10E81E-B97D-423C-AE66-6B9EDD87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EA91271-87F9-4B36-ABC0-EF902A26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0F1D-2740-4F85-B6A7-E0304D04896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613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E0709D7-50DA-4F7C-83A8-58C8B2BB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F4E1-FEC2-4811-8267-6FBE8CFF0C3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E9F681B-7F31-41FF-A557-3BC0E702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CAAA621-780E-4E40-98B0-4835A4CD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ADA15-580E-4271-8E49-E5E7DC86ECC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9950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D7125F56-3F70-4508-8749-A95CA85B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CAAC-2F89-46A9-A25D-3265FE46866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D05E856-56E7-41A7-939A-0D8E82AF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7983235-56FA-4FD7-8B8D-30338268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16BA-AFCC-42E1-9E62-C9F5A87D229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28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AAEAC06-66A1-4BD5-89F5-812780A5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0792-266F-4358-8D05-9EABA834D98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BF180FA-EEF8-4EF0-BF5B-B7D7C3E2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0BE7F8A-7869-47DF-BE46-17B6C0B2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682C2-E4E3-43A8-AE2E-EE380F44B5E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223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AC79095-01B5-410D-9D8A-6E577D50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D688-F321-423C-B6DD-274E5CD5CB8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5C5B166-8FA6-4E5A-9B5C-E285DB38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C88AAE1-A6EA-4EAC-98F3-B1A24AC4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5B718-B717-4F31-BFEA-7B9C0CBF241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2730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92D4668-EDD8-4A63-A63E-2BD1A550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ED20-95D4-4FDB-9A40-C97ED7023E16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4C40B03-0341-4920-AFFE-163B2D3B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B96DFE1-CD91-4592-8F42-D9905354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208D7-E553-4022-B686-592FD7DF9B2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0164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4F4D104-FC29-45AB-95A5-2CCE2C4D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4E2F-55E7-42B2-8C87-CDA3AC54593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397552E-04DC-4940-A345-8D77DA37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514C508-7822-47AF-AF90-107D3743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A752-7068-493D-A970-B17022973EB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0859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F52C60DC-3157-43DC-9A78-DDB0704856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352D312-6822-4D0F-A6E4-AF6DE15B8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096D416-6558-4F70-B899-496442C10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49062-BA28-42CA-91DE-C72BECAF2A1B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827726A-B7A3-41F7-9AFD-C99B4982E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3A9A4E5-2ACA-480B-B6BF-6300C2435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9002DD-81C4-44D1-AAF7-07F5CAD0561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hyperlink" Target="http://en.wikipedia.org/wiki/G_N'_R_Lies" TargetMode="External"/><Relationship Id="rId7" Type="http://schemas.openxmlformats.org/officeDocument/2006/relationships/hyperlink" Target="http://en.wikipedia.org/wiki/Chinese_Democracy" TargetMode="External"/><Relationship Id="rId12" Type="http://schemas.openxmlformats.org/officeDocument/2006/relationships/image" Target="../media/image22.jpeg"/><Relationship Id="rId2" Type="http://schemas.openxmlformats.org/officeDocument/2006/relationships/hyperlink" Target="http://en.wikipedia.org/wiki/Appetite_for_Destru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%22The_Spaghetti_Incident?%22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en.wikipedia.org/wiki/Use_Your_Illusion_II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en.wikipedia.org/wiki/Use_Your_Illusion_I" TargetMode="External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onthenet.com/artists-g/gunsnroses_main.htm" TargetMode="External"/><Relationship Id="rId2" Type="http://schemas.openxmlformats.org/officeDocument/2006/relationships/hyperlink" Target="http://en.wikipedia.org/wiki/Guns_N'_Ros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1F0951CB-932A-4633-915D-F886BD31B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GUNS N´ ROSES</a:t>
            </a:r>
            <a:endParaRPr lang="en-US" alt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B3ABD2-6A6A-472F-AD79-D09E3D2AB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2" descr="http://www.deviantart.com/download/78415977/Guns_n___Roses_Wallpaper_by_Spilas.jpg">
            <a:extLst>
              <a:ext uri="{FF2B5EF4-FFF2-40B4-BE49-F238E27FC236}">
                <a16:creationId xmlns:a16="http://schemas.microsoft.com/office/drawing/2014/main" id="{78BCA07D-C692-49C0-9B09-F745E250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C2A233-61B3-4163-B8EE-AE4A79ED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ALBUMS</a:t>
            </a:r>
            <a:br>
              <a:rPr lang="sl-SI" dirty="0"/>
            </a:br>
            <a:endParaRPr lang="en-US" dirty="0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BFC4BF31-E8F2-40F4-A02D-94DF032D9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Calibri" panose="020F0502020204030204" pitchFamily="34" charset="0"/>
              <a:buAutoNum type="romanUcPeriod"/>
            </a:pPr>
            <a:r>
              <a:rPr lang="en-US" altLang="sl-SI" i="1">
                <a:hlinkClick r:id="rId2" tooltip="Appetite for Destruction"/>
              </a:rPr>
              <a:t>Appetite for Destruction</a:t>
            </a:r>
            <a:r>
              <a:rPr lang="en-US" altLang="sl-SI"/>
              <a:t> (1987)</a:t>
            </a:r>
            <a:endParaRPr lang="sl-SI" altLang="sl-SI"/>
          </a:p>
          <a:p>
            <a:pPr marL="571500" indent="-571500">
              <a:buFont typeface="Calibri" panose="020F0502020204030204" pitchFamily="34" charset="0"/>
              <a:buAutoNum type="romanUcPeriod"/>
            </a:pPr>
            <a:r>
              <a:rPr lang="pt-BR" altLang="sl-SI" i="1">
                <a:hlinkClick r:id="rId3" tooltip="G N' R Lies"/>
              </a:rPr>
              <a:t>G N' R Lies</a:t>
            </a:r>
            <a:r>
              <a:rPr lang="pt-BR" altLang="sl-SI"/>
              <a:t> (1988)</a:t>
            </a:r>
            <a:endParaRPr lang="sl-SI" altLang="sl-SI"/>
          </a:p>
          <a:p>
            <a:pPr marL="571500" indent="-571500">
              <a:buFont typeface="Calibri" panose="020F0502020204030204" pitchFamily="34" charset="0"/>
              <a:buAutoNum type="romanUcPeriod"/>
            </a:pPr>
            <a:r>
              <a:rPr lang="en-US" altLang="sl-SI" i="1">
                <a:hlinkClick r:id="rId4" tooltip="Use Your Illusion I"/>
              </a:rPr>
              <a:t>Use Your Illusion I</a:t>
            </a:r>
            <a:r>
              <a:rPr lang="en-US" altLang="sl-SI"/>
              <a:t> (1991)</a:t>
            </a:r>
            <a:endParaRPr lang="sl-SI" altLang="sl-SI"/>
          </a:p>
          <a:p>
            <a:pPr marL="571500" indent="-571500">
              <a:buFont typeface="Calibri" panose="020F0502020204030204" pitchFamily="34" charset="0"/>
              <a:buAutoNum type="romanUcPeriod"/>
            </a:pPr>
            <a:r>
              <a:rPr lang="en-US" altLang="sl-SI" i="1">
                <a:hlinkClick r:id="rId5" tooltip="Use Your Illusion II"/>
              </a:rPr>
              <a:t>Use Your Illusion II</a:t>
            </a:r>
            <a:r>
              <a:rPr lang="en-US" altLang="sl-SI"/>
              <a:t> (1991)</a:t>
            </a:r>
            <a:endParaRPr lang="sl-SI" altLang="sl-SI"/>
          </a:p>
          <a:p>
            <a:pPr marL="571500" indent="-571500">
              <a:buFont typeface="Calibri" panose="020F0502020204030204" pitchFamily="34" charset="0"/>
              <a:buAutoNum type="romanUcPeriod"/>
            </a:pPr>
            <a:r>
              <a:rPr lang="en-US" altLang="sl-SI" i="1">
                <a:hlinkClick r:id="rId6" tooltip="&quot;The Spaghetti Incident?&quot;"/>
              </a:rPr>
              <a:t>"The Spaghetti Incident?"</a:t>
            </a:r>
            <a:r>
              <a:rPr lang="en-US" altLang="sl-SI"/>
              <a:t> (1993)</a:t>
            </a:r>
            <a:endParaRPr lang="sl-SI" altLang="sl-SI"/>
          </a:p>
          <a:p>
            <a:pPr marL="571500" indent="-571500">
              <a:buFont typeface="Calibri" panose="020F0502020204030204" pitchFamily="34" charset="0"/>
              <a:buAutoNum type="romanUcPeriod"/>
            </a:pPr>
            <a:r>
              <a:rPr lang="en-US" altLang="sl-SI" i="1">
                <a:hlinkClick r:id="rId7" tooltip="Chinese Democracy"/>
              </a:rPr>
              <a:t>Chinese Democracy</a:t>
            </a:r>
            <a:r>
              <a:rPr lang="en-US" altLang="sl-SI"/>
              <a:t> (2008)</a:t>
            </a:r>
            <a:endParaRPr lang="sl-SI" altLang="sl-SI"/>
          </a:p>
          <a:p>
            <a:pPr marL="571500" indent="-571500">
              <a:buFont typeface="Arial" panose="020B0604020202020204" pitchFamily="34" charset="0"/>
              <a:buNone/>
            </a:pPr>
            <a:endParaRPr lang="en-US" altLang="sl-SI"/>
          </a:p>
        </p:txBody>
      </p:sp>
      <p:pic>
        <p:nvPicPr>
          <p:cNvPr id="11268" name="Picture 2" descr="http://upload.wikimedia.org/wikipedia/en/thumb/6/60/GunsnRosesAppetiteforDestructionalbumcover.jpg/220px-GunsnRosesAppetiteforDestructionalbumcover.jpg">
            <a:extLst>
              <a:ext uri="{FF2B5EF4-FFF2-40B4-BE49-F238E27FC236}">
                <a16:creationId xmlns:a16="http://schemas.microsoft.com/office/drawing/2014/main" id="{686112B3-7A6C-4177-8BD8-BEF144984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images.wax.fm/guns_n_roses_g_n_r_lies-150.8099-1276698879.jpeg">
            <a:extLst>
              <a:ext uri="{FF2B5EF4-FFF2-40B4-BE49-F238E27FC236}">
                <a16:creationId xmlns:a16="http://schemas.microsoft.com/office/drawing/2014/main" id="{F4F7C8CC-30F1-41B5-BF6B-482C2D09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9050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upload.wikimedia.org/wikipedia/en/thumb/e/ea/GnR--UseYourIllusion1.jpg/220px-GnR--UseYourIllusion1.jpg">
            <a:extLst>
              <a:ext uri="{FF2B5EF4-FFF2-40B4-BE49-F238E27FC236}">
                <a16:creationId xmlns:a16="http://schemas.microsoft.com/office/drawing/2014/main" id="{DCB12886-E4DC-45FF-AAA1-BC11B89A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1148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losslessalbum.com/wp-content/uploads/2010/09/Guns-N%E2%80%99-Roses-%E2%80%93-Use-Your-Illusion-II.jpg">
            <a:extLst>
              <a:ext uri="{FF2B5EF4-FFF2-40B4-BE49-F238E27FC236}">
                <a16:creationId xmlns:a16="http://schemas.microsoft.com/office/drawing/2014/main" id="{2B9ED449-A2E5-4D2A-A19A-D53CA95B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ttp://upload.wikimedia.org/wikipedia/en/thumb/9/94/Guns_n'_Roses%3B_Spaghetti_Incident%3F_cover.jpg/220px-Guns_n'_Roses%3B_Spaghetti_Incident%3F_cover.jpg">
            <a:extLst>
              <a:ext uri="{FF2B5EF4-FFF2-40B4-BE49-F238E27FC236}">
                <a16:creationId xmlns:a16="http://schemas.microsoft.com/office/drawing/2014/main" id="{35B29151-4598-45B5-B809-3A68F2F9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http://upload.wikimedia.org/wikipedia/en/thumb/1/1f/GNRchinesedemocracy.jpg/220px-GNRchinesedemocracy.jpg">
            <a:extLst>
              <a:ext uri="{FF2B5EF4-FFF2-40B4-BE49-F238E27FC236}">
                <a16:creationId xmlns:a16="http://schemas.microsoft.com/office/drawing/2014/main" id="{A073E95E-3F25-4C0E-83E2-87B0538C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673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95D65FAC-7B58-44CF-B780-A10A94C5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NEW GNR      </a:t>
            </a:r>
            <a:endParaRPr lang="en-US" altLang="sl-SI"/>
          </a:p>
        </p:txBody>
      </p:sp>
      <p:pic>
        <p:nvPicPr>
          <p:cNvPr id="12291" name="Picture 2" descr="http://1.bp.blogspot.com/_Yo-M_H7oqwc/TNsSkOs6iZI/AAAAAAAAAVU/8_tZ645Q4zU/s1600/Guns%252BN%252BRoses%252Bdefaultca3bssh3tv4.jpg">
            <a:extLst>
              <a:ext uri="{FF2B5EF4-FFF2-40B4-BE49-F238E27FC236}">
                <a16:creationId xmlns:a16="http://schemas.microsoft.com/office/drawing/2014/main" id="{800AE3EF-1958-497D-8980-4C0FA2AC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F918B8DD-6180-4B0E-9894-DD70C7B3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TODAY ROSE IS THE ONLY ORIGINAL MEMBER LEFT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/>
              <a:t>MEMBERS: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AXL ROSE (LEAD VOCAL)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DIZZY REED (KEYBOARDS)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TOMMY STINSON (BASS)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CHRIS PITMAN(KEYBOARDS)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RICHARD FORTUS (GUITAR)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BUMBLEFOOT (LEAD GUITAR)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FRANK FERRER (DRUMS)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000" dirty="0"/>
              <a:t>DJ ASHBA (LEAD GUITAR)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sl-SI" sz="2400" dirty="0"/>
              <a:t>CHINESE DEMOCRACY (2008)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sl-SI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romanUcPeriod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BB238A3-FA71-482E-9517-471EC0469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6695FAB5-809A-4DDA-98C4-A9B3F92A8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3316" name="Picture 4" descr="http://userserve-ak.last.fm/serve/500/21579861/Guns+N+Roses+defaultca3bssh3tv4.jpg">
            <a:extLst>
              <a:ext uri="{FF2B5EF4-FFF2-40B4-BE49-F238E27FC236}">
                <a16:creationId xmlns:a16="http://schemas.microsoft.com/office/drawing/2014/main" id="{F22E7181-EF93-49C4-8F4E-2D4B2465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radioaktual.si/uploads/guns_n_roses_copy2.jpg">
            <a:extLst>
              <a:ext uri="{FF2B5EF4-FFF2-40B4-BE49-F238E27FC236}">
                <a16:creationId xmlns:a16="http://schemas.microsoft.com/office/drawing/2014/main" id="{255EFA2F-C105-4741-BA8F-F7BBF640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931D5E13-649D-4CF9-90C5-65D8C714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SORCES</a:t>
            </a:r>
            <a:endParaRPr lang="en-US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9B827A50-72C5-41F4-B1B8-F867F6604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>
                <a:hlinkClick r:id="rId2"/>
              </a:rPr>
              <a:t>http://en.wikipedia.org/wiki/Guns_N'_Roses#Discography</a:t>
            </a:r>
            <a:endParaRPr lang="sl-SI" altLang="sl-SI"/>
          </a:p>
          <a:p>
            <a:r>
              <a:rPr lang="en-US" altLang="sl-SI">
                <a:hlinkClick r:id="rId3"/>
              </a:rPr>
              <a:t>http://www.rockonthenet.com/artists-g/gunsnroses_main.htm</a:t>
            </a:r>
            <a:endParaRPr lang="sl-SI" altLang="sl-SI"/>
          </a:p>
          <a:p>
            <a:r>
              <a:rPr lang="sl-SI" altLang="sl-SI"/>
              <a:t>Google slike</a:t>
            </a:r>
            <a:endParaRPr lang="en-US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BA33ACB8-AD87-4108-B181-0326139C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257F6CB6-5D9F-4B64-A0FA-DC517D02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                               BY      </a:t>
            </a:r>
            <a:endParaRPr lang="en-US" altLang="sl-SI"/>
          </a:p>
        </p:txBody>
      </p:sp>
      <p:pic>
        <p:nvPicPr>
          <p:cNvPr id="15364" name="Picture 2" descr="http://corkfeminista.files.wordpress.com/2011/11/rock_on_cover.jpg">
            <a:extLst>
              <a:ext uri="{FF2B5EF4-FFF2-40B4-BE49-F238E27FC236}">
                <a16:creationId xmlns:a16="http://schemas.microsoft.com/office/drawing/2014/main" id="{2295C7A1-2150-4C45-B97A-9830D36C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5433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allpaperzombie.com/wallpaper/preview/gnr.jpg">
            <a:extLst>
              <a:ext uri="{FF2B5EF4-FFF2-40B4-BE49-F238E27FC236}">
                <a16:creationId xmlns:a16="http://schemas.microsoft.com/office/drawing/2014/main" id="{4F4474D6-9220-48D8-AED3-189DCA66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DBD97219-45C6-4893-9A53-AA5966CF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ABOUT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E00DFAB-C21E-420B-B203-CF9E4BAE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/>
              <a:t>HARD ROCK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/>
              <a:t>ORIGINALMEMBERS: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dirty="0"/>
              <a:t>SLASH (</a:t>
            </a:r>
            <a:r>
              <a:rPr lang="sl-SI" sz="1800" dirty="0"/>
              <a:t>LEAD GUITAR)</a:t>
            </a:r>
            <a:endParaRPr lang="sl-SI" sz="20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dirty="0"/>
              <a:t>AXL ROSE (SINGER)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dirty="0"/>
              <a:t>IZZY STARDLIN (RHYTHM GUITARIST)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dirty="0"/>
              <a:t>DUFF MCKAGAN (BAS GUITAR)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dirty="0"/>
              <a:t>STEVEN ADLER (DRUMS)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/>
              <a:t>6 STUDIO ALBUMS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800" dirty="0"/>
              <a:t>BAND WAS FORMED IN 1986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l-SI" sz="2800" dirty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/>
          </a:p>
        </p:txBody>
      </p:sp>
      <p:pic>
        <p:nvPicPr>
          <p:cNvPr id="3076" name="Picture 2" descr="http://www.radioaktual.si/uploads/guns_n_roses_copy2.jpg">
            <a:extLst>
              <a:ext uri="{FF2B5EF4-FFF2-40B4-BE49-F238E27FC236}">
                <a16:creationId xmlns:a16="http://schemas.microsoft.com/office/drawing/2014/main" id="{C305100D-8122-43DF-8705-1018D1D1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10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5D0A4984-4099-4B65-BA50-D4984730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FORMATION</a:t>
            </a:r>
            <a:endParaRPr lang="en-US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E87AE05-1BBC-456E-9D7B-D177F4B5139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000" dirty="0"/>
              <a:t>FIRST IT WAS FORMED BY TRACCI </a:t>
            </a:r>
            <a:r>
              <a:rPr lang="sl-SI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GUNS</a:t>
            </a:r>
            <a:r>
              <a:rPr lang="sl-SI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2000" dirty="0">
                <a:solidFill>
                  <a:schemeClr val="tx1"/>
                </a:solidFill>
              </a:rPr>
              <a:t>AXL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tx1"/>
                </a:solidFill>
              </a:rPr>
              <a:t>      </a:t>
            </a:r>
            <a:r>
              <a:rPr lang="sl-SI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r>
              <a:rPr lang="sl-SI" sz="2000" dirty="0">
                <a:solidFill>
                  <a:schemeClr val="tx1"/>
                </a:solidFill>
              </a:rPr>
              <a:t>, ROB GARDENR, IZZY STARDLIN, OLE BEICH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l-SI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1"/>
                </a:solidFill>
              </a:rPr>
              <a:t>SOON GUNS WAS REPLACED WITH SLASH, BEICH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tx1"/>
                </a:solidFill>
              </a:rPr>
              <a:t>      WITH DUFF MCKAGGAN, GARDNER WITH STEVEN ADLER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1"/>
                </a:solidFill>
              </a:rPr>
              <a:t>IN 1987-1989 THEY RELEASED THEIR FIRST ALBUMS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1"/>
                </a:solidFill>
              </a:rPr>
              <a:t>    </a:t>
            </a:r>
            <a:r>
              <a:rPr lang="en-US" sz="2000" b="1" i="1" dirty="0"/>
              <a:t>Appetite for Destruction</a:t>
            </a:r>
            <a:r>
              <a:rPr lang="en-US" sz="2000" b="1" dirty="0"/>
              <a:t> and </a:t>
            </a:r>
            <a:r>
              <a:rPr lang="en-US" sz="2000" b="1" i="1" dirty="0"/>
              <a:t>G N' R Lies</a:t>
            </a:r>
            <a:r>
              <a:rPr lang="en-US" sz="2000" b="1" dirty="0"/>
              <a:t> (1987–1989)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solidFill>
                  <a:schemeClr val="tx1"/>
                </a:solidFill>
              </a:rPr>
              <a:t>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2" descr="http://www.thenervousbreakdown.com/wp-content/uploads/2011/09/tracii-guns.jpg">
            <a:extLst>
              <a:ext uri="{FF2B5EF4-FFF2-40B4-BE49-F238E27FC236}">
                <a16:creationId xmlns:a16="http://schemas.microsoft.com/office/drawing/2014/main" id="{EBC1F29F-3A65-463F-AA03-62EC9E8A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2209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www.w-axl-rose.com/Venues/1986/1986_xx_xx_sf_a.jpg">
            <a:extLst>
              <a:ext uri="{FF2B5EF4-FFF2-40B4-BE49-F238E27FC236}">
                <a16:creationId xmlns:a16="http://schemas.microsoft.com/office/drawing/2014/main" id="{24989688-0D53-4210-80FD-62B1B62C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352800"/>
            <a:ext cx="223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addictivethoughts.com/wp-content/uploads/2011/06/Guns-N-Roses-Appetite-for-Destruction.jpg">
            <a:extLst>
              <a:ext uri="{FF2B5EF4-FFF2-40B4-BE49-F238E27FC236}">
                <a16:creationId xmlns:a16="http://schemas.microsoft.com/office/drawing/2014/main" id="{80BDB051-40CF-4DF8-AA26-A754F1C8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images.wax.fm/guns_n_roses_g_n_r_lies-150.8099-1276698879.jpeg">
            <a:extLst>
              <a:ext uri="{FF2B5EF4-FFF2-40B4-BE49-F238E27FC236}">
                <a16:creationId xmlns:a16="http://schemas.microsoft.com/office/drawing/2014/main" id="{38D0B7E4-AD85-43B1-9D34-EA220A8D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92A08B-51CB-47E9-9932-8E8B7E71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i="1" dirty="0"/>
              <a:t>Appetite for Destruction</a:t>
            </a:r>
            <a:r>
              <a:rPr lang="en-US" b="1" dirty="0"/>
              <a:t> and </a:t>
            </a:r>
            <a:r>
              <a:rPr lang="en-US" b="1" i="1" dirty="0"/>
              <a:t>G N' R Lies</a:t>
            </a:r>
            <a:r>
              <a:rPr lang="en-US" b="1" dirty="0"/>
              <a:t> (1987–1989)</a:t>
            </a:r>
            <a:endParaRPr lang="en-US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D05AB0-6435-48C9-BC3D-DE772970B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i="1" dirty="0"/>
              <a:t>Appetite for Destruction</a:t>
            </a:r>
            <a:r>
              <a:rPr lang="sl-SI" sz="2400" b="1" i="1" dirty="0"/>
              <a:t> WAS RELEASED ON JULY 1987.</a:t>
            </a:r>
            <a:r>
              <a:rPr lang="sl-SI" sz="2400" dirty="0"/>
              <a:t> </a:t>
            </a:r>
            <a:r>
              <a:rPr lang="sl-SI" sz="2000" dirty="0"/>
              <a:t>IN THE U.S.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jungle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dirty="0"/>
              <a:t>WAS ISSUIED AS THE ALBUM’S FIRST SINGLE.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i="1" dirty="0"/>
              <a:t>Appetite for Destruction</a:t>
            </a:r>
            <a:r>
              <a:rPr lang="sl-SI" sz="2400" b="1" i="1" dirty="0"/>
              <a:t> WAS NO. 1 ON BILLBORD200</a:t>
            </a:r>
          </a:p>
          <a:p>
            <a:pPr fontAlgn="auto">
              <a:spcAft>
                <a:spcPts val="0"/>
              </a:spcAft>
              <a:defRPr/>
            </a:pP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endParaRPr lang="sl-SI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b="1" i="1" dirty="0"/>
              <a:t>G N' R Lies</a:t>
            </a:r>
            <a:r>
              <a:rPr lang="en-US" sz="2000" b="1" dirty="0"/>
              <a:t> </a:t>
            </a:r>
            <a:r>
              <a:rPr lang="sl-SI" sz="2000" b="1" dirty="0"/>
              <a:t>WAS RELEASED ON NOVEMBER 1988.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b="1" dirty="0"/>
              <a:t>NO. 2 ON BILLBORD200 </a:t>
            </a:r>
            <a:endParaRPr lang="en-US" sz="2000" dirty="0"/>
          </a:p>
        </p:txBody>
      </p:sp>
      <p:pic>
        <p:nvPicPr>
          <p:cNvPr id="5124" name="Picture 2" descr="http://1.bp.blogspot.com/-wqIn0U46z-g/Ttbfd0Ap0oI/AAAAAAAAESQ/p3KxotXEa2o/s1600/reckless-road.jpg">
            <a:extLst>
              <a:ext uri="{FF2B5EF4-FFF2-40B4-BE49-F238E27FC236}">
                <a16:creationId xmlns:a16="http://schemas.microsoft.com/office/drawing/2014/main" id="{287CF5F5-E48A-4318-BA7E-E9459476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7432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2.arnes.si/~osnocer/ROM/Marusa/Slash-45.jpg">
            <a:extLst>
              <a:ext uri="{FF2B5EF4-FFF2-40B4-BE49-F238E27FC236}">
                <a16:creationId xmlns:a16="http://schemas.microsoft.com/office/drawing/2014/main" id="{8E5E8733-3904-4A77-ADCC-0B4A417C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C1245570-C041-4DAF-B8B6-5ECE9F15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SLASH</a:t>
            </a:r>
            <a:endParaRPr lang="en-US" altLang="sl-SI"/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AAD9D1E7-09F0-45BA-A844-8AB3F694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sl-SI" altLang="sl-SI" sz="2400"/>
              <a:t>SOUL HUDSON</a:t>
            </a:r>
          </a:p>
          <a:p>
            <a:pPr algn="r"/>
            <a:r>
              <a:rPr lang="sl-SI" altLang="sl-SI" sz="2400"/>
              <a:t>BORN: 23.7.1965</a:t>
            </a:r>
          </a:p>
          <a:p>
            <a:pPr algn="r"/>
            <a:r>
              <a:rPr lang="sl-SI" altLang="sl-SI" sz="2400"/>
              <a:t>WAS THE LEAD GUITARIST IN GNR</a:t>
            </a:r>
          </a:p>
          <a:p>
            <a:pPr algn="r"/>
            <a:r>
              <a:rPr lang="sl-SI" altLang="sl-SI" sz="2400"/>
              <a:t>TODAY HE PLAYS IN VALVET REVOLVER</a:t>
            </a:r>
          </a:p>
          <a:p>
            <a:pPr algn="r"/>
            <a:r>
              <a:rPr lang="sl-SI" altLang="sl-SI" sz="2400"/>
              <a:t>SOLO ALBUMS</a:t>
            </a:r>
          </a:p>
          <a:p>
            <a:pPr algn="r"/>
            <a:r>
              <a:rPr lang="sl-SI" altLang="sl-SI" sz="2400"/>
              <a:t>HE LEFT THE BAND IN 1997 AFTER THE BIG FIGHT WITH ROSE</a:t>
            </a:r>
            <a:endParaRPr lang="en-US" altLang="sl-SI" sz="2400"/>
          </a:p>
        </p:txBody>
      </p:sp>
      <p:pic>
        <p:nvPicPr>
          <p:cNvPr id="6149" name="Picture 4" descr="http://www.hivemag.com/wp-content/uploads/2011/05/slash.jpg">
            <a:extLst>
              <a:ext uri="{FF2B5EF4-FFF2-40B4-BE49-F238E27FC236}">
                <a16:creationId xmlns:a16="http://schemas.microsoft.com/office/drawing/2014/main" id="{16BE4625-708E-4301-9AB1-3661BEC7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mediapositioning.com/wp-content/uploads/2012/01/Axl-Rose.jpg">
            <a:extLst>
              <a:ext uri="{FF2B5EF4-FFF2-40B4-BE49-F238E27FC236}">
                <a16:creationId xmlns:a16="http://schemas.microsoft.com/office/drawing/2014/main" id="{4F23E5AA-56BC-45D4-94A7-7ECA365F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36A00F6D-D59D-4903-8955-EE4A213B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AXL ROSE</a:t>
            </a:r>
            <a:endParaRPr lang="en-US" altLang="sl-SI"/>
          </a:p>
        </p:txBody>
      </p:sp>
      <p:sp>
        <p:nvSpPr>
          <p:cNvPr id="7172" name="Ograda vsebine 2">
            <a:extLst>
              <a:ext uri="{FF2B5EF4-FFF2-40B4-BE49-F238E27FC236}">
                <a16:creationId xmlns:a16="http://schemas.microsoft.com/office/drawing/2014/main" id="{6D846CF8-C9BD-4680-8DBA-0B7E3029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sl-SI" altLang="sl-SI" sz="2400"/>
              <a:t>BORN: 6.2.1962</a:t>
            </a:r>
          </a:p>
          <a:p>
            <a:pPr algn="r"/>
            <a:r>
              <a:rPr lang="sl-SI" altLang="sl-SI" sz="2400"/>
              <a:t>ONLY ORIGINAL MEMBER IN GNR</a:t>
            </a:r>
          </a:p>
          <a:p>
            <a:pPr algn="r"/>
            <a:r>
              <a:rPr lang="sl-SI" altLang="sl-SI" sz="2400"/>
              <a:t>SINGER, HE PLAYS PIANO</a:t>
            </a:r>
          </a:p>
          <a:p>
            <a:pPr algn="r"/>
            <a:endParaRPr lang="en-US" altLang="sl-SI" sz="2400"/>
          </a:p>
        </p:txBody>
      </p:sp>
      <p:pic>
        <p:nvPicPr>
          <p:cNvPr id="7173" name="Picture 8" descr="http://www.mtv.si/datastore/imagestore/article_big/article_big_1267452447Guns_N_Roses_Live.jpg">
            <a:extLst>
              <a:ext uri="{FF2B5EF4-FFF2-40B4-BE49-F238E27FC236}">
                <a16:creationId xmlns:a16="http://schemas.microsoft.com/office/drawing/2014/main" id="{D6CC71E8-7B17-44F6-A082-12ABD9BD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886200"/>
            <a:ext cx="35099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weetslyrics.com/images/img_gal/6746_izzy-stradlin-213078.jpg">
            <a:extLst>
              <a:ext uri="{FF2B5EF4-FFF2-40B4-BE49-F238E27FC236}">
                <a16:creationId xmlns:a16="http://schemas.microsoft.com/office/drawing/2014/main" id="{FABD343E-4A0A-4E01-9975-A0EE090B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D4F35F12-8CB6-4148-B9E5-13871EA4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IZZY STARDLIN</a:t>
            </a:r>
            <a:endParaRPr lang="en-US" altLang="sl-SI"/>
          </a:p>
        </p:txBody>
      </p:sp>
      <p:sp>
        <p:nvSpPr>
          <p:cNvPr id="8196" name="Ograda vsebine 2">
            <a:extLst>
              <a:ext uri="{FF2B5EF4-FFF2-40B4-BE49-F238E27FC236}">
                <a16:creationId xmlns:a16="http://schemas.microsoft.com/office/drawing/2014/main" id="{D6B6521B-ED33-48C4-A534-6D0197E8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sl-SI" altLang="sl-SI" sz="2400"/>
              <a:t>BORN: 6.4.1962</a:t>
            </a:r>
          </a:p>
          <a:p>
            <a:pPr algn="r"/>
            <a:r>
              <a:rPr lang="sl-SI" altLang="sl-SI" sz="2400"/>
              <a:t>HE WAS RHYTHM GUITARIST IN GNR</a:t>
            </a:r>
          </a:p>
          <a:p>
            <a:pPr algn="r"/>
            <a:r>
              <a:rPr lang="sl-SI" altLang="sl-SI" sz="2400"/>
              <a:t>SOLO WRITTER</a:t>
            </a:r>
          </a:p>
          <a:p>
            <a:pPr algn="r"/>
            <a:endParaRPr lang="en-US" altLang="sl-SI" sz="2400"/>
          </a:p>
        </p:txBody>
      </p:sp>
      <p:pic>
        <p:nvPicPr>
          <p:cNvPr id="8197" name="Picture 4" descr="http://images.wikia.com/gunsnfnroses/images/d/d7/Izzy.jpg">
            <a:extLst>
              <a:ext uri="{FF2B5EF4-FFF2-40B4-BE49-F238E27FC236}">
                <a16:creationId xmlns:a16="http://schemas.microsoft.com/office/drawing/2014/main" id="{BED64F6D-B30E-4D49-ACBE-E6713056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2193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bassfucker.blogg.se/images/2011/duff-mckagan_zoom_146333161.jpg">
            <a:extLst>
              <a:ext uri="{FF2B5EF4-FFF2-40B4-BE49-F238E27FC236}">
                <a16:creationId xmlns:a16="http://schemas.microsoft.com/office/drawing/2014/main" id="{5ED94DDF-4E15-433B-8FCD-3348954B1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F4F08242-29C5-433D-87A5-610F2083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DUFF M</a:t>
            </a:r>
            <a:r>
              <a:rPr lang="sl-SI" altLang="sl-SI"/>
              <a:t>CKAGAN</a:t>
            </a:r>
            <a:endParaRPr lang="en-US" altLang="sl-SI"/>
          </a:p>
        </p:txBody>
      </p:sp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401CCF02-AD2B-4FC9-96BD-49CA53E5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sl-SI" altLang="sl-SI" sz="2400"/>
              <a:t>BORN: 5.2.1964</a:t>
            </a:r>
          </a:p>
          <a:p>
            <a:pPr algn="r"/>
            <a:r>
              <a:rPr lang="sl-SI" altLang="sl-SI" sz="2400"/>
              <a:t>NOW HE PLAYS IN VALVET REVOLVER</a:t>
            </a:r>
          </a:p>
          <a:p>
            <a:pPr algn="r"/>
            <a:r>
              <a:rPr lang="sl-SI" altLang="sl-SI" sz="2400"/>
              <a:t>HE WAS BASSIST IN GNR</a:t>
            </a:r>
          </a:p>
          <a:p>
            <a:pPr algn="r"/>
            <a:r>
              <a:rPr lang="sl-SI" altLang="sl-SI" sz="2400"/>
              <a:t>HE LEFT AFTER SLASH DID </a:t>
            </a:r>
            <a:endParaRPr lang="en-US" altLang="sl-SI" sz="2400"/>
          </a:p>
        </p:txBody>
      </p:sp>
      <p:pic>
        <p:nvPicPr>
          <p:cNvPr id="9221" name="Picture 8" descr="http://gnrworld.files.wordpress.com/2011/03/duff_mckagan_001_101108.jpg">
            <a:extLst>
              <a:ext uri="{FF2B5EF4-FFF2-40B4-BE49-F238E27FC236}">
                <a16:creationId xmlns:a16="http://schemas.microsoft.com/office/drawing/2014/main" id="{D9A8307B-43C9-48F3-9C0D-24D6DAA5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3479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oranges-world.com/data_images/steven-adler.jpg">
            <a:extLst>
              <a:ext uri="{FF2B5EF4-FFF2-40B4-BE49-F238E27FC236}">
                <a16:creationId xmlns:a16="http://schemas.microsoft.com/office/drawing/2014/main" id="{B286A5FC-2E99-4EBA-8E20-66204DEE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6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D9967FE4-A824-469E-BF59-955E575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STEVEN ADLER</a:t>
            </a:r>
            <a:endParaRPr lang="en-US" altLang="sl-SI"/>
          </a:p>
        </p:txBody>
      </p:sp>
      <p:sp>
        <p:nvSpPr>
          <p:cNvPr id="10244" name="Ograda vsebine 2">
            <a:extLst>
              <a:ext uri="{FF2B5EF4-FFF2-40B4-BE49-F238E27FC236}">
                <a16:creationId xmlns:a16="http://schemas.microsoft.com/office/drawing/2014/main" id="{207C24EE-158D-4830-8BAA-0A604D15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sl-SI" altLang="sl-SI" sz="2400"/>
              <a:t>BORN:22.1.1965</a:t>
            </a:r>
          </a:p>
          <a:p>
            <a:pPr algn="r"/>
            <a:r>
              <a:rPr lang="sl-SI" altLang="sl-SI" sz="2400"/>
              <a:t>HE WORKS ON HIS OWN PROJECT</a:t>
            </a:r>
          </a:p>
          <a:p>
            <a:pPr algn="r"/>
            <a:r>
              <a:rPr lang="sl-SI" altLang="sl-SI" sz="2400"/>
              <a:t>HE WAS DRUMMER IN GNR</a:t>
            </a:r>
          </a:p>
          <a:p>
            <a:pPr algn="r"/>
            <a:r>
              <a:rPr lang="sl-SI" altLang="sl-SI" sz="2400"/>
              <a:t>HE WAS FIRED IN 1990 AND HE WAS REPLACED WITH MATT SOURUM</a:t>
            </a:r>
            <a:endParaRPr lang="en-US" altLang="sl-SI" sz="2400"/>
          </a:p>
        </p:txBody>
      </p:sp>
      <p:pic>
        <p:nvPicPr>
          <p:cNvPr id="10245" name="Picture 6" descr="http://www.marshallofrock.com/wp-content/uploads/2011/08/Steven-Adler.jpg">
            <a:extLst>
              <a:ext uri="{FF2B5EF4-FFF2-40B4-BE49-F238E27FC236}">
                <a16:creationId xmlns:a16="http://schemas.microsoft.com/office/drawing/2014/main" id="{8C4EF0DB-372D-421A-AF95-897EF265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20113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2.bp.blogspot.com/_Yo-M_H7oqwc/TOCEODVegNI/AAAAAAAAAZ8/KTbGaPzvc9o/s1600/imagesCAZY5HY0.jpg">
            <a:extLst>
              <a:ext uri="{FF2B5EF4-FFF2-40B4-BE49-F238E27FC236}">
                <a16:creationId xmlns:a16="http://schemas.microsoft.com/office/drawing/2014/main" id="{137C4B3F-A46C-4411-A589-82D27832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346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Officeova tema</vt:lpstr>
      <vt:lpstr>GUNS N´ ROSES</vt:lpstr>
      <vt:lpstr>ABOUT</vt:lpstr>
      <vt:lpstr>FORMATION</vt:lpstr>
      <vt:lpstr>Appetite for Destruction and G N' R Lies (1987–1989)</vt:lpstr>
      <vt:lpstr>SLASH</vt:lpstr>
      <vt:lpstr>AXL ROSE</vt:lpstr>
      <vt:lpstr>IZZY STARDLIN</vt:lpstr>
      <vt:lpstr>DUFF MCKAGAN</vt:lpstr>
      <vt:lpstr>STEVEN ADLER</vt:lpstr>
      <vt:lpstr>ALBUMS </vt:lpstr>
      <vt:lpstr>NEW GNR      </vt:lpstr>
      <vt:lpstr>PowerPoint Presentation</vt:lpstr>
      <vt:lpstr>SORCES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2019-05-30T09:20:31Z</dcterms:created>
  <dcterms:modified xsi:type="dcterms:W3CDTF">2019-05-30T09:20:31Z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