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8" r:id="rId6"/>
    <p:sldId id="271" r:id="rId7"/>
    <p:sldId id="272" r:id="rId8"/>
    <p:sldId id="273" r:id="rId9"/>
    <p:sldId id="259" r:id="rId10"/>
    <p:sldId id="261" r:id="rId11"/>
    <p:sldId id="262" r:id="rId12"/>
    <p:sldId id="275" r:id="rId13"/>
    <p:sldId id="276" r:id="rId14"/>
    <p:sldId id="265" r:id="rId15"/>
    <p:sldId id="266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8789" autoAdjust="0"/>
  </p:normalViewPr>
  <p:slideViewPr>
    <p:cSldViewPr>
      <p:cViewPr varScale="1">
        <p:scale>
          <a:sx n="109" d="100"/>
          <a:sy n="109" d="100"/>
        </p:scale>
        <p:origin x="10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776393EC-9C13-429B-86BA-334F31854B3B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04FB540F-85A3-41FD-9C9D-7DDCCC83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18859811-06FC-482C-AB11-AF3B5A289DB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173206C7-2FBF-4B5A-9091-E3861AD2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55DAE602-6C8B-41D8-A9C5-1838DE06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30C1B3A4-2251-4B42-9960-7F0E5C0E50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384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F1F758E-7A03-4AEB-9AC0-858A5859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43CC-3437-41A4-99E5-FA492ED05E1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E922D57-E424-4E97-9AB5-7340BBC8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C44C08CE-613B-4DD3-AB61-1206A683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0530B-9992-4AF3-9951-D4FF5ED5A7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40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7F1DF7A-9D93-4C84-97EA-D2D3C74C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3D99-6AE2-4178-9F7F-3EBD4A6F6CA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9E062DC-2489-4B8C-BC8F-414F39FC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9AF169B-82CD-4157-82B8-90B55E9C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567FC-5FDE-4DC1-BAE1-DBD533D86B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85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67A8277-D9D4-434A-BEE5-20CAAAB5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6CF1-2BDC-43DB-9A7E-6C47918F80D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5FFECB1-0657-4A6C-99B7-E4E933B1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938658E-822C-4663-9E67-0C21B6FC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90EE1-B3F0-4C8B-B8BD-64AC7E4C6B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888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F7814AB9-84F3-4937-8326-86D81B203797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7F27FA13-358C-4520-B519-6700A7E4FCAC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97A8A779-6D89-4273-B4AF-65B7C3792A7F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0C2EB355-FA9E-49F7-B843-2804E5438C15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8BF3F6DF-0039-47CF-A1DA-4DE5C88E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D4B7-6AFB-4AF6-9669-180B3263B8D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F67950D2-93C2-4ED6-B9CF-909DE916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7C336952-09A6-4E7A-A21B-5214919E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46688963-D0C0-4428-A064-7A299D9245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233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1F5BF27F-F5B4-4214-9D92-1EEE21CA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16D6-8917-4F53-A3D2-9C70EAF235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2852CED-F438-427F-96F5-1CFFCB84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46AE06B2-0B9D-45C6-8B34-7D4F5022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CE375-ABA9-48F7-9325-C8AE8D2CDF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140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9BAE9DDC-EE28-4E3C-8111-C019C70E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187FB-7354-4BE3-834B-9B6141143F8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E6A29666-48EA-4198-A34E-58D22221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75686802-A78B-45F7-87E5-E6A30C14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250D2B0B-1007-4449-B16F-8FAC2C00E3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688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53450611-8FAD-451F-BD26-3736E754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F5B3-A840-4A01-8D8E-50E74C18091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8AAB7190-5DB1-407E-B058-D2DA1AA7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C94E3AA3-EA0D-42A1-B9F4-16B40A51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4A694-EB74-42BD-8607-E68B2445B5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919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3E93D428-5E9E-40FF-A9CB-FE2AEDE4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54EB-F70D-469A-BEE9-699212EAC7B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D0E90DE-E68E-4FFD-8A2A-6AB37049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4053DE12-7102-4947-8C3A-F0D9D94A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6A146-2E89-4D34-86B9-73F0BE076D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FED5A7F-595B-445E-852D-167F15DF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0DC5416-B287-4817-B6D8-5F48A83BF37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7DD982A-BDE6-48F0-9ED2-A76F835B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CEB8390-A5CD-4C4C-B020-DA7242DE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919FD532-904E-44BF-8224-D0B4789A6B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388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3717CEED-4855-4C44-868F-B81533E5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9658D66-C9F8-458A-9B6F-98D7BEB54A2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2548707-FCCD-4F84-97BA-5294B9A9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E1864BB-C8AB-42D4-9B2F-C00C3F6C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A09C2A98-53A1-4DFE-8AB6-8F547B206B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848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C4444"/>
            </a:gs>
            <a:gs pos="60001">
              <a:srgbClr val="685D5D"/>
            </a:gs>
            <a:gs pos="100000">
              <a:srgbClr val="92878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2FA98525-60CE-493E-ABDF-B97F02A42254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D28A01BD-6862-4792-9D08-3CED1AEC6F00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27347BBF-9D81-49C2-B538-AEEFC8B3D657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BC0D1A86-D9D2-4EA5-BFB5-9574ACE4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9E1B8C6A-D8D1-40AF-938C-68DCA1052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DF21846B-FFEB-4C66-B44E-0C2FCD0A2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DAB6A-89D9-4E78-8F8B-0EEA3FE6CE2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F464473-C9EC-43E7-8CAB-A5BAB4D61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4A472241-D9DB-4DC6-B4A2-E3C8E401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DF5EC49-E695-4D76-B370-7471C565C38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3" r:id="rId6"/>
    <p:sldLayoutId id="2147483704" r:id="rId7"/>
    <p:sldLayoutId id="2147483712" r:id="rId8"/>
    <p:sldLayoutId id="2147483713" r:id="rId9"/>
    <p:sldLayoutId id="2147483705" r:id="rId10"/>
    <p:sldLayoutId id="2147483706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56F5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F958B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Ibf6JqkNc" TargetMode="External"/><Relationship Id="rId2" Type="http://schemas.openxmlformats.org/officeDocument/2006/relationships/hyperlink" Target="https://www.youtube.com/watch?v=o1tj2zJ2W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bm6GXllBi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uns_N'_Ros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DE0508-4F7F-46D9-B324-9B8F1E02F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E851FE-1B99-4990-A059-2905D9BE5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sz="4800" dirty="0">
              <a:solidFill>
                <a:srgbClr val="FF0000"/>
              </a:solidFill>
              <a:latin typeface="Goudy Stout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sz="4800" dirty="0">
              <a:solidFill>
                <a:srgbClr val="FF0000"/>
              </a:solidFill>
              <a:latin typeface="Goudy Stout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800" dirty="0">
                <a:solidFill>
                  <a:schemeClr val="bg1"/>
                </a:solidFill>
                <a:latin typeface="Goudy Stout" pitchFamily="18" charset="0"/>
              </a:rPr>
              <a:t>   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sz="4800" dirty="0">
              <a:solidFill>
                <a:schemeClr val="bg1"/>
              </a:solidFill>
              <a:latin typeface="Goudy Stout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sz="4800" dirty="0">
              <a:solidFill>
                <a:schemeClr val="bg1"/>
              </a:solidFill>
              <a:latin typeface="Goudy Stout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sz="4800" dirty="0">
              <a:solidFill>
                <a:schemeClr val="bg1"/>
              </a:solidFill>
              <a:latin typeface="Goudy Stout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6400" dirty="0">
                <a:solidFill>
                  <a:schemeClr val="bg1"/>
                </a:solidFill>
                <a:latin typeface="Goudy Stout" pitchFamily="18" charset="0"/>
              </a:rPr>
              <a:t>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sz="26400" dirty="0">
              <a:solidFill>
                <a:schemeClr val="bg1"/>
              </a:solidFill>
              <a:latin typeface="Goudy Stout" pitchFamily="18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6400" dirty="0">
                <a:solidFill>
                  <a:schemeClr val="bg1"/>
                </a:solidFill>
                <a:latin typeface="Goudy Stout" pitchFamily="18" charset="0"/>
              </a:rPr>
              <a:t> </a:t>
            </a:r>
            <a:r>
              <a:rPr lang="sl-SI" sz="17600" dirty="0" err="1">
                <a:solidFill>
                  <a:schemeClr val="bg1"/>
                </a:solidFill>
                <a:latin typeface="Goudy Stout" pitchFamily="18" charset="0"/>
              </a:rPr>
              <a:t>guns</a:t>
            </a:r>
            <a:r>
              <a:rPr lang="sl-SI" sz="17600" dirty="0">
                <a:solidFill>
                  <a:schemeClr val="bg1"/>
                </a:solidFill>
                <a:latin typeface="Goudy Stout" pitchFamily="18" charset="0"/>
              </a:rPr>
              <a:t> n </a:t>
            </a:r>
            <a:r>
              <a:rPr lang="sl-SI" sz="17600" dirty="0" err="1">
                <a:solidFill>
                  <a:schemeClr val="bg1"/>
                </a:solidFill>
                <a:latin typeface="Goudy Stout" pitchFamily="18" charset="0"/>
              </a:rPr>
              <a:t>roses</a:t>
            </a:r>
            <a:endParaRPr lang="sl-SI" sz="17600" dirty="0">
              <a:solidFill>
                <a:schemeClr val="bg1"/>
              </a:solidFill>
              <a:latin typeface="Goudy Stout" pitchFamily="18" charset="0"/>
            </a:endParaRPr>
          </a:p>
        </p:txBody>
      </p:sp>
      <p:pic>
        <p:nvPicPr>
          <p:cNvPr id="9220" name="Picture 2" descr="C:\Users\Uporabnik\Desktop\Guns-n-roses.jpg">
            <a:extLst>
              <a:ext uri="{FF2B5EF4-FFF2-40B4-BE49-F238E27FC236}">
                <a16:creationId xmlns:a16="http://schemas.microsoft.com/office/drawing/2014/main" id="{7B4EEFC9-CC4B-4121-AE3B-E1A46057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69294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40DAC-C02D-474F-A5BF-592A059F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5" name="Picture 6" descr="guns-n-roses_320.jpg">
            <a:extLst>
              <a:ext uri="{FF2B5EF4-FFF2-40B4-BE49-F238E27FC236}">
                <a16:creationId xmlns:a16="http://schemas.microsoft.com/office/drawing/2014/main" id="{6BACBD40-9BB6-4916-8CC1-F7CB8587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357188"/>
            <a:ext cx="3429000" cy="3786187"/>
          </a:xfrm>
        </p:spPr>
      </p:pic>
      <p:pic>
        <p:nvPicPr>
          <p:cNvPr id="18436" name="Picture 4" descr="Slash_GuitarCollection.jpg">
            <a:extLst>
              <a:ext uri="{FF2B5EF4-FFF2-40B4-BE49-F238E27FC236}">
                <a16:creationId xmlns:a16="http://schemas.microsoft.com/office/drawing/2014/main" id="{2982FA36-94BB-4942-8344-D529A56DF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3250"/>
            <a:ext cx="54356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6ABBA-B86A-466C-9C0D-48DE54F6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9" name="Content Placeholder 3" descr="Guns-N-Roses-jams-into-Rock-Hall-5D1ADNVP-x-large.jpg">
            <a:extLst>
              <a:ext uri="{FF2B5EF4-FFF2-40B4-BE49-F238E27FC236}">
                <a16:creationId xmlns:a16="http://schemas.microsoft.com/office/drawing/2014/main" id="{A964A3C3-404D-473F-BA01-F8EA4E09A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C98CC-3DB7-40C2-8271-7D81EE7C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FEB162DB-6BA8-49B1-B016-5EC46606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0484" name="Picture 2" descr="C:\Users\Uporabnik\Desktop\gns.jpg">
            <a:extLst>
              <a:ext uri="{FF2B5EF4-FFF2-40B4-BE49-F238E27FC236}">
                <a16:creationId xmlns:a16="http://schemas.microsoft.com/office/drawing/2014/main" id="{A53C4280-F64A-48ED-B642-A3F75BB1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4191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Uporabnik\Desktop\images.jpg">
            <a:extLst>
              <a:ext uri="{FF2B5EF4-FFF2-40B4-BE49-F238E27FC236}">
                <a16:creationId xmlns:a16="http://schemas.microsoft.com/office/drawing/2014/main" id="{703095C2-5525-4CDA-A8ED-CA546EFD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071813"/>
            <a:ext cx="45672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Users\Uporabnik\Desktop\imgres.jpg">
            <a:extLst>
              <a:ext uri="{FF2B5EF4-FFF2-40B4-BE49-F238E27FC236}">
                <a16:creationId xmlns:a16="http://schemas.microsoft.com/office/drawing/2014/main" id="{F8063292-3257-47A2-99D5-D1FDB599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14375"/>
            <a:ext cx="36099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5F821-5B28-42BB-9D31-652DD49E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SONGS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69FBA532-8633-43F0-82A4-B744726C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https://www.youtube.com/watch?v=o1tj2zJ2Wvg</a:t>
            </a:r>
            <a:endParaRPr lang="sl-SI" altLang="sl-SI"/>
          </a:p>
          <a:p>
            <a:r>
              <a:rPr lang="sl-SI" altLang="sl-SI">
                <a:hlinkClick r:id="rId3"/>
              </a:rPr>
              <a:t>https://www.youtube.com/watch?v=zRIbf6JqkNc</a:t>
            </a:r>
            <a:endParaRPr lang="sl-SI" altLang="sl-SI"/>
          </a:p>
          <a:p>
            <a:r>
              <a:rPr lang="sl-SI" altLang="sl-SI">
                <a:hlinkClick r:id="rId4"/>
              </a:rPr>
              <a:t>https://www.youtube.com/watch?v=Rbm6GXllBiw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B8B25D-CB7F-4ED2-9180-5A2E43B6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</a:t>
            </a: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SORCES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7F14D954-9488-4230-AEA4-7A35D237E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altLang="sl-SI">
                <a:hlinkClick r:id="rId2"/>
              </a:rPr>
              <a:t>http://en.wikipedia.org/wiki/Guns_N'_Roses#Discography</a:t>
            </a:r>
            <a:endParaRPr lang="sl-SI" altLang="sl-SI"/>
          </a:p>
          <a:p>
            <a:r>
              <a:rPr lang="sl-SI" altLang="sl-SI"/>
              <a:t>Google slike</a:t>
            </a:r>
          </a:p>
          <a:p>
            <a:r>
              <a:rPr lang="sl-SI" altLang="sl-SI"/>
              <a:t>Evropski slovar</a:t>
            </a:r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00E09-C8DF-4722-87AF-380D459D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tx1">
                    <a:lumMod val="85000"/>
                  </a:schemeClr>
                </a:solidFill>
              </a:rPr>
              <a:t>THANKS FOR YOUR ATTENTION!</a:t>
            </a:r>
          </a:p>
        </p:txBody>
      </p:sp>
      <p:pic>
        <p:nvPicPr>
          <p:cNvPr id="23555" name="Picture 4" descr="http://wallpaperzombie.com/wallpaper/preview/gnr.jpg">
            <a:extLst>
              <a:ext uri="{FF2B5EF4-FFF2-40B4-BE49-F238E27FC236}">
                <a16:creationId xmlns:a16="http://schemas.microsoft.com/office/drawing/2014/main" id="{BAC5AB55-9375-4069-AFD8-B3E182308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4318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grada vsebine 8">
            <a:extLst>
              <a:ext uri="{FF2B5EF4-FFF2-40B4-BE49-F238E27FC236}">
                <a16:creationId xmlns:a16="http://schemas.microsoft.com/office/drawing/2014/main" id="{500229FC-834C-489D-8630-4A48CFF7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   BY</a:t>
            </a:r>
          </a:p>
        </p:txBody>
      </p:sp>
      <p:pic>
        <p:nvPicPr>
          <p:cNvPr id="23557" name="Picture 2" descr="http://corkfeminista.files.wordpress.com/2011/11/rock_on_cover.jpg">
            <a:extLst>
              <a:ext uri="{FF2B5EF4-FFF2-40B4-BE49-F238E27FC236}">
                <a16:creationId xmlns:a16="http://schemas.microsoft.com/office/drawing/2014/main" id="{EA68B820-685E-4293-BEF9-9CD6E57C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35433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4C4DAF-67CF-47C8-9FD3-73D910C8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           ABOUT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AAD7552-1211-494B-B017-60E8FBC2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974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400" dirty="0"/>
              <a:t>ORIGINALMEMBERS: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dirty="0"/>
              <a:t>AXL ROSE (SINGER)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dirty="0"/>
              <a:t>SLASH (LEAD GUITAR)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dirty="0"/>
              <a:t>IZZY STARDLIN (RHYTHM GUITARIST)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dirty="0"/>
              <a:t>DUFF MCKAGAN (BAS GUITAR)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400" dirty="0"/>
              <a:t>STEVEN ADLER (DRUMS)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3200" dirty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400" dirty="0"/>
              <a:t>6 STUDIO ALBUMS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400" dirty="0"/>
              <a:t>BAND WAS FORMED IN 1986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     </a:t>
            </a:r>
            <a:r>
              <a:rPr lang="en-US" sz="2400" dirty="0"/>
              <a:t>They are sold</a:t>
            </a:r>
            <a:r>
              <a:rPr lang="sl-SI" sz="2400" dirty="0"/>
              <a:t>90,</a:t>
            </a:r>
            <a:r>
              <a:rPr lang="en-US" sz="2400" dirty="0"/>
              <a:t>000,000 albums</a:t>
            </a:r>
            <a:endParaRPr lang="sl-SI" sz="2400" dirty="0"/>
          </a:p>
        </p:txBody>
      </p:sp>
      <p:pic>
        <p:nvPicPr>
          <p:cNvPr id="10244" name="Picture 2" descr="http://www.radioaktual.si/uploads/guns_n_roses_copy2.jpg">
            <a:extLst>
              <a:ext uri="{FF2B5EF4-FFF2-40B4-BE49-F238E27FC236}">
                <a16:creationId xmlns:a16="http://schemas.microsoft.com/office/drawing/2014/main" id="{D6BA34CE-18CE-46F5-8A99-7ECACF99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51EE1D-9814-4AF7-9E3F-03C84FEC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1267" name="Picture 7" descr="Horns Up Rocks Guns N Roses Axl Rose.jpg">
            <a:extLst>
              <a:ext uri="{FF2B5EF4-FFF2-40B4-BE49-F238E27FC236}">
                <a16:creationId xmlns:a16="http://schemas.microsoft.com/office/drawing/2014/main" id="{098421D1-EB8A-425E-8327-B44E303CB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43188" cy="3429000"/>
          </a:xfrm>
        </p:spPr>
      </p:pic>
      <p:pic>
        <p:nvPicPr>
          <p:cNvPr id="11268" name="Picture 6" descr="duff.jpg">
            <a:extLst>
              <a:ext uri="{FF2B5EF4-FFF2-40B4-BE49-F238E27FC236}">
                <a16:creationId xmlns:a16="http://schemas.microsoft.com/office/drawing/2014/main" id="{50A85807-BB70-4337-816E-65B20D3FA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24034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slash-9.jpg">
            <a:extLst>
              <a:ext uri="{FF2B5EF4-FFF2-40B4-BE49-F238E27FC236}">
                <a16:creationId xmlns:a16="http://schemas.microsoft.com/office/drawing/2014/main" id="{A2226E46-8A00-4234-B49D-85290162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1438"/>
            <a:ext cx="28575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Steven-Adler.jpg">
            <a:extLst>
              <a:ext uri="{FF2B5EF4-FFF2-40B4-BE49-F238E27FC236}">
                <a16:creationId xmlns:a16="http://schemas.microsoft.com/office/drawing/2014/main" id="{DE8978CC-38C0-4F32-B934-A4F52FB81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3375"/>
            <a:ext cx="3756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izzy.jpg">
            <a:extLst>
              <a:ext uri="{FF2B5EF4-FFF2-40B4-BE49-F238E27FC236}">
                <a16:creationId xmlns:a16="http://schemas.microsoft.com/office/drawing/2014/main" id="{3504270C-1B8E-4855-924C-B88499457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14750"/>
            <a:ext cx="18573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mediapositioning.com/wp-content/uploads/2012/01/Axl-Rose.jpg">
            <a:extLst>
              <a:ext uri="{FF2B5EF4-FFF2-40B4-BE49-F238E27FC236}">
                <a16:creationId xmlns:a16="http://schemas.microsoft.com/office/drawing/2014/main" id="{B4379955-5F47-4584-BB41-D75A23A7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http://www.mtv.si/datastore/imagestore/article_big/article_big_1267452447Guns_N_Roses_Live.jpg">
            <a:extLst>
              <a:ext uri="{FF2B5EF4-FFF2-40B4-BE49-F238E27FC236}">
                <a16:creationId xmlns:a16="http://schemas.microsoft.com/office/drawing/2014/main" id="{5DA95A35-E6B7-4335-9244-0A80DBA8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35099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grada vsebine 2">
            <a:extLst>
              <a:ext uri="{FF2B5EF4-FFF2-40B4-BE49-F238E27FC236}">
                <a16:creationId xmlns:a16="http://schemas.microsoft.com/office/drawing/2014/main" id="{55885FB4-51D9-43F5-BBCA-322D593E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72000"/>
          </a:xfrm>
        </p:spPr>
        <p:txBody>
          <a:bodyPr/>
          <a:lstStyle/>
          <a:p>
            <a:pPr algn="r"/>
            <a:r>
              <a:rPr lang="sl-SI" altLang="sl-SI" sz="2800">
                <a:solidFill>
                  <a:schemeClr val="bg1"/>
                </a:solidFill>
              </a:rPr>
              <a:t>BORN: 6.2.1962</a:t>
            </a:r>
          </a:p>
          <a:p>
            <a:pPr algn="r"/>
            <a:r>
              <a:rPr lang="sl-SI" altLang="sl-SI" sz="2800">
                <a:solidFill>
                  <a:schemeClr val="bg1"/>
                </a:solidFill>
              </a:rPr>
              <a:t>ONLY ORIGINAL MEMBER IN GNR</a:t>
            </a:r>
          </a:p>
          <a:p>
            <a:pPr algn="r"/>
            <a:r>
              <a:rPr lang="sl-SI" altLang="sl-SI" sz="2800">
                <a:solidFill>
                  <a:schemeClr val="bg1"/>
                </a:solidFill>
              </a:rPr>
              <a:t>SINGER, HE PLAYS PIANO</a:t>
            </a:r>
          </a:p>
          <a:p>
            <a:pPr algn="r"/>
            <a:endParaRPr lang="en-US" altLang="sl-SI" sz="24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A46147-896A-4C65-A432-044C3BB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</a:t>
            </a: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AXL ROSE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hivemag.com/wp-content/uploads/2011/05/slash.jpg">
            <a:extLst>
              <a:ext uri="{FF2B5EF4-FFF2-40B4-BE49-F238E27FC236}">
                <a16:creationId xmlns:a16="http://schemas.microsoft.com/office/drawing/2014/main" id="{9564536F-F2B9-4FB6-960C-C2F2DBA3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357688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43A5BE83-B568-4567-AD39-479464E4E4D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6414C04-4385-4158-AE28-4E7A9AEA59B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375D5D91-CF16-41BB-9E46-79DAACF83493}"/>
              </a:ext>
            </a:extLst>
          </p:cNvPr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8" name="Picture 2" descr="http://www2.arnes.si/~osnocer/ROM/Marusa/Slash-45.jpg">
            <a:extLst>
              <a:ext uri="{FF2B5EF4-FFF2-40B4-BE49-F238E27FC236}">
                <a16:creationId xmlns:a16="http://schemas.microsoft.com/office/drawing/2014/main" id="{F7F843D0-A715-4504-B695-F27255BC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Ograda vsebine 2">
            <a:extLst>
              <a:ext uri="{FF2B5EF4-FFF2-40B4-BE49-F238E27FC236}">
                <a16:creationId xmlns:a16="http://schemas.microsoft.com/office/drawing/2014/main" id="{E7754AE0-96C3-403F-9AE0-8C03F38B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313"/>
            <a:ext cx="8929688" cy="6643687"/>
          </a:xfrm>
        </p:spPr>
        <p:txBody>
          <a:bodyPr/>
          <a:lstStyle/>
          <a:p>
            <a:pPr algn="r"/>
            <a:r>
              <a:rPr lang="sl-SI" altLang="sl-SI" sz="2800"/>
              <a:t>SOUL HUDSON</a:t>
            </a:r>
          </a:p>
          <a:p>
            <a:pPr algn="r"/>
            <a:r>
              <a:rPr lang="sl-SI" altLang="sl-SI" sz="2800"/>
              <a:t>BORN: 23.7.1965</a:t>
            </a:r>
          </a:p>
          <a:p>
            <a:pPr algn="r"/>
            <a:r>
              <a:rPr lang="sl-SI" altLang="sl-SI" sz="2800"/>
              <a:t>WAS THE LEAD GUITARIST IN GNR</a:t>
            </a:r>
          </a:p>
          <a:p>
            <a:pPr algn="r"/>
            <a:r>
              <a:rPr lang="sl-SI" altLang="sl-SI" sz="2800"/>
              <a:t>TODAY HE PLAYS IN VALVET REVOLVER</a:t>
            </a:r>
          </a:p>
          <a:p>
            <a:pPr algn="r"/>
            <a:r>
              <a:rPr lang="sl-SI" altLang="sl-SI" sz="2800"/>
              <a:t>SOLO ALBUMS</a:t>
            </a:r>
          </a:p>
          <a:p>
            <a:pPr algn="r"/>
            <a:r>
              <a:rPr lang="sl-SI" altLang="sl-SI" sz="2800"/>
              <a:t>LEFT THE BAND IN 1997 AFTER THE BIG FIGHT WITH ROSE</a:t>
            </a:r>
            <a:endParaRPr lang="en-US" altLang="sl-SI" sz="2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EEAB2C-93CE-4D00-A28C-ED0FFC1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SLASH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weetslyrics.com/images/img_gal/6746_izzy-stradlin-213078.jpg">
            <a:extLst>
              <a:ext uri="{FF2B5EF4-FFF2-40B4-BE49-F238E27FC236}">
                <a16:creationId xmlns:a16="http://schemas.microsoft.com/office/drawing/2014/main" id="{FFC84E85-1126-4E52-88C9-01513A270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14813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DB56A4-A5C6-4317-8E66-469B0FEE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</a:t>
            </a: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IZZY STARDLIN</a:t>
            </a:r>
          </a:p>
        </p:txBody>
      </p:sp>
      <p:sp>
        <p:nvSpPr>
          <p:cNvPr id="14340" name="Pravokotnik 4">
            <a:extLst>
              <a:ext uri="{FF2B5EF4-FFF2-40B4-BE49-F238E27FC236}">
                <a16:creationId xmlns:a16="http://schemas.microsoft.com/office/drawing/2014/main" id="{8CBAF2B3-5EF9-4A87-8402-87E416079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357313"/>
            <a:ext cx="5429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buFont typeface="Courier New" panose="02070309020205020404" pitchFamily="49" charset="0"/>
              <a:buChar char="o"/>
            </a:pPr>
            <a:r>
              <a:rPr lang="sl-SI" altLang="sl-SI" sz="2800"/>
              <a:t>BORN: 6.4.1962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sl-SI" altLang="sl-SI" sz="2800"/>
              <a:t>HE WAS RHYTHM GUITARIST IN GNR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sl-SI" altLang="sl-SI" sz="2800"/>
              <a:t>SOLO WRITTER</a:t>
            </a:r>
          </a:p>
        </p:txBody>
      </p:sp>
      <p:pic>
        <p:nvPicPr>
          <p:cNvPr id="14341" name="Picture 4" descr="http://images.wikia.com/gunsnfnroses/images/d/d7/Izzy.jpg">
            <a:extLst>
              <a:ext uri="{FF2B5EF4-FFF2-40B4-BE49-F238E27FC236}">
                <a16:creationId xmlns:a16="http://schemas.microsoft.com/office/drawing/2014/main" id="{17DCEAC1-C876-4AA6-9EF6-2CD80A05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214688"/>
            <a:ext cx="22193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bassfucker.blogg.se/images/2011/duff-mckagan_zoom_146333161.jpg">
            <a:extLst>
              <a:ext uri="{FF2B5EF4-FFF2-40B4-BE49-F238E27FC236}">
                <a16:creationId xmlns:a16="http://schemas.microsoft.com/office/drawing/2014/main" id="{51B6B37D-5882-4953-BD56-7A3FC4B49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7688" cy="6858000"/>
          </a:xfrm>
        </p:spPr>
      </p:pic>
      <p:pic>
        <p:nvPicPr>
          <p:cNvPr id="15363" name="Picture 8" descr="http://gnrworld.files.wordpress.com/2011/03/duff_mckagan_001_101108.jpg">
            <a:extLst>
              <a:ext uri="{FF2B5EF4-FFF2-40B4-BE49-F238E27FC236}">
                <a16:creationId xmlns:a16="http://schemas.microsoft.com/office/drawing/2014/main" id="{321DE3FA-EF53-4EFC-9AB3-F48BD4B6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714750"/>
            <a:ext cx="23479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EF727AE-7C10-43AE-9B9B-07CED654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        </a:t>
            </a: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DUFF MCKAGAN</a:t>
            </a:r>
          </a:p>
        </p:txBody>
      </p:sp>
      <p:sp>
        <p:nvSpPr>
          <p:cNvPr id="15365" name="Pravokotnik 5">
            <a:extLst>
              <a:ext uri="{FF2B5EF4-FFF2-40B4-BE49-F238E27FC236}">
                <a16:creationId xmlns:a16="http://schemas.microsoft.com/office/drawing/2014/main" id="{D4FD2CC2-E42D-4D36-BF45-18662899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785938"/>
            <a:ext cx="6786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sl-SI" altLang="sl-SI" sz="2400"/>
              <a:t>BORN: 5.2.1964</a:t>
            </a:r>
          </a:p>
          <a:p>
            <a:pPr algn="r"/>
            <a:r>
              <a:rPr lang="sl-SI" altLang="sl-SI" sz="2400"/>
              <a:t>NOW HE PLAYS IN VALVET REVO</a:t>
            </a:r>
          </a:p>
          <a:p>
            <a:pPr algn="r"/>
            <a:r>
              <a:rPr lang="sl-SI" altLang="sl-SI" sz="2400"/>
              <a:t>HE WAS BASS GUITAR IN GNR</a:t>
            </a:r>
          </a:p>
          <a:p>
            <a:pPr algn="r"/>
            <a:r>
              <a:rPr lang="sl-SI" altLang="sl-SI" sz="2400"/>
              <a:t>HE LEFT AFTER SLASH DID </a:t>
            </a:r>
            <a:endParaRPr lang="en-US" altLang="sl-SI" sz="2400"/>
          </a:p>
        </p:txBody>
      </p:sp>
    </p:spTree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http://2.bp.blogspot.com/_Yo-M_H7oqwc/TOCEODVegNI/AAAAAAAAAZ8/KTbGaPzvc9o/s1600/imagesCAZY5HY0.jpg">
            <a:extLst>
              <a:ext uri="{FF2B5EF4-FFF2-40B4-BE49-F238E27FC236}">
                <a16:creationId xmlns:a16="http://schemas.microsoft.com/office/drawing/2014/main" id="{410B89EC-3534-44B6-A628-A53CC7103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3786188"/>
            <a:ext cx="1771650" cy="2581275"/>
          </a:xfrm>
        </p:spPr>
      </p:pic>
      <p:pic>
        <p:nvPicPr>
          <p:cNvPr id="16387" name="Picture 6" descr="http://www.marshallofrock.com/wp-content/uploads/2011/08/Steven-Adler.jpg">
            <a:extLst>
              <a:ext uri="{FF2B5EF4-FFF2-40B4-BE49-F238E27FC236}">
                <a16:creationId xmlns:a16="http://schemas.microsoft.com/office/drawing/2014/main" id="{5964149D-220A-4240-9EF9-C5A3A706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000500"/>
            <a:ext cx="20113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oranges-world.com/data_images/steven-adler.jpg">
            <a:extLst>
              <a:ext uri="{FF2B5EF4-FFF2-40B4-BE49-F238E27FC236}">
                <a16:creationId xmlns:a16="http://schemas.microsoft.com/office/drawing/2014/main" id="{C99F9D12-9287-4BAD-9C87-A31A7447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D491F62-84AE-4C99-B31A-10B49798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</a:t>
            </a: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STEVEN ADLER</a:t>
            </a:r>
          </a:p>
        </p:txBody>
      </p:sp>
      <p:sp>
        <p:nvSpPr>
          <p:cNvPr id="16390" name="Pravokotnik 5">
            <a:extLst>
              <a:ext uri="{FF2B5EF4-FFF2-40B4-BE49-F238E27FC236}">
                <a16:creationId xmlns:a16="http://schemas.microsoft.com/office/drawing/2014/main" id="{58B5FA1D-0556-4CA4-A524-E4F66E17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1571625"/>
            <a:ext cx="6357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sl-SI" altLang="sl-SI" sz="2800">
                <a:solidFill>
                  <a:schemeClr val="bg1"/>
                </a:solidFill>
              </a:rPr>
              <a:t>BORN:22.1.1965</a:t>
            </a:r>
          </a:p>
          <a:p>
            <a:pPr algn="r"/>
            <a:r>
              <a:rPr lang="sl-SI" altLang="sl-SI" sz="2800">
                <a:solidFill>
                  <a:schemeClr val="bg1"/>
                </a:solidFill>
              </a:rPr>
              <a:t>HE WORKED ON HIS OWN PROJECT</a:t>
            </a:r>
          </a:p>
          <a:p>
            <a:pPr algn="r"/>
            <a:r>
              <a:rPr lang="sl-SI" altLang="sl-SI" sz="2800">
                <a:solidFill>
                  <a:schemeClr val="bg1"/>
                </a:solidFill>
              </a:rPr>
              <a:t>HE WAS DRUMMER IN GNR</a:t>
            </a:r>
          </a:p>
          <a:p>
            <a:pPr algn="r"/>
            <a:r>
              <a:rPr lang="sl-SI" altLang="sl-SI" sz="2800">
                <a:solidFill>
                  <a:schemeClr val="bg1"/>
                </a:solidFill>
              </a:rPr>
              <a:t>HE WAS FIRED IN 1990 AND HE WAS REPLACED WITH MATT SOURUM</a:t>
            </a:r>
            <a:endParaRPr lang="en-US" altLang="sl-SI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C16B3F-5701-49E6-A0B1-1D5CE5DE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AWARDS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281CF282-AA92-48B2-924C-C717B200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fontAlgn="t">
              <a:buFont typeface="Wingdings 2" panose="05020102010507070707" pitchFamily="18" charset="2"/>
              <a:buNone/>
            </a:pPr>
            <a:endParaRPr lang="sl-SI" altLang="sl-SI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D9E7B60-EDB5-4059-B0D1-5A7A179ED325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428875"/>
          <a:ext cx="7858125" cy="280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48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AWARDS</a:t>
                      </a: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NOMINATED</a:t>
                      </a:r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33">
                <a:tc>
                  <a:txBody>
                    <a:bodyPr/>
                    <a:lstStyle/>
                    <a:p>
                      <a:r>
                        <a:rPr lang="sl-SI" sz="1800" dirty="0" err="1"/>
                        <a:t>American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baseline="0" dirty="0" err="1"/>
                        <a:t>music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baseline="0" dirty="0" err="1"/>
                        <a:t>award</a:t>
                      </a:r>
                      <a:endParaRPr lang="sl-SI" sz="18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</a:t>
                      </a: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</a:t>
                      </a:r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51">
                <a:tc>
                  <a:txBody>
                    <a:bodyPr/>
                    <a:lstStyle/>
                    <a:p>
                      <a:r>
                        <a:rPr lang="sl-SI" sz="1800" dirty="0"/>
                        <a:t>Brit </a:t>
                      </a:r>
                      <a:r>
                        <a:rPr lang="sl-SI" sz="1800" dirty="0" err="1"/>
                        <a:t>Award</a:t>
                      </a:r>
                      <a:endParaRPr lang="sl-SI" sz="18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0</a:t>
                      </a: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</a:t>
                      </a:r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sl-SI" sz="1800" dirty="0" err="1"/>
                        <a:t>Grammy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Award</a:t>
                      </a:r>
                      <a:endParaRPr lang="sl-SI" sz="18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0</a:t>
                      </a: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3</a:t>
                      </a:r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33">
                <a:tc>
                  <a:txBody>
                    <a:bodyPr/>
                    <a:lstStyle/>
                    <a:p>
                      <a:r>
                        <a:rPr lang="sl-SI" sz="1800" dirty="0"/>
                        <a:t>MTV video </a:t>
                      </a:r>
                      <a:r>
                        <a:rPr lang="sl-SI" sz="1800" dirty="0" err="1"/>
                        <a:t>music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baseline="0" dirty="0" err="1"/>
                        <a:t>Award</a:t>
                      </a:r>
                      <a:endParaRPr lang="sl-SI" sz="18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</a:t>
                      </a: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</a:t>
                      </a:r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sl-SI" sz="1800" dirty="0" err="1"/>
                        <a:t>World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dirty="0" err="1"/>
                        <a:t>music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Award</a:t>
                      </a:r>
                      <a:endParaRPr lang="sl-SI" sz="18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</a:t>
                      </a:r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</a:t>
                      </a:r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263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Century Gothic</vt:lpstr>
      <vt:lpstr>Courier New</vt:lpstr>
      <vt:lpstr>Goudy Stout</vt:lpstr>
      <vt:lpstr>Verdana</vt:lpstr>
      <vt:lpstr>Wingdings</vt:lpstr>
      <vt:lpstr>Wingdings 2</vt:lpstr>
      <vt:lpstr>Umetniško</vt:lpstr>
      <vt:lpstr>PowerPoint Presentation</vt:lpstr>
      <vt:lpstr>           ABOUT</vt:lpstr>
      <vt:lpstr>PowerPoint Presentation</vt:lpstr>
      <vt:lpstr>               AXL ROSE</vt:lpstr>
      <vt:lpstr>SLASH</vt:lpstr>
      <vt:lpstr>         IZZY STARDLIN</vt:lpstr>
      <vt:lpstr>        DUFF MCKAGAN</vt:lpstr>
      <vt:lpstr>         STEVEN ADLER</vt:lpstr>
      <vt:lpstr>AWARDS</vt:lpstr>
      <vt:lpstr>PowerPoint Presentation</vt:lpstr>
      <vt:lpstr>PowerPoint Presentation</vt:lpstr>
      <vt:lpstr>PowerPoint Presentation</vt:lpstr>
      <vt:lpstr>               SONGS</vt:lpstr>
      <vt:lpstr>                SORCES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2019-05-30T09:20:33Z</dcterms:created>
  <dcterms:modified xsi:type="dcterms:W3CDTF">2019-05-30T09:20:33Z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