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sldIdLst>
    <p:sldId id="268" r:id="rId2"/>
    <p:sldId id="256" r:id="rId3"/>
    <p:sldId id="258" r:id="rId4"/>
    <p:sldId id="259" r:id="rId5"/>
    <p:sldId id="260" r:id="rId6"/>
    <p:sldId id="261" r:id="rId7"/>
    <p:sldId id="263" r:id="rId8"/>
    <p:sldId id="264" r:id="rId9"/>
    <p:sldId id="265" r:id="rId10"/>
    <p:sldId id="266" r:id="rId11"/>
    <p:sldId id="267" r:id="rId12"/>
  </p:sldIdLst>
  <p:sldSz cx="9144000" cy="6858000" type="screen4x3"/>
  <p:notesSz cx="6858000" cy="9144000"/>
  <p:defaultTextStyle>
    <a:defPPr>
      <a:defRPr lang="en-GB"/>
    </a:defPPr>
    <a:lvl1pPr algn="l" defTabSz="449263" rtl="0" fontAlgn="base">
      <a:lnSpc>
        <a:spcPct val="93000"/>
      </a:lnSpc>
      <a:spcBef>
        <a:spcPct val="0"/>
      </a:spcBef>
      <a:spcAft>
        <a:spcPct val="0"/>
      </a:spcAft>
      <a:buClr>
        <a:srgbClr val="000000"/>
      </a:buClr>
      <a:buSzPct val="100000"/>
      <a:buFont typeface="Arial" panose="020B0604020202020204" pitchFamily="34" charset="0"/>
      <a:defRPr kern="1200">
        <a:solidFill>
          <a:schemeClr val="bg1"/>
        </a:solidFill>
        <a:latin typeface="Arial" panose="020B0604020202020204" pitchFamily="34" charset="0"/>
        <a:ea typeface="+mn-ea"/>
        <a:cs typeface="Lucida Sans Unicode" panose="020B0602030504020204" pitchFamily="34" charset="0"/>
      </a:defRPr>
    </a:lvl1pPr>
    <a:lvl2pPr marL="457200" algn="l" defTabSz="449263" rtl="0" fontAlgn="base">
      <a:lnSpc>
        <a:spcPct val="93000"/>
      </a:lnSpc>
      <a:spcBef>
        <a:spcPct val="0"/>
      </a:spcBef>
      <a:spcAft>
        <a:spcPct val="0"/>
      </a:spcAft>
      <a:buClr>
        <a:srgbClr val="000000"/>
      </a:buClr>
      <a:buSzPct val="100000"/>
      <a:buFont typeface="Arial" panose="020B0604020202020204" pitchFamily="34" charset="0"/>
      <a:defRPr kern="1200">
        <a:solidFill>
          <a:schemeClr val="bg1"/>
        </a:solidFill>
        <a:latin typeface="Arial" panose="020B0604020202020204" pitchFamily="34" charset="0"/>
        <a:ea typeface="+mn-ea"/>
        <a:cs typeface="Lucida Sans Unicode" panose="020B0602030504020204" pitchFamily="34" charset="0"/>
      </a:defRPr>
    </a:lvl2pPr>
    <a:lvl3pPr marL="914400" algn="l" defTabSz="449263" rtl="0" fontAlgn="base">
      <a:lnSpc>
        <a:spcPct val="93000"/>
      </a:lnSpc>
      <a:spcBef>
        <a:spcPct val="0"/>
      </a:spcBef>
      <a:spcAft>
        <a:spcPct val="0"/>
      </a:spcAft>
      <a:buClr>
        <a:srgbClr val="000000"/>
      </a:buClr>
      <a:buSzPct val="100000"/>
      <a:buFont typeface="Arial" panose="020B0604020202020204" pitchFamily="34" charset="0"/>
      <a:defRPr kern="1200">
        <a:solidFill>
          <a:schemeClr val="bg1"/>
        </a:solidFill>
        <a:latin typeface="Arial" panose="020B0604020202020204" pitchFamily="34" charset="0"/>
        <a:ea typeface="+mn-ea"/>
        <a:cs typeface="Lucida Sans Unicode" panose="020B0602030504020204" pitchFamily="34" charset="0"/>
      </a:defRPr>
    </a:lvl3pPr>
    <a:lvl4pPr marL="1371600" algn="l" defTabSz="449263" rtl="0" fontAlgn="base">
      <a:lnSpc>
        <a:spcPct val="93000"/>
      </a:lnSpc>
      <a:spcBef>
        <a:spcPct val="0"/>
      </a:spcBef>
      <a:spcAft>
        <a:spcPct val="0"/>
      </a:spcAft>
      <a:buClr>
        <a:srgbClr val="000000"/>
      </a:buClr>
      <a:buSzPct val="100000"/>
      <a:buFont typeface="Arial" panose="020B0604020202020204" pitchFamily="34" charset="0"/>
      <a:defRPr kern="1200">
        <a:solidFill>
          <a:schemeClr val="bg1"/>
        </a:solidFill>
        <a:latin typeface="Arial" panose="020B0604020202020204" pitchFamily="34" charset="0"/>
        <a:ea typeface="+mn-ea"/>
        <a:cs typeface="Lucida Sans Unicode" panose="020B0602030504020204" pitchFamily="34" charset="0"/>
      </a:defRPr>
    </a:lvl4pPr>
    <a:lvl5pPr marL="1828800" algn="l" defTabSz="449263" rtl="0" fontAlgn="base">
      <a:lnSpc>
        <a:spcPct val="93000"/>
      </a:lnSpc>
      <a:spcBef>
        <a:spcPct val="0"/>
      </a:spcBef>
      <a:spcAft>
        <a:spcPct val="0"/>
      </a:spcAft>
      <a:buClr>
        <a:srgbClr val="000000"/>
      </a:buClr>
      <a:buSzPct val="100000"/>
      <a:buFont typeface="Arial" panose="020B0604020202020204" pitchFamily="34" charset="0"/>
      <a:defRPr kern="1200">
        <a:solidFill>
          <a:schemeClr val="bg1"/>
        </a:solidFill>
        <a:latin typeface="Arial" panose="020B0604020202020204" pitchFamily="34" charset="0"/>
        <a:ea typeface="+mn-ea"/>
        <a:cs typeface="Lucida Sans Unicode" panose="020B0602030504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07" d="100"/>
          <a:sy n="107" d="100"/>
        </p:scale>
        <p:origin x="126" y="22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a16="http://schemas.microsoft.com/office/drawing/2014/main" id="{F00C7837-0085-4C81-8C22-5CDC4F180A83}"/>
              </a:ext>
            </a:extLst>
          </p:cNvPr>
          <p:cNvSpPr>
            <a:spLocks noGrp="1" noRot="1" noChangeAspect="1" noChangeArrowheads="1"/>
          </p:cNvSpPr>
          <p:nvPr>
            <p:ph type="sldImg"/>
          </p:nvPr>
        </p:nvSpPr>
        <p:spPr bwMode="auto">
          <a:xfrm>
            <a:off x="0" y="695325"/>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a:extLst>
              <a:ext uri="{FF2B5EF4-FFF2-40B4-BE49-F238E27FC236}">
                <a16:creationId xmlns:a16="http://schemas.microsoft.com/office/drawing/2014/main" id="{A8A38D9D-A17A-403E-860D-8D2437D9D2FB}"/>
              </a:ext>
            </a:extLst>
          </p:cNvPr>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sl-SI" altLang="sl-SI"/>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4F80B9D6-11CF-4774-9B78-F3FB5DDC8641}"/>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Rectangle 2">
            <a:extLst>
              <a:ext uri="{FF2B5EF4-FFF2-40B4-BE49-F238E27FC236}">
                <a16:creationId xmlns:a16="http://schemas.microsoft.com/office/drawing/2014/main" id="{24D6C429-379A-47AF-914A-AD327B7FEBC8}"/>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C4BEC029-5C90-4B1F-B16B-EBCCA1B60FF2}"/>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a:extLst>
              <a:ext uri="{FF2B5EF4-FFF2-40B4-BE49-F238E27FC236}">
                <a16:creationId xmlns:a16="http://schemas.microsoft.com/office/drawing/2014/main" id="{FC534A46-EC97-49C0-8B95-47C254195B4A}"/>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4389AEBF-F6B4-478A-ABF8-B84C334DF64A}"/>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a:extLst>
              <a:ext uri="{FF2B5EF4-FFF2-40B4-BE49-F238E27FC236}">
                <a16:creationId xmlns:a16="http://schemas.microsoft.com/office/drawing/2014/main" id="{C7A81424-1DC6-40DF-B156-70205D0911DA}"/>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F7FD403A-5498-4A80-A034-A1F0613F59E5}"/>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a:extLst>
              <a:ext uri="{FF2B5EF4-FFF2-40B4-BE49-F238E27FC236}">
                <a16:creationId xmlns:a16="http://schemas.microsoft.com/office/drawing/2014/main" id="{3719D0CC-5F55-48AF-988B-700BCBF38B89}"/>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C937AA38-6611-41C7-B093-4F08F69EF5E7}"/>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a:extLst>
              <a:ext uri="{FF2B5EF4-FFF2-40B4-BE49-F238E27FC236}">
                <a16:creationId xmlns:a16="http://schemas.microsoft.com/office/drawing/2014/main" id="{3A99E74C-43AD-48D3-9D11-14BFD209D78E}"/>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07335C6B-A732-44C8-86D1-AFAF0901EB79}"/>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a:extLst>
              <a:ext uri="{FF2B5EF4-FFF2-40B4-BE49-F238E27FC236}">
                <a16:creationId xmlns:a16="http://schemas.microsoft.com/office/drawing/2014/main" id="{3E5D5CA7-2CC0-4A99-9CDB-27889A6B4EDA}"/>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1EB49C05-1F74-4DC2-BF5F-7D74C07C9886}"/>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26031149-06CD-4910-BAC2-46487ADC3D3E}"/>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6A41596B-EA32-4A64-9069-73FCC2DC39C1}"/>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a:extLst>
              <a:ext uri="{FF2B5EF4-FFF2-40B4-BE49-F238E27FC236}">
                <a16:creationId xmlns:a16="http://schemas.microsoft.com/office/drawing/2014/main" id="{294FF652-D9EA-44D7-850B-0B6DA354A93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A17D50AE-9191-4560-B92B-B139CFB4085D}"/>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9E899F8B-F4CB-4F16-B52A-08E4554CE3A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D830B19F-3186-4D0F-AC78-F27ACA112FA5}"/>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C19F705F-8A0D-4AD4-9C5F-F4BCD8B8D90E}"/>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F841D-0DCF-4043-817D-A56DF7B2B05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1907B237-FFAF-4420-A0AF-EE3B5E5AB94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27CBCD80-799C-4C33-BF75-4E6AAFDE6102}"/>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3DE087A0-65B6-43EE-9EE0-9B1D0C4A823A}"/>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F11F26B7-38DA-4BE9-93A2-644A95C4FFC3}"/>
              </a:ext>
            </a:extLst>
          </p:cNvPr>
          <p:cNvSpPr>
            <a:spLocks noGrp="1"/>
          </p:cNvSpPr>
          <p:nvPr>
            <p:ph type="sldNum" idx="12"/>
          </p:nvPr>
        </p:nvSpPr>
        <p:spPr/>
        <p:txBody>
          <a:bodyPr/>
          <a:lstStyle>
            <a:lvl1pPr>
              <a:defRPr/>
            </a:lvl1pPr>
          </a:lstStyle>
          <a:p>
            <a:fld id="{BF19D023-ECF4-4631-ADDA-A0C9AC00B7B6}" type="slidenum">
              <a:rPr lang="en-GB" altLang="sl-SI"/>
              <a:pPr/>
              <a:t>‹#›</a:t>
            </a:fld>
            <a:endParaRPr lang="en-GB" altLang="sl-SI"/>
          </a:p>
        </p:txBody>
      </p:sp>
    </p:spTree>
    <p:extLst>
      <p:ext uri="{BB962C8B-B14F-4D97-AF65-F5344CB8AC3E}">
        <p14:creationId xmlns:p14="http://schemas.microsoft.com/office/powerpoint/2010/main" val="333893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367B-D4DE-4CAE-A088-BF5555D6F70F}"/>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4EE7926B-D18F-4BA5-B620-56EE6D4295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7C47306-DA1A-477A-9597-8715A6887D74}"/>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B8113C42-FDC9-4A0C-807A-53CCFDEAEFC2}"/>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3DAEA4CC-6943-4A97-ABE1-DD0C7930A410}"/>
              </a:ext>
            </a:extLst>
          </p:cNvPr>
          <p:cNvSpPr>
            <a:spLocks noGrp="1"/>
          </p:cNvSpPr>
          <p:nvPr>
            <p:ph type="sldNum" idx="12"/>
          </p:nvPr>
        </p:nvSpPr>
        <p:spPr/>
        <p:txBody>
          <a:bodyPr/>
          <a:lstStyle>
            <a:lvl1pPr>
              <a:defRPr/>
            </a:lvl1pPr>
          </a:lstStyle>
          <a:p>
            <a:fld id="{DB49DE36-3AA5-411F-A768-76A86AE60DEF}" type="slidenum">
              <a:rPr lang="en-GB" altLang="sl-SI"/>
              <a:pPr/>
              <a:t>‹#›</a:t>
            </a:fld>
            <a:endParaRPr lang="en-GB" altLang="sl-SI"/>
          </a:p>
        </p:txBody>
      </p:sp>
    </p:spTree>
    <p:extLst>
      <p:ext uri="{BB962C8B-B14F-4D97-AF65-F5344CB8AC3E}">
        <p14:creationId xmlns:p14="http://schemas.microsoft.com/office/powerpoint/2010/main" val="3734162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4823FC-FF72-4C53-B406-AFC2560EB5F0}"/>
              </a:ext>
            </a:extLst>
          </p:cNvPr>
          <p:cNvSpPr>
            <a:spLocks noGrp="1"/>
          </p:cNvSpPr>
          <p:nvPr>
            <p:ph type="title" orient="vert"/>
          </p:nvPr>
        </p:nvSpPr>
        <p:spPr>
          <a:xfrm>
            <a:off x="6629400" y="274638"/>
            <a:ext cx="2055813" cy="5849937"/>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E8001C39-651C-4C38-B7F7-3868D3B39BB4}"/>
              </a:ext>
            </a:extLst>
          </p:cNvPr>
          <p:cNvSpPr>
            <a:spLocks noGrp="1"/>
          </p:cNvSpPr>
          <p:nvPr>
            <p:ph type="body" orient="vert" idx="1"/>
          </p:nvPr>
        </p:nvSpPr>
        <p:spPr>
          <a:xfrm>
            <a:off x="457200" y="274638"/>
            <a:ext cx="6019800" cy="58499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745D555-BFA0-4E4C-B8DD-3D62714E04C8}"/>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A07C800F-F2BD-4C38-8243-438FED411639}"/>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3A3C5B5C-768E-4BD1-A42F-2710D1D37AE5}"/>
              </a:ext>
            </a:extLst>
          </p:cNvPr>
          <p:cNvSpPr>
            <a:spLocks noGrp="1"/>
          </p:cNvSpPr>
          <p:nvPr>
            <p:ph type="sldNum" idx="12"/>
          </p:nvPr>
        </p:nvSpPr>
        <p:spPr/>
        <p:txBody>
          <a:bodyPr/>
          <a:lstStyle>
            <a:lvl1pPr>
              <a:defRPr/>
            </a:lvl1pPr>
          </a:lstStyle>
          <a:p>
            <a:fld id="{289EF1C3-110D-4093-8797-0D1A32255390}" type="slidenum">
              <a:rPr lang="en-GB" altLang="sl-SI"/>
              <a:pPr/>
              <a:t>‹#›</a:t>
            </a:fld>
            <a:endParaRPr lang="en-GB" altLang="sl-SI"/>
          </a:p>
        </p:txBody>
      </p:sp>
    </p:spTree>
    <p:extLst>
      <p:ext uri="{BB962C8B-B14F-4D97-AF65-F5344CB8AC3E}">
        <p14:creationId xmlns:p14="http://schemas.microsoft.com/office/powerpoint/2010/main" val="1732722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354E1-DE04-46D7-B8AF-8A015E117F0D}"/>
              </a:ext>
            </a:extLst>
          </p:cNvPr>
          <p:cNvSpPr>
            <a:spLocks noGrp="1"/>
          </p:cNvSpPr>
          <p:nvPr>
            <p:ph type="title"/>
          </p:nvPr>
        </p:nvSpPr>
        <p:spPr>
          <a:xfrm>
            <a:off x="457200" y="274638"/>
            <a:ext cx="8228013" cy="1141412"/>
          </a:xfrm>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F7AF6E2D-9D7C-420F-9566-97666F14BB15}"/>
              </a:ext>
            </a:extLst>
          </p:cNvPr>
          <p:cNvSpPr>
            <a:spLocks noGrp="1"/>
          </p:cNvSpPr>
          <p:nvPr>
            <p:ph type="dt" idx="10"/>
          </p:nvPr>
        </p:nvSpPr>
        <p:spPr>
          <a:xfrm>
            <a:off x="457200" y="6245225"/>
            <a:ext cx="2132013" cy="474663"/>
          </a:xfrm>
        </p:spPr>
        <p:txBody>
          <a:bodyPr/>
          <a:lstStyle>
            <a:lvl1pPr>
              <a:defRPr/>
            </a:lvl1pPr>
          </a:lstStyle>
          <a:p>
            <a:endParaRPr lang="en-GB" altLang="sl-SI"/>
          </a:p>
        </p:txBody>
      </p:sp>
      <p:sp>
        <p:nvSpPr>
          <p:cNvPr id="4" name="Footer Placeholder 3">
            <a:extLst>
              <a:ext uri="{FF2B5EF4-FFF2-40B4-BE49-F238E27FC236}">
                <a16:creationId xmlns:a16="http://schemas.microsoft.com/office/drawing/2014/main" id="{945CFD8E-7DBA-4163-A514-8FE4F1F2F516}"/>
              </a:ext>
            </a:extLst>
          </p:cNvPr>
          <p:cNvSpPr>
            <a:spLocks noGrp="1"/>
          </p:cNvSpPr>
          <p:nvPr>
            <p:ph type="ftr" idx="11"/>
          </p:nvPr>
        </p:nvSpPr>
        <p:spPr>
          <a:xfrm>
            <a:off x="3124200" y="6245225"/>
            <a:ext cx="2894013" cy="474663"/>
          </a:xfrm>
        </p:spPr>
        <p:txBody>
          <a:bodyPr/>
          <a:lstStyle>
            <a:lvl1pPr>
              <a:defRPr/>
            </a:lvl1pPr>
          </a:lstStyle>
          <a:p>
            <a:endParaRPr lang="en-GB" altLang="sl-SI"/>
          </a:p>
        </p:txBody>
      </p:sp>
      <p:sp>
        <p:nvSpPr>
          <p:cNvPr id="5" name="Slide Number Placeholder 4">
            <a:extLst>
              <a:ext uri="{FF2B5EF4-FFF2-40B4-BE49-F238E27FC236}">
                <a16:creationId xmlns:a16="http://schemas.microsoft.com/office/drawing/2014/main" id="{4C3CD57B-BB54-41B8-8802-569E374D8680}"/>
              </a:ext>
            </a:extLst>
          </p:cNvPr>
          <p:cNvSpPr>
            <a:spLocks noGrp="1"/>
          </p:cNvSpPr>
          <p:nvPr>
            <p:ph type="sldNum" idx="12"/>
          </p:nvPr>
        </p:nvSpPr>
        <p:spPr>
          <a:xfrm>
            <a:off x="6553200" y="6245225"/>
            <a:ext cx="2132013" cy="474663"/>
          </a:xfrm>
        </p:spPr>
        <p:txBody>
          <a:bodyPr/>
          <a:lstStyle>
            <a:lvl1pPr>
              <a:defRPr/>
            </a:lvl1pPr>
          </a:lstStyle>
          <a:p>
            <a:fld id="{C9EAD62E-CB57-4896-B443-C8BCEB0F4ED2}" type="slidenum">
              <a:rPr lang="en-GB" altLang="sl-SI"/>
              <a:pPr/>
              <a:t>‹#›</a:t>
            </a:fld>
            <a:endParaRPr lang="en-GB" altLang="sl-SI"/>
          </a:p>
        </p:txBody>
      </p:sp>
    </p:spTree>
    <p:extLst>
      <p:ext uri="{BB962C8B-B14F-4D97-AF65-F5344CB8AC3E}">
        <p14:creationId xmlns:p14="http://schemas.microsoft.com/office/powerpoint/2010/main" val="440562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D0135-C7E7-4CB7-8C73-6B75D0A34D8A}"/>
              </a:ext>
            </a:extLst>
          </p:cNvPr>
          <p:cNvSpPr>
            <a:spLocks noGrp="1"/>
          </p:cNvSpPr>
          <p:nvPr>
            <p:ph type="title"/>
          </p:nvPr>
        </p:nvSpPr>
        <p:spPr>
          <a:xfrm>
            <a:off x="457200" y="274638"/>
            <a:ext cx="8228013" cy="1141412"/>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33976798-F219-4109-B7D4-29BDF49D7544}"/>
              </a:ext>
            </a:extLst>
          </p:cNvPr>
          <p:cNvSpPr>
            <a:spLocks noGrp="1"/>
          </p:cNvSpPr>
          <p:nvPr>
            <p:ph type="body" sz="half" idx="1"/>
          </p:nvPr>
        </p:nvSpPr>
        <p:spPr>
          <a:xfrm>
            <a:off x="457200" y="1600200"/>
            <a:ext cx="4037013"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A4A458C2-7BC2-4E38-ABE6-944AB2C2B0E0}"/>
              </a:ext>
            </a:extLst>
          </p:cNvPr>
          <p:cNvSpPr>
            <a:spLocks noGrp="1"/>
          </p:cNvSpPr>
          <p:nvPr>
            <p:ph sz="half" idx="2"/>
          </p:nvPr>
        </p:nvSpPr>
        <p:spPr>
          <a:xfrm>
            <a:off x="4646613" y="1600200"/>
            <a:ext cx="4038600"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B393C7CF-D846-40A2-84C7-D0FC13DED481}"/>
              </a:ext>
            </a:extLst>
          </p:cNvPr>
          <p:cNvSpPr>
            <a:spLocks noGrp="1"/>
          </p:cNvSpPr>
          <p:nvPr>
            <p:ph type="dt" idx="10"/>
          </p:nvPr>
        </p:nvSpPr>
        <p:spPr>
          <a:xfrm>
            <a:off x="457200" y="6245225"/>
            <a:ext cx="2132013" cy="474663"/>
          </a:xfrm>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4E6B4AA4-6EF4-4131-8285-6FB0CE018C1C}"/>
              </a:ext>
            </a:extLst>
          </p:cNvPr>
          <p:cNvSpPr>
            <a:spLocks noGrp="1"/>
          </p:cNvSpPr>
          <p:nvPr>
            <p:ph type="ftr" idx="11"/>
          </p:nvPr>
        </p:nvSpPr>
        <p:spPr>
          <a:xfrm>
            <a:off x="3124200" y="6245225"/>
            <a:ext cx="2894013" cy="474663"/>
          </a:xfrm>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902B3AC7-6624-458C-A74B-980C99EBF804}"/>
              </a:ext>
            </a:extLst>
          </p:cNvPr>
          <p:cNvSpPr>
            <a:spLocks noGrp="1"/>
          </p:cNvSpPr>
          <p:nvPr>
            <p:ph type="sldNum" idx="12"/>
          </p:nvPr>
        </p:nvSpPr>
        <p:spPr>
          <a:xfrm>
            <a:off x="6553200" y="6245225"/>
            <a:ext cx="2132013" cy="474663"/>
          </a:xfrm>
        </p:spPr>
        <p:txBody>
          <a:bodyPr/>
          <a:lstStyle>
            <a:lvl1pPr>
              <a:defRPr/>
            </a:lvl1pPr>
          </a:lstStyle>
          <a:p>
            <a:fld id="{C8681875-4AB1-419B-9756-1089A573B10F}" type="slidenum">
              <a:rPr lang="en-GB" altLang="sl-SI"/>
              <a:pPr/>
              <a:t>‹#›</a:t>
            </a:fld>
            <a:endParaRPr lang="en-GB" altLang="sl-SI"/>
          </a:p>
        </p:txBody>
      </p:sp>
    </p:spTree>
    <p:extLst>
      <p:ext uri="{BB962C8B-B14F-4D97-AF65-F5344CB8AC3E}">
        <p14:creationId xmlns:p14="http://schemas.microsoft.com/office/powerpoint/2010/main" val="3831800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82DCB-4CF6-46CF-AFF4-DBFA108F850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0904AD7-1E5F-4111-951A-C3A6B50DFF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C7B6270-284F-4D7C-A149-EE489536284A}"/>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DD1D5BBA-A93A-47DC-ACE7-2348847040F2}"/>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EE26DB48-DDEE-4FE1-8ECD-43754C24FA01}"/>
              </a:ext>
            </a:extLst>
          </p:cNvPr>
          <p:cNvSpPr>
            <a:spLocks noGrp="1"/>
          </p:cNvSpPr>
          <p:nvPr>
            <p:ph type="sldNum" idx="12"/>
          </p:nvPr>
        </p:nvSpPr>
        <p:spPr/>
        <p:txBody>
          <a:bodyPr/>
          <a:lstStyle>
            <a:lvl1pPr>
              <a:defRPr/>
            </a:lvl1pPr>
          </a:lstStyle>
          <a:p>
            <a:fld id="{55DB07FF-0A69-4523-AA95-2D1CAA10BA9B}" type="slidenum">
              <a:rPr lang="en-GB" altLang="sl-SI"/>
              <a:pPr/>
              <a:t>‹#›</a:t>
            </a:fld>
            <a:endParaRPr lang="en-GB" altLang="sl-SI"/>
          </a:p>
        </p:txBody>
      </p:sp>
    </p:spTree>
    <p:extLst>
      <p:ext uri="{BB962C8B-B14F-4D97-AF65-F5344CB8AC3E}">
        <p14:creationId xmlns:p14="http://schemas.microsoft.com/office/powerpoint/2010/main" val="3950315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57FDF-79CD-4E07-BD6B-E3774B5379D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04B304BE-C9E7-4FA2-8F12-B725DE18E16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D7E8FB5-50C2-4447-9732-285FA755FDE7}"/>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5DD6130B-1ECD-4BE4-9C43-961EEFA47775}"/>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D3125B72-D887-46EB-A776-B35034E021DA}"/>
              </a:ext>
            </a:extLst>
          </p:cNvPr>
          <p:cNvSpPr>
            <a:spLocks noGrp="1"/>
          </p:cNvSpPr>
          <p:nvPr>
            <p:ph type="sldNum" idx="12"/>
          </p:nvPr>
        </p:nvSpPr>
        <p:spPr/>
        <p:txBody>
          <a:bodyPr/>
          <a:lstStyle>
            <a:lvl1pPr>
              <a:defRPr/>
            </a:lvl1pPr>
          </a:lstStyle>
          <a:p>
            <a:fld id="{8E16BF44-E41F-4FEF-BC80-E984EEBDB7B3}" type="slidenum">
              <a:rPr lang="en-GB" altLang="sl-SI"/>
              <a:pPr/>
              <a:t>‹#›</a:t>
            </a:fld>
            <a:endParaRPr lang="en-GB" altLang="sl-SI"/>
          </a:p>
        </p:txBody>
      </p:sp>
    </p:spTree>
    <p:extLst>
      <p:ext uri="{BB962C8B-B14F-4D97-AF65-F5344CB8AC3E}">
        <p14:creationId xmlns:p14="http://schemas.microsoft.com/office/powerpoint/2010/main" val="816559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EC602-9A16-4EE8-B14A-7908F9F07461}"/>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494A89D9-78B9-4594-B380-E724014F6D55}"/>
              </a:ext>
            </a:extLst>
          </p:cNvPr>
          <p:cNvSpPr>
            <a:spLocks noGrp="1"/>
          </p:cNvSpPr>
          <p:nvPr>
            <p:ph sz="half" idx="1"/>
          </p:nvPr>
        </p:nvSpPr>
        <p:spPr>
          <a:xfrm>
            <a:off x="457200" y="1600200"/>
            <a:ext cx="4037013"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CDAA9D6F-9058-40FC-B00F-61EDA1B6041C}"/>
              </a:ext>
            </a:extLst>
          </p:cNvPr>
          <p:cNvSpPr>
            <a:spLocks noGrp="1"/>
          </p:cNvSpPr>
          <p:nvPr>
            <p:ph sz="half" idx="2"/>
          </p:nvPr>
        </p:nvSpPr>
        <p:spPr>
          <a:xfrm>
            <a:off x="4646613" y="1600200"/>
            <a:ext cx="4038600"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8936D06D-6EBD-4B17-931D-9A834530E6A6}"/>
              </a:ext>
            </a:extLst>
          </p:cNvPr>
          <p:cNvSpPr>
            <a:spLocks noGrp="1"/>
          </p:cNvSpPr>
          <p:nvPr>
            <p:ph type="dt"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3E31827E-DCA6-4AAF-B321-2531B264F331}"/>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0B1F1B81-C89E-42C5-BC0A-B85593B824B6}"/>
              </a:ext>
            </a:extLst>
          </p:cNvPr>
          <p:cNvSpPr>
            <a:spLocks noGrp="1"/>
          </p:cNvSpPr>
          <p:nvPr>
            <p:ph type="sldNum" idx="12"/>
          </p:nvPr>
        </p:nvSpPr>
        <p:spPr/>
        <p:txBody>
          <a:bodyPr/>
          <a:lstStyle>
            <a:lvl1pPr>
              <a:defRPr/>
            </a:lvl1pPr>
          </a:lstStyle>
          <a:p>
            <a:fld id="{43A23B95-61E8-427C-911A-C707E06A1626}" type="slidenum">
              <a:rPr lang="en-GB" altLang="sl-SI"/>
              <a:pPr/>
              <a:t>‹#›</a:t>
            </a:fld>
            <a:endParaRPr lang="en-GB" altLang="sl-SI"/>
          </a:p>
        </p:txBody>
      </p:sp>
    </p:spTree>
    <p:extLst>
      <p:ext uri="{BB962C8B-B14F-4D97-AF65-F5344CB8AC3E}">
        <p14:creationId xmlns:p14="http://schemas.microsoft.com/office/powerpoint/2010/main" val="1870147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D9B76-14A4-4D5F-9974-B6F5D965841D}"/>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362DAF30-15C9-4703-8352-66F29681A60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59DC36-7A88-47D0-AA12-A26DCFDF24F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8F373C5D-A790-4A6C-ACCB-97CB338A0D9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6FCF5B-986C-464F-896B-73749A706A5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E2F05B0A-A5D3-4999-8024-73F53762C271}"/>
              </a:ext>
            </a:extLst>
          </p:cNvPr>
          <p:cNvSpPr>
            <a:spLocks noGrp="1"/>
          </p:cNvSpPr>
          <p:nvPr>
            <p:ph type="dt" idx="10"/>
          </p:nvPr>
        </p:nvSpPr>
        <p:spPr/>
        <p:txBody>
          <a:bodyPr/>
          <a:lstStyle>
            <a:lvl1pPr>
              <a:defRPr/>
            </a:lvl1pPr>
          </a:lstStyle>
          <a:p>
            <a:endParaRPr lang="en-GB" altLang="sl-SI"/>
          </a:p>
        </p:txBody>
      </p:sp>
      <p:sp>
        <p:nvSpPr>
          <p:cNvPr id="8" name="Footer Placeholder 7">
            <a:extLst>
              <a:ext uri="{FF2B5EF4-FFF2-40B4-BE49-F238E27FC236}">
                <a16:creationId xmlns:a16="http://schemas.microsoft.com/office/drawing/2014/main" id="{309FD427-9B68-40DB-AB0B-9254E9E85847}"/>
              </a:ext>
            </a:extLst>
          </p:cNvPr>
          <p:cNvSpPr>
            <a:spLocks noGrp="1"/>
          </p:cNvSpPr>
          <p:nvPr>
            <p:ph type="ftr" idx="11"/>
          </p:nvPr>
        </p:nvSpPr>
        <p:spPr/>
        <p:txBody>
          <a:bodyPr/>
          <a:lstStyle>
            <a:lvl1pPr>
              <a:defRPr/>
            </a:lvl1pPr>
          </a:lstStyle>
          <a:p>
            <a:endParaRPr lang="en-GB" altLang="sl-SI"/>
          </a:p>
        </p:txBody>
      </p:sp>
      <p:sp>
        <p:nvSpPr>
          <p:cNvPr id="9" name="Slide Number Placeholder 8">
            <a:extLst>
              <a:ext uri="{FF2B5EF4-FFF2-40B4-BE49-F238E27FC236}">
                <a16:creationId xmlns:a16="http://schemas.microsoft.com/office/drawing/2014/main" id="{BFB2CB0B-5767-4227-A805-91733E6DD708}"/>
              </a:ext>
            </a:extLst>
          </p:cNvPr>
          <p:cNvSpPr>
            <a:spLocks noGrp="1"/>
          </p:cNvSpPr>
          <p:nvPr>
            <p:ph type="sldNum" idx="12"/>
          </p:nvPr>
        </p:nvSpPr>
        <p:spPr/>
        <p:txBody>
          <a:bodyPr/>
          <a:lstStyle>
            <a:lvl1pPr>
              <a:defRPr/>
            </a:lvl1pPr>
          </a:lstStyle>
          <a:p>
            <a:fld id="{76FB21D0-1945-4FEC-99D8-6483AD3EBF95}" type="slidenum">
              <a:rPr lang="en-GB" altLang="sl-SI"/>
              <a:pPr/>
              <a:t>‹#›</a:t>
            </a:fld>
            <a:endParaRPr lang="en-GB" altLang="sl-SI"/>
          </a:p>
        </p:txBody>
      </p:sp>
    </p:spTree>
    <p:extLst>
      <p:ext uri="{BB962C8B-B14F-4D97-AF65-F5344CB8AC3E}">
        <p14:creationId xmlns:p14="http://schemas.microsoft.com/office/powerpoint/2010/main" val="2989427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A2EC5-73B5-415F-82CB-784E47AE20E9}"/>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85E5C62E-C169-460D-8CA5-3EE16A4AED15}"/>
              </a:ext>
            </a:extLst>
          </p:cNvPr>
          <p:cNvSpPr>
            <a:spLocks noGrp="1"/>
          </p:cNvSpPr>
          <p:nvPr>
            <p:ph type="dt" idx="10"/>
          </p:nvPr>
        </p:nvSpPr>
        <p:spPr/>
        <p:txBody>
          <a:bodyPr/>
          <a:lstStyle>
            <a:lvl1pPr>
              <a:defRPr/>
            </a:lvl1pPr>
          </a:lstStyle>
          <a:p>
            <a:endParaRPr lang="en-GB" altLang="sl-SI"/>
          </a:p>
        </p:txBody>
      </p:sp>
      <p:sp>
        <p:nvSpPr>
          <p:cNvPr id="4" name="Footer Placeholder 3">
            <a:extLst>
              <a:ext uri="{FF2B5EF4-FFF2-40B4-BE49-F238E27FC236}">
                <a16:creationId xmlns:a16="http://schemas.microsoft.com/office/drawing/2014/main" id="{40DBB53F-5EBB-46E2-A455-09252CD27E7E}"/>
              </a:ext>
            </a:extLst>
          </p:cNvPr>
          <p:cNvSpPr>
            <a:spLocks noGrp="1"/>
          </p:cNvSpPr>
          <p:nvPr>
            <p:ph type="ftr" idx="11"/>
          </p:nvPr>
        </p:nvSpPr>
        <p:spPr/>
        <p:txBody>
          <a:bodyPr/>
          <a:lstStyle>
            <a:lvl1pPr>
              <a:defRPr/>
            </a:lvl1pPr>
          </a:lstStyle>
          <a:p>
            <a:endParaRPr lang="en-GB" altLang="sl-SI"/>
          </a:p>
        </p:txBody>
      </p:sp>
      <p:sp>
        <p:nvSpPr>
          <p:cNvPr id="5" name="Slide Number Placeholder 4">
            <a:extLst>
              <a:ext uri="{FF2B5EF4-FFF2-40B4-BE49-F238E27FC236}">
                <a16:creationId xmlns:a16="http://schemas.microsoft.com/office/drawing/2014/main" id="{14AC8531-B493-4802-B460-04ED3DB8A812}"/>
              </a:ext>
            </a:extLst>
          </p:cNvPr>
          <p:cNvSpPr>
            <a:spLocks noGrp="1"/>
          </p:cNvSpPr>
          <p:nvPr>
            <p:ph type="sldNum" idx="12"/>
          </p:nvPr>
        </p:nvSpPr>
        <p:spPr/>
        <p:txBody>
          <a:bodyPr/>
          <a:lstStyle>
            <a:lvl1pPr>
              <a:defRPr/>
            </a:lvl1pPr>
          </a:lstStyle>
          <a:p>
            <a:fld id="{0DE3678C-4A00-4E3D-81E1-F61EFB1733D0}" type="slidenum">
              <a:rPr lang="en-GB" altLang="sl-SI"/>
              <a:pPr/>
              <a:t>‹#›</a:t>
            </a:fld>
            <a:endParaRPr lang="en-GB" altLang="sl-SI"/>
          </a:p>
        </p:txBody>
      </p:sp>
    </p:spTree>
    <p:extLst>
      <p:ext uri="{BB962C8B-B14F-4D97-AF65-F5344CB8AC3E}">
        <p14:creationId xmlns:p14="http://schemas.microsoft.com/office/powerpoint/2010/main" val="338855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22D88C-A3CF-4C5B-8C92-957502674289}"/>
              </a:ext>
            </a:extLst>
          </p:cNvPr>
          <p:cNvSpPr>
            <a:spLocks noGrp="1"/>
          </p:cNvSpPr>
          <p:nvPr>
            <p:ph type="dt" idx="10"/>
          </p:nvPr>
        </p:nvSpPr>
        <p:spPr/>
        <p:txBody>
          <a:bodyPr/>
          <a:lstStyle>
            <a:lvl1pPr>
              <a:defRPr/>
            </a:lvl1pPr>
          </a:lstStyle>
          <a:p>
            <a:endParaRPr lang="en-GB" altLang="sl-SI"/>
          </a:p>
        </p:txBody>
      </p:sp>
      <p:sp>
        <p:nvSpPr>
          <p:cNvPr id="3" name="Footer Placeholder 2">
            <a:extLst>
              <a:ext uri="{FF2B5EF4-FFF2-40B4-BE49-F238E27FC236}">
                <a16:creationId xmlns:a16="http://schemas.microsoft.com/office/drawing/2014/main" id="{C58E9193-608E-4E2D-AD3F-DF48B69DD03B}"/>
              </a:ext>
            </a:extLst>
          </p:cNvPr>
          <p:cNvSpPr>
            <a:spLocks noGrp="1"/>
          </p:cNvSpPr>
          <p:nvPr>
            <p:ph type="ftr" idx="11"/>
          </p:nvPr>
        </p:nvSpPr>
        <p:spPr/>
        <p:txBody>
          <a:bodyPr/>
          <a:lstStyle>
            <a:lvl1pPr>
              <a:defRPr/>
            </a:lvl1pPr>
          </a:lstStyle>
          <a:p>
            <a:endParaRPr lang="en-GB" altLang="sl-SI"/>
          </a:p>
        </p:txBody>
      </p:sp>
      <p:sp>
        <p:nvSpPr>
          <p:cNvPr id="4" name="Slide Number Placeholder 3">
            <a:extLst>
              <a:ext uri="{FF2B5EF4-FFF2-40B4-BE49-F238E27FC236}">
                <a16:creationId xmlns:a16="http://schemas.microsoft.com/office/drawing/2014/main" id="{1BF4A024-CDEC-4160-B950-60FA64D16009}"/>
              </a:ext>
            </a:extLst>
          </p:cNvPr>
          <p:cNvSpPr>
            <a:spLocks noGrp="1"/>
          </p:cNvSpPr>
          <p:nvPr>
            <p:ph type="sldNum" idx="12"/>
          </p:nvPr>
        </p:nvSpPr>
        <p:spPr/>
        <p:txBody>
          <a:bodyPr/>
          <a:lstStyle>
            <a:lvl1pPr>
              <a:defRPr/>
            </a:lvl1pPr>
          </a:lstStyle>
          <a:p>
            <a:fld id="{FB694CFD-0AEE-4BF0-8C9D-1702CF02165B}" type="slidenum">
              <a:rPr lang="en-GB" altLang="sl-SI"/>
              <a:pPr/>
              <a:t>‹#›</a:t>
            </a:fld>
            <a:endParaRPr lang="en-GB" altLang="sl-SI"/>
          </a:p>
        </p:txBody>
      </p:sp>
    </p:spTree>
    <p:extLst>
      <p:ext uri="{BB962C8B-B14F-4D97-AF65-F5344CB8AC3E}">
        <p14:creationId xmlns:p14="http://schemas.microsoft.com/office/powerpoint/2010/main" val="271398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56E98-646B-4988-9B5F-FF56F24FCAB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D141255B-E952-4306-8CC9-3A5D108759A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B7B11B53-A262-4B06-9710-BB9782FCD57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A2D0EF-95FF-47D5-B427-E4DE344DA53C}"/>
              </a:ext>
            </a:extLst>
          </p:cNvPr>
          <p:cNvSpPr>
            <a:spLocks noGrp="1"/>
          </p:cNvSpPr>
          <p:nvPr>
            <p:ph type="dt"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1EC7D909-B564-49C1-9086-C61F63735781}"/>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593F260B-8D5A-4BFC-87AE-0FEF88B394C3}"/>
              </a:ext>
            </a:extLst>
          </p:cNvPr>
          <p:cNvSpPr>
            <a:spLocks noGrp="1"/>
          </p:cNvSpPr>
          <p:nvPr>
            <p:ph type="sldNum" idx="12"/>
          </p:nvPr>
        </p:nvSpPr>
        <p:spPr/>
        <p:txBody>
          <a:bodyPr/>
          <a:lstStyle>
            <a:lvl1pPr>
              <a:defRPr/>
            </a:lvl1pPr>
          </a:lstStyle>
          <a:p>
            <a:fld id="{D51493F4-247D-44B3-8CEA-D0E5A5889B2A}" type="slidenum">
              <a:rPr lang="en-GB" altLang="sl-SI"/>
              <a:pPr/>
              <a:t>‹#›</a:t>
            </a:fld>
            <a:endParaRPr lang="en-GB" altLang="sl-SI"/>
          </a:p>
        </p:txBody>
      </p:sp>
    </p:spTree>
    <p:extLst>
      <p:ext uri="{BB962C8B-B14F-4D97-AF65-F5344CB8AC3E}">
        <p14:creationId xmlns:p14="http://schemas.microsoft.com/office/powerpoint/2010/main" val="4252461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34349-D06C-45E1-ACA6-55A3F0F0D3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A16E7EEB-160D-4AB0-954A-8298F875EEB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60F221B3-15D0-4D80-9405-C3547B3305C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34D494-DB44-409E-99DC-570E3F55C802}"/>
              </a:ext>
            </a:extLst>
          </p:cNvPr>
          <p:cNvSpPr>
            <a:spLocks noGrp="1"/>
          </p:cNvSpPr>
          <p:nvPr>
            <p:ph type="dt"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D6EAC36E-D2AE-4765-9EF8-CFC84CF6EDFE}"/>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1F3E6BE9-ABA5-4C1E-8D6C-E8EC5A7F82AF}"/>
              </a:ext>
            </a:extLst>
          </p:cNvPr>
          <p:cNvSpPr>
            <a:spLocks noGrp="1"/>
          </p:cNvSpPr>
          <p:nvPr>
            <p:ph type="sldNum" idx="12"/>
          </p:nvPr>
        </p:nvSpPr>
        <p:spPr/>
        <p:txBody>
          <a:bodyPr/>
          <a:lstStyle>
            <a:lvl1pPr>
              <a:defRPr/>
            </a:lvl1pPr>
          </a:lstStyle>
          <a:p>
            <a:fld id="{AA722A6C-092B-4937-99FD-DDD68C311547}" type="slidenum">
              <a:rPr lang="en-GB" altLang="sl-SI"/>
              <a:pPr/>
              <a:t>‹#›</a:t>
            </a:fld>
            <a:endParaRPr lang="en-GB" altLang="sl-SI"/>
          </a:p>
        </p:txBody>
      </p:sp>
    </p:spTree>
    <p:extLst>
      <p:ext uri="{BB962C8B-B14F-4D97-AF65-F5344CB8AC3E}">
        <p14:creationId xmlns:p14="http://schemas.microsoft.com/office/powerpoint/2010/main" val="2280862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7C2F89BE-A764-4FF0-8395-DDC8663E6AC9}"/>
              </a:ext>
            </a:extLst>
          </p:cNvPr>
          <p:cNvSpPr>
            <a:spLocks noGrp="1" noChangeArrowheads="1"/>
          </p:cNvSpPr>
          <p:nvPr>
            <p:ph type="title"/>
          </p:nvPr>
        </p:nvSpPr>
        <p:spPr bwMode="auto">
          <a:xfrm>
            <a:off x="457200" y="274638"/>
            <a:ext cx="8228013"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sl-SI"/>
              <a:t>Click to edit the title text format</a:t>
            </a:r>
          </a:p>
        </p:txBody>
      </p:sp>
      <p:sp>
        <p:nvSpPr>
          <p:cNvPr id="1026" name="Rectangle 2">
            <a:extLst>
              <a:ext uri="{FF2B5EF4-FFF2-40B4-BE49-F238E27FC236}">
                <a16:creationId xmlns:a16="http://schemas.microsoft.com/office/drawing/2014/main" id="{616AF564-B05E-4AEF-AFAB-6260BD651573}"/>
              </a:ext>
            </a:extLst>
          </p:cNvPr>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sl-SI"/>
              <a:t>Click to edit the outline text format</a:t>
            </a:r>
          </a:p>
          <a:p>
            <a:pPr lvl="1"/>
            <a:r>
              <a:rPr lang="en-GB" altLang="sl-SI"/>
              <a:t>Second Outline Level</a:t>
            </a:r>
          </a:p>
          <a:p>
            <a:pPr lvl="2"/>
            <a:r>
              <a:rPr lang="en-GB" altLang="sl-SI"/>
              <a:t>Third Outline Level</a:t>
            </a:r>
          </a:p>
          <a:p>
            <a:pPr lvl="3"/>
            <a:r>
              <a:rPr lang="en-GB" altLang="sl-SI"/>
              <a:t>Fourth Outline Level</a:t>
            </a:r>
          </a:p>
          <a:p>
            <a:pPr lvl="4"/>
            <a:r>
              <a:rPr lang="en-GB" altLang="sl-SI"/>
              <a:t>Fifth Outline Level</a:t>
            </a:r>
          </a:p>
          <a:p>
            <a:pPr lvl="4"/>
            <a:r>
              <a:rPr lang="en-GB" altLang="sl-SI"/>
              <a:t>Sixth Outline Level</a:t>
            </a:r>
          </a:p>
          <a:p>
            <a:pPr lvl="4"/>
            <a:r>
              <a:rPr lang="en-GB" altLang="sl-SI"/>
              <a:t>Seventh Outline Level</a:t>
            </a:r>
          </a:p>
          <a:p>
            <a:pPr lvl="4"/>
            <a:r>
              <a:rPr lang="en-GB" altLang="sl-SI"/>
              <a:t>Eighth Outline Level</a:t>
            </a:r>
          </a:p>
          <a:p>
            <a:pPr lvl="4"/>
            <a:r>
              <a:rPr lang="en-GB" altLang="sl-SI"/>
              <a:t>Ninth Outline Level</a:t>
            </a:r>
          </a:p>
        </p:txBody>
      </p:sp>
      <p:sp>
        <p:nvSpPr>
          <p:cNvPr id="1027" name="Rectangle 3">
            <a:extLst>
              <a:ext uri="{FF2B5EF4-FFF2-40B4-BE49-F238E27FC236}">
                <a16:creationId xmlns:a16="http://schemas.microsoft.com/office/drawing/2014/main" id="{95F55EB4-3FCF-4AB4-849C-4DB632B5419A}"/>
              </a:ext>
            </a:extLst>
          </p:cNvPr>
          <p:cNvSpPr>
            <a:spLocks noGrp="1" noChangeArrowheads="1"/>
          </p:cNvSpPr>
          <p:nvPr>
            <p:ph type="dt"/>
          </p:nvPr>
        </p:nvSpPr>
        <p:spPr bwMode="auto">
          <a:xfrm>
            <a:off x="457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nSpc>
                <a:spcPct val="100000"/>
              </a:lnSpc>
              <a:buClr>
                <a:srgbClr val="FFE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endParaRPr lang="en-GB" altLang="sl-SI"/>
          </a:p>
        </p:txBody>
      </p:sp>
      <p:sp>
        <p:nvSpPr>
          <p:cNvPr id="1028" name="Rectangle 4">
            <a:extLst>
              <a:ext uri="{FF2B5EF4-FFF2-40B4-BE49-F238E27FC236}">
                <a16:creationId xmlns:a16="http://schemas.microsoft.com/office/drawing/2014/main" id="{1C6D8630-D9D0-4A71-A5CB-6C32622D6043}"/>
              </a:ext>
            </a:extLst>
          </p:cNvPr>
          <p:cNvSpPr>
            <a:spLocks noGrp="1" noChangeArrowheads="1"/>
          </p:cNvSpPr>
          <p:nvPr>
            <p:ph type="ftr"/>
          </p:nvPr>
        </p:nvSpPr>
        <p:spPr bwMode="auto">
          <a:xfrm>
            <a:off x="3124200" y="6245225"/>
            <a:ext cx="2894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lnSpc>
                <a:spcPct val="100000"/>
              </a:lnSpc>
              <a:buClr>
                <a:srgbClr val="FFE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endParaRPr lang="en-GB" altLang="sl-SI"/>
          </a:p>
        </p:txBody>
      </p:sp>
      <p:sp>
        <p:nvSpPr>
          <p:cNvPr id="1029" name="Rectangle 5">
            <a:extLst>
              <a:ext uri="{FF2B5EF4-FFF2-40B4-BE49-F238E27FC236}">
                <a16:creationId xmlns:a16="http://schemas.microsoft.com/office/drawing/2014/main" id="{85A825AE-8764-4539-9BEA-FF40717D906C}"/>
              </a:ext>
            </a:extLst>
          </p:cNvPr>
          <p:cNvSpPr>
            <a:spLocks noGrp="1" noChangeArrowheads="1"/>
          </p:cNvSpPr>
          <p:nvPr>
            <p:ph type="sldNum"/>
          </p:nvPr>
        </p:nvSpPr>
        <p:spPr bwMode="auto">
          <a:xfrm>
            <a:off x="6553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lnSpc>
                <a:spcPct val="100000"/>
              </a:lnSpc>
              <a:buClr>
                <a:srgbClr val="FFE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fld id="{E9F7A371-78E3-40C8-94EE-9474F877CE2A}" type="slidenum">
              <a:rPr lang="en-GB" altLang="sl-SI"/>
              <a:pPr/>
              <a:t>‹#›</a:t>
            </a:fld>
            <a:endParaRPr lang="en-GB"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49263" rtl="0" fontAlgn="base">
        <a:lnSpc>
          <a:spcPct val="93000"/>
        </a:lnSpc>
        <a:spcBef>
          <a:spcPct val="0"/>
        </a:spcBef>
        <a:spcAft>
          <a:spcPct val="0"/>
        </a:spcAft>
        <a:buClr>
          <a:srgbClr val="000000"/>
        </a:buClr>
        <a:buSzPct val="100000"/>
        <a:buFont typeface="Arial" panose="020B0604020202020204" pitchFamily="34" charset="0"/>
        <a:defRPr sz="4400" kern="1200">
          <a:solidFill>
            <a:srgbClr val="000000"/>
          </a:solidFill>
          <a:latin typeface="+mj-lt"/>
          <a:ea typeface="+mj-ea"/>
          <a:cs typeface="+mj-cs"/>
        </a:defRPr>
      </a:lvl1pPr>
      <a:lvl2pPr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2pPr>
      <a:lvl3pPr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3pPr>
      <a:lvl4pPr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4pPr>
      <a:lvl5pPr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5pPr>
      <a:lvl6pPr marL="457200"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6pPr>
      <a:lvl7pPr marL="914400"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7pPr>
      <a:lvl8pPr marL="1371600"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8pPr>
      <a:lvl9pPr marL="1828800" algn="ctr" defTabSz="449263" rtl="0" fontAlgn="base">
        <a:lnSpc>
          <a:spcPct val="93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cs typeface="Lucida Sans Unicode" panose="020B0602030504020204" pitchFamily="34" charset="0"/>
        </a:defRPr>
      </a:lvl9pPr>
    </p:titleStyle>
    <p:bodyStyle>
      <a:lvl1pPr marL="341313" indent="-341313" algn="l" defTabSz="449263" rtl="0" fontAlgn="base">
        <a:lnSpc>
          <a:spcPct val="93000"/>
        </a:lnSpc>
        <a:spcBef>
          <a:spcPts val="800"/>
        </a:spcBef>
        <a:spcAft>
          <a:spcPct val="0"/>
        </a:spcAft>
        <a:buClr>
          <a:srgbClr val="000000"/>
        </a:buClr>
        <a:buSzPct val="100000"/>
        <a:buFont typeface="Arial" panose="020B0604020202020204" pitchFamily="34" charset="0"/>
        <a:buChar char="•"/>
        <a:defRPr sz="3200" kern="1200">
          <a:solidFill>
            <a:srgbClr val="000000"/>
          </a:solidFill>
          <a:latin typeface="+mn-lt"/>
          <a:ea typeface="+mn-ea"/>
          <a:cs typeface="+mn-cs"/>
        </a:defRPr>
      </a:lvl1pPr>
      <a:lvl2pPr marL="741363" indent="-284163" algn="l" defTabSz="449263" rtl="0" fontAlgn="base">
        <a:lnSpc>
          <a:spcPct val="93000"/>
        </a:lnSpc>
        <a:spcBef>
          <a:spcPts val="700"/>
        </a:spcBef>
        <a:spcAft>
          <a:spcPct val="0"/>
        </a:spcAft>
        <a:buClr>
          <a:srgbClr val="000000"/>
        </a:buClr>
        <a:buSzPct val="100000"/>
        <a:buFont typeface="Arial" panose="020B0604020202020204" pitchFamily="34" charset="0"/>
        <a:buChar char="–"/>
        <a:defRPr sz="2800" kern="1200">
          <a:solidFill>
            <a:srgbClr val="000000"/>
          </a:solidFill>
          <a:latin typeface="+mn-lt"/>
          <a:ea typeface="+mn-ea"/>
          <a:cs typeface="+mn-cs"/>
        </a:defRPr>
      </a:lvl2pPr>
      <a:lvl3pPr marL="1143000" indent="-228600" algn="l" defTabSz="449263" rtl="0" fontAlgn="base">
        <a:lnSpc>
          <a:spcPct val="93000"/>
        </a:lnSpc>
        <a:spcBef>
          <a:spcPts val="600"/>
        </a:spcBef>
        <a:spcAft>
          <a:spcPct val="0"/>
        </a:spcAft>
        <a:buClr>
          <a:srgbClr val="000000"/>
        </a:buClr>
        <a:buSzPct val="100000"/>
        <a:buFont typeface="Arial" panose="020B0604020202020204" pitchFamily="34" charset="0"/>
        <a:buChar char="•"/>
        <a:defRPr sz="2400" kern="1200">
          <a:solidFill>
            <a:srgbClr val="000000"/>
          </a:solidFill>
          <a:latin typeface="+mn-lt"/>
          <a:ea typeface="+mn-ea"/>
          <a:cs typeface="+mn-cs"/>
        </a:defRPr>
      </a:lvl3pPr>
      <a:lvl4pPr marL="1600200" indent="-228600" algn="l" defTabSz="449263" rtl="0" fontAlgn="base">
        <a:lnSpc>
          <a:spcPct val="93000"/>
        </a:lnSpc>
        <a:spcBef>
          <a:spcPts val="500"/>
        </a:spcBef>
        <a:spcAft>
          <a:spcPct val="0"/>
        </a:spcAft>
        <a:buClr>
          <a:srgbClr val="000000"/>
        </a:buClr>
        <a:buSzPct val="100000"/>
        <a:buFont typeface="Arial" panose="020B0604020202020204" pitchFamily="34" charset="0"/>
        <a:buChar char="–"/>
        <a:defRPr sz="2000" kern="1200">
          <a:solidFill>
            <a:srgbClr val="000000"/>
          </a:solidFill>
          <a:latin typeface="+mn-lt"/>
          <a:ea typeface="+mn-ea"/>
          <a:cs typeface="+mn-cs"/>
        </a:defRPr>
      </a:lvl4pPr>
      <a:lvl5pPr marL="2057400" indent="-228600" algn="l" defTabSz="449263" rtl="0" fontAlgn="base">
        <a:lnSpc>
          <a:spcPct val="93000"/>
        </a:lnSpc>
        <a:spcBef>
          <a:spcPts val="500"/>
        </a:spcBef>
        <a:spcAft>
          <a:spcPct val="0"/>
        </a:spcAft>
        <a:buClr>
          <a:srgbClr val="000000"/>
        </a:buClr>
        <a:buSzPct val="100000"/>
        <a:buFont typeface="Arial" panose="020B0604020202020204" pitchFamily="34" charset="0"/>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6AE91-989F-40D8-96CB-483DECD4DC45}"/>
              </a:ext>
            </a:extLst>
          </p:cNvPr>
          <p:cNvSpPr>
            <a:spLocks noGrp="1"/>
          </p:cNvSpPr>
          <p:nvPr>
            <p:ph type="ctrTitle"/>
          </p:nvPr>
        </p:nvSpPr>
        <p:spPr/>
        <p:txBody>
          <a:bodyPr/>
          <a:lstStyle/>
          <a:p>
            <a:r>
              <a:rPr lang="sl-SI" dirty="0"/>
              <a:t>HALLOWEEN</a:t>
            </a:r>
          </a:p>
        </p:txBody>
      </p:sp>
    </p:spTree>
    <p:extLst>
      <p:ext uri="{BB962C8B-B14F-4D97-AF65-F5344CB8AC3E}">
        <p14:creationId xmlns:p14="http://schemas.microsoft.com/office/powerpoint/2010/main" val="509981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49DEF580-6E4C-4916-9633-25FE27B89C30}"/>
              </a:ext>
            </a:extLst>
          </p:cNvPr>
          <p:cNvSpPr>
            <a:spLocks noGrp="1" noChangeArrowheads="1"/>
          </p:cNvSpPr>
          <p:nvPr>
            <p:ph type="title"/>
          </p:nvPr>
        </p:nvSpPr>
        <p:spPr>
          <a:xfrm>
            <a:off x="457200" y="274638"/>
            <a:ext cx="8229600" cy="11430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t>Warewolf</a:t>
            </a:r>
          </a:p>
        </p:txBody>
      </p:sp>
      <p:pic>
        <p:nvPicPr>
          <p:cNvPr id="13314" name="Picture 2">
            <a:extLst>
              <a:ext uri="{FF2B5EF4-FFF2-40B4-BE49-F238E27FC236}">
                <a16:creationId xmlns:a16="http://schemas.microsoft.com/office/drawing/2014/main" id="{93F2FAD2-1350-444B-8753-6250A7508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1484313"/>
            <a:ext cx="4038600" cy="28844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5" name="Text Box 3">
            <a:extLst>
              <a:ext uri="{FF2B5EF4-FFF2-40B4-BE49-F238E27FC236}">
                <a16:creationId xmlns:a16="http://schemas.microsoft.com/office/drawing/2014/main" id="{4B1DA19B-2E40-4827-9321-6EA87D6A6945}"/>
              </a:ext>
            </a:extLst>
          </p:cNvPr>
          <p:cNvSpPr txBox="1">
            <a:spLocks noChangeArrowheads="1"/>
          </p:cNvSpPr>
          <p:nvPr/>
        </p:nvSpPr>
        <p:spPr bwMode="auto">
          <a:xfrm>
            <a:off x="4427538" y="4724400"/>
            <a:ext cx="4248150" cy="173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5pPr>
            <a:lvl6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6pPr>
            <a:lvl7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7pPr>
            <a:lvl8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8pPr>
            <a:lvl9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9pPr>
          </a:lstStyle>
          <a:p>
            <a:pPr>
              <a:lnSpc>
                <a:spcPct val="100000"/>
              </a:lnSpc>
              <a:spcBef>
                <a:spcPts val="1125"/>
              </a:spcBef>
            </a:pPr>
            <a:r>
              <a:rPr lang="en-GB" altLang="sl-SI"/>
              <a:t>A hystorical creature, half man half wolf. Every fool moon it would change from a person to a wolf and killed anything alive. It was mostly known in Transilvania, associated with vampires and count Dracula.</a:t>
            </a:r>
          </a:p>
        </p:txBody>
      </p:sp>
      <p:pic>
        <p:nvPicPr>
          <p:cNvPr id="13316" name="Picture 4">
            <a:extLst>
              <a:ext uri="{FF2B5EF4-FFF2-40B4-BE49-F238E27FC236}">
                <a16:creationId xmlns:a16="http://schemas.microsoft.com/office/drawing/2014/main" id="{4AB9C9C3-0EDA-4D89-9F59-9DE367454D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1052513"/>
            <a:ext cx="3268662" cy="51831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additive="repl">
                                        <p:cTn id="6" dur="1" fill="hold">
                                          <p:stCondLst>
                                            <p:cond delay="0"/>
                                          </p:stCondLst>
                                        </p:cTn>
                                        <p:tgtEl>
                                          <p:spTgt spid="13314"/>
                                        </p:tgtEl>
                                        <p:attrNameLst>
                                          <p:attrName>style.visibility</p:attrName>
                                        </p:attrNameLst>
                                      </p:cBhvr>
                                      <p:to>
                                        <p:strVal val="visible"/>
                                      </p:to>
                                    </p:set>
                                    <p:animEffect transition="in" filter="circle(in)">
                                      <p:cBhvr additive="repl">
                                        <p:cTn id="7" dur="2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additive="repl">
                                        <p:cTn id="11" dur="1" fill="hold">
                                          <p:stCondLst>
                                            <p:cond delay="0"/>
                                          </p:stCondLst>
                                        </p:cTn>
                                        <p:tgtEl>
                                          <p:spTgt spid="13316"/>
                                        </p:tgtEl>
                                        <p:attrNameLst>
                                          <p:attrName>style.visibility</p:attrName>
                                        </p:attrNameLst>
                                      </p:cBhvr>
                                      <p:to>
                                        <p:strVal val="visible"/>
                                      </p:to>
                                    </p:set>
                                    <p:animEffect transition="in" filter="circle(in)">
                                      <p:cBhvr additive="repl">
                                        <p:cTn id="12" dur="2000"/>
                                        <p:tgtEl>
                                          <p:spTgt spid="133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5" presetClass="entr" fill="hold" nodeType="clickEffect">
                                  <p:stCondLst>
                                    <p:cond delay="0"/>
                                  </p:stCondLst>
                                  <p:childTnLst>
                                    <p:set>
                                      <p:cBhvr additive="repl">
                                        <p:cTn id="16" dur="1" fill="hold">
                                          <p:stCondLst>
                                            <p:cond delay="0"/>
                                          </p:stCondLst>
                                        </p:cTn>
                                        <p:tgtEl>
                                          <p:spTgt spid="13315"/>
                                        </p:tgtEl>
                                        <p:attrNameLst>
                                          <p:attrName>style.visibility</p:attrName>
                                        </p:attrNameLst>
                                      </p:cBhvr>
                                      <p:to>
                                        <p:strVal val="visible"/>
                                      </p:to>
                                    </p:set>
                                    <p:anim calcmode="lin" valueType="num">
                                      <p:cBhvr additive="repl">
                                        <p:cTn id="17" dur="1000" fill="hold"/>
                                        <p:tgtEl>
                                          <p:spTgt spid="13315"/>
                                        </p:tgtEl>
                                        <p:attrNameLst>
                                          <p:attrName>ppt_w</p:attrName>
                                        </p:attrNameLst>
                                      </p:cBhvr>
                                      <p:tavLst>
                                        <p:tav tm="100000">
                                          <p:val>
                                            <p:fltVal val="0"/>
                                          </p:val>
                                        </p:tav>
                                        <p:tav>
                                          <p:val>
                                            <p:strVal val="#ppt_w"/>
                                          </p:val>
                                        </p:tav>
                                      </p:tavLst>
                                    </p:anim>
                                    <p:anim calcmode="lin" valueType="num">
                                      <p:cBhvr additive="repl">
                                        <p:cTn id="18" dur="1000" fill="hold"/>
                                        <p:tgtEl>
                                          <p:spTgt spid="13315"/>
                                        </p:tgtEl>
                                        <p:attrNameLst>
                                          <p:attrName>ppt_h</p:attrName>
                                        </p:attrNameLst>
                                      </p:cBhvr>
                                      <p:tavLst>
                                        <p:tav tm="100000">
                                          <p:val>
                                            <p:fltVal val="0"/>
                                          </p:val>
                                        </p:tav>
                                        <p:tav>
                                          <p:val>
                                            <p:strVal val="#ppt_h"/>
                                          </p:val>
                                        </p:tav>
                                      </p:tavLst>
                                    </p:anim>
                                    <p:anim calcmode="lin" valueType="num">
                                      <p:cBhvr additive="repl">
                                        <p:cTn id="19" dur="1000" fill="hold"/>
                                        <p:tgtEl>
                                          <p:spTgt spid="13315"/>
                                        </p:tgtEl>
                                        <p:attrNameLst>
                                          <p:attrName>ppt_x</p:attrName>
                                        </p:attrNameLst>
                                      </p:cBhvr>
                                      <p:tavLst>
                                        <p:tav tm="0" fmla="#ppt_x+(cos(-2*pi*(1-$))*-#ppt_x-sin(-2*pi*(1-$))*(1-#ppt_y))*(1-$)">
                                          <p:val>
                                            <p:fltVal val="0"/>
                                          </p:val>
                                        </p:tav>
                                        <p:tav tm="100000">
                                          <p:val>
                                            <p:fltVal val="1"/>
                                          </p:val>
                                        </p:tav>
                                      </p:tavLst>
                                    </p:anim>
                                    <p:anim calcmode="lin" valueType="num">
                                      <p:cBhvr additive="repl">
                                        <p:cTn id="20" dur="1000" fill="hold"/>
                                        <p:tgtEl>
                                          <p:spTgt spid="1331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5E908CAB-DB22-405F-AC3F-2570F21D2BE1}"/>
              </a:ext>
            </a:extLst>
          </p:cNvPr>
          <p:cNvSpPr>
            <a:spLocks noGrp="1" noChangeArrowheads="1"/>
          </p:cNvSpPr>
          <p:nvPr>
            <p:ph type="title"/>
          </p:nvPr>
        </p:nvSpPr>
        <p:spPr>
          <a:xfrm>
            <a:off x="457200" y="274638"/>
            <a:ext cx="8229600" cy="11430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t>Monster</a:t>
            </a:r>
          </a:p>
        </p:txBody>
      </p:sp>
      <p:sp>
        <p:nvSpPr>
          <p:cNvPr id="14338" name="Text Box 2">
            <a:extLst>
              <a:ext uri="{FF2B5EF4-FFF2-40B4-BE49-F238E27FC236}">
                <a16:creationId xmlns:a16="http://schemas.microsoft.com/office/drawing/2014/main" id="{0C8A06AB-D7FF-425C-81C0-2B290D3725A2}"/>
              </a:ext>
            </a:extLst>
          </p:cNvPr>
          <p:cNvSpPr txBox="1">
            <a:spLocks noChangeArrowheads="1"/>
          </p:cNvSpPr>
          <p:nvPr/>
        </p:nvSpPr>
        <p:spPr bwMode="auto">
          <a:xfrm>
            <a:off x="735013" y="1504950"/>
            <a:ext cx="3116262" cy="3660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5pPr>
            <a:lvl6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6pPr>
            <a:lvl7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7pPr>
            <a:lvl8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8pPr>
            <a:lvl9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9pPr>
          </a:lstStyle>
          <a:p>
            <a:pPr>
              <a:lnSpc>
                <a:spcPct val="100000"/>
              </a:lnSpc>
            </a:pPr>
            <a:r>
              <a:rPr lang="en-GB" altLang="sl-SI"/>
              <a:t>Is a term for any number of legendary creatures that frequently appear in mythology, legend, and horror fiction. The word originates from the medieval vulgar Latin verb monstrare, which translates either "to exhibit" or "to point out". Ancient peoples considered the birth of these freaks as representations of the wrath of the gods.</a:t>
            </a:r>
          </a:p>
        </p:txBody>
      </p:sp>
      <p:pic>
        <p:nvPicPr>
          <p:cNvPr id="14339" name="Picture 3">
            <a:extLst>
              <a:ext uri="{FF2B5EF4-FFF2-40B4-BE49-F238E27FC236}">
                <a16:creationId xmlns:a16="http://schemas.microsoft.com/office/drawing/2014/main" id="{22F44E14-2C11-4EB9-883B-A5453A1EFA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1484313"/>
            <a:ext cx="3902075" cy="29257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additive="repl">
                                        <p:cTn id="6" dur="1" fill="hold">
                                          <p:stCondLst>
                                            <p:cond delay="0"/>
                                          </p:stCondLst>
                                        </p:cTn>
                                        <p:tgtEl>
                                          <p:spTgt spid="14339"/>
                                        </p:tgtEl>
                                        <p:attrNameLst>
                                          <p:attrName>style.visibility</p:attrName>
                                        </p:attrNameLst>
                                      </p:cBhvr>
                                      <p:to>
                                        <p:strVal val="visible"/>
                                      </p:to>
                                    </p:set>
                                    <p:animEffect transition="in" filter="circle(in)">
                                      <p:cBhvr additive="repl">
                                        <p:cTn id="7" dur="2000"/>
                                        <p:tgtEl>
                                          <p:spTgt spid="143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fill="hold" nodeType="clickEffect">
                                  <p:stCondLst>
                                    <p:cond delay="0"/>
                                  </p:stCondLst>
                                  <p:childTnLst>
                                    <p:set>
                                      <p:cBhvr additive="repl">
                                        <p:cTn id="11" dur="1" fill="hold">
                                          <p:stCondLst>
                                            <p:cond delay="0"/>
                                          </p:stCondLst>
                                        </p:cTn>
                                        <p:tgtEl>
                                          <p:spTgt spid="14338"/>
                                        </p:tgtEl>
                                        <p:attrNameLst>
                                          <p:attrName>style.visibility</p:attrName>
                                        </p:attrNameLst>
                                      </p:cBhvr>
                                      <p:to>
                                        <p:strVal val="visible"/>
                                      </p:to>
                                    </p:set>
                                    <p:anim calcmode="lin" valueType="num">
                                      <p:cBhvr additive="repl">
                                        <p:cTn id="12" dur="1000" fill="hold"/>
                                        <p:tgtEl>
                                          <p:spTgt spid="14338"/>
                                        </p:tgtEl>
                                        <p:attrNameLst>
                                          <p:attrName>ppt_w</p:attrName>
                                        </p:attrNameLst>
                                      </p:cBhvr>
                                      <p:tavLst>
                                        <p:tav tm="100000">
                                          <p:val>
                                            <p:fltVal val="0"/>
                                          </p:val>
                                        </p:tav>
                                        <p:tav>
                                          <p:val>
                                            <p:strVal val="#ppt_w"/>
                                          </p:val>
                                        </p:tav>
                                      </p:tavLst>
                                    </p:anim>
                                    <p:anim calcmode="lin" valueType="num">
                                      <p:cBhvr additive="repl">
                                        <p:cTn id="13" dur="1000" fill="hold"/>
                                        <p:tgtEl>
                                          <p:spTgt spid="14338"/>
                                        </p:tgtEl>
                                        <p:attrNameLst>
                                          <p:attrName>ppt_h</p:attrName>
                                        </p:attrNameLst>
                                      </p:cBhvr>
                                      <p:tavLst>
                                        <p:tav tm="100000">
                                          <p:val>
                                            <p:fltVal val="0"/>
                                          </p:val>
                                        </p:tav>
                                        <p:tav>
                                          <p:val>
                                            <p:strVal val="#ppt_h"/>
                                          </p:val>
                                        </p:tav>
                                      </p:tavLst>
                                    </p:anim>
                                    <p:anim calcmode="lin" valueType="num">
                                      <p:cBhvr additive="repl">
                                        <p:cTn id="14" dur="1000" fill="hold"/>
                                        <p:tgtEl>
                                          <p:spTgt spid="14338"/>
                                        </p:tgtEl>
                                        <p:attrNameLst>
                                          <p:attrName>ppt_x</p:attrName>
                                        </p:attrNameLst>
                                      </p:cBhvr>
                                      <p:tavLst>
                                        <p:tav tm="0" fmla="#ppt_x+(cos(-2*pi*(1-$))*-#ppt_x-sin(-2*pi*(1-$))*(1-#ppt_y))*(1-$)">
                                          <p:val>
                                            <p:fltVal val="0"/>
                                          </p:val>
                                        </p:tav>
                                        <p:tav tm="100000">
                                          <p:val>
                                            <p:fltVal val="1"/>
                                          </p:val>
                                        </p:tav>
                                      </p:tavLst>
                                    </p:anim>
                                    <p:anim calcmode="lin" valueType="num">
                                      <p:cBhvr additive="repl">
                                        <p:cTn id="15" dur="1000" fill="hold"/>
                                        <p:tgtEl>
                                          <p:spTgt spid="1433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E34D10D3-2569-4BFF-8F4A-7D1183E6AAE9}"/>
              </a:ext>
            </a:extLst>
          </p:cNvPr>
          <p:cNvSpPr>
            <a:spLocks noGrp="1" noChangeArrowheads="1"/>
          </p:cNvSpPr>
          <p:nvPr>
            <p:ph type="title"/>
          </p:nvPr>
        </p:nvSpPr>
        <p:spPr>
          <a:xfrm>
            <a:off x="457200" y="274638"/>
            <a:ext cx="8229600" cy="11430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t>History</a:t>
            </a:r>
          </a:p>
        </p:txBody>
      </p:sp>
      <p:sp>
        <p:nvSpPr>
          <p:cNvPr id="3074" name="Text Box 2">
            <a:extLst>
              <a:ext uri="{FF2B5EF4-FFF2-40B4-BE49-F238E27FC236}">
                <a16:creationId xmlns:a16="http://schemas.microsoft.com/office/drawing/2014/main" id="{DBFA8BBA-1856-47C7-9E55-F01FC7DA0F11}"/>
              </a:ext>
            </a:extLst>
          </p:cNvPr>
          <p:cNvSpPr txBox="1">
            <a:spLocks noChangeArrowheads="1"/>
          </p:cNvSpPr>
          <p:nvPr/>
        </p:nvSpPr>
        <p:spPr bwMode="auto">
          <a:xfrm>
            <a:off x="250825" y="1125538"/>
            <a:ext cx="8489950"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5pPr>
            <a:lvl6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6pPr>
            <a:lvl7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7pPr>
            <a:lvl8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8pPr>
            <a:lvl9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9pPr>
          </a:lstStyle>
          <a:p>
            <a:pPr algn="ctr">
              <a:lnSpc>
                <a:spcPct val="80000"/>
              </a:lnSpc>
              <a:spcBef>
                <a:spcPts val="500"/>
              </a:spcBef>
            </a:pPr>
            <a:r>
              <a:rPr lang="en-GB" altLang="sl-SI" sz="2000"/>
              <a:t>The Celts, who lived 2,000 years ago in the area that is now Ireland, the United Kingdom, and northern France, celebrated their new year on November 1. This day marked the end of summer and the harvest and the beginning of the dark, cold winter, a time of year that was often associated with human death. Celts believed that on the night before the new year, the boundary between the worlds of the living and the dead became blurred. On the night of October 31, they celebrated Samhain, when it was believed that the ghosts of the dead returned to earth. In addition to causing trouble and damaging crops. In the seventh century, Pope Boniface IV designated November 1 All Saints' Day, a time to honor saints and martyrs. It is widely believed today that the pope was attempting to replace the Celtic festival of the dead with a related, but church-sanctioned holiday. The celebration was also called All-hallows or All-hallowmas (from Middle English Alholowmesse meaning All Saints' Day) and the night before it, the night of Samhain, began to be called All-hallows Eve and, eventually, Halloween. </a:t>
            </a:r>
          </a:p>
          <a:p>
            <a:pPr algn="ctr">
              <a:lnSpc>
                <a:spcPct val="80000"/>
              </a:lnSpc>
              <a:spcBef>
                <a:spcPts val="500"/>
              </a:spcBef>
            </a:pPr>
            <a:endParaRPr lang="en-GB" altLang="sl-SI" sz="2000"/>
          </a:p>
        </p:txBody>
      </p:sp>
      <p:pic>
        <p:nvPicPr>
          <p:cNvPr id="3075" name="Picture 3">
            <a:extLst>
              <a:ext uri="{FF2B5EF4-FFF2-40B4-BE49-F238E27FC236}">
                <a16:creationId xmlns:a16="http://schemas.microsoft.com/office/drawing/2014/main" id="{B781A0AF-541C-421C-90C8-08E0C96275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765175"/>
            <a:ext cx="304800" cy="304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3074">
                                            <p:txEl>
                                              <p:pRg st="0" end="0"/>
                                            </p:txEl>
                                          </p:spTgt>
                                        </p:tgtEl>
                                        <p:attrNameLst>
                                          <p:attrName>style.visibility</p:attrName>
                                        </p:attrNameLst>
                                      </p:cBhvr>
                                      <p:to>
                                        <p:strVal val="visible"/>
                                      </p:to>
                                    </p:set>
                                    <p:animEffect transition="in" filter="checkerboard(across)">
                                      <p:cBhvr additive="repl">
                                        <p:cTn id="7" dur="500"/>
                                        <p:tgtEl>
                                          <p:spTgt spid="307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2CD0813D-2B9C-4F96-9F5B-9C7980636E08}"/>
              </a:ext>
            </a:extLst>
          </p:cNvPr>
          <p:cNvSpPr>
            <a:spLocks noGrp="1" noChangeArrowheads="1"/>
          </p:cNvSpPr>
          <p:nvPr>
            <p:ph type="title"/>
          </p:nvPr>
        </p:nvSpPr>
        <p:spPr>
          <a:xfrm>
            <a:off x="684213" y="188913"/>
            <a:ext cx="7772400" cy="1470025"/>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t>Black cat</a:t>
            </a:r>
          </a:p>
        </p:txBody>
      </p:sp>
      <p:pic>
        <p:nvPicPr>
          <p:cNvPr id="5122" name="Picture 2">
            <a:extLst>
              <a:ext uri="{FF2B5EF4-FFF2-40B4-BE49-F238E27FC236}">
                <a16:creationId xmlns:a16="http://schemas.microsoft.com/office/drawing/2014/main" id="{1151068F-F850-4A9B-8C72-BD15C6F123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76475"/>
            <a:ext cx="3549650" cy="25257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3" name="Text Box 3">
            <a:extLst>
              <a:ext uri="{FF2B5EF4-FFF2-40B4-BE49-F238E27FC236}">
                <a16:creationId xmlns:a16="http://schemas.microsoft.com/office/drawing/2014/main" id="{550495CB-EA5F-4980-9157-806945FBB6F5}"/>
              </a:ext>
            </a:extLst>
          </p:cNvPr>
          <p:cNvSpPr txBox="1">
            <a:spLocks noChangeArrowheads="1"/>
          </p:cNvSpPr>
          <p:nvPr/>
        </p:nvSpPr>
        <p:spPr bwMode="auto">
          <a:xfrm>
            <a:off x="4859338" y="2133600"/>
            <a:ext cx="3889375" cy="173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5pPr>
            <a:lvl6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6pPr>
            <a:lvl7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7pPr>
            <a:lvl8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8pPr>
            <a:lvl9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9pPr>
          </a:lstStyle>
          <a:p>
            <a:pPr>
              <a:lnSpc>
                <a:spcPct val="100000"/>
              </a:lnSpc>
              <a:spcBef>
                <a:spcPts val="1125"/>
              </a:spcBef>
            </a:pPr>
            <a:r>
              <a:rPr lang="en-GB" altLang="sl-SI"/>
              <a:t> Black cats were sometimes used in magical rituals, sometimes as purported participants, other times as sacrifices. Someone thought that they were astablishment of the Devil.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additive="repl">
                                        <p:cTn id="6" dur="1" fill="hold">
                                          <p:stCondLst>
                                            <p:cond delay="0"/>
                                          </p:stCondLst>
                                        </p:cTn>
                                        <p:tgtEl>
                                          <p:spTgt spid="5122"/>
                                        </p:tgtEl>
                                        <p:attrNameLst>
                                          <p:attrName>style.visibility</p:attrName>
                                        </p:attrNameLst>
                                      </p:cBhvr>
                                      <p:to>
                                        <p:strVal val="visible"/>
                                      </p:to>
                                    </p:set>
                                    <p:animEffect transition="in" filter="circle(in)">
                                      <p:cBhvr additive="repl">
                                        <p:cTn id="7" dur="20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fill="hold" nodeType="clickEffect">
                                  <p:stCondLst>
                                    <p:cond delay="0"/>
                                  </p:stCondLst>
                                  <p:childTnLst>
                                    <p:set>
                                      <p:cBhvr additive="repl">
                                        <p:cTn id="11" dur="1" fill="hold">
                                          <p:stCondLst>
                                            <p:cond delay="0"/>
                                          </p:stCondLst>
                                        </p:cTn>
                                        <p:tgtEl>
                                          <p:spTgt spid="5123"/>
                                        </p:tgtEl>
                                        <p:attrNameLst>
                                          <p:attrName>style.visibility</p:attrName>
                                        </p:attrNameLst>
                                      </p:cBhvr>
                                      <p:to>
                                        <p:strVal val="visible"/>
                                      </p:to>
                                    </p:set>
                                    <p:anim calcmode="lin" valueType="num">
                                      <p:cBhvr additive="repl">
                                        <p:cTn id="12" dur="1000" fill="hold"/>
                                        <p:tgtEl>
                                          <p:spTgt spid="5123"/>
                                        </p:tgtEl>
                                        <p:attrNameLst>
                                          <p:attrName>ppt_w</p:attrName>
                                        </p:attrNameLst>
                                      </p:cBhvr>
                                      <p:tavLst>
                                        <p:tav tm="100000">
                                          <p:val>
                                            <p:fltVal val="0"/>
                                          </p:val>
                                        </p:tav>
                                        <p:tav>
                                          <p:val>
                                            <p:strVal val="#ppt_w"/>
                                          </p:val>
                                        </p:tav>
                                      </p:tavLst>
                                    </p:anim>
                                    <p:anim calcmode="lin" valueType="num">
                                      <p:cBhvr additive="repl">
                                        <p:cTn id="13" dur="1000" fill="hold"/>
                                        <p:tgtEl>
                                          <p:spTgt spid="5123"/>
                                        </p:tgtEl>
                                        <p:attrNameLst>
                                          <p:attrName>ppt_h</p:attrName>
                                        </p:attrNameLst>
                                      </p:cBhvr>
                                      <p:tavLst>
                                        <p:tav tm="100000">
                                          <p:val>
                                            <p:fltVal val="0"/>
                                          </p:val>
                                        </p:tav>
                                        <p:tav>
                                          <p:val>
                                            <p:strVal val="#ppt_h"/>
                                          </p:val>
                                        </p:tav>
                                      </p:tavLst>
                                    </p:anim>
                                    <p:anim calcmode="lin" valueType="num">
                                      <p:cBhvr additive="repl">
                                        <p:cTn id="14" dur="1000" fill="hold"/>
                                        <p:tgtEl>
                                          <p:spTgt spid="5123"/>
                                        </p:tgtEl>
                                        <p:attrNameLst>
                                          <p:attrName>ppt_x</p:attrName>
                                        </p:attrNameLst>
                                      </p:cBhvr>
                                      <p:tavLst>
                                        <p:tav tm="0" fmla="#ppt_x+(cos(-2*pi*(1-$))*-#ppt_x-sin(-2*pi*(1-$))*(1-#ppt_y))*(1-$)">
                                          <p:val>
                                            <p:fltVal val="0"/>
                                          </p:val>
                                        </p:tav>
                                        <p:tav tm="100000">
                                          <p:val>
                                            <p:fltVal val="1"/>
                                          </p:val>
                                        </p:tav>
                                      </p:tavLst>
                                    </p:anim>
                                    <p:anim calcmode="lin" valueType="num">
                                      <p:cBhvr additive="repl">
                                        <p:cTn id="15" dur="1000" fill="hold"/>
                                        <p:tgtEl>
                                          <p:spTgt spid="512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F1D13AE1-F1D3-43ED-A1D7-C133531B1875}"/>
              </a:ext>
            </a:extLst>
          </p:cNvPr>
          <p:cNvSpPr>
            <a:spLocks noGrp="1" noChangeArrowheads="1"/>
          </p:cNvSpPr>
          <p:nvPr>
            <p:ph type="title"/>
          </p:nvPr>
        </p:nvSpPr>
        <p:spPr>
          <a:xfrm>
            <a:off x="457200" y="274638"/>
            <a:ext cx="8229600" cy="11430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t>Ghoul</a:t>
            </a:r>
          </a:p>
        </p:txBody>
      </p:sp>
      <p:pic>
        <p:nvPicPr>
          <p:cNvPr id="6146" name="Picture 2">
            <a:extLst>
              <a:ext uri="{FF2B5EF4-FFF2-40B4-BE49-F238E27FC236}">
                <a16:creationId xmlns:a16="http://schemas.microsoft.com/office/drawing/2014/main" id="{C78AA2D5-8508-4680-8C50-EF052D0366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196975"/>
            <a:ext cx="2679700" cy="28146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47" name="Picture 3">
            <a:extLst>
              <a:ext uri="{FF2B5EF4-FFF2-40B4-BE49-F238E27FC236}">
                <a16:creationId xmlns:a16="http://schemas.microsoft.com/office/drawing/2014/main" id="{98993D06-2D7D-4A29-B7E9-93805FB1DE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196975"/>
            <a:ext cx="4038600" cy="36337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8" name="Text Box 4">
            <a:extLst>
              <a:ext uri="{FF2B5EF4-FFF2-40B4-BE49-F238E27FC236}">
                <a16:creationId xmlns:a16="http://schemas.microsoft.com/office/drawing/2014/main" id="{C6ACB0EC-F85F-4C57-B4EF-000D1E98C0A0}"/>
              </a:ext>
            </a:extLst>
          </p:cNvPr>
          <p:cNvSpPr txBox="1">
            <a:spLocks noChangeArrowheads="1"/>
          </p:cNvSpPr>
          <p:nvPr/>
        </p:nvSpPr>
        <p:spPr bwMode="auto">
          <a:xfrm>
            <a:off x="395288" y="4292600"/>
            <a:ext cx="4032250" cy="2014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5pPr>
            <a:lvl6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6pPr>
            <a:lvl7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7pPr>
            <a:lvl8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8pPr>
            <a:lvl9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9pPr>
          </a:lstStyle>
          <a:p>
            <a:pPr>
              <a:lnSpc>
                <a:spcPct val="100000"/>
              </a:lnSpc>
              <a:spcBef>
                <a:spcPts val="1125"/>
              </a:spcBef>
            </a:pPr>
            <a:r>
              <a:rPr lang="en-GB" altLang="sl-SI"/>
              <a:t>A monster from ancient Arabian folklore that dwells in graveyards and other uninhabited places. It can became any animal, but mostly hyena. The creature also preys on young children, robs graves, and eats the dead.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additive="repl">
                                        <p:cTn id="6" dur="1" fill="hold">
                                          <p:stCondLst>
                                            <p:cond delay="0"/>
                                          </p:stCondLst>
                                        </p:cTn>
                                        <p:tgtEl>
                                          <p:spTgt spid="6146"/>
                                        </p:tgtEl>
                                        <p:attrNameLst>
                                          <p:attrName>style.visibility</p:attrName>
                                        </p:attrNameLst>
                                      </p:cBhvr>
                                      <p:to>
                                        <p:strVal val="visible"/>
                                      </p:to>
                                    </p:set>
                                    <p:animEffect transition="in" filter="circle(in)">
                                      <p:cBhvr additive="repl">
                                        <p:cTn id="7" dur="20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additive="repl">
                                        <p:cTn id="11" dur="1" fill="hold">
                                          <p:stCondLst>
                                            <p:cond delay="0"/>
                                          </p:stCondLst>
                                        </p:cTn>
                                        <p:tgtEl>
                                          <p:spTgt spid="6147"/>
                                        </p:tgtEl>
                                        <p:attrNameLst>
                                          <p:attrName>style.visibility</p:attrName>
                                        </p:attrNameLst>
                                      </p:cBhvr>
                                      <p:to>
                                        <p:strVal val="visible"/>
                                      </p:to>
                                    </p:set>
                                    <p:animEffect transition="in" filter="circle(in)">
                                      <p:cBhvr additive="repl">
                                        <p:cTn id="12" dur="2000"/>
                                        <p:tgtEl>
                                          <p:spTgt spid="61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5" presetClass="entr" fill="hold" nodeType="clickEffect">
                                  <p:stCondLst>
                                    <p:cond delay="0"/>
                                  </p:stCondLst>
                                  <p:childTnLst>
                                    <p:set>
                                      <p:cBhvr additive="repl">
                                        <p:cTn id="16" dur="1" fill="hold">
                                          <p:stCondLst>
                                            <p:cond delay="0"/>
                                          </p:stCondLst>
                                        </p:cTn>
                                        <p:tgtEl>
                                          <p:spTgt spid="6148"/>
                                        </p:tgtEl>
                                        <p:attrNameLst>
                                          <p:attrName>style.visibility</p:attrName>
                                        </p:attrNameLst>
                                      </p:cBhvr>
                                      <p:to>
                                        <p:strVal val="visible"/>
                                      </p:to>
                                    </p:set>
                                    <p:anim calcmode="lin" valueType="num">
                                      <p:cBhvr additive="repl">
                                        <p:cTn id="17" dur="1000" fill="hold"/>
                                        <p:tgtEl>
                                          <p:spTgt spid="6148"/>
                                        </p:tgtEl>
                                        <p:attrNameLst>
                                          <p:attrName>ppt_w</p:attrName>
                                        </p:attrNameLst>
                                      </p:cBhvr>
                                      <p:tavLst>
                                        <p:tav tm="100000">
                                          <p:val>
                                            <p:fltVal val="0"/>
                                          </p:val>
                                        </p:tav>
                                        <p:tav>
                                          <p:val>
                                            <p:strVal val="#ppt_w"/>
                                          </p:val>
                                        </p:tav>
                                      </p:tavLst>
                                    </p:anim>
                                    <p:anim calcmode="lin" valueType="num">
                                      <p:cBhvr additive="repl">
                                        <p:cTn id="18" dur="1000" fill="hold"/>
                                        <p:tgtEl>
                                          <p:spTgt spid="6148"/>
                                        </p:tgtEl>
                                        <p:attrNameLst>
                                          <p:attrName>ppt_h</p:attrName>
                                        </p:attrNameLst>
                                      </p:cBhvr>
                                      <p:tavLst>
                                        <p:tav tm="100000">
                                          <p:val>
                                            <p:fltVal val="0"/>
                                          </p:val>
                                        </p:tav>
                                        <p:tav>
                                          <p:val>
                                            <p:strVal val="#ppt_h"/>
                                          </p:val>
                                        </p:tav>
                                      </p:tavLst>
                                    </p:anim>
                                    <p:anim calcmode="lin" valueType="num">
                                      <p:cBhvr additive="repl">
                                        <p:cTn id="19" dur="1000" fill="hold"/>
                                        <p:tgtEl>
                                          <p:spTgt spid="6148"/>
                                        </p:tgtEl>
                                        <p:attrNameLst>
                                          <p:attrName>ppt_x</p:attrName>
                                        </p:attrNameLst>
                                      </p:cBhvr>
                                      <p:tavLst>
                                        <p:tav tm="0" fmla="#ppt_x+(cos(-2*pi*(1-$))*-#ppt_x-sin(-2*pi*(1-$))*(1-#ppt_y))*(1-$)">
                                          <p:val>
                                            <p:fltVal val="0"/>
                                          </p:val>
                                        </p:tav>
                                        <p:tav tm="100000">
                                          <p:val>
                                            <p:fltVal val="1"/>
                                          </p:val>
                                        </p:tav>
                                      </p:tavLst>
                                    </p:anim>
                                    <p:anim calcmode="lin" valueType="num">
                                      <p:cBhvr additive="repl">
                                        <p:cTn id="20" dur="1000" fill="hold"/>
                                        <p:tgtEl>
                                          <p:spTgt spid="614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278796A3-A68E-41EA-B846-9CA2D2989B89}"/>
              </a:ext>
            </a:extLst>
          </p:cNvPr>
          <p:cNvSpPr>
            <a:spLocks noGrp="1" noChangeArrowheads="1"/>
          </p:cNvSpPr>
          <p:nvPr>
            <p:ph type="title"/>
          </p:nvPr>
        </p:nvSpPr>
        <p:spPr>
          <a:xfrm>
            <a:off x="457200" y="274638"/>
            <a:ext cx="8229600" cy="11430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t>Skeleton</a:t>
            </a:r>
          </a:p>
        </p:txBody>
      </p:sp>
      <p:pic>
        <p:nvPicPr>
          <p:cNvPr id="7170" name="Picture 2">
            <a:extLst>
              <a:ext uri="{FF2B5EF4-FFF2-40B4-BE49-F238E27FC236}">
                <a16:creationId xmlns:a16="http://schemas.microsoft.com/office/drawing/2014/main" id="{628071B0-628F-4CC6-9859-907769FB62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628775"/>
            <a:ext cx="3074988" cy="4525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Text Box 3">
            <a:extLst>
              <a:ext uri="{FF2B5EF4-FFF2-40B4-BE49-F238E27FC236}">
                <a16:creationId xmlns:a16="http://schemas.microsoft.com/office/drawing/2014/main" id="{4E0AAC9B-25E4-49CB-933A-E185CB184D28}"/>
              </a:ext>
            </a:extLst>
          </p:cNvPr>
          <p:cNvSpPr txBox="1">
            <a:spLocks noChangeArrowheads="1"/>
          </p:cNvSpPr>
          <p:nvPr/>
        </p:nvSpPr>
        <p:spPr bwMode="auto">
          <a:xfrm>
            <a:off x="4140200" y="1557338"/>
            <a:ext cx="4464050" cy="642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5pPr>
            <a:lvl6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6pPr>
            <a:lvl7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7pPr>
            <a:lvl8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8pPr>
            <a:lvl9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9pPr>
          </a:lstStyle>
          <a:p>
            <a:pPr>
              <a:lnSpc>
                <a:spcPct val="100000"/>
              </a:lnSpc>
              <a:spcBef>
                <a:spcPts val="1125"/>
              </a:spcBef>
            </a:pPr>
            <a:r>
              <a:rPr lang="en-GB" altLang="sl-SI"/>
              <a:t>Dead corpse risen from the grave. It haunts and kill people.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additive="repl">
                                        <p:cTn id="6" dur="1" fill="hold">
                                          <p:stCondLst>
                                            <p:cond delay="0"/>
                                          </p:stCondLst>
                                        </p:cTn>
                                        <p:tgtEl>
                                          <p:spTgt spid="7170"/>
                                        </p:tgtEl>
                                        <p:attrNameLst>
                                          <p:attrName>style.visibility</p:attrName>
                                        </p:attrNameLst>
                                      </p:cBhvr>
                                      <p:to>
                                        <p:strVal val="visible"/>
                                      </p:to>
                                    </p:set>
                                    <p:animEffect transition="in" filter="circle(in)">
                                      <p:cBhvr additive="repl">
                                        <p:cTn id="7" dur="20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fill="hold" nodeType="clickEffect">
                                  <p:stCondLst>
                                    <p:cond delay="0"/>
                                  </p:stCondLst>
                                  <p:childTnLst>
                                    <p:set>
                                      <p:cBhvr additive="repl">
                                        <p:cTn id="11" dur="1" fill="hold">
                                          <p:stCondLst>
                                            <p:cond delay="0"/>
                                          </p:stCondLst>
                                        </p:cTn>
                                        <p:tgtEl>
                                          <p:spTgt spid="7171"/>
                                        </p:tgtEl>
                                        <p:attrNameLst>
                                          <p:attrName>style.visibility</p:attrName>
                                        </p:attrNameLst>
                                      </p:cBhvr>
                                      <p:to>
                                        <p:strVal val="visible"/>
                                      </p:to>
                                    </p:set>
                                    <p:anim calcmode="lin" valueType="num">
                                      <p:cBhvr additive="repl">
                                        <p:cTn id="12" dur="1000" fill="hold"/>
                                        <p:tgtEl>
                                          <p:spTgt spid="7171"/>
                                        </p:tgtEl>
                                        <p:attrNameLst>
                                          <p:attrName>ppt_w</p:attrName>
                                        </p:attrNameLst>
                                      </p:cBhvr>
                                      <p:tavLst>
                                        <p:tav tm="100000">
                                          <p:val>
                                            <p:fltVal val="0"/>
                                          </p:val>
                                        </p:tav>
                                        <p:tav>
                                          <p:val>
                                            <p:strVal val="#ppt_w"/>
                                          </p:val>
                                        </p:tav>
                                      </p:tavLst>
                                    </p:anim>
                                    <p:anim calcmode="lin" valueType="num">
                                      <p:cBhvr additive="repl">
                                        <p:cTn id="13" dur="1000" fill="hold"/>
                                        <p:tgtEl>
                                          <p:spTgt spid="7171"/>
                                        </p:tgtEl>
                                        <p:attrNameLst>
                                          <p:attrName>ppt_h</p:attrName>
                                        </p:attrNameLst>
                                      </p:cBhvr>
                                      <p:tavLst>
                                        <p:tav tm="100000">
                                          <p:val>
                                            <p:fltVal val="0"/>
                                          </p:val>
                                        </p:tav>
                                        <p:tav>
                                          <p:val>
                                            <p:strVal val="#ppt_h"/>
                                          </p:val>
                                        </p:tav>
                                      </p:tavLst>
                                    </p:anim>
                                    <p:anim calcmode="lin" valueType="num">
                                      <p:cBhvr additive="repl">
                                        <p:cTn id="14" dur="1000" fill="hold"/>
                                        <p:tgtEl>
                                          <p:spTgt spid="7171"/>
                                        </p:tgtEl>
                                        <p:attrNameLst>
                                          <p:attrName>ppt_x</p:attrName>
                                        </p:attrNameLst>
                                      </p:cBhvr>
                                      <p:tavLst>
                                        <p:tav tm="0" fmla="#ppt_x+(cos(-2*pi*(1-$))*-#ppt_x-sin(-2*pi*(1-$))*(1-#ppt_y))*(1-$)">
                                          <p:val>
                                            <p:fltVal val="0"/>
                                          </p:val>
                                        </p:tav>
                                        <p:tav tm="100000">
                                          <p:val>
                                            <p:fltVal val="1"/>
                                          </p:val>
                                        </p:tav>
                                      </p:tavLst>
                                    </p:anim>
                                    <p:anim calcmode="lin" valueType="num">
                                      <p:cBhvr additive="repl">
                                        <p:cTn id="15" dur="1000" fill="hold"/>
                                        <p:tgtEl>
                                          <p:spTgt spid="717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CC288E78-0A09-4479-9B11-48E2E968C227}"/>
              </a:ext>
            </a:extLst>
          </p:cNvPr>
          <p:cNvSpPr>
            <a:spLocks noGrp="1" noChangeArrowheads="1"/>
          </p:cNvSpPr>
          <p:nvPr>
            <p:ph type="title"/>
          </p:nvPr>
        </p:nvSpPr>
        <p:spPr>
          <a:xfrm>
            <a:off x="457200" y="274638"/>
            <a:ext cx="8229600" cy="11430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t>Ghoust</a:t>
            </a:r>
          </a:p>
        </p:txBody>
      </p:sp>
      <p:pic>
        <p:nvPicPr>
          <p:cNvPr id="8194" name="Picture 2">
            <a:extLst>
              <a:ext uri="{FF2B5EF4-FFF2-40B4-BE49-F238E27FC236}">
                <a16:creationId xmlns:a16="http://schemas.microsoft.com/office/drawing/2014/main" id="{6E7097E7-DC6C-465D-9A68-411566E103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268413"/>
            <a:ext cx="3563938" cy="51133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5" name="Text Box 3">
            <a:extLst>
              <a:ext uri="{FF2B5EF4-FFF2-40B4-BE49-F238E27FC236}">
                <a16:creationId xmlns:a16="http://schemas.microsoft.com/office/drawing/2014/main" id="{66B4BA20-656C-4F77-85BF-C1610DD41ACB}"/>
              </a:ext>
            </a:extLst>
          </p:cNvPr>
          <p:cNvSpPr txBox="1">
            <a:spLocks noChangeArrowheads="1"/>
          </p:cNvSpPr>
          <p:nvPr/>
        </p:nvSpPr>
        <p:spPr bwMode="auto">
          <a:xfrm>
            <a:off x="4572000" y="1557338"/>
            <a:ext cx="4572000" cy="1190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5pPr>
            <a:lvl6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6pPr>
            <a:lvl7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7pPr>
            <a:lvl8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8pPr>
            <a:lvl9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9pPr>
          </a:lstStyle>
          <a:p>
            <a:pPr>
              <a:lnSpc>
                <a:spcPct val="100000"/>
              </a:lnSpc>
              <a:spcBef>
                <a:spcPts val="1125"/>
              </a:spcBef>
            </a:pPr>
            <a:r>
              <a:rPr lang="en-GB" altLang="sl-SI"/>
              <a:t>The spirit or soul of the person who died. Many times used to spook people, but sometimes people claim that they saw one and even have pictures to prove that.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additive="repl">
                                        <p:cTn id="6" dur="1" fill="hold">
                                          <p:stCondLst>
                                            <p:cond delay="0"/>
                                          </p:stCondLst>
                                        </p:cTn>
                                        <p:tgtEl>
                                          <p:spTgt spid="8194"/>
                                        </p:tgtEl>
                                        <p:attrNameLst>
                                          <p:attrName>style.visibility</p:attrName>
                                        </p:attrNameLst>
                                      </p:cBhvr>
                                      <p:to>
                                        <p:strVal val="visible"/>
                                      </p:to>
                                    </p:set>
                                    <p:animEffect transition="in" filter="circle(in)">
                                      <p:cBhvr additive="repl">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fill="hold" nodeType="clickEffect">
                                  <p:stCondLst>
                                    <p:cond delay="0"/>
                                  </p:stCondLst>
                                  <p:childTnLst>
                                    <p:set>
                                      <p:cBhvr additive="repl">
                                        <p:cTn id="11" dur="1" fill="hold">
                                          <p:stCondLst>
                                            <p:cond delay="0"/>
                                          </p:stCondLst>
                                        </p:cTn>
                                        <p:tgtEl>
                                          <p:spTgt spid="8195"/>
                                        </p:tgtEl>
                                        <p:attrNameLst>
                                          <p:attrName>style.visibility</p:attrName>
                                        </p:attrNameLst>
                                      </p:cBhvr>
                                      <p:to>
                                        <p:strVal val="visible"/>
                                      </p:to>
                                    </p:set>
                                    <p:anim calcmode="lin" valueType="num">
                                      <p:cBhvr additive="repl">
                                        <p:cTn id="12" dur="1000" fill="hold"/>
                                        <p:tgtEl>
                                          <p:spTgt spid="8195"/>
                                        </p:tgtEl>
                                        <p:attrNameLst>
                                          <p:attrName>ppt_w</p:attrName>
                                        </p:attrNameLst>
                                      </p:cBhvr>
                                      <p:tavLst>
                                        <p:tav tm="100000">
                                          <p:val>
                                            <p:fltVal val="0"/>
                                          </p:val>
                                        </p:tav>
                                        <p:tav>
                                          <p:val>
                                            <p:strVal val="#ppt_w"/>
                                          </p:val>
                                        </p:tav>
                                      </p:tavLst>
                                    </p:anim>
                                    <p:anim calcmode="lin" valueType="num">
                                      <p:cBhvr additive="repl">
                                        <p:cTn id="13" dur="1000" fill="hold"/>
                                        <p:tgtEl>
                                          <p:spTgt spid="8195"/>
                                        </p:tgtEl>
                                        <p:attrNameLst>
                                          <p:attrName>ppt_h</p:attrName>
                                        </p:attrNameLst>
                                      </p:cBhvr>
                                      <p:tavLst>
                                        <p:tav tm="100000">
                                          <p:val>
                                            <p:fltVal val="0"/>
                                          </p:val>
                                        </p:tav>
                                        <p:tav>
                                          <p:val>
                                            <p:strVal val="#ppt_h"/>
                                          </p:val>
                                        </p:tav>
                                      </p:tavLst>
                                    </p:anim>
                                    <p:anim calcmode="lin" valueType="num">
                                      <p:cBhvr additive="repl">
                                        <p:cTn id="14" dur="1000" fill="hold"/>
                                        <p:tgtEl>
                                          <p:spTgt spid="8195"/>
                                        </p:tgtEl>
                                        <p:attrNameLst>
                                          <p:attrName>ppt_x</p:attrName>
                                        </p:attrNameLst>
                                      </p:cBhvr>
                                      <p:tavLst>
                                        <p:tav tm="0" fmla="#ppt_x+(cos(-2*pi*(1-$))*-#ppt_x-sin(-2*pi*(1-$))*(1-#ppt_y))*(1-$)">
                                          <p:val>
                                            <p:fltVal val="0"/>
                                          </p:val>
                                        </p:tav>
                                        <p:tav tm="100000">
                                          <p:val>
                                            <p:fltVal val="1"/>
                                          </p:val>
                                        </p:tav>
                                      </p:tavLst>
                                    </p:anim>
                                    <p:anim calcmode="lin" valueType="num">
                                      <p:cBhvr additive="repl">
                                        <p:cTn id="15" dur="1000" fill="hold"/>
                                        <p:tgtEl>
                                          <p:spTgt spid="819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0AF00EA3-61DC-451E-8921-12499489E4D3}"/>
              </a:ext>
            </a:extLst>
          </p:cNvPr>
          <p:cNvSpPr>
            <a:spLocks noGrp="1" noChangeArrowheads="1"/>
          </p:cNvSpPr>
          <p:nvPr>
            <p:ph type="title"/>
          </p:nvPr>
        </p:nvSpPr>
        <p:spPr>
          <a:xfrm>
            <a:off x="457200" y="274638"/>
            <a:ext cx="8229600" cy="11430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t>Goblin</a:t>
            </a:r>
          </a:p>
        </p:txBody>
      </p:sp>
      <p:pic>
        <p:nvPicPr>
          <p:cNvPr id="10242" name="Picture 2">
            <a:extLst>
              <a:ext uri="{FF2B5EF4-FFF2-40B4-BE49-F238E27FC236}">
                <a16:creationId xmlns:a16="http://schemas.microsoft.com/office/drawing/2014/main" id="{FC7B9C2A-38A0-47A2-9058-EF6FDA3E61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196975"/>
            <a:ext cx="3059112" cy="37766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43" name="Picture 3">
            <a:extLst>
              <a:ext uri="{FF2B5EF4-FFF2-40B4-BE49-F238E27FC236}">
                <a16:creationId xmlns:a16="http://schemas.microsoft.com/office/drawing/2014/main" id="{D452C504-0C0E-49DC-A628-18A5FE308D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2636838"/>
            <a:ext cx="2571750" cy="3971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4" name="Text Box 4">
            <a:extLst>
              <a:ext uri="{FF2B5EF4-FFF2-40B4-BE49-F238E27FC236}">
                <a16:creationId xmlns:a16="http://schemas.microsoft.com/office/drawing/2014/main" id="{0490376D-22A9-4D67-B734-422FA26257DF}"/>
              </a:ext>
            </a:extLst>
          </p:cNvPr>
          <p:cNvSpPr txBox="1">
            <a:spLocks noChangeArrowheads="1"/>
          </p:cNvSpPr>
          <p:nvPr/>
        </p:nvSpPr>
        <p:spPr bwMode="auto">
          <a:xfrm>
            <a:off x="3492500" y="1773238"/>
            <a:ext cx="2663825" cy="393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5pPr>
            <a:lvl6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6pPr>
            <a:lvl7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7pPr>
            <a:lvl8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8pPr>
            <a:lvl9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9pPr>
          </a:lstStyle>
          <a:p>
            <a:pPr>
              <a:lnSpc>
                <a:spcPct val="100000"/>
              </a:lnSpc>
            </a:pPr>
            <a:r>
              <a:rPr lang="en-GB" altLang="sl-SI"/>
              <a:t>Goblins are grotesque fairies of about dwarf height. </a:t>
            </a:r>
          </a:p>
          <a:p>
            <a:pPr>
              <a:lnSpc>
                <a:spcPct val="100000"/>
              </a:lnSpc>
            </a:pPr>
            <a:r>
              <a:rPr lang="en-GB" altLang="sl-SI"/>
              <a:t>They have a somewhat bestial appearance: their brow is fully covered with thick hair and their mouth is filled with yellowed, crooked teeth. </a:t>
            </a:r>
          </a:p>
          <a:p>
            <a:pPr>
              <a:lnSpc>
                <a:spcPct val="100000"/>
              </a:lnSpc>
            </a:pPr>
            <a:r>
              <a:rPr lang="en-GB" altLang="sl-SI"/>
              <a:t>In recent depictions Goblins have been portrayed as green in color.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additive="repl">
                                        <p:cTn id="6" dur="1" fill="hold">
                                          <p:stCondLst>
                                            <p:cond delay="0"/>
                                          </p:stCondLst>
                                        </p:cTn>
                                        <p:tgtEl>
                                          <p:spTgt spid="10242"/>
                                        </p:tgtEl>
                                        <p:attrNameLst>
                                          <p:attrName>style.visibility</p:attrName>
                                        </p:attrNameLst>
                                      </p:cBhvr>
                                      <p:to>
                                        <p:strVal val="visible"/>
                                      </p:to>
                                    </p:set>
                                    <p:animEffect transition="in" filter="circle(in)">
                                      <p:cBhvr additive="repl">
                                        <p:cTn id="7" dur="2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fill="hold" nodeType="clickEffect">
                                  <p:stCondLst>
                                    <p:cond delay="0"/>
                                  </p:stCondLst>
                                  <p:childTnLst>
                                    <p:set>
                                      <p:cBhvr additive="repl">
                                        <p:cTn id="11" dur="1" fill="hold">
                                          <p:stCondLst>
                                            <p:cond delay="0"/>
                                          </p:stCondLst>
                                        </p:cTn>
                                        <p:tgtEl>
                                          <p:spTgt spid="10244"/>
                                        </p:tgtEl>
                                        <p:attrNameLst>
                                          <p:attrName>style.visibility</p:attrName>
                                        </p:attrNameLst>
                                      </p:cBhvr>
                                      <p:to>
                                        <p:strVal val="visible"/>
                                      </p:to>
                                    </p:set>
                                    <p:anim calcmode="lin" valueType="num">
                                      <p:cBhvr additive="repl">
                                        <p:cTn id="12" dur="1000" fill="hold"/>
                                        <p:tgtEl>
                                          <p:spTgt spid="10244"/>
                                        </p:tgtEl>
                                        <p:attrNameLst>
                                          <p:attrName>ppt_w</p:attrName>
                                        </p:attrNameLst>
                                      </p:cBhvr>
                                      <p:tavLst>
                                        <p:tav tm="100000">
                                          <p:val>
                                            <p:fltVal val="0"/>
                                          </p:val>
                                        </p:tav>
                                        <p:tav>
                                          <p:val>
                                            <p:strVal val="#ppt_w"/>
                                          </p:val>
                                        </p:tav>
                                      </p:tavLst>
                                    </p:anim>
                                    <p:anim calcmode="lin" valueType="num">
                                      <p:cBhvr additive="repl">
                                        <p:cTn id="13" dur="1000" fill="hold"/>
                                        <p:tgtEl>
                                          <p:spTgt spid="10244"/>
                                        </p:tgtEl>
                                        <p:attrNameLst>
                                          <p:attrName>ppt_h</p:attrName>
                                        </p:attrNameLst>
                                      </p:cBhvr>
                                      <p:tavLst>
                                        <p:tav tm="100000">
                                          <p:val>
                                            <p:fltVal val="0"/>
                                          </p:val>
                                        </p:tav>
                                        <p:tav>
                                          <p:val>
                                            <p:strVal val="#ppt_h"/>
                                          </p:val>
                                        </p:tav>
                                      </p:tavLst>
                                    </p:anim>
                                    <p:anim calcmode="lin" valueType="num">
                                      <p:cBhvr additive="repl">
                                        <p:cTn id="14" dur="1000" fill="hold"/>
                                        <p:tgtEl>
                                          <p:spTgt spid="10244"/>
                                        </p:tgtEl>
                                        <p:attrNameLst>
                                          <p:attrName>ppt_x</p:attrName>
                                        </p:attrNameLst>
                                      </p:cBhvr>
                                      <p:tavLst>
                                        <p:tav tm="0" fmla="#ppt_x+(cos(-2*pi*(1-$))*-#ppt_x-sin(-2*pi*(1-$))*(1-#ppt_y))*(1-$)">
                                          <p:val>
                                            <p:fltVal val="0"/>
                                          </p:val>
                                        </p:tav>
                                        <p:tav tm="100000">
                                          <p:val>
                                            <p:fltVal val="1"/>
                                          </p:val>
                                        </p:tav>
                                      </p:tavLst>
                                    </p:anim>
                                    <p:anim calcmode="lin" valueType="num">
                                      <p:cBhvr additive="repl">
                                        <p:cTn id="15" dur="1000" fill="hold"/>
                                        <p:tgtEl>
                                          <p:spTgt spid="1024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ntr" presetSubtype="16" fill="hold" nodeType="clickEffect">
                                  <p:stCondLst>
                                    <p:cond delay="0"/>
                                  </p:stCondLst>
                                  <p:childTnLst>
                                    <p:set>
                                      <p:cBhvr additive="repl">
                                        <p:cTn id="19" dur="1" fill="hold">
                                          <p:stCondLst>
                                            <p:cond delay="0"/>
                                          </p:stCondLst>
                                        </p:cTn>
                                        <p:tgtEl>
                                          <p:spTgt spid="10243"/>
                                        </p:tgtEl>
                                        <p:attrNameLst>
                                          <p:attrName>style.visibility</p:attrName>
                                        </p:attrNameLst>
                                      </p:cBhvr>
                                      <p:to>
                                        <p:strVal val="visible"/>
                                      </p:to>
                                    </p:set>
                                    <p:animEffect transition="in" filter="circle(in)">
                                      <p:cBhvr additive="repl">
                                        <p:cTn id="20" dur="20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446327B2-7591-4461-8720-2F4F1C2E3FB5}"/>
              </a:ext>
            </a:extLst>
          </p:cNvPr>
          <p:cNvSpPr>
            <a:spLocks noGrp="1" noChangeArrowheads="1"/>
          </p:cNvSpPr>
          <p:nvPr>
            <p:ph type="title"/>
          </p:nvPr>
        </p:nvSpPr>
        <p:spPr>
          <a:xfrm>
            <a:off x="457200" y="274638"/>
            <a:ext cx="8229600" cy="11430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t>Witch</a:t>
            </a:r>
          </a:p>
        </p:txBody>
      </p:sp>
      <p:sp>
        <p:nvSpPr>
          <p:cNvPr id="11266" name="Rectangle 2">
            <a:extLst>
              <a:ext uri="{FF2B5EF4-FFF2-40B4-BE49-F238E27FC236}">
                <a16:creationId xmlns:a16="http://schemas.microsoft.com/office/drawing/2014/main" id="{0DCCE51F-D024-439D-96BC-4586B07BFBAE}"/>
              </a:ext>
            </a:extLst>
          </p:cNvPr>
          <p:cNvSpPr>
            <a:spLocks noGrp="1" noChangeArrowheads="1"/>
          </p:cNvSpPr>
          <p:nvPr>
            <p:ph type="body" idx="1"/>
          </p:nvPr>
        </p:nvSpPr>
        <p:spPr>
          <a:xfrm>
            <a:off x="457200" y="1600200"/>
            <a:ext cx="4038600" cy="4525963"/>
          </a:xfrm>
          <a:ln/>
        </p:spPr>
        <p:txBody>
          <a:bodyPr/>
          <a:lstStyle/>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sl-SI" sz="2400"/>
              <a:t>. A witch is a person who practices witchcraft, and may be male or female. In historical, mythological and demonological contexts a male "witch" is more frequently termed a wizard, sorcerer, warlock, or simply a magician.</a:t>
            </a:r>
          </a:p>
        </p:txBody>
      </p:sp>
      <p:pic>
        <p:nvPicPr>
          <p:cNvPr id="11267" name="Picture 3">
            <a:extLst>
              <a:ext uri="{FF2B5EF4-FFF2-40B4-BE49-F238E27FC236}">
                <a16:creationId xmlns:a16="http://schemas.microsoft.com/office/drawing/2014/main" id="{AFC0C7E3-66AC-4AFF-95A3-E02C8A9870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1557338"/>
            <a:ext cx="4176712" cy="4679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additive="repl">
                                        <p:cTn id="6" dur="1" fill="hold">
                                          <p:stCondLst>
                                            <p:cond delay="0"/>
                                          </p:stCondLst>
                                        </p:cTn>
                                        <p:tgtEl>
                                          <p:spTgt spid="11267"/>
                                        </p:tgtEl>
                                        <p:attrNameLst>
                                          <p:attrName>style.visibility</p:attrName>
                                        </p:attrNameLst>
                                      </p:cBhvr>
                                      <p:to>
                                        <p:strVal val="visible"/>
                                      </p:to>
                                    </p:set>
                                    <p:animEffect transition="in" filter="circle(in)">
                                      <p:cBhvr additive="repl">
                                        <p:cTn id="7" dur="2000"/>
                                        <p:tgtEl>
                                          <p:spTgt spid="112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fill="hold" nodeType="clickEffect">
                                  <p:stCondLst>
                                    <p:cond delay="0"/>
                                  </p:stCondLst>
                                  <p:childTnLst>
                                    <p:set>
                                      <p:cBhvr additive="repl">
                                        <p:cTn id="11" dur="1" fill="hold">
                                          <p:stCondLst>
                                            <p:cond delay="0"/>
                                          </p:stCondLst>
                                        </p:cTn>
                                        <p:tgtEl>
                                          <p:spTgt spid="11266">
                                            <p:txEl>
                                              <p:pRg st="0" end="0"/>
                                            </p:txEl>
                                          </p:spTgt>
                                        </p:tgtEl>
                                        <p:attrNameLst>
                                          <p:attrName>style.visibility</p:attrName>
                                        </p:attrNameLst>
                                      </p:cBhvr>
                                      <p:to>
                                        <p:strVal val="visible"/>
                                      </p:to>
                                    </p:set>
                                    <p:anim calcmode="lin" valueType="num">
                                      <p:cBhvr additive="repl">
                                        <p:cTn id="12" dur="1000" fill="hold"/>
                                        <p:tgtEl>
                                          <p:spTgt spid="11266">
                                            <p:txEl>
                                              <p:pRg st="0" end="0"/>
                                            </p:txEl>
                                          </p:spTgt>
                                        </p:tgtEl>
                                        <p:attrNameLst>
                                          <p:attrName>ppt_w</p:attrName>
                                        </p:attrNameLst>
                                      </p:cBhvr>
                                      <p:tavLst>
                                        <p:tav tm="100000">
                                          <p:val>
                                            <p:fltVal val="0"/>
                                          </p:val>
                                        </p:tav>
                                        <p:tav>
                                          <p:val>
                                            <p:strVal val="#ppt_w"/>
                                          </p:val>
                                        </p:tav>
                                      </p:tavLst>
                                    </p:anim>
                                    <p:anim calcmode="lin" valueType="num">
                                      <p:cBhvr additive="repl">
                                        <p:cTn id="13" dur="1000" fill="hold"/>
                                        <p:tgtEl>
                                          <p:spTgt spid="11266">
                                            <p:txEl>
                                              <p:pRg st="0" end="0"/>
                                            </p:txEl>
                                          </p:spTgt>
                                        </p:tgtEl>
                                        <p:attrNameLst>
                                          <p:attrName>ppt_h</p:attrName>
                                        </p:attrNameLst>
                                      </p:cBhvr>
                                      <p:tavLst>
                                        <p:tav tm="100000">
                                          <p:val>
                                            <p:fltVal val="0"/>
                                          </p:val>
                                        </p:tav>
                                        <p:tav>
                                          <p:val>
                                            <p:strVal val="#ppt_h"/>
                                          </p:val>
                                        </p:tav>
                                      </p:tavLst>
                                    </p:anim>
                                    <p:anim calcmode="lin" valueType="num">
                                      <p:cBhvr additive="repl">
                                        <p:cTn id="14" dur="1000" fill="hold"/>
                                        <p:tgtEl>
                                          <p:spTgt spid="11266">
                                            <p:txEl>
                                              <p:pRg st="0" end="0"/>
                                            </p:txEl>
                                          </p:spTgt>
                                        </p:tgtEl>
                                        <p:attrNameLst>
                                          <p:attrName>ppt_x</p:attrName>
                                        </p:attrNameLst>
                                      </p:cBhvr>
                                      <p:tavLst>
                                        <p:tav tm="0" fmla="#ppt_x+(cos(-2*pi*(1-$))*-#ppt_x-sin(-2*pi*(1-$))*(1-#ppt_y))*(1-$)">
                                          <p:val>
                                            <p:fltVal val="0"/>
                                          </p:val>
                                        </p:tav>
                                        <p:tav tm="100000">
                                          <p:val>
                                            <p:fltVal val="1"/>
                                          </p:val>
                                        </p:tav>
                                      </p:tavLst>
                                    </p:anim>
                                    <p:anim calcmode="lin" valueType="num">
                                      <p:cBhvr additive="repl">
                                        <p:cTn id="15" dur="1000" fill="hold"/>
                                        <p:tgtEl>
                                          <p:spTgt spid="1126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4F8DAB81-8725-453B-8F07-175251CA73E8}"/>
              </a:ext>
            </a:extLst>
          </p:cNvPr>
          <p:cNvSpPr>
            <a:spLocks noGrp="1" noChangeArrowheads="1"/>
          </p:cNvSpPr>
          <p:nvPr>
            <p:ph type="title"/>
          </p:nvPr>
        </p:nvSpPr>
        <p:spPr>
          <a:xfrm>
            <a:off x="457200" y="274638"/>
            <a:ext cx="8229600" cy="11430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sl-SI"/>
              <a:t>Mummy</a:t>
            </a:r>
          </a:p>
        </p:txBody>
      </p:sp>
      <p:sp>
        <p:nvSpPr>
          <p:cNvPr id="12290" name="Text Box 2">
            <a:extLst>
              <a:ext uri="{FF2B5EF4-FFF2-40B4-BE49-F238E27FC236}">
                <a16:creationId xmlns:a16="http://schemas.microsoft.com/office/drawing/2014/main" id="{9C4D9147-2CDD-4F8E-A5B4-9A12795750A0}"/>
              </a:ext>
            </a:extLst>
          </p:cNvPr>
          <p:cNvSpPr txBox="1">
            <a:spLocks noChangeArrowheads="1"/>
          </p:cNvSpPr>
          <p:nvPr/>
        </p:nvSpPr>
        <p:spPr bwMode="auto">
          <a:xfrm>
            <a:off x="468313" y="1341438"/>
            <a:ext cx="3598862" cy="173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5pPr>
            <a:lvl6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6pPr>
            <a:lvl7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7pPr>
            <a:lvl8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8pPr>
            <a:lvl9pPr defTabSz="449263" fontAlgn="base">
              <a:lnSpc>
                <a:spcPct val="93000"/>
              </a:lnSpc>
              <a:spcBef>
                <a:spcPct val="0"/>
              </a:spcBef>
              <a:spcAft>
                <a:spcPct val="0"/>
              </a:spcAft>
              <a:buClr>
                <a:srgbClr val="000000"/>
              </a:buClr>
              <a:buSzPct val="100000"/>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9pPr>
          </a:lstStyle>
          <a:p>
            <a:pPr>
              <a:lnSpc>
                <a:spcPct val="100000"/>
              </a:lnSpc>
              <a:spcBef>
                <a:spcPts val="1125"/>
              </a:spcBef>
            </a:pPr>
            <a:r>
              <a:rPr lang="en-GB" altLang="sl-SI"/>
              <a:t>A mummy is a corpse whose skin and dried flesh have been preserved by either intentional or accidental exposure to chemicals, extreme cold or dryness, or airlessness.</a:t>
            </a:r>
          </a:p>
        </p:txBody>
      </p:sp>
      <p:pic>
        <p:nvPicPr>
          <p:cNvPr id="12291" name="Picture 3">
            <a:extLst>
              <a:ext uri="{FF2B5EF4-FFF2-40B4-BE49-F238E27FC236}">
                <a16:creationId xmlns:a16="http://schemas.microsoft.com/office/drawing/2014/main" id="{D4C29056-B2EA-448E-AD9B-93FE16733B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5213" y="3138488"/>
            <a:ext cx="4783137" cy="3581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additive="repl">
                                        <p:cTn id="6" dur="1" fill="hold">
                                          <p:stCondLst>
                                            <p:cond delay="0"/>
                                          </p:stCondLst>
                                        </p:cTn>
                                        <p:tgtEl>
                                          <p:spTgt spid="12291"/>
                                        </p:tgtEl>
                                        <p:attrNameLst>
                                          <p:attrName>style.visibility</p:attrName>
                                        </p:attrNameLst>
                                      </p:cBhvr>
                                      <p:to>
                                        <p:strVal val="visible"/>
                                      </p:to>
                                    </p:set>
                                    <p:animEffect transition="in" filter="circle(in)">
                                      <p:cBhvr additive="repl">
                                        <p:cTn id="7" dur="2000"/>
                                        <p:tgtEl>
                                          <p:spTgt spid="122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fill="hold" nodeType="clickEffect">
                                  <p:stCondLst>
                                    <p:cond delay="0"/>
                                  </p:stCondLst>
                                  <p:childTnLst>
                                    <p:set>
                                      <p:cBhvr additive="repl">
                                        <p:cTn id="11" dur="1" fill="hold">
                                          <p:stCondLst>
                                            <p:cond delay="0"/>
                                          </p:stCondLst>
                                        </p:cTn>
                                        <p:tgtEl>
                                          <p:spTgt spid="12290"/>
                                        </p:tgtEl>
                                        <p:attrNameLst>
                                          <p:attrName>style.visibility</p:attrName>
                                        </p:attrNameLst>
                                      </p:cBhvr>
                                      <p:to>
                                        <p:strVal val="visible"/>
                                      </p:to>
                                    </p:set>
                                    <p:anim calcmode="lin" valueType="num">
                                      <p:cBhvr additive="repl">
                                        <p:cTn id="12" dur="1000" fill="hold"/>
                                        <p:tgtEl>
                                          <p:spTgt spid="12290"/>
                                        </p:tgtEl>
                                        <p:attrNameLst>
                                          <p:attrName>ppt_w</p:attrName>
                                        </p:attrNameLst>
                                      </p:cBhvr>
                                      <p:tavLst>
                                        <p:tav tm="100000">
                                          <p:val>
                                            <p:fltVal val="0"/>
                                          </p:val>
                                        </p:tav>
                                        <p:tav>
                                          <p:val>
                                            <p:strVal val="#ppt_w"/>
                                          </p:val>
                                        </p:tav>
                                      </p:tavLst>
                                    </p:anim>
                                    <p:anim calcmode="lin" valueType="num">
                                      <p:cBhvr additive="repl">
                                        <p:cTn id="13" dur="1000" fill="hold"/>
                                        <p:tgtEl>
                                          <p:spTgt spid="12290"/>
                                        </p:tgtEl>
                                        <p:attrNameLst>
                                          <p:attrName>ppt_h</p:attrName>
                                        </p:attrNameLst>
                                      </p:cBhvr>
                                      <p:tavLst>
                                        <p:tav tm="100000">
                                          <p:val>
                                            <p:fltVal val="0"/>
                                          </p:val>
                                        </p:tav>
                                        <p:tav>
                                          <p:val>
                                            <p:strVal val="#ppt_h"/>
                                          </p:val>
                                        </p:tav>
                                      </p:tavLst>
                                    </p:anim>
                                    <p:anim calcmode="lin" valueType="num">
                                      <p:cBhvr additive="repl">
                                        <p:cTn id="14" dur="1000" fill="hold"/>
                                        <p:tgtEl>
                                          <p:spTgt spid="12290"/>
                                        </p:tgtEl>
                                        <p:attrNameLst>
                                          <p:attrName>ppt_x</p:attrName>
                                        </p:attrNameLst>
                                      </p:cBhvr>
                                      <p:tavLst>
                                        <p:tav tm="0" fmla="#ppt_x+(cos(-2*pi*(1-$))*-#ppt_x-sin(-2*pi*(1-$))*(1-#ppt_y))*(1-$)">
                                          <p:val>
                                            <p:fltVal val="0"/>
                                          </p:val>
                                        </p:tav>
                                        <p:tav tm="100000">
                                          <p:val>
                                            <p:fltVal val="1"/>
                                          </p:val>
                                        </p:tav>
                                      </p:tavLst>
                                    </p:anim>
                                    <p:anim calcmode="lin" valueType="num">
                                      <p:cBhvr additive="repl">
                                        <p:cTn id="15" dur="1000" fill="hold"/>
                                        <p:tgtEl>
                                          <p:spTgt spid="1229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panose="020B0604020202020204" pitchFamily="34" charset="0"/>
          <a:buNone/>
          <a:tabLst/>
          <a:defRPr kumimoji="0" lang="en-GB" altLang="sl-SI"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panose="020B0604020202020204" pitchFamily="34" charset="0"/>
          <a:buNone/>
          <a:tabLst/>
          <a:defRPr kumimoji="0" lang="en-GB" altLang="sl-SI"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568</Words>
  <Application>Microsoft Office PowerPoint</Application>
  <PresentationFormat>On-screen Show (4:3)</PresentationFormat>
  <Paragraphs>23</Paragraphs>
  <Slides>11</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Office Theme</vt:lpstr>
      <vt:lpstr>HALLOWEEN</vt:lpstr>
      <vt:lpstr>History</vt:lpstr>
      <vt:lpstr>Black cat</vt:lpstr>
      <vt:lpstr>Ghoul</vt:lpstr>
      <vt:lpstr>Skeleton</vt:lpstr>
      <vt:lpstr>Ghoust</vt:lpstr>
      <vt:lpstr>Goblin</vt:lpstr>
      <vt:lpstr>Witch</vt:lpstr>
      <vt:lpstr>Mummy</vt:lpstr>
      <vt:lpstr>Warewolf</vt:lpstr>
      <vt:lpstr>Monster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2019-05-30T09:20:35Z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