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Old English Text MT" pitchFamily="66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Rage Italic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E07B48C-F875-4730-A568-F4AA50EF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F2AF-C158-4DEA-A27D-CFA10D9B0D4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509F140-45BA-4460-93EC-609883AE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8DBEB0A-6E2A-41B6-9E72-8F62E72E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B3401-B4F2-407E-AE16-F2C4640382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892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92A8E0C-E916-45F9-AB94-D5B2B1A1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003C-0A95-442D-9CED-857CE72C0EA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1428A42-A922-424B-8ED7-60478D72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2EB7F6B-0B0E-423B-B321-833EFD24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4EA53-D982-4766-BCD6-A732FDA2CC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268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41BCD77-CA73-4C2D-869A-112C0281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EA4D-8586-4D25-9126-62CAC60F8CD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011E661-C689-4971-909F-969A9413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6A54A0B-EBE7-4B88-84AC-D9727D3D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A7B1E-5539-4472-8189-471A0D18C8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981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800F5F4-D54F-4A5D-96E4-8009E4E6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EC91-AB94-484A-9677-F7FABFBE107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1857EF1-4049-46EF-8AD8-84AC6B8F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F4F9A57-11C6-4E53-B7B8-8EED9B93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5962E-7926-4359-9FC0-972560EE9A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732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3FF8B35-4B41-40B2-BB84-E0CE0C03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9D25-347B-47F4-8C25-1822A408A22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BB6531A-12E2-47C5-9F84-299B159A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36D5D89-A226-4F2E-999D-51417D1F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D69F9-0C4C-4F92-B75D-9A6697C111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369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8AB71821-6E62-4A4C-A0E3-6CC210DF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A62E0-43DA-4F0F-B902-C287F7D5930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BC2B8F37-D8C1-4A92-B1DE-B6336826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63E88A74-4680-4D88-960D-CAF111CE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B94C2-8DA4-47C0-B3D1-1DC9C613E3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996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9E48A78F-B193-47C8-9092-4BE2AB3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42B9-68B9-4FDF-B0A1-F8E97898278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9661D83F-2857-45AC-8BED-F0861A6E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41FD2DA0-EDAB-4073-BE22-985556B4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04294-D59B-45E0-9AFC-6C3B8D7CBD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016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88A22185-C86E-46FC-A6FD-6190A2E4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2B54-CE2D-4042-83DF-F7518B109ED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2AA203D3-D9FF-4039-B43B-9EB45ECD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B7EAA54E-57C2-47CD-9E56-A3D6D70A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3EC8F-D2A4-4F28-99E7-F34A0B8917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165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75D1E67F-E3B0-4110-9503-CC4D2D98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1E2B-AA84-438B-B377-FA163527B27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BB477308-3693-4C61-859A-53A14452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FC8E257A-C0EB-4885-9CFF-41481630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09338-8CA7-49A7-8B2B-2A13FEE41E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437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78E81A13-EDF2-4622-A090-AC694FF4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7815-9C74-43C6-879B-5BFA7BEF292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FC724F17-93F0-41A4-9088-5C23D503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F48EC398-EC6C-4674-A5AC-2B9F49F7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A013F-C237-4CA9-9DB2-4DB736FF81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587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9B6F11D4-C736-4B5E-834C-FC221D3D4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E80D-C677-41BA-B99E-42A521072CF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41E710DD-E56B-4AD8-BA72-286934F8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0BDD0B69-102C-4823-915C-1E71A36D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DABF0-55A1-4059-8342-B14E867A3D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9745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9D9E1224-8CEC-4970-AC2A-2F0436EDC8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7A5B6D88-26DA-4556-91B2-EC68BA56EE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7B1601D-6A23-40CD-B70D-3DDC33FA5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l-SI"/>
              <a:t>2.letnik</a:t>
            </a:r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4D1D2C5-3B5A-4327-AE9C-01379B88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l-SI"/>
              <a:t>ANGLEŠČINA</a:t>
            </a:r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FD035EE-903F-4D84-8B49-47EB2ED35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sl-SI" altLang="sl-SI"/>
              <a:t>Sanda Bevčar</a:t>
            </a:r>
            <a:fld id="{6F694C56-D1D5-4497-BC3A-CF449E07757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Old English Text MT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ld English Text MT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ld English Text MT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ld English Text MT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ld English Text MT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ld English Text MT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ld English Text MT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ld English Text MT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Old English Text MT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400" b="1" kern="1200">
          <a:solidFill>
            <a:schemeClr val="tx1"/>
          </a:solidFill>
          <a:latin typeface="Rage Italic" pitchFamily="66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chemeClr val="tx1"/>
          </a:solidFill>
          <a:latin typeface="Rage Italic" pitchFamily="66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Rage Italic" pitchFamily="66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b="1" kern="1200">
          <a:solidFill>
            <a:schemeClr val="tx1"/>
          </a:solidFill>
          <a:latin typeface="Rage Italic" pitchFamily="66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200" b="1" kern="1200">
          <a:solidFill>
            <a:schemeClr val="tx1"/>
          </a:solidFill>
          <a:latin typeface="Rage Italic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6C66C9-9A02-492F-ABFE-E63815D3F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765175"/>
            <a:ext cx="7772400" cy="28082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Harry Potter </a:t>
            </a:r>
            <a:r>
              <a:rPr lang="sl-SI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sl-S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Goblet</a:t>
            </a:r>
            <a:r>
              <a:rPr lang="sl-S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l-S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</a:t>
            </a:r>
            <a:endParaRPr lang="sl-SI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89A15A2-A6D1-4F80-94D8-6B24250AFE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J. K. ROWLING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479D9B2C-8F12-4AEB-92C2-A91C3FC3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Joanne „Jo“ Rowling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79D585F-D42B-4CA0-A82A-11D4ED05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31 </a:t>
            </a:r>
            <a:r>
              <a:rPr lang="sl-SI" dirty="0" err="1"/>
              <a:t>July</a:t>
            </a:r>
            <a:r>
              <a:rPr lang="sl-SI" dirty="0"/>
              <a:t> 1965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Novelist, </a:t>
            </a:r>
            <a:r>
              <a:rPr lang="sl-SI" dirty="0" err="1"/>
              <a:t>screenwriter</a:t>
            </a:r>
            <a:r>
              <a:rPr lang="sl-SI" dirty="0"/>
              <a:t>, film </a:t>
            </a:r>
            <a:r>
              <a:rPr lang="sl-SI" dirty="0" err="1"/>
              <a:t>producer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Born</a:t>
            </a:r>
            <a:r>
              <a:rPr lang="sl-SI" dirty="0"/>
              <a:t> in </a:t>
            </a:r>
            <a:r>
              <a:rPr lang="sl-SI" dirty="0" err="1"/>
              <a:t>Yate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Amnesty</a:t>
            </a:r>
            <a:r>
              <a:rPr lang="sl-SI" dirty="0"/>
              <a:t> </a:t>
            </a:r>
            <a:r>
              <a:rPr lang="sl-SI" dirty="0" err="1"/>
              <a:t>International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Problems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Records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Author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Year</a:t>
            </a: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96836D2E-16E1-4085-BF34-A7BAC22E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14788"/>
            <a:ext cx="360045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382F9D6E-D375-4EEE-90D3-7AA4ACED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Previous Books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2065C45-C571-4316-A797-6A200670A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Harry Potter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Family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Lord </a:t>
            </a:r>
            <a:r>
              <a:rPr lang="sl-SI" dirty="0" err="1"/>
              <a:t>Voldemort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Hogwarts</a:t>
            </a:r>
            <a:r>
              <a:rPr lang="sl-SI" dirty="0"/>
              <a:t> </a:t>
            </a:r>
            <a:r>
              <a:rPr lang="sl-SI" dirty="0" err="1"/>
              <a:t>School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Witchcraft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Wizardry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Ron</a:t>
            </a:r>
            <a:r>
              <a:rPr lang="sl-SI" dirty="0"/>
              <a:t> </a:t>
            </a:r>
            <a:r>
              <a:rPr lang="sl-SI" dirty="0" err="1"/>
              <a:t>Weasley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Hermione</a:t>
            </a:r>
            <a:r>
              <a:rPr lang="sl-SI" dirty="0"/>
              <a:t> </a:t>
            </a:r>
            <a:r>
              <a:rPr lang="sl-SI" dirty="0" err="1"/>
              <a:t>Granger</a:t>
            </a:r>
            <a:endParaRPr lang="sl-SI" dirty="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5A19CD47-36D3-4A3C-B6CD-B7B62C2C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3455988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1A44D47B-0B61-4364-BEB2-79E2B57F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This Book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F1ACC98-082B-454E-AEB7-9FD3CAFCE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Frank </a:t>
            </a:r>
            <a:r>
              <a:rPr lang="sl-SI" dirty="0" err="1"/>
              <a:t>Bryce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Quidditch</a:t>
            </a:r>
            <a:r>
              <a:rPr lang="sl-SI" dirty="0"/>
              <a:t> </a:t>
            </a:r>
            <a:r>
              <a:rPr lang="sl-SI" dirty="0" err="1"/>
              <a:t>World</a:t>
            </a:r>
            <a:r>
              <a:rPr lang="sl-SI" dirty="0"/>
              <a:t> </a:t>
            </a:r>
            <a:r>
              <a:rPr lang="sl-SI" dirty="0" err="1"/>
              <a:t>Cup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The</a:t>
            </a:r>
            <a:r>
              <a:rPr lang="sl-SI" dirty="0"/>
              <a:t> Dark Mark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Triwizard</a:t>
            </a:r>
            <a:r>
              <a:rPr lang="sl-SI" dirty="0"/>
              <a:t> </a:t>
            </a:r>
            <a:r>
              <a:rPr lang="sl-SI" dirty="0" err="1"/>
              <a:t>Tournament</a:t>
            </a:r>
            <a:endParaRPr lang="sl-SI" dirty="0"/>
          </a:p>
          <a:p>
            <a:pPr lvl="1" fontAlgn="auto">
              <a:spcAft>
                <a:spcPts val="0"/>
              </a:spcAft>
              <a:defRPr/>
            </a:pPr>
            <a:r>
              <a:rPr lang="sl-SI" dirty="0" err="1"/>
              <a:t>Beauxbatons</a:t>
            </a:r>
            <a:r>
              <a:rPr lang="sl-SI" dirty="0"/>
              <a:t> </a:t>
            </a:r>
            <a:r>
              <a:rPr lang="sl-SI" dirty="0" err="1"/>
              <a:t>Academy</a:t>
            </a:r>
            <a:endParaRPr lang="sl-SI" dirty="0"/>
          </a:p>
          <a:p>
            <a:pPr lvl="1" fontAlgn="auto">
              <a:spcAft>
                <a:spcPts val="0"/>
              </a:spcAft>
              <a:defRPr/>
            </a:pPr>
            <a:r>
              <a:rPr lang="sl-SI" dirty="0" err="1"/>
              <a:t>Durmstrang</a:t>
            </a:r>
            <a:r>
              <a:rPr lang="sl-SI" dirty="0"/>
              <a:t> Institute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4B62E98D-5AEC-4D5D-8CC6-7EBF6F287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6988"/>
            <a:ext cx="2898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8BA44410-9BBC-47F6-A98A-604C21FD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First </a:t>
            </a:r>
            <a:r>
              <a:rPr lang="sl-SI" dirty="0" err="1"/>
              <a:t>task</a:t>
            </a:r>
            <a:r>
              <a:rPr lang="sl-SI" dirty="0"/>
              <a:t>-</a:t>
            </a:r>
            <a:r>
              <a:rPr lang="sl-SI" dirty="0" err="1"/>
              <a:t>dragons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Yule</a:t>
            </a:r>
            <a:r>
              <a:rPr lang="sl-SI" dirty="0"/>
              <a:t> </a:t>
            </a:r>
            <a:r>
              <a:rPr lang="sl-SI" dirty="0" err="1"/>
              <a:t>Ball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Tip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Cedric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The</a:t>
            </a:r>
            <a:r>
              <a:rPr lang="sl-SI" dirty="0"/>
              <a:t> Black Lake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Second</a:t>
            </a:r>
            <a:r>
              <a:rPr lang="sl-SI" dirty="0"/>
              <a:t> </a:t>
            </a:r>
            <a:r>
              <a:rPr lang="sl-SI" dirty="0" err="1"/>
              <a:t>task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Final</a:t>
            </a:r>
            <a:r>
              <a:rPr lang="sl-SI" dirty="0"/>
              <a:t> </a:t>
            </a:r>
            <a:r>
              <a:rPr lang="sl-SI" dirty="0" err="1"/>
              <a:t>task</a:t>
            </a:r>
            <a:r>
              <a:rPr lang="sl-SI" dirty="0"/>
              <a:t> – </a:t>
            </a:r>
            <a:r>
              <a:rPr lang="sl-SI" dirty="0" err="1"/>
              <a:t>maze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portkey</a:t>
            </a:r>
            <a:endParaRPr lang="sl-SI" dirty="0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012961F1-10C7-433F-93E6-3DCE43AC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3097213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vsebine 2">
            <a:extLst>
              <a:ext uri="{FF2B5EF4-FFF2-40B4-BE49-F238E27FC236}">
                <a16:creationId xmlns:a16="http://schemas.microsoft.com/office/drawing/2014/main" id="{6E65A9FB-BA21-4DA8-8AE6-67180335E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sl-SI" altLang="sl-SI"/>
              <a:t>Cedric die</a:t>
            </a:r>
          </a:p>
          <a:p>
            <a:r>
              <a:rPr lang="sl-SI" altLang="sl-SI"/>
              <a:t>Duel</a:t>
            </a:r>
          </a:p>
          <a:p>
            <a:r>
              <a:rPr lang="sl-SI" altLang="sl-SI"/>
              <a:t>Escape</a:t>
            </a:r>
          </a:p>
          <a:p>
            <a:r>
              <a:rPr lang="sl-SI" altLang="sl-SI"/>
              <a:t>Moody=Barty Crouch Jr.</a:t>
            </a:r>
          </a:p>
          <a:p>
            <a:r>
              <a:rPr lang="sl-SI" altLang="sl-SI"/>
              <a:t>Winner of the Triwizard Tournament</a:t>
            </a:r>
          </a:p>
          <a:p>
            <a:endParaRPr lang="sl-SI" altLang="sl-SI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AB042D2E-2E9F-4853-9A60-A8DF16460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260350"/>
            <a:ext cx="48641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70EDED6C-C27F-4968-9ECC-DDC2BDFE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My Opinion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D02540FB-E3BD-42CB-A3FE-5F0681F91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My favourite</a:t>
            </a:r>
          </a:p>
          <a:p>
            <a:r>
              <a:rPr lang="sl-SI" altLang="sl-SI"/>
              <a:t>Hermione Granger</a:t>
            </a:r>
          </a:p>
          <a:p>
            <a:r>
              <a:rPr lang="sl-SI" altLang="sl-SI"/>
              <a:t>Huflepuff</a:t>
            </a:r>
          </a:p>
          <a:p>
            <a:r>
              <a:rPr lang="sl-SI" altLang="sl-SI"/>
              <a:t>10/10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33949E1D-6194-4900-A498-C689F6918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33838"/>
            <a:ext cx="6151562" cy="26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Old English Text MT</vt:lpstr>
      <vt:lpstr>Rage Italic</vt:lpstr>
      <vt:lpstr>Officeova tema</vt:lpstr>
      <vt:lpstr>Harry Potter and The Goblet of Fire</vt:lpstr>
      <vt:lpstr>Joanne „Jo“ Rowling</vt:lpstr>
      <vt:lpstr>Previous Books</vt:lpstr>
      <vt:lpstr>This Book</vt:lpstr>
      <vt:lpstr>PowerPoint Presentation</vt:lpstr>
      <vt:lpstr>PowerPoint Presentation</vt:lpstr>
      <vt:lpstr>My Opinion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2019-05-30T09:20:37Z</dcterms:created>
  <dcterms:modified xsi:type="dcterms:W3CDTF">2019-05-30T09:20:37Z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