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2" r:id="rId1"/>
  </p:sldMasterIdLst>
  <p:notesMasterIdLst>
    <p:notesMasterId r:id="rId16"/>
  </p:notesMasterIdLst>
  <p:handoutMasterIdLst>
    <p:handoutMasterId r:id="rId17"/>
  </p:handout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sl-S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9" autoAdjust="0"/>
    <p:restoredTop sz="86277" autoAdjust="0"/>
  </p:normalViewPr>
  <p:slideViewPr>
    <p:cSldViewPr>
      <p:cViewPr varScale="1">
        <p:scale>
          <a:sx n="97" d="100"/>
          <a:sy n="97" d="100"/>
        </p:scale>
        <p:origin x="38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4B99E4B-F440-46F3-8012-8335F0B18C1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sl-SI" altLang="sl-SI"/>
          </a:p>
        </p:txBody>
      </p:sp>
      <p:sp>
        <p:nvSpPr>
          <p:cNvPr id="37891" name="Rectangle 3">
            <a:extLst>
              <a:ext uri="{FF2B5EF4-FFF2-40B4-BE49-F238E27FC236}">
                <a16:creationId xmlns:a16="http://schemas.microsoft.com/office/drawing/2014/main" id="{9530BE3F-DE09-45DD-8356-E55C94607557}"/>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sl-SI" altLang="sl-SI"/>
          </a:p>
        </p:txBody>
      </p:sp>
      <p:sp>
        <p:nvSpPr>
          <p:cNvPr id="37892" name="Rectangle 4">
            <a:extLst>
              <a:ext uri="{FF2B5EF4-FFF2-40B4-BE49-F238E27FC236}">
                <a16:creationId xmlns:a16="http://schemas.microsoft.com/office/drawing/2014/main" id="{18A43ED4-D5D9-4D8B-BD5C-926FD8E576FF}"/>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sl-SI" altLang="sl-SI"/>
          </a:p>
        </p:txBody>
      </p:sp>
      <p:sp>
        <p:nvSpPr>
          <p:cNvPr id="37893" name="Rectangle 5">
            <a:extLst>
              <a:ext uri="{FF2B5EF4-FFF2-40B4-BE49-F238E27FC236}">
                <a16:creationId xmlns:a16="http://schemas.microsoft.com/office/drawing/2014/main" id="{CEDAF7F8-2578-4B00-8C07-03345E3298DF}"/>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5DE5B40-AA70-45FA-98D5-CAE4C8D8235D}" type="slidenum">
              <a:rPr lang="sl-SI" altLang="sl-SI"/>
              <a:pPr/>
              <a:t>‹#›</a:t>
            </a:fld>
            <a:endParaRPr lang="sl-SI" alt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3A72863-4ACF-42EF-9E53-A4B5CD0001C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sl-SI" altLang="sl-SI"/>
          </a:p>
        </p:txBody>
      </p:sp>
      <p:sp>
        <p:nvSpPr>
          <p:cNvPr id="24579" name="Rectangle 3">
            <a:extLst>
              <a:ext uri="{FF2B5EF4-FFF2-40B4-BE49-F238E27FC236}">
                <a16:creationId xmlns:a16="http://schemas.microsoft.com/office/drawing/2014/main" id="{1B993F13-B666-43A7-BE7D-FB3C0DD13FF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sl-SI" altLang="sl-SI"/>
          </a:p>
        </p:txBody>
      </p:sp>
      <p:sp>
        <p:nvSpPr>
          <p:cNvPr id="24580" name="Rectangle 4">
            <a:extLst>
              <a:ext uri="{FF2B5EF4-FFF2-40B4-BE49-F238E27FC236}">
                <a16:creationId xmlns:a16="http://schemas.microsoft.com/office/drawing/2014/main" id="{555E5365-1BF5-4D88-BC18-E621F6522F9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535B8DCB-BC85-46DB-A334-F1F5A8083BB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24582" name="Rectangle 6">
            <a:extLst>
              <a:ext uri="{FF2B5EF4-FFF2-40B4-BE49-F238E27FC236}">
                <a16:creationId xmlns:a16="http://schemas.microsoft.com/office/drawing/2014/main" id="{8D4C0E22-D966-42B4-9A30-9F8029E37B1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sl-SI" altLang="sl-SI"/>
          </a:p>
        </p:txBody>
      </p:sp>
      <p:sp>
        <p:nvSpPr>
          <p:cNvPr id="24583" name="Rectangle 7">
            <a:extLst>
              <a:ext uri="{FF2B5EF4-FFF2-40B4-BE49-F238E27FC236}">
                <a16:creationId xmlns:a16="http://schemas.microsoft.com/office/drawing/2014/main" id="{61D1CCE5-EC99-4EA9-88F1-F4B8792967B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C51B945-23AC-4B70-A58F-95E5D51697D9}"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Touris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FC18A6-4393-4DC6-A5EA-6D75CF3CEDDA}"/>
              </a:ext>
            </a:extLst>
          </p:cNvPr>
          <p:cNvSpPr>
            <a:spLocks noGrp="1" noChangeArrowheads="1"/>
          </p:cNvSpPr>
          <p:nvPr>
            <p:ph type="sldNum" sz="quarter" idx="5"/>
          </p:nvPr>
        </p:nvSpPr>
        <p:spPr>
          <a:ln/>
        </p:spPr>
        <p:txBody>
          <a:bodyPr/>
          <a:lstStyle/>
          <a:p>
            <a:fld id="{75851A9E-AD05-4C6B-BCCD-CF04D9BB54C9}" type="slidenum">
              <a:rPr lang="sl-SI" altLang="sl-SI"/>
              <a:pPr/>
              <a:t>1</a:t>
            </a:fld>
            <a:endParaRPr lang="sl-SI" altLang="sl-SI"/>
          </a:p>
        </p:txBody>
      </p:sp>
      <p:sp>
        <p:nvSpPr>
          <p:cNvPr id="53250" name="Rectangle 2">
            <a:extLst>
              <a:ext uri="{FF2B5EF4-FFF2-40B4-BE49-F238E27FC236}">
                <a16:creationId xmlns:a16="http://schemas.microsoft.com/office/drawing/2014/main" id="{E19897A5-CEFF-4483-9E9C-52C35B559E52}"/>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7408D38-6C6D-4F1D-BA08-FAEB8FA1CD30}"/>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4CF63B-B932-4A9A-8C85-86C30CE2F12F}"/>
              </a:ext>
            </a:extLst>
          </p:cNvPr>
          <p:cNvSpPr>
            <a:spLocks noGrp="1" noChangeArrowheads="1"/>
          </p:cNvSpPr>
          <p:nvPr>
            <p:ph type="sldNum" sz="quarter" idx="5"/>
          </p:nvPr>
        </p:nvSpPr>
        <p:spPr>
          <a:ln/>
        </p:spPr>
        <p:txBody>
          <a:bodyPr/>
          <a:lstStyle/>
          <a:p>
            <a:fld id="{FE73A0C5-5231-4142-AFCC-6340C3909064}" type="slidenum">
              <a:rPr lang="sl-SI" altLang="sl-SI"/>
              <a:pPr/>
              <a:t>10</a:t>
            </a:fld>
            <a:endParaRPr lang="sl-SI" altLang="sl-SI"/>
          </a:p>
        </p:txBody>
      </p:sp>
      <p:sp>
        <p:nvSpPr>
          <p:cNvPr id="59394" name="Rectangle 2">
            <a:extLst>
              <a:ext uri="{FF2B5EF4-FFF2-40B4-BE49-F238E27FC236}">
                <a16:creationId xmlns:a16="http://schemas.microsoft.com/office/drawing/2014/main" id="{41A5272D-E5DF-4260-A05A-D2A2E5F1B490}"/>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0C22D1E7-16B8-4B31-9CD5-C071F185D54B}"/>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3FE9DC-246C-424B-A97D-06F75DCED45C}"/>
              </a:ext>
            </a:extLst>
          </p:cNvPr>
          <p:cNvSpPr>
            <a:spLocks noGrp="1" noChangeArrowheads="1"/>
          </p:cNvSpPr>
          <p:nvPr>
            <p:ph type="sldNum" sz="quarter" idx="5"/>
          </p:nvPr>
        </p:nvSpPr>
        <p:spPr>
          <a:ln/>
        </p:spPr>
        <p:txBody>
          <a:bodyPr/>
          <a:lstStyle/>
          <a:p>
            <a:fld id="{18721A7E-3F12-42F8-A698-A32859750A4A}" type="slidenum">
              <a:rPr lang="sl-SI" altLang="sl-SI"/>
              <a:pPr/>
              <a:t>11</a:t>
            </a:fld>
            <a:endParaRPr lang="sl-SI" altLang="sl-SI"/>
          </a:p>
        </p:txBody>
      </p:sp>
      <p:sp>
        <p:nvSpPr>
          <p:cNvPr id="60418" name="Rectangle 2">
            <a:extLst>
              <a:ext uri="{FF2B5EF4-FFF2-40B4-BE49-F238E27FC236}">
                <a16:creationId xmlns:a16="http://schemas.microsoft.com/office/drawing/2014/main" id="{0EBB3B8E-AA55-445D-AAED-9503BE140D74}"/>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15BA19F4-40BB-4205-B245-9A60D9D4A5CA}"/>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12B492-8D61-4ED2-AF96-CA225354907B}"/>
              </a:ext>
            </a:extLst>
          </p:cNvPr>
          <p:cNvSpPr>
            <a:spLocks noGrp="1" noChangeArrowheads="1"/>
          </p:cNvSpPr>
          <p:nvPr>
            <p:ph type="sldNum" sz="quarter" idx="5"/>
          </p:nvPr>
        </p:nvSpPr>
        <p:spPr>
          <a:ln/>
        </p:spPr>
        <p:txBody>
          <a:bodyPr/>
          <a:lstStyle/>
          <a:p>
            <a:fld id="{D4E5483E-2144-472C-B730-8041086B943D}" type="slidenum">
              <a:rPr lang="sl-SI" altLang="sl-SI"/>
              <a:pPr/>
              <a:t>12</a:t>
            </a:fld>
            <a:endParaRPr lang="sl-SI" altLang="sl-SI"/>
          </a:p>
        </p:txBody>
      </p:sp>
      <p:sp>
        <p:nvSpPr>
          <p:cNvPr id="61442" name="Rectangle 2">
            <a:extLst>
              <a:ext uri="{FF2B5EF4-FFF2-40B4-BE49-F238E27FC236}">
                <a16:creationId xmlns:a16="http://schemas.microsoft.com/office/drawing/2014/main" id="{59FDB43E-E25F-4487-AC97-8C6E5837C9D5}"/>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96E9360-E548-4CE1-8535-9B1EA2E40661}"/>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0B39C2-24DE-456D-A97F-6ED924B7661A}"/>
              </a:ext>
            </a:extLst>
          </p:cNvPr>
          <p:cNvSpPr>
            <a:spLocks noGrp="1" noChangeArrowheads="1"/>
          </p:cNvSpPr>
          <p:nvPr>
            <p:ph type="sldNum" sz="quarter" idx="5"/>
          </p:nvPr>
        </p:nvSpPr>
        <p:spPr>
          <a:ln/>
        </p:spPr>
        <p:txBody>
          <a:bodyPr/>
          <a:lstStyle/>
          <a:p>
            <a:fld id="{9EB31819-24CE-41C2-8D7D-AED72DAB32D7}" type="slidenum">
              <a:rPr lang="sl-SI" altLang="sl-SI"/>
              <a:pPr/>
              <a:t>13</a:t>
            </a:fld>
            <a:endParaRPr lang="sl-SI" altLang="sl-SI"/>
          </a:p>
        </p:txBody>
      </p:sp>
      <p:sp>
        <p:nvSpPr>
          <p:cNvPr id="62466" name="Rectangle 2">
            <a:extLst>
              <a:ext uri="{FF2B5EF4-FFF2-40B4-BE49-F238E27FC236}">
                <a16:creationId xmlns:a16="http://schemas.microsoft.com/office/drawing/2014/main" id="{3A9F75AA-E243-432C-A4DB-7475ACC90EB7}"/>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1749139-0CFC-4489-98C7-DFAF225A401F}"/>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8BEF4C-F3FE-4C3A-A317-B6731AA08BD5}"/>
              </a:ext>
            </a:extLst>
          </p:cNvPr>
          <p:cNvSpPr>
            <a:spLocks noGrp="1" noChangeArrowheads="1"/>
          </p:cNvSpPr>
          <p:nvPr>
            <p:ph type="sldNum" sz="quarter" idx="5"/>
          </p:nvPr>
        </p:nvSpPr>
        <p:spPr>
          <a:ln/>
        </p:spPr>
        <p:txBody>
          <a:bodyPr/>
          <a:lstStyle/>
          <a:p>
            <a:fld id="{8D30D360-FD99-454A-9F3E-C93D8D30895B}" type="slidenum">
              <a:rPr lang="sl-SI" altLang="sl-SI"/>
              <a:pPr/>
              <a:t>14</a:t>
            </a:fld>
            <a:endParaRPr lang="sl-SI" altLang="sl-SI"/>
          </a:p>
        </p:txBody>
      </p:sp>
      <p:sp>
        <p:nvSpPr>
          <p:cNvPr id="63490" name="Rectangle 2">
            <a:extLst>
              <a:ext uri="{FF2B5EF4-FFF2-40B4-BE49-F238E27FC236}">
                <a16:creationId xmlns:a16="http://schemas.microsoft.com/office/drawing/2014/main" id="{54D91AD4-9A39-4745-8F95-A3EB90EEA40C}"/>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AB51726D-6B91-4F24-9DD4-28C74F45CD7D}"/>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7D17D6-BDAE-4A29-96BA-78D0C32B3ABE}"/>
              </a:ext>
            </a:extLst>
          </p:cNvPr>
          <p:cNvSpPr>
            <a:spLocks noGrp="1" noChangeArrowheads="1"/>
          </p:cNvSpPr>
          <p:nvPr>
            <p:ph type="sldNum" sz="quarter" idx="5"/>
          </p:nvPr>
        </p:nvSpPr>
        <p:spPr>
          <a:ln/>
        </p:spPr>
        <p:txBody>
          <a:bodyPr/>
          <a:lstStyle/>
          <a:p>
            <a:fld id="{E121C6AE-522A-412A-A713-218C5E679DD1}" type="slidenum">
              <a:rPr lang="sl-SI" altLang="sl-SI"/>
              <a:pPr/>
              <a:t>2</a:t>
            </a:fld>
            <a:endParaRPr lang="sl-SI" altLang="sl-SI"/>
          </a:p>
        </p:txBody>
      </p:sp>
      <p:sp>
        <p:nvSpPr>
          <p:cNvPr id="54274" name="Rectangle 2">
            <a:extLst>
              <a:ext uri="{FF2B5EF4-FFF2-40B4-BE49-F238E27FC236}">
                <a16:creationId xmlns:a16="http://schemas.microsoft.com/office/drawing/2014/main" id="{19D6B48A-E6D5-41D7-9453-AC665AD7B7FC}"/>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221FD57A-0F78-422E-AA72-F0F77E453EE8}"/>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FC58C8-0B38-49D9-B641-B45A79197869}"/>
              </a:ext>
            </a:extLst>
          </p:cNvPr>
          <p:cNvSpPr>
            <a:spLocks noGrp="1" noChangeArrowheads="1"/>
          </p:cNvSpPr>
          <p:nvPr>
            <p:ph type="sldNum" sz="quarter" idx="5"/>
          </p:nvPr>
        </p:nvSpPr>
        <p:spPr>
          <a:ln/>
        </p:spPr>
        <p:txBody>
          <a:bodyPr/>
          <a:lstStyle/>
          <a:p>
            <a:fld id="{3DA49190-EF4E-432B-88DF-C061BB38140B}" type="slidenum">
              <a:rPr lang="sl-SI" altLang="sl-SI"/>
              <a:pPr/>
              <a:t>3</a:t>
            </a:fld>
            <a:endParaRPr lang="sl-SI" altLang="sl-SI"/>
          </a:p>
        </p:txBody>
      </p:sp>
      <p:sp>
        <p:nvSpPr>
          <p:cNvPr id="55298" name="Rectangle 2">
            <a:extLst>
              <a:ext uri="{FF2B5EF4-FFF2-40B4-BE49-F238E27FC236}">
                <a16:creationId xmlns:a16="http://schemas.microsoft.com/office/drawing/2014/main" id="{9AD9AC7A-D1EB-4C47-8903-66C831477DF9}"/>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4BB5CC4-D82F-489D-84AF-D04441D713B0}"/>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11E427-F448-47D5-9EFE-257C686B887F}"/>
              </a:ext>
            </a:extLst>
          </p:cNvPr>
          <p:cNvSpPr>
            <a:spLocks noGrp="1" noChangeArrowheads="1"/>
          </p:cNvSpPr>
          <p:nvPr>
            <p:ph type="sldNum" sz="quarter" idx="5"/>
          </p:nvPr>
        </p:nvSpPr>
        <p:spPr>
          <a:ln/>
        </p:spPr>
        <p:txBody>
          <a:bodyPr/>
          <a:lstStyle/>
          <a:p>
            <a:fld id="{FDC024A1-4F36-4203-B475-F3347A2E440C}" type="slidenum">
              <a:rPr lang="sl-SI" altLang="sl-SI"/>
              <a:pPr/>
              <a:t>4</a:t>
            </a:fld>
            <a:endParaRPr lang="sl-SI" altLang="sl-SI"/>
          </a:p>
        </p:txBody>
      </p:sp>
      <p:sp>
        <p:nvSpPr>
          <p:cNvPr id="41986" name="Rectangle 2">
            <a:extLst>
              <a:ext uri="{FF2B5EF4-FFF2-40B4-BE49-F238E27FC236}">
                <a16:creationId xmlns:a16="http://schemas.microsoft.com/office/drawing/2014/main" id="{84A7196D-9D21-46C6-92F5-D36F0D7BDE9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6D611B2E-8681-42F2-B519-99DC87F21D78}"/>
              </a:ext>
            </a:extLst>
          </p:cNvPr>
          <p:cNvSpPr>
            <a:spLocks noGrp="1" noChangeArrowheads="1"/>
          </p:cNvSpPr>
          <p:nvPr>
            <p:ph type="body" idx="1"/>
          </p:nvPr>
        </p:nvSpPr>
        <p:spPr/>
        <p:txBody>
          <a:bodyPr/>
          <a:lstStyle/>
          <a:p>
            <a:r>
              <a:rPr lang="sl-SI" altLang="sl-SI"/>
              <a:t>1.   , so they travel more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A99540-FC47-4119-AAC9-666D84EC32A6}"/>
              </a:ext>
            </a:extLst>
          </p:cNvPr>
          <p:cNvSpPr>
            <a:spLocks noGrp="1" noChangeArrowheads="1"/>
          </p:cNvSpPr>
          <p:nvPr>
            <p:ph type="sldNum" sz="quarter" idx="5"/>
          </p:nvPr>
        </p:nvSpPr>
        <p:spPr>
          <a:ln/>
        </p:spPr>
        <p:txBody>
          <a:bodyPr/>
          <a:lstStyle/>
          <a:p>
            <a:fld id="{A4CCA344-F452-481D-894D-17C05780988E}" type="slidenum">
              <a:rPr lang="sl-SI" altLang="sl-SI"/>
              <a:pPr/>
              <a:t>5</a:t>
            </a:fld>
            <a:endParaRPr lang="sl-SI" altLang="sl-SI"/>
          </a:p>
        </p:txBody>
      </p:sp>
      <p:sp>
        <p:nvSpPr>
          <p:cNvPr id="56322" name="Rectangle 2">
            <a:extLst>
              <a:ext uri="{FF2B5EF4-FFF2-40B4-BE49-F238E27FC236}">
                <a16:creationId xmlns:a16="http://schemas.microsoft.com/office/drawing/2014/main" id="{E4935EE0-E34E-4EE8-8182-2DC63A27931A}"/>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1713B3F2-4C2B-4090-8479-47561B2F1DE7}"/>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AE67D2-ACA1-45A2-B269-1EF8BB8ACEC7}"/>
              </a:ext>
            </a:extLst>
          </p:cNvPr>
          <p:cNvSpPr>
            <a:spLocks noGrp="1" noChangeArrowheads="1"/>
          </p:cNvSpPr>
          <p:nvPr>
            <p:ph type="sldNum" sz="quarter" idx="5"/>
          </p:nvPr>
        </p:nvSpPr>
        <p:spPr>
          <a:ln/>
        </p:spPr>
        <p:txBody>
          <a:bodyPr/>
          <a:lstStyle/>
          <a:p>
            <a:fld id="{6EB7C26C-96BA-4037-8BCC-BAD81187C34C}" type="slidenum">
              <a:rPr lang="sl-SI" altLang="sl-SI"/>
              <a:pPr/>
              <a:t>6</a:t>
            </a:fld>
            <a:endParaRPr lang="sl-SI" altLang="sl-SI"/>
          </a:p>
        </p:txBody>
      </p:sp>
      <p:sp>
        <p:nvSpPr>
          <p:cNvPr id="52226" name="Rectangle 2">
            <a:extLst>
              <a:ext uri="{FF2B5EF4-FFF2-40B4-BE49-F238E27FC236}">
                <a16:creationId xmlns:a16="http://schemas.microsoft.com/office/drawing/2014/main" id="{39F7D7DF-0DCC-410C-9013-C23A29AD87F4}"/>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ED071640-16EA-4649-B78A-77278EA3D973}"/>
              </a:ext>
            </a:extLst>
          </p:cNvPr>
          <p:cNvSpPr>
            <a:spLocks noGrp="1" noChangeArrowheads="1"/>
          </p:cNvSpPr>
          <p:nvPr>
            <p:ph type="body" idx="1"/>
          </p:nvPr>
        </p:nvSpPr>
        <p:spPr/>
        <p:txBody>
          <a:bodyPr/>
          <a:lstStyle/>
          <a:p>
            <a:pPr lvl="2"/>
            <a:r>
              <a:rPr lang="sl-SI" altLang="sl-SI"/>
              <a:t>Tourism's primary benefit is the profit it brings the local and regional area</a:t>
            </a:r>
          </a:p>
          <a:p>
            <a:endParaRPr lang="sl-SI" alt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8ABE2E-7613-4828-867A-0C2031DCFFFC}"/>
              </a:ext>
            </a:extLst>
          </p:cNvPr>
          <p:cNvSpPr>
            <a:spLocks noGrp="1" noChangeArrowheads="1"/>
          </p:cNvSpPr>
          <p:nvPr>
            <p:ph type="sldNum" sz="quarter" idx="5"/>
          </p:nvPr>
        </p:nvSpPr>
        <p:spPr>
          <a:ln/>
        </p:spPr>
        <p:txBody>
          <a:bodyPr/>
          <a:lstStyle/>
          <a:p>
            <a:fld id="{D67C6482-7BDC-4FB8-9538-B98F7DB96201}" type="slidenum">
              <a:rPr lang="sl-SI" altLang="sl-SI"/>
              <a:pPr/>
              <a:t>7</a:t>
            </a:fld>
            <a:endParaRPr lang="sl-SI" altLang="sl-SI"/>
          </a:p>
        </p:txBody>
      </p:sp>
      <p:sp>
        <p:nvSpPr>
          <p:cNvPr id="25602" name="Rectangle 2">
            <a:extLst>
              <a:ext uri="{FF2B5EF4-FFF2-40B4-BE49-F238E27FC236}">
                <a16:creationId xmlns:a16="http://schemas.microsoft.com/office/drawing/2014/main" id="{F399A287-260E-48E5-9175-834EDE03BF40}"/>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63E595BB-6124-48D8-AAAA-D22CC662C59E}"/>
              </a:ext>
            </a:extLst>
          </p:cNvPr>
          <p:cNvSpPr>
            <a:spLocks noGrp="1" noChangeArrowheads="1"/>
          </p:cNvSpPr>
          <p:nvPr>
            <p:ph type="body" idx="1"/>
          </p:nvPr>
        </p:nvSpPr>
        <p:spPr/>
        <p:txBody>
          <a:bodyPr/>
          <a:lstStyle/>
          <a:p>
            <a:r>
              <a:rPr lang="sl-SI" altLang="sl-SI"/>
              <a:t>At first we have to make difference between explorers and leisure travellers. Explorers are people who travel in a particular continent or country for the purpose of learning about it and to discover something new. (for example they study animals, plants,  culture there). The most famous are expeditions to Antarctica, because the Ice retains a lot of ancient atmospheric samples and meteorites.</a:t>
            </a:r>
          </a:p>
          <a:p>
            <a:r>
              <a:rPr lang="sl-SI" altLang="sl-SI"/>
              <a:t>Leisure travellers travel in their free time for their pleasure.</a:t>
            </a:r>
          </a:p>
          <a:p>
            <a:endParaRPr lang="sl-SI" altLang="sl-SI"/>
          </a:p>
          <a:p>
            <a:r>
              <a:rPr lang="sl-SI" altLang="sl-SI"/>
              <a:t>We know many types of leisure travel. I will present some of them.</a:t>
            </a:r>
          </a:p>
          <a:p>
            <a:r>
              <a:rPr lang="sl-SI" altLang="sl-SI"/>
              <a:t>WINTER TOURISM –  Winter sports such as skiing, snow boarding  contribute to winter tourism. People travel to ski resorts usually during the winter holidays. Major ski resorts are located in many European countries for ex. Austria, Switzerland, France, Italy…Ski festivals have variety of events like ski competitions, ski and snow board lessons, performances and recreational activities.</a:t>
            </a:r>
          </a:p>
          <a:p>
            <a:endParaRPr lang="sl-SI" altLang="sl-SI"/>
          </a:p>
          <a:p>
            <a:r>
              <a:rPr lang="sl-SI" altLang="sl-SI"/>
              <a:t>RELIGIOUS TOURISM - is a form of </a:t>
            </a:r>
            <a:r>
              <a:rPr lang="sl-SI" altLang="sl-SI">
                <a:hlinkClick r:id="rId3" tooltip="Tourism"/>
              </a:rPr>
              <a:t>tourism</a:t>
            </a:r>
            <a:r>
              <a:rPr lang="sl-SI" altLang="sl-SI"/>
              <a:t>, where people travel because of their religious belief. Members of many major religions participate in pilgrimages. Most Muslims try to go </a:t>
            </a:r>
            <a:r>
              <a:rPr lang="sl-SI" altLang="sl-SI" b="1"/>
              <a:t>on a</a:t>
            </a:r>
            <a:r>
              <a:rPr lang="sl-SI" altLang="sl-SI"/>
              <a:t> pilgrimage </a:t>
            </a:r>
            <a:r>
              <a:rPr lang="sl-SI" altLang="sl-SI" b="1"/>
              <a:t>to</a:t>
            </a:r>
            <a:r>
              <a:rPr lang="sl-SI" altLang="sl-SI"/>
              <a:t> Mecca at least once in their life. </a:t>
            </a:r>
          </a:p>
          <a:p>
            <a:endParaRPr lang="sl-SI" altLang="sl-SI"/>
          </a:p>
          <a:p>
            <a:r>
              <a:rPr lang="sl-SI" altLang="sl-SI"/>
              <a:t>EDUCATIONAL TOURISM -Educational tourism developed, because of the growing popularity of teaching and learning of knowledge. In educational tourism, the main focus of the tour includes visiting another country to learn about the culture or to improve your foreign language. Student Exchange Programs are very popular nowadays. </a:t>
            </a:r>
          </a:p>
          <a:p>
            <a:endParaRPr lang="sl-SI" altLang="sl-SI"/>
          </a:p>
          <a:p>
            <a:r>
              <a:rPr lang="sl-SI" altLang="sl-SI"/>
              <a:t>EXTREME TOURISM - Extreme tourism is for people interested in risky activities. It  includes adventure tourism such as climbing mountains and hiking, scuba diving, sailing around the world, backpacking… Backpackers travel with backpack and they don’t know where they will sleep or eat. Backpacking is a low-cost, independen and also quite risky travel. </a:t>
            </a:r>
          </a:p>
          <a:p>
            <a:endParaRPr lang="sl-SI" altLang="sl-SI"/>
          </a:p>
          <a:p>
            <a:r>
              <a:rPr lang="sl-SI" altLang="sl-SI"/>
              <a:t>MEDICAL TOURISM -Travel that includes arrangements for medical procedures, most often dentistry and plastic surgery. People travel when there is a significant price difference between countries for a given medical procedure. For example Americans now routinely cross to Mexico for medical care. Mexican dentists often charge one-fourth of US prices. Medical tourism also includes health tourism. This sort of tourism is associated with spas or places with health-giving mineral waters and so on.</a:t>
            </a:r>
          </a:p>
          <a:p>
            <a:endParaRPr lang="sl-SI" altLang="sl-SI"/>
          </a:p>
          <a:p>
            <a:r>
              <a:rPr lang="sl-SI" altLang="sl-SI"/>
              <a:t>EXPRESS TOUR – is a package tour. Travelers see a lot of countries and famuous sites in a very short time.</a:t>
            </a:r>
          </a:p>
          <a:p>
            <a:r>
              <a:rPr lang="sl-SI" altLang="sl-SI"/>
              <a:t>                           (package tour : a holiday at a fixed price in which the travel company arranges your travel, hotels and sometimes meals for you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955AF2-8409-4D19-961B-55E7D029C686}"/>
              </a:ext>
            </a:extLst>
          </p:cNvPr>
          <p:cNvSpPr>
            <a:spLocks noGrp="1" noChangeArrowheads="1"/>
          </p:cNvSpPr>
          <p:nvPr>
            <p:ph type="sldNum" sz="quarter" idx="5"/>
          </p:nvPr>
        </p:nvSpPr>
        <p:spPr>
          <a:ln/>
        </p:spPr>
        <p:txBody>
          <a:bodyPr/>
          <a:lstStyle/>
          <a:p>
            <a:fld id="{31E9F15A-9100-4F20-BB7C-71121FCB00A5}" type="slidenum">
              <a:rPr lang="sl-SI" altLang="sl-SI"/>
              <a:pPr/>
              <a:t>8</a:t>
            </a:fld>
            <a:endParaRPr lang="sl-SI" altLang="sl-SI"/>
          </a:p>
        </p:txBody>
      </p:sp>
      <p:sp>
        <p:nvSpPr>
          <p:cNvPr id="57346" name="Rectangle 2">
            <a:extLst>
              <a:ext uri="{FF2B5EF4-FFF2-40B4-BE49-F238E27FC236}">
                <a16:creationId xmlns:a16="http://schemas.microsoft.com/office/drawing/2014/main" id="{5F832437-78FD-4E3F-B58E-C8D93955F2FC}"/>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DFCBE04F-9AC7-4B11-8D9A-1B044AC4321C}"/>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A28B8F-2270-412B-BD71-D8643276A2D5}"/>
              </a:ext>
            </a:extLst>
          </p:cNvPr>
          <p:cNvSpPr>
            <a:spLocks noGrp="1" noChangeArrowheads="1"/>
          </p:cNvSpPr>
          <p:nvPr>
            <p:ph type="sldNum" sz="quarter" idx="5"/>
          </p:nvPr>
        </p:nvSpPr>
        <p:spPr>
          <a:ln/>
        </p:spPr>
        <p:txBody>
          <a:bodyPr/>
          <a:lstStyle/>
          <a:p>
            <a:fld id="{F8E8E5D2-2050-4AD4-9D80-A1CC780D3B7E}" type="slidenum">
              <a:rPr lang="sl-SI" altLang="sl-SI"/>
              <a:pPr/>
              <a:t>9</a:t>
            </a:fld>
            <a:endParaRPr lang="sl-SI" altLang="sl-SI"/>
          </a:p>
        </p:txBody>
      </p:sp>
      <p:sp>
        <p:nvSpPr>
          <p:cNvPr id="58370" name="Rectangle 2">
            <a:extLst>
              <a:ext uri="{FF2B5EF4-FFF2-40B4-BE49-F238E27FC236}">
                <a16:creationId xmlns:a16="http://schemas.microsoft.com/office/drawing/2014/main" id="{2F7080F6-CD3E-4501-87DB-74230E9D03F2}"/>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EA110600-98B6-4F50-9E16-17FA473A06FE}"/>
              </a:ext>
            </a:extLst>
          </p:cNvPr>
          <p:cNvSpPr>
            <a:spLocks noGrp="1" noChangeArrowheads="1"/>
          </p:cNvSpPr>
          <p:nvPr>
            <p:ph type="body" idx="1"/>
          </p:nvPr>
        </p:nvSpPr>
        <p:spPr/>
        <p:txBody>
          <a:bodyPr/>
          <a:lstStyle/>
          <a:p>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178" name="Group 2">
            <a:extLst>
              <a:ext uri="{FF2B5EF4-FFF2-40B4-BE49-F238E27FC236}">
                <a16:creationId xmlns:a16="http://schemas.microsoft.com/office/drawing/2014/main" id="{B8501198-9982-4E96-A68E-8C8C0F0A7FD9}"/>
              </a:ext>
            </a:extLst>
          </p:cNvPr>
          <p:cNvGrpSpPr>
            <a:grpSpLocks/>
          </p:cNvGrpSpPr>
          <p:nvPr/>
        </p:nvGrpSpPr>
        <p:grpSpPr bwMode="auto">
          <a:xfrm>
            <a:off x="0" y="0"/>
            <a:ext cx="5867400" cy="6858000"/>
            <a:chOff x="0" y="0"/>
            <a:chExt cx="3696" cy="4320"/>
          </a:xfrm>
        </p:grpSpPr>
        <p:sp>
          <p:nvSpPr>
            <p:cNvPr id="50179" name="Rectangle 3">
              <a:extLst>
                <a:ext uri="{FF2B5EF4-FFF2-40B4-BE49-F238E27FC236}">
                  <a16:creationId xmlns:a16="http://schemas.microsoft.com/office/drawing/2014/main" id="{E2EDC1D3-4A1A-4AEE-966B-4215C0E06FD4}"/>
                </a:ext>
              </a:extLst>
            </p:cNvPr>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sl-SI" altLang="sl-SI" sz="2400">
                <a:latin typeface="Times New Roman" panose="02020603050405020304" pitchFamily="18" charset="0"/>
              </a:endParaRPr>
            </a:p>
          </p:txBody>
        </p:sp>
        <p:sp>
          <p:nvSpPr>
            <p:cNvPr id="50180" name="AutoShape 4">
              <a:extLst>
                <a:ext uri="{FF2B5EF4-FFF2-40B4-BE49-F238E27FC236}">
                  <a16:creationId xmlns:a16="http://schemas.microsoft.com/office/drawing/2014/main" id="{C1F40419-10FD-41AA-BB2A-251945CBC662}"/>
                </a:ext>
              </a:extLst>
            </p:cNvPr>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sl-SI" altLang="sl-SI" sz="2400">
                <a:latin typeface="Times New Roman" panose="02020603050405020304" pitchFamily="18" charset="0"/>
              </a:endParaRPr>
            </a:p>
          </p:txBody>
        </p:sp>
      </p:grpSp>
      <p:grpSp>
        <p:nvGrpSpPr>
          <p:cNvPr id="50181" name="Group 5">
            <a:extLst>
              <a:ext uri="{FF2B5EF4-FFF2-40B4-BE49-F238E27FC236}">
                <a16:creationId xmlns:a16="http://schemas.microsoft.com/office/drawing/2014/main" id="{DEC83C4D-FFD1-4EA7-A609-53214CEC64EC}"/>
              </a:ext>
            </a:extLst>
          </p:cNvPr>
          <p:cNvGrpSpPr>
            <a:grpSpLocks/>
          </p:cNvGrpSpPr>
          <p:nvPr/>
        </p:nvGrpSpPr>
        <p:grpSpPr bwMode="auto">
          <a:xfrm>
            <a:off x="3632200" y="4889500"/>
            <a:ext cx="4876800" cy="319088"/>
            <a:chOff x="2288" y="3080"/>
            <a:chExt cx="3072" cy="201"/>
          </a:xfrm>
        </p:grpSpPr>
        <p:sp>
          <p:nvSpPr>
            <p:cNvPr id="50182" name="AutoShape 6">
              <a:extLst>
                <a:ext uri="{FF2B5EF4-FFF2-40B4-BE49-F238E27FC236}">
                  <a16:creationId xmlns:a16="http://schemas.microsoft.com/office/drawing/2014/main" id="{57FC68F3-08C7-44A2-8793-491BA8DD54A1}"/>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0183" name="AutoShape 7">
              <a:extLst>
                <a:ext uri="{FF2B5EF4-FFF2-40B4-BE49-F238E27FC236}">
                  <a16:creationId xmlns:a16="http://schemas.microsoft.com/office/drawing/2014/main" id="{CF3ED8CB-3E6E-43AD-8BC8-ED4742F2DD3D}"/>
                </a:ext>
              </a:extLst>
            </p:cNvPr>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50184" name="Rectangle 8">
            <a:extLst>
              <a:ext uri="{FF2B5EF4-FFF2-40B4-BE49-F238E27FC236}">
                <a16:creationId xmlns:a16="http://schemas.microsoft.com/office/drawing/2014/main" id="{FD56C1CC-5322-43B7-BA16-D0EC19238748}"/>
              </a:ext>
            </a:extLst>
          </p:cNvPr>
          <p:cNvSpPr>
            <a:spLocks noGrp="1" noChangeArrowheads="1"/>
          </p:cNvSpPr>
          <p:nvPr>
            <p:ph type="subTitle" idx="1"/>
          </p:nvPr>
        </p:nvSpPr>
        <p:spPr>
          <a:xfrm>
            <a:off x="4673600" y="2927350"/>
            <a:ext cx="4013200" cy="1822450"/>
          </a:xfrm>
        </p:spPr>
        <p:txBody>
          <a:bodyPr anchor="b"/>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50185" name="Rectangle 9">
            <a:extLst>
              <a:ext uri="{FF2B5EF4-FFF2-40B4-BE49-F238E27FC236}">
                <a16:creationId xmlns:a16="http://schemas.microsoft.com/office/drawing/2014/main" id="{55528C73-79D7-4A78-9877-FE8996E35298}"/>
              </a:ext>
            </a:extLst>
          </p:cNvPr>
          <p:cNvSpPr>
            <a:spLocks noGrp="1" noChangeArrowheads="1"/>
          </p:cNvSpPr>
          <p:nvPr>
            <p:ph type="dt" sz="quarter" idx="2"/>
          </p:nvPr>
        </p:nvSpPr>
        <p:spPr/>
        <p:txBody>
          <a:bodyPr/>
          <a:lstStyle>
            <a:lvl1pPr>
              <a:defRPr>
                <a:solidFill>
                  <a:schemeClr val="bg1"/>
                </a:solidFill>
              </a:defRPr>
            </a:lvl1pPr>
          </a:lstStyle>
          <a:p>
            <a:endParaRPr lang="sl-SI" altLang="sl-SI"/>
          </a:p>
        </p:txBody>
      </p:sp>
      <p:sp>
        <p:nvSpPr>
          <p:cNvPr id="50186" name="Rectangle 10">
            <a:extLst>
              <a:ext uri="{FF2B5EF4-FFF2-40B4-BE49-F238E27FC236}">
                <a16:creationId xmlns:a16="http://schemas.microsoft.com/office/drawing/2014/main" id="{5054E22B-7BA0-46F2-B13A-60C9A58798FB}"/>
              </a:ext>
            </a:extLst>
          </p:cNvPr>
          <p:cNvSpPr>
            <a:spLocks noGrp="1" noChangeArrowheads="1"/>
          </p:cNvSpPr>
          <p:nvPr>
            <p:ph type="ftr" sz="quarter" idx="3"/>
          </p:nvPr>
        </p:nvSpPr>
        <p:spPr/>
        <p:txBody>
          <a:bodyPr/>
          <a:lstStyle>
            <a:lvl1pPr algn="r">
              <a:defRPr/>
            </a:lvl1pPr>
          </a:lstStyle>
          <a:p>
            <a:endParaRPr lang="sl-SI" altLang="sl-SI"/>
          </a:p>
        </p:txBody>
      </p:sp>
      <p:sp>
        <p:nvSpPr>
          <p:cNvPr id="50187" name="Rectangle 11">
            <a:extLst>
              <a:ext uri="{FF2B5EF4-FFF2-40B4-BE49-F238E27FC236}">
                <a16:creationId xmlns:a16="http://schemas.microsoft.com/office/drawing/2014/main" id="{62C3A08F-3DDD-44F4-BFA3-E7CDC9277033}"/>
              </a:ext>
            </a:extLst>
          </p:cNvPr>
          <p:cNvSpPr>
            <a:spLocks noGrp="1" noChangeArrowheads="1"/>
          </p:cNvSpPr>
          <p:nvPr>
            <p:ph type="sldNum" sz="quarter" idx="4"/>
          </p:nvPr>
        </p:nvSpPr>
        <p:spPr>
          <a:xfrm>
            <a:off x="76200" y="6248400"/>
            <a:ext cx="587375" cy="488950"/>
          </a:xfrm>
        </p:spPr>
        <p:txBody>
          <a:bodyPr anchorCtr="0"/>
          <a:lstStyle>
            <a:lvl1pPr>
              <a:defRPr/>
            </a:lvl1pPr>
          </a:lstStyle>
          <a:p>
            <a:fld id="{44193581-3598-47B3-8F65-94DA31A5720B}" type="slidenum">
              <a:rPr lang="sl-SI" altLang="sl-SI"/>
              <a:pPr/>
              <a:t>‹#›</a:t>
            </a:fld>
            <a:endParaRPr lang="sl-SI" altLang="sl-SI"/>
          </a:p>
        </p:txBody>
      </p:sp>
      <p:sp>
        <p:nvSpPr>
          <p:cNvPr id="50188" name="AutoShape 12">
            <a:extLst>
              <a:ext uri="{FF2B5EF4-FFF2-40B4-BE49-F238E27FC236}">
                <a16:creationId xmlns:a16="http://schemas.microsoft.com/office/drawing/2014/main" id="{8D5EC0F9-5BD2-4B60-940A-E51A6CCCFC38}"/>
              </a:ext>
            </a:extLst>
          </p:cNvPr>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defRPr/>
            </a:lvl1pPr>
          </a:lstStyle>
          <a:p>
            <a:pPr lvl="0"/>
            <a:r>
              <a:rPr lang="sl-SI" altLang="sl-SI" noProof="0"/>
              <a:t>Kliknite, če želite urediti slog naslova matrice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F94D-8C9A-4FC1-A9B0-F8128EBA8EB3}"/>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50AE56D1-7ADF-4244-BD45-743FAB8AE0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E6FB2FC-CC34-465B-A88E-AF778775CF0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6A59B304-2FC6-431F-A041-1EAED981177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CF11C74-7EB0-4B20-8309-F1F784BA1939}"/>
              </a:ext>
            </a:extLst>
          </p:cNvPr>
          <p:cNvSpPr>
            <a:spLocks noGrp="1"/>
          </p:cNvSpPr>
          <p:nvPr>
            <p:ph type="sldNum" sz="quarter" idx="12"/>
          </p:nvPr>
        </p:nvSpPr>
        <p:spPr/>
        <p:txBody>
          <a:bodyPr/>
          <a:lstStyle>
            <a:lvl1pPr>
              <a:defRPr/>
            </a:lvl1pPr>
          </a:lstStyle>
          <a:p>
            <a:fld id="{22C5462F-2BF7-4000-A78F-F435C25DB945}" type="slidenum">
              <a:rPr lang="sl-SI" altLang="sl-SI"/>
              <a:pPr/>
              <a:t>‹#›</a:t>
            </a:fld>
            <a:endParaRPr lang="sl-SI" altLang="sl-SI"/>
          </a:p>
        </p:txBody>
      </p:sp>
    </p:spTree>
    <p:extLst>
      <p:ext uri="{BB962C8B-B14F-4D97-AF65-F5344CB8AC3E}">
        <p14:creationId xmlns:p14="http://schemas.microsoft.com/office/powerpoint/2010/main" val="43648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5C03EA-7B11-4614-8773-4F992EA9F88A}"/>
              </a:ext>
            </a:extLst>
          </p:cNvPr>
          <p:cNvSpPr>
            <a:spLocks noGrp="1"/>
          </p:cNvSpPr>
          <p:nvPr>
            <p:ph type="title" orient="vert"/>
          </p:nvPr>
        </p:nvSpPr>
        <p:spPr>
          <a:xfrm>
            <a:off x="6705600" y="762000"/>
            <a:ext cx="1981200" cy="532447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8834E358-4C16-4072-A89D-E0A244778C9E}"/>
              </a:ext>
            </a:extLst>
          </p:cNvPr>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E3C0E1C-F300-43E2-8B9B-E811890E799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69DF2C1-41BE-4601-AA0F-2DE42A8630D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1F5F507-B0CB-4846-94F2-6090B5A7E26F}"/>
              </a:ext>
            </a:extLst>
          </p:cNvPr>
          <p:cNvSpPr>
            <a:spLocks noGrp="1"/>
          </p:cNvSpPr>
          <p:nvPr>
            <p:ph type="sldNum" sz="quarter" idx="12"/>
          </p:nvPr>
        </p:nvSpPr>
        <p:spPr/>
        <p:txBody>
          <a:bodyPr/>
          <a:lstStyle>
            <a:lvl1pPr>
              <a:defRPr/>
            </a:lvl1pPr>
          </a:lstStyle>
          <a:p>
            <a:fld id="{78B69084-1F3C-4BAF-9C5F-D24288764B99}" type="slidenum">
              <a:rPr lang="sl-SI" altLang="sl-SI"/>
              <a:pPr/>
              <a:t>‹#›</a:t>
            </a:fld>
            <a:endParaRPr lang="sl-SI" altLang="sl-SI"/>
          </a:p>
        </p:txBody>
      </p:sp>
    </p:spTree>
    <p:extLst>
      <p:ext uri="{BB962C8B-B14F-4D97-AF65-F5344CB8AC3E}">
        <p14:creationId xmlns:p14="http://schemas.microsoft.com/office/powerpoint/2010/main" val="2459652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E6A5-B13A-4BB9-B06F-913196BD3444}"/>
              </a:ext>
            </a:extLst>
          </p:cNvPr>
          <p:cNvSpPr>
            <a:spLocks noGrp="1"/>
          </p:cNvSpPr>
          <p:nvPr>
            <p:ph type="title"/>
          </p:nvPr>
        </p:nvSpPr>
        <p:spPr>
          <a:xfrm>
            <a:off x="762000" y="762000"/>
            <a:ext cx="7924800" cy="1143000"/>
          </a:xfrm>
        </p:spPr>
        <p:txBody>
          <a:bodyPr/>
          <a:lstStyle/>
          <a:p>
            <a:r>
              <a:rPr lang="en-US"/>
              <a:t>Click to edit Master title style</a:t>
            </a:r>
            <a:endParaRPr lang="sl-SI"/>
          </a:p>
        </p:txBody>
      </p:sp>
      <p:sp>
        <p:nvSpPr>
          <p:cNvPr id="3" name="Table Placeholder 2">
            <a:extLst>
              <a:ext uri="{FF2B5EF4-FFF2-40B4-BE49-F238E27FC236}">
                <a16:creationId xmlns:a16="http://schemas.microsoft.com/office/drawing/2014/main" id="{C5F94654-C395-4CD2-9329-E4C4F70BFE34}"/>
              </a:ext>
            </a:extLst>
          </p:cNvPr>
          <p:cNvSpPr>
            <a:spLocks noGrp="1"/>
          </p:cNvSpPr>
          <p:nvPr>
            <p:ph type="tbl" idx="1"/>
          </p:nvPr>
        </p:nvSpPr>
        <p:spPr>
          <a:xfrm>
            <a:off x="838200" y="2362200"/>
            <a:ext cx="7693025" cy="3724275"/>
          </a:xfrm>
        </p:spPr>
        <p:txBody>
          <a:bodyPr/>
          <a:lstStyle/>
          <a:p>
            <a:endParaRPr lang="sl-SI"/>
          </a:p>
        </p:txBody>
      </p:sp>
      <p:sp>
        <p:nvSpPr>
          <p:cNvPr id="4" name="Date Placeholder 3">
            <a:extLst>
              <a:ext uri="{FF2B5EF4-FFF2-40B4-BE49-F238E27FC236}">
                <a16:creationId xmlns:a16="http://schemas.microsoft.com/office/drawing/2014/main" id="{19D2A578-1BDB-4A26-B050-72401E8B87C7}"/>
              </a:ext>
            </a:extLst>
          </p:cNvPr>
          <p:cNvSpPr>
            <a:spLocks noGrp="1"/>
          </p:cNvSpPr>
          <p:nvPr>
            <p:ph type="dt" sz="half" idx="10"/>
          </p:nvPr>
        </p:nvSpPr>
        <p:spPr>
          <a:xfrm>
            <a:off x="2438400" y="6248400"/>
            <a:ext cx="2130425" cy="474663"/>
          </a:xfrm>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00B880F-0474-4C16-AB8C-480D1A829125}"/>
              </a:ext>
            </a:extLst>
          </p:cNvPr>
          <p:cNvSpPr>
            <a:spLocks noGrp="1"/>
          </p:cNvSpPr>
          <p:nvPr>
            <p:ph type="ftr" sz="quarter" idx="11"/>
          </p:nvPr>
        </p:nvSpPr>
        <p:spPr>
          <a:xfrm>
            <a:off x="5791200" y="6248400"/>
            <a:ext cx="2897188" cy="474663"/>
          </a:xfrm>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676333A-617C-4349-B318-5A49C95C4045}"/>
              </a:ext>
            </a:extLst>
          </p:cNvPr>
          <p:cNvSpPr>
            <a:spLocks noGrp="1"/>
          </p:cNvSpPr>
          <p:nvPr>
            <p:ph type="sldNum" sz="quarter" idx="12"/>
          </p:nvPr>
        </p:nvSpPr>
        <p:spPr>
          <a:xfrm>
            <a:off x="84138" y="6242050"/>
            <a:ext cx="587375" cy="488950"/>
          </a:xfrm>
        </p:spPr>
        <p:txBody>
          <a:bodyPr/>
          <a:lstStyle>
            <a:lvl1pPr>
              <a:defRPr/>
            </a:lvl1pPr>
          </a:lstStyle>
          <a:p>
            <a:fld id="{B9E102C1-8423-49D0-AD75-30C5A931CF61}" type="slidenum">
              <a:rPr lang="sl-SI" altLang="sl-SI"/>
              <a:pPr/>
              <a:t>‹#›</a:t>
            </a:fld>
            <a:endParaRPr lang="sl-SI" altLang="sl-SI"/>
          </a:p>
        </p:txBody>
      </p:sp>
    </p:spTree>
    <p:extLst>
      <p:ext uri="{BB962C8B-B14F-4D97-AF65-F5344CB8AC3E}">
        <p14:creationId xmlns:p14="http://schemas.microsoft.com/office/powerpoint/2010/main" val="2599716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021E-8EC7-4D80-BD78-F36F96A98E24}"/>
              </a:ext>
            </a:extLst>
          </p:cNvPr>
          <p:cNvSpPr>
            <a:spLocks noGrp="1"/>
          </p:cNvSpPr>
          <p:nvPr>
            <p:ph type="title"/>
          </p:nvPr>
        </p:nvSpPr>
        <p:spPr>
          <a:xfrm>
            <a:off x="762000" y="762000"/>
            <a:ext cx="7924800" cy="11430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C7FFACF-9B6A-419F-A57C-B222BF6FF1EA}"/>
              </a:ext>
            </a:extLst>
          </p:cNvPr>
          <p:cNvSpPr>
            <a:spLocks noGrp="1"/>
          </p:cNvSpPr>
          <p:nvPr>
            <p:ph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AA532025-F470-427A-91A8-136B892D4C30}"/>
              </a:ext>
            </a:extLst>
          </p:cNvPr>
          <p:cNvSpPr>
            <a:spLocks noGrp="1"/>
          </p:cNvSpPr>
          <p:nvPr>
            <p:ph type="body"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9AA7EAB3-CF72-4295-9DA1-18B383ECBD9E}"/>
              </a:ext>
            </a:extLst>
          </p:cNvPr>
          <p:cNvSpPr>
            <a:spLocks noGrp="1"/>
          </p:cNvSpPr>
          <p:nvPr>
            <p:ph type="dt" sz="half" idx="10"/>
          </p:nvPr>
        </p:nvSpPr>
        <p:spPr>
          <a:xfrm>
            <a:off x="2438400" y="6248400"/>
            <a:ext cx="2130425" cy="474663"/>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62313C0-8919-4231-AE7D-E08DE9C5B184}"/>
              </a:ext>
            </a:extLst>
          </p:cNvPr>
          <p:cNvSpPr>
            <a:spLocks noGrp="1"/>
          </p:cNvSpPr>
          <p:nvPr>
            <p:ph type="ftr" sz="quarter" idx="11"/>
          </p:nvPr>
        </p:nvSpPr>
        <p:spPr>
          <a:xfrm>
            <a:off x="5791200" y="6248400"/>
            <a:ext cx="2897188" cy="474663"/>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D495D4BA-3360-4EFD-94DE-B3E64A5095FA}"/>
              </a:ext>
            </a:extLst>
          </p:cNvPr>
          <p:cNvSpPr>
            <a:spLocks noGrp="1"/>
          </p:cNvSpPr>
          <p:nvPr>
            <p:ph type="sldNum" sz="quarter" idx="12"/>
          </p:nvPr>
        </p:nvSpPr>
        <p:spPr>
          <a:xfrm>
            <a:off x="84138" y="6242050"/>
            <a:ext cx="587375" cy="488950"/>
          </a:xfrm>
        </p:spPr>
        <p:txBody>
          <a:bodyPr/>
          <a:lstStyle>
            <a:lvl1pPr>
              <a:defRPr/>
            </a:lvl1pPr>
          </a:lstStyle>
          <a:p>
            <a:fld id="{C47D932B-6F86-4CD3-AD39-EF95366B1EE8}" type="slidenum">
              <a:rPr lang="sl-SI" altLang="sl-SI"/>
              <a:pPr/>
              <a:t>‹#›</a:t>
            </a:fld>
            <a:endParaRPr lang="sl-SI" altLang="sl-SI"/>
          </a:p>
        </p:txBody>
      </p:sp>
    </p:spTree>
    <p:extLst>
      <p:ext uri="{BB962C8B-B14F-4D97-AF65-F5344CB8AC3E}">
        <p14:creationId xmlns:p14="http://schemas.microsoft.com/office/powerpoint/2010/main" val="23580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D5E3-AC03-43DE-8C05-FE0201656BB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E366F1FA-6674-46D5-90C3-FA9BCEB381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648A251-E5B7-48F6-A062-52E6E26E5E2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00643DE-16CA-4D8E-AC92-E8948E72C9D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280FF87-7D1A-4208-839F-557802F236E1}"/>
              </a:ext>
            </a:extLst>
          </p:cNvPr>
          <p:cNvSpPr>
            <a:spLocks noGrp="1"/>
          </p:cNvSpPr>
          <p:nvPr>
            <p:ph type="sldNum" sz="quarter" idx="12"/>
          </p:nvPr>
        </p:nvSpPr>
        <p:spPr/>
        <p:txBody>
          <a:bodyPr/>
          <a:lstStyle>
            <a:lvl1pPr>
              <a:defRPr/>
            </a:lvl1pPr>
          </a:lstStyle>
          <a:p>
            <a:fld id="{4E3AF3D4-0EDA-457D-9E50-2E91DF3869E2}" type="slidenum">
              <a:rPr lang="sl-SI" altLang="sl-SI"/>
              <a:pPr/>
              <a:t>‹#›</a:t>
            </a:fld>
            <a:endParaRPr lang="sl-SI" altLang="sl-SI"/>
          </a:p>
        </p:txBody>
      </p:sp>
    </p:spTree>
    <p:extLst>
      <p:ext uri="{BB962C8B-B14F-4D97-AF65-F5344CB8AC3E}">
        <p14:creationId xmlns:p14="http://schemas.microsoft.com/office/powerpoint/2010/main" val="353421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3E00-274D-4484-B286-2105AEE4AD06}"/>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2A8C2B43-BCD0-43EF-B58B-152D1D01B82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E5648EE-FA68-45A0-A31D-D412FC4383D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553A035-EE50-4982-BD64-A562A111240E}"/>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C7397AB-D8D5-46E8-A716-F0698726E5F3}"/>
              </a:ext>
            </a:extLst>
          </p:cNvPr>
          <p:cNvSpPr>
            <a:spLocks noGrp="1"/>
          </p:cNvSpPr>
          <p:nvPr>
            <p:ph type="sldNum" sz="quarter" idx="12"/>
          </p:nvPr>
        </p:nvSpPr>
        <p:spPr/>
        <p:txBody>
          <a:bodyPr/>
          <a:lstStyle>
            <a:lvl1pPr>
              <a:defRPr/>
            </a:lvl1pPr>
          </a:lstStyle>
          <a:p>
            <a:fld id="{1D372FCC-F58F-4CCD-961E-DAEF722F75AA}" type="slidenum">
              <a:rPr lang="sl-SI" altLang="sl-SI"/>
              <a:pPr/>
              <a:t>‹#›</a:t>
            </a:fld>
            <a:endParaRPr lang="sl-SI" altLang="sl-SI"/>
          </a:p>
        </p:txBody>
      </p:sp>
    </p:spTree>
    <p:extLst>
      <p:ext uri="{BB962C8B-B14F-4D97-AF65-F5344CB8AC3E}">
        <p14:creationId xmlns:p14="http://schemas.microsoft.com/office/powerpoint/2010/main" val="404858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6503-9D87-49DF-832A-FFD0C629C279}"/>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746173A-B74D-47B7-A72D-F17C51520EDD}"/>
              </a:ext>
            </a:extLst>
          </p:cNvPr>
          <p:cNvSpPr>
            <a:spLocks noGrp="1"/>
          </p:cNvSpPr>
          <p:nvPr>
            <p:ph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FE162CE8-3B77-44FA-A31B-8DF3F2136460}"/>
              </a:ext>
            </a:extLst>
          </p:cNvPr>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8BD3B13-CEA0-4D53-9C5E-7832FB0A5A9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1A5DF904-F9EC-4302-8812-704B3F61605E}"/>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6EFF474-ECE4-4667-B497-7E22E5B08346}"/>
              </a:ext>
            </a:extLst>
          </p:cNvPr>
          <p:cNvSpPr>
            <a:spLocks noGrp="1"/>
          </p:cNvSpPr>
          <p:nvPr>
            <p:ph type="sldNum" sz="quarter" idx="12"/>
          </p:nvPr>
        </p:nvSpPr>
        <p:spPr/>
        <p:txBody>
          <a:bodyPr/>
          <a:lstStyle>
            <a:lvl1pPr>
              <a:defRPr/>
            </a:lvl1pPr>
          </a:lstStyle>
          <a:p>
            <a:fld id="{4B8C61A6-12F6-4BBB-8257-C182B4250835}" type="slidenum">
              <a:rPr lang="sl-SI" altLang="sl-SI"/>
              <a:pPr/>
              <a:t>‹#›</a:t>
            </a:fld>
            <a:endParaRPr lang="sl-SI" altLang="sl-SI"/>
          </a:p>
        </p:txBody>
      </p:sp>
    </p:spTree>
    <p:extLst>
      <p:ext uri="{BB962C8B-B14F-4D97-AF65-F5344CB8AC3E}">
        <p14:creationId xmlns:p14="http://schemas.microsoft.com/office/powerpoint/2010/main" val="416047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7229-A62C-4556-A338-E740DBED5329}"/>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D5D048CC-7047-4177-8703-65F59768EBD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8BD9A-B05A-4116-A132-83305395BD0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C849F00F-8751-4490-9FCE-2AB08BCCE6C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9FD806-DDB6-4662-9C63-6E16A1CAEBC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D754822C-C749-4DFD-8D52-71103BC955F6}"/>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6B0F7A88-BF09-4FD5-8EFE-75BEF5301462}"/>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0552DD5A-D388-4748-9543-8ABEC0A3A989}"/>
              </a:ext>
            </a:extLst>
          </p:cNvPr>
          <p:cNvSpPr>
            <a:spLocks noGrp="1"/>
          </p:cNvSpPr>
          <p:nvPr>
            <p:ph type="sldNum" sz="quarter" idx="12"/>
          </p:nvPr>
        </p:nvSpPr>
        <p:spPr/>
        <p:txBody>
          <a:bodyPr/>
          <a:lstStyle>
            <a:lvl1pPr>
              <a:defRPr/>
            </a:lvl1pPr>
          </a:lstStyle>
          <a:p>
            <a:fld id="{48DDA00E-AF09-4924-9461-B0FB05E721F4}" type="slidenum">
              <a:rPr lang="sl-SI" altLang="sl-SI"/>
              <a:pPr/>
              <a:t>‹#›</a:t>
            </a:fld>
            <a:endParaRPr lang="sl-SI" altLang="sl-SI"/>
          </a:p>
        </p:txBody>
      </p:sp>
    </p:spTree>
    <p:extLst>
      <p:ext uri="{BB962C8B-B14F-4D97-AF65-F5344CB8AC3E}">
        <p14:creationId xmlns:p14="http://schemas.microsoft.com/office/powerpoint/2010/main" val="3834266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4224-282A-4C25-A686-8A6CCCDA89C2}"/>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16A83393-824D-41CC-8903-D25B5EADAA2A}"/>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ABC93F1C-7675-43C8-B461-23E3F3A73AA3}"/>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5A4275E6-F527-428D-B1CB-97718D614D95}"/>
              </a:ext>
            </a:extLst>
          </p:cNvPr>
          <p:cNvSpPr>
            <a:spLocks noGrp="1"/>
          </p:cNvSpPr>
          <p:nvPr>
            <p:ph type="sldNum" sz="quarter" idx="12"/>
          </p:nvPr>
        </p:nvSpPr>
        <p:spPr/>
        <p:txBody>
          <a:bodyPr/>
          <a:lstStyle>
            <a:lvl1pPr>
              <a:defRPr/>
            </a:lvl1pPr>
          </a:lstStyle>
          <a:p>
            <a:fld id="{AC6C8DDF-AB80-4043-892B-EBEAC2EA9566}" type="slidenum">
              <a:rPr lang="sl-SI" altLang="sl-SI"/>
              <a:pPr/>
              <a:t>‹#›</a:t>
            </a:fld>
            <a:endParaRPr lang="sl-SI" altLang="sl-SI"/>
          </a:p>
        </p:txBody>
      </p:sp>
    </p:spTree>
    <p:extLst>
      <p:ext uri="{BB962C8B-B14F-4D97-AF65-F5344CB8AC3E}">
        <p14:creationId xmlns:p14="http://schemas.microsoft.com/office/powerpoint/2010/main" val="85166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5683D3-B65B-4458-AF46-B31AEAD5D5CC}"/>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DA32280A-3EF0-4AE2-9CFF-A111C551E74A}"/>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E607039A-1C3F-4940-A3DC-B280FBF0E4C4}"/>
              </a:ext>
            </a:extLst>
          </p:cNvPr>
          <p:cNvSpPr>
            <a:spLocks noGrp="1"/>
          </p:cNvSpPr>
          <p:nvPr>
            <p:ph type="sldNum" sz="quarter" idx="12"/>
          </p:nvPr>
        </p:nvSpPr>
        <p:spPr/>
        <p:txBody>
          <a:bodyPr/>
          <a:lstStyle>
            <a:lvl1pPr>
              <a:defRPr/>
            </a:lvl1pPr>
          </a:lstStyle>
          <a:p>
            <a:fld id="{0ADD4DD3-A642-4CB5-AE97-6CA829B9C5B7}" type="slidenum">
              <a:rPr lang="sl-SI" altLang="sl-SI"/>
              <a:pPr/>
              <a:t>‹#›</a:t>
            </a:fld>
            <a:endParaRPr lang="sl-SI" altLang="sl-SI"/>
          </a:p>
        </p:txBody>
      </p:sp>
    </p:spTree>
    <p:extLst>
      <p:ext uri="{BB962C8B-B14F-4D97-AF65-F5344CB8AC3E}">
        <p14:creationId xmlns:p14="http://schemas.microsoft.com/office/powerpoint/2010/main" val="386039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A4AE5-9148-40B9-AFC5-F2EAC3CE6EF0}"/>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AADFC681-C367-4C89-BA33-48CB76703DB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3B187109-19FA-4C86-9F6C-D73AFF9EF74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70004F-B901-4D07-9BE9-DA1AFF4CE779}"/>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2E864CA-F4CF-4A74-BFE6-CD0698B1E327}"/>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17FCC97-A049-42E9-ADD9-BB2DDFA7051D}"/>
              </a:ext>
            </a:extLst>
          </p:cNvPr>
          <p:cNvSpPr>
            <a:spLocks noGrp="1"/>
          </p:cNvSpPr>
          <p:nvPr>
            <p:ph type="sldNum" sz="quarter" idx="12"/>
          </p:nvPr>
        </p:nvSpPr>
        <p:spPr/>
        <p:txBody>
          <a:bodyPr/>
          <a:lstStyle>
            <a:lvl1pPr>
              <a:defRPr/>
            </a:lvl1pPr>
          </a:lstStyle>
          <a:p>
            <a:fld id="{580C92BD-8765-4147-8F64-0CED9EF32241}" type="slidenum">
              <a:rPr lang="sl-SI" altLang="sl-SI"/>
              <a:pPr/>
              <a:t>‹#›</a:t>
            </a:fld>
            <a:endParaRPr lang="sl-SI" altLang="sl-SI"/>
          </a:p>
        </p:txBody>
      </p:sp>
    </p:spTree>
    <p:extLst>
      <p:ext uri="{BB962C8B-B14F-4D97-AF65-F5344CB8AC3E}">
        <p14:creationId xmlns:p14="http://schemas.microsoft.com/office/powerpoint/2010/main" val="356374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21AF4-3E81-4A54-BF2B-9F8EBD2F3BE3}"/>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0C193720-5BDE-4659-9CBC-79F6309347F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73A0D270-A111-468F-AF01-714655F4BB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0D1B3C-CDC0-4CC3-B694-75A667063C1B}"/>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FBD6C1A0-33F0-4718-A82E-182D0E506D44}"/>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5D83B175-6166-408B-8D18-E930F05D7CF0}"/>
              </a:ext>
            </a:extLst>
          </p:cNvPr>
          <p:cNvSpPr>
            <a:spLocks noGrp="1"/>
          </p:cNvSpPr>
          <p:nvPr>
            <p:ph type="sldNum" sz="quarter" idx="12"/>
          </p:nvPr>
        </p:nvSpPr>
        <p:spPr/>
        <p:txBody>
          <a:bodyPr/>
          <a:lstStyle>
            <a:lvl1pPr>
              <a:defRPr/>
            </a:lvl1pPr>
          </a:lstStyle>
          <a:p>
            <a:fld id="{315FAC14-C099-4E1B-A467-4F70C272891D}" type="slidenum">
              <a:rPr lang="sl-SI" altLang="sl-SI"/>
              <a:pPr/>
              <a:t>‹#›</a:t>
            </a:fld>
            <a:endParaRPr lang="sl-SI" altLang="sl-SI"/>
          </a:p>
        </p:txBody>
      </p:sp>
    </p:spTree>
    <p:extLst>
      <p:ext uri="{BB962C8B-B14F-4D97-AF65-F5344CB8AC3E}">
        <p14:creationId xmlns:p14="http://schemas.microsoft.com/office/powerpoint/2010/main" val="73274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154" name="Group 2">
            <a:extLst>
              <a:ext uri="{FF2B5EF4-FFF2-40B4-BE49-F238E27FC236}">
                <a16:creationId xmlns:a16="http://schemas.microsoft.com/office/drawing/2014/main" id="{82644AAF-2231-4772-8F91-02153BBE9ADF}"/>
              </a:ext>
            </a:extLst>
          </p:cNvPr>
          <p:cNvGrpSpPr>
            <a:grpSpLocks/>
          </p:cNvGrpSpPr>
          <p:nvPr/>
        </p:nvGrpSpPr>
        <p:grpSpPr bwMode="auto">
          <a:xfrm>
            <a:off x="0" y="0"/>
            <a:ext cx="7620000" cy="6858000"/>
            <a:chOff x="0" y="0"/>
            <a:chExt cx="4800" cy="4320"/>
          </a:xfrm>
        </p:grpSpPr>
        <p:grpSp>
          <p:nvGrpSpPr>
            <p:cNvPr id="49155" name="Group 3">
              <a:extLst>
                <a:ext uri="{FF2B5EF4-FFF2-40B4-BE49-F238E27FC236}">
                  <a16:creationId xmlns:a16="http://schemas.microsoft.com/office/drawing/2014/main" id="{B3BCE712-FC8F-411C-AF3B-77D4C701B339}"/>
                </a:ext>
              </a:extLst>
            </p:cNvPr>
            <p:cNvGrpSpPr>
              <a:grpSpLocks/>
            </p:cNvGrpSpPr>
            <p:nvPr userDrawn="1"/>
          </p:nvGrpSpPr>
          <p:grpSpPr bwMode="auto">
            <a:xfrm>
              <a:off x="0" y="0"/>
              <a:ext cx="2016" cy="4320"/>
              <a:chOff x="0" y="0"/>
              <a:chExt cx="2016" cy="4320"/>
            </a:xfrm>
          </p:grpSpPr>
          <p:sp>
            <p:nvSpPr>
              <p:cNvPr id="49156" name="Rectangle 4">
                <a:extLst>
                  <a:ext uri="{FF2B5EF4-FFF2-40B4-BE49-F238E27FC236}">
                    <a16:creationId xmlns:a16="http://schemas.microsoft.com/office/drawing/2014/main" id="{6C31CCD3-A06F-445F-929E-B21E9DE0409E}"/>
                  </a:ext>
                </a:extLst>
              </p:cNvPr>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157" name="Freeform 5">
                <a:extLst>
                  <a:ext uri="{FF2B5EF4-FFF2-40B4-BE49-F238E27FC236}">
                    <a16:creationId xmlns:a16="http://schemas.microsoft.com/office/drawing/2014/main" id="{70D474EA-3B96-4C2A-AC04-2EB6DC7D9BCC}"/>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l-SI"/>
              </a:p>
            </p:txBody>
          </p:sp>
        </p:grpSp>
        <p:grpSp>
          <p:nvGrpSpPr>
            <p:cNvPr id="49158" name="Group 6">
              <a:extLst>
                <a:ext uri="{FF2B5EF4-FFF2-40B4-BE49-F238E27FC236}">
                  <a16:creationId xmlns:a16="http://schemas.microsoft.com/office/drawing/2014/main" id="{3A5FEBB1-4ED2-4D5D-A510-D83C31A0737F}"/>
                </a:ext>
              </a:extLst>
            </p:cNvPr>
            <p:cNvGrpSpPr>
              <a:grpSpLocks/>
            </p:cNvGrpSpPr>
            <p:nvPr/>
          </p:nvGrpSpPr>
          <p:grpSpPr bwMode="auto">
            <a:xfrm>
              <a:off x="144" y="1248"/>
              <a:ext cx="4656" cy="201"/>
              <a:chOff x="144" y="1248"/>
              <a:chExt cx="4656" cy="201"/>
            </a:xfrm>
          </p:grpSpPr>
          <p:sp>
            <p:nvSpPr>
              <p:cNvPr id="49159" name="AutoShape 7">
                <a:extLst>
                  <a:ext uri="{FF2B5EF4-FFF2-40B4-BE49-F238E27FC236}">
                    <a16:creationId xmlns:a16="http://schemas.microsoft.com/office/drawing/2014/main" id="{238C7F27-57F1-4006-A087-79A2DB54C610}"/>
                  </a:ext>
                </a:extLst>
              </p:cNvPr>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160" name="AutoShape 8">
                <a:extLst>
                  <a:ext uri="{FF2B5EF4-FFF2-40B4-BE49-F238E27FC236}">
                    <a16:creationId xmlns:a16="http://schemas.microsoft.com/office/drawing/2014/main" id="{5F7A12F0-6EFD-474A-ABBF-626A6326608E}"/>
                  </a:ext>
                </a:extLst>
              </p:cNvPr>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sp>
        <p:nvSpPr>
          <p:cNvPr id="49161" name="AutoShape 9">
            <a:extLst>
              <a:ext uri="{FF2B5EF4-FFF2-40B4-BE49-F238E27FC236}">
                <a16:creationId xmlns:a16="http://schemas.microsoft.com/office/drawing/2014/main" id="{87064130-1538-422B-9E62-F63250C8F301}"/>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sl-SI" altLang="sl-SI"/>
              <a:t>Kliknite, če želite urediti slog naslova matrice</a:t>
            </a:r>
          </a:p>
        </p:txBody>
      </p:sp>
      <p:sp>
        <p:nvSpPr>
          <p:cNvPr id="49162" name="Rectangle 10">
            <a:extLst>
              <a:ext uri="{FF2B5EF4-FFF2-40B4-BE49-F238E27FC236}">
                <a16:creationId xmlns:a16="http://schemas.microsoft.com/office/drawing/2014/main" id="{7EB0B15E-DFA6-49CD-A961-E6DCB7914F1E}"/>
              </a:ext>
            </a:extLst>
          </p:cNvPr>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9163" name="Rectangle 11">
            <a:extLst>
              <a:ext uri="{FF2B5EF4-FFF2-40B4-BE49-F238E27FC236}">
                <a16:creationId xmlns:a16="http://schemas.microsoft.com/office/drawing/2014/main" id="{BDCB7F4D-A031-46DE-ADA3-3ACCA281C8D9}"/>
              </a:ext>
            </a:extLst>
          </p:cNvPr>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endParaRPr lang="sl-SI" altLang="sl-SI"/>
          </a:p>
        </p:txBody>
      </p:sp>
      <p:sp>
        <p:nvSpPr>
          <p:cNvPr id="49164" name="Rectangle 12">
            <a:extLst>
              <a:ext uri="{FF2B5EF4-FFF2-40B4-BE49-F238E27FC236}">
                <a16:creationId xmlns:a16="http://schemas.microsoft.com/office/drawing/2014/main" id="{5DF2E4E8-017C-486B-856A-08BA03363182}"/>
              </a:ext>
            </a:extLst>
          </p:cNvPr>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sl-SI" altLang="sl-SI"/>
          </a:p>
        </p:txBody>
      </p:sp>
      <p:sp>
        <p:nvSpPr>
          <p:cNvPr id="49165" name="Rectangle 13">
            <a:extLst>
              <a:ext uri="{FF2B5EF4-FFF2-40B4-BE49-F238E27FC236}">
                <a16:creationId xmlns:a16="http://schemas.microsoft.com/office/drawing/2014/main" id="{66AEF6D5-E8C8-4645-B8C1-C4826E800A7B}"/>
              </a:ext>
            </a:extLst>
          </p:cNvPr>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26A1F678-B83F-4F51-89DA-FE16169C7F11}"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hdr="0" ftr="0" dt="0"/>
  <p:txStyles>
    <p:titleStyle>
      <a:lvl1pPr algn="l" rtl="0" fontAlgn="base">
        <a:lnSpc>
          <a:spcPct val="90000"/>
        </a:lnSpc>
        <a:spcBef>
          <a:spcPct val="0"/>
        </a:spcBef>
        <a:spcAft>
          <a:spcPct val="0"/>
        </a:spcAft>
        <a:defRPr sz="3600" b="1" kern="1200">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panose="020B0604020202020204" pitchFamily="34" charset="0"/>
        </a:defRPr>
      </a:lvl2pPr>
      <a:lvl3pPr algn="l" rtl="0" fontAlgn="base">
        <a:lnSpc>
          <a:spcPct val="90000"/>
        </a:lnSpc>
        <a:spcBef>
          <a:spcPct val="0"/>
        </a:spcBef>
        <a:spcAft>
          <a:spcPct val="0"/>
        </a:spcAft>
        <a:defRPr sz="3600" b="1">
          <a:solidFill>
            <a:schemeClr val="tx2"/>
          </a:solidFill>
          <a:latin typeface="Arial" panose="020B0604020202020204" pitchFamily="34" charset="0"/>
        </a:defRPr>
      </a:lvl3pPr>
      <a:lvl4pPr algn="l" rtl="0" fontAlgn="base">
        <a:lnSpc>
          <a:spcPct val="90000"/>
        </a:lnSpc>
        <a:spcBef>
          <a:spcPct val="0"/>
        </a:spcBef>
        <a:spcAft>
          <a:spcPct val="0"/>
        </a:spcAft>
        <a:defRPr sz="3600" b="1">
          <a:solidFill>
            <a:schemeClr val="tx2"/>
          </a:solidFill>
          <a:latin typeface="Arial" panose="020B0604020202020204" pitchFamily="34" charset="0"/>
        </a:defRPr>
      </a:lvl4pPr>
      <a:lvl5pPr algn="l" rtl="0" fontAlgn="base">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fontAlgn="base">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Touris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benkapulko.com/en" TargetMode="External"/><Relationship Id="rId4" Type="http://schemas.openxmlformats.org/officeDocument/2006/relationships/hyperlink" Target="http://www.ehow.com/facts_5244298_positive-negative-effects-tourism.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a:extLst>
              <a:ext uri="{FF2B5EF4-FFF2-40B4-BE49-F238E27FC236}">
                <a16:creationId xmlns:a16="http://schemas.microsoft.com/office/drawing/2014/main" id="{0EFA1B29-64B5-487A-A14F-4E5119FB9E0E}"/>
              </a:ext>
            </a:extLst>
          </p:cNvPr>
          <p:cNvSpPr>
            <a:spLocks noGrp="1" noChangeArrowheads="1"/>
          </p:cNvSpPr>
          <p:nvPr>
            <p:ph type="ctrTitle"/>
          </p:nvPr>
        </p:nvSpPr>
        <p:spPr/>
        <p:txBody>
          <a:bodyPr/>
          <a:lstStyle/>
          <a:p>
            <a:r>
              <a:rPr lang="sl-SI" altLang="sl-SI"/>
              <a:t>HOLIDAYS AND TRAVELLING</a:t>
            </a:r>
          </a:p>
        </p:txBody>
      </p:sp>
      <p:sp>
        <p:nvSpPr>
          <p:cNvPr id="2051" name="Rectangle 3">
            <a:extLst>
              <a:ext uri="{FF2B5EF4-FFF2-40B4-BE49-F238E27FC236}">
                <a16:creationId xmlns:a16="http://schemas.microsoft.com/office/drawing/2014/main" id="{9F5F7545-B584-4FC4-8259-339C9480BF98}"/>
              </a:ext>
            </a:extLst>
          </p:cNvPr>
          <p:cNvSpPr>
            <a:spLocks noGrp="1" noChangeArrowheads="1"/>
          </p:cNvSpPr>
          <p:nvPr>
            <p:ph type="subTitle" idx="1"/>
          </p:nvPr>
        </p:nvSpPr>
        <p:spPr>
          <a:xfrm>
            <a:off x="4572000" y="2708275"/>
            <a:ext cx="4259263" cy="1822450"/>
          </a:xfrm>
        </p:spPr>
        <p:txBody>
          <a:bodyPr/>
          <a:lstStyle/>
          <a:p>
            <a:endParaRPr lang="sl-SI" altLang="sl-SI"/>
          </a:p>
        </p:txBody>
      </p:sp>
      <p:pic>
        <p:nvPicPr>
          <p:cNvPr id="2053" name="Picture 5" descr="52LseuWVxN_m">
            <a:extLst>
              <a:ext uri="{FF2B5EF4-FFF2-40B4-BE49-F238E27FC236}">
                <a16:creationId xmlns:a16="http://schemas.microsoft.com/office/drawing/2014/main" id="{4E6376D3-085F-4B58-B8E9-7D46AA949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997200"/>
            <a:ext cx="2162175" cy="3246438"/>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a:extLst>
              <a:ext uri="{FF2B5EF4-FFF2-40B4-BE49-F238E27FC236}">
                <a16:creationId xmlns:a16="http://schemas.microsoft.com/office/drawing/2014/main" id="{5CC8768B-EAB9-434D-9F2A-7A80EE76D6D4}"/>
              </a:ext>
            </a:extLst>
          </p:cNvPr>
          <p:cNvSpPr txBox="1">
            <a:spLocks noChangeArrowheads="1"/>
          </p:cNvSpPr>
          <p:nvPr/>
        </p:nvSpPr>
        <p:spPr bwMode="auto">
          <a:xfrm>
            <a:off x="755650" y="6308725"/>
            <a:ext cx="216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sl-SI" altLang="sl-SI"/>
          </a:p>
        </p:txBody>
      </p:sp>
      <p:sp>
        <p:nvSpPr>
          <p:cNvPr id="2055" name="Text Box 7">
            <a:extLst>
              <a:ext uri="{FF2B5EF4-FFF2-40B4-BE49-F238E27FC236}">
                <a16:creationId xmlns:a16="http://schemas.microsoft.com/office/drawing/2014/main" id="{6091AA23-5428-46B1-BEC0-4EE8C035A650}"/>
              </a:ext>
            </a:extLst>
          </p:cNvPr>
          <p:cNvSpPr txBox="1">
            <a:spLocks noChangeArrowheads="1"/>
          </p:cNvSpPr>
          <p:nvPr/>
        </p:nvSpPr>
        <p:spPr bwMode="auto">
          <a:xfrm>
            <a:off x="827088" y="6308725"/>
            <a:ext cx="223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sl-SI" altLang="sl-SI" sz="1600"/>
              <a:t>“Tour d’Eiffel”, Paris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59566823-A236-4CF1-9E39-1F2C68473B3A}"/>
              </a:ext>
            </a:extLst>
          </p:cNvPr>
          <p:cNvSpPr>
            <a:spLocks noGrp="1"/>
          </p:cNvSpPr>
          <p:nvPr>
            <p:ph type="sldNum" sz="quarter" idx="12"/>
          </p:nvPr>
        </p:nvSpPr>
        <p:spPr/>
        <p:txBody>
          <a:bodyPr/>
          <a:lstStyle/>
          <a:p>
            <a:fld id="{CDA354EF-039E-4D85-AA8D-67D5F36AAF05}" type="slidenum">
              <a:rPr lang="sl-SI" altLang="sl-SI"/>
              <a:pPr/>
              <a:t>10</a:t>
            </a:fld>
            <a:endParaRPr lang="sl-SI" altLang="sl-SI"/>
          </a:p>
        </p:txBody>
      </p:sp>
      <p:sp>
        <p:nvSpPr>
          <p:cNvPr id="30722" name="AutoShape 2">
            <a:extLst>
              <a:ext uri="{FF2B5EF4-FFF2-40B4-BE49-F238E27FC236}">
                <a16:creationId xmlns:a16="http://schemas.microsoft.com/office/drawing/2014/main" id="{CEA8BFE1-43ED-4434-ADBB-7BDA400E3996}"/>
              </a:ext>
            </a:extLst>
          </p:cNvPr>
          <p:cNvSpPr>
            <a:spLocks noGrp="1" noChangeArrowheads="1"/>
          </p:cNvSpPr>
          <p:nvPr>
            <p:ph type="title"/>
          </p:nvPr>
        </p:nvSpPr>
        <p:spPr/>
        <p:txBody>
          <a:bodyPr/>
          <a:lstStyle/>
          <a:p>
            <a:r>
              <a:rPr lang="sl-SI" altLang="sl-SI"/>
              <a:t>Most popular sites</a:t>
            </a:r>
          </a:p>
        </p:txBody>
      </p:sp>
      <p:pic>
        <p:nvPicPr>
          <p:cNvPr id="30729" name="Picture 9">
            <a:extLst>
              <a:ext uri="{FF2B5EF4-FFF2-40B4-BE49-F238E27FC236}">
                <a16:creationId xmlns:a16="http://schemas.microsoft.com/office/drawing/2014/main" id="{695E3270-F683-40CF-A1CB-BB142CC58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724400"/>
            <a:ext cx="2447925"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5" name="Picture 15">
            <a:extLst>
              <a:ext uri="{FF2B5EF4-FFF2-40B4-BE49-F238E27FC236}">
                <a16:creationId xmlns:a16="http://schemas.microsoft.com/office/drawing/2014/main" id="{7CA4E051-42BC-420A-A85A-34E22A477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3068638"/>
            <a:ext cx="2514600" cy="2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6" name="Picture 16">
            <a:extLst>
              <a:ext uri="{FF2B5EF4-FFF2-40B4-BE49-F238E27FC236}">
                <a16:creationId xmlns:a16="http://schemas.microsoft.com/office/drawing/2014/main" id="{39D638D4-0AA2-4AAA-9719-C5D71CD218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3068638"/>
            <a:ext cx="197802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8" name="Picture 18">
            <a:extLst>
              <a:ext uri="{FF2B5EF4-FFF2-40B4-BE49-F238E27FC236}">
                <a16:creationId xmlns:a16="http://schemas.microsoft.com/office/drawing/2014/main" id="{A4FE818F-5C3B-440B-8144-F478E3B1BA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2492375"/>
            <a:ext cx="25209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9" name="Text Box 19">
            <a:extLst>
              <a:ext uri="{FF2B5EF4-FFF2-40B4-BE49-F238E27FC236}">
                <a16:creationId xmlns:a16="http://schemas.microsoft.com/office/drawing/2014/main" id="{C41412E1-A81E-4534-9DD7-C82D5CD4C0A9}"/>
              </a:ext>
            </a:extLst>
          </p:cNvPr>
          <p:cNvSpPr txBox="1">
            <a:spLocks noChangeArrowheads="1"/>
          </p:cNvSpPr>
          <p:nvPr/>
        </p:nvSpPr>
        <p:spPr bwMode="auto">
          <a:xfrm>
            <a:off x="755650" y="5876925"/>
            <a:ext cx="2447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sl-SI" altLang="sl-SI" sz="1600"/>
              <a:t>The Statue of Liberty, New York</a:t>
            </a:r>
          </a:p>
        </p:txBody>
      </p:sp>
      <p:sp>
        <p:nvSpPr>
          <p:cNvPr id="30740" name="Text Box 20">
            <a:extLst>
              <a:ext uri="{FF2B5EF4-FFF2-40B4-BE49-F238E27FC236}">
                <a16:creationId xmlns:a16="http://schemas.microsoft.com/office/drawing/2014/main" id="{42F0050D-DFC0-41F4-B3BD-8B77D2158902}"/>
              </a:ext>
            </a:extLst>
          </p:cNvPr>
          <p:cNvSpPr txBox="1">
            <a:spLocks noChangeArrowheads="1"/>
          </p:cNvSpPr>
          <p:nvPr/>
        </p:nvSpPr>
        <p:spPr bwMode="auto">
          <a:xfrm>
            <a:off x="3059113" y="5805488"/>
            <a:ext cx="2232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sl-SI" altLang="sl-SI"/>
              <a:t>Big Ben, London</a:t>
            </a:r>
          </a:p>
        </p:txBody>
      </p:sp>
      <p:sp>
        <p:nvSpPr>
          <p:cNvPr id="30741" name="Text Box 21">
            <a:extLst>
              <a:ext uri="{FF2B5EF4-FFF2-40B4-BE49-F238E27FC236}">
                <a16:creationId xmlns:a16="http://schemas.microsoft.com/office/drawing/2014/main" id="{37E63370-EFCA-4691-9D99-73D8AD45CBBA}"/>
              </a:ext>
            </a:extLst>
          </p:cNvPr>
          <p:cNvSpPr txBox="1">
            <a:spLocks noChangeArrowheads="1"/>
          </p:cNvSpPr>
          <p:nvPr/>
        </p:nvSpPr>
        <p:spPr bwMode="auto">
          <a:xfrm>
            <a:off x="5867400" y="4221163"/>
            <a:ext cx="30591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sl-SI" altLang="sl-SI"/>
              <a:t>Niagara Falls, USA, Canada</a:t>
            </a:r>
          </a:p>
        </p:txBody>
      </p:sp>
      <p:sp>
        <p:nvSpPr>
          <p:cNvPr id="30742" name="Text Box 22">
            <a:extLst>
              <a:ext uri="{FF2B5EF4-FFF2-40B4-BE49-F238E27FC236}">
                <a16:creationId xmlns:a16="http://schemas.microsoft.com/office/drawing/2014/main" id="{604F11B7-464F-4A95-917E-8854C0AC3232}"/>
              </a:ext>
            </a:extLst>
          </p:cNvPr>
          <p:cNvSpPr txBox="1">
            <a:spLocks noChangeArrowheads="1"/>
          </p:cNvSpPr>
          <p:nvPr/>
        </p:nvSpPr>
        <p:spPr bwMode="auto">
          <a:xfrm>
            <a:off x="5940425" y="638175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sl-SI" altLang="sl-SI"/>
          </a:p>
        </p:txBody>
      </p:sp>
      <p:sp>
        <p:nvSpPr>
          <p:cNvPr id="30743" name="Text Box 23">
            <a:extLst>
              <a:ext uri="{FF2B5EF4-FFF2-40B4-BE49-F238E27FC236}">
                <a16:creationId xmlns:a16="http://schemas.microsoft.com/office/drawing/2014/main" id="{78CB270D-89C3-4FBF-9BC9-4FD7549B1599}"/>
              </a:ext>
            </a:extLst>
          </p:cNvPr>
          <p:cNvSpPr txBox="1">
            <a:spLocks noChangeArrowheads="1"/>
          </p:cNvSpPr>
          <p:nvPr/>
        </p:nvSpPr>
        <p:spPr bwMode="auto">
          <a:xfrm>
            <a:off x="5867400" y="6308725"/>
            <a:ext cx="3132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sl-SI" altLang="sl-SI"/>
              <a:t>The Giza Necropolis, Egypt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1FD4E771-2BCF-4DF8-85CA-74A774072EEB}"/>
              </a:ext>
            </a:extLst>
          </p:cNvPr>
          <p:cNvSpPr>
            <a:spLocks noGrp="1"/>
          </p:cNvSpPr>
          <p:nvPr>
            <p:ph type="sldNum" sz="quarter" idx="12"/>
          </p:nvPr>
        </p:nvSpPr>
        <p:spPr/>
        <p:txBody>
          <a:bodyPr/>
          <a:lstStyle/>
          <a:p>
            <a:fld id="{8F667910-3208-4F25-A008-1957C58FE723}" type="slidenum">
              <a:rPr lang="sl-SI" altLang="sl-SI"/>
              <a:pPr/>
              <a:t>11</a:t>
            </a:fld>
            <a:endParaRPr lang="sl-SI" altLang="sl-SI"/>
          </a:p>
        </p:txBody>
      </p:sp>
      <p:pic>
        <p:nvPicPr>
          <p:cNvPr id="32772" name="Picture 4">
            <a:extLst>
              <a:ext uri="{FF2B5EF4-FFF2-40B4-BE49-F238E27FC236}">
                <a16:creationId xmlns:a16="http://schemas.microsoft.com/office/drawing/2014/main" id="{0A3C9EA4-E850-4B15-BB7A-9AC9124C0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565400"/>
            <a:ext cx="208915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a:extLst>
              <a:ext uri="{FF2B5EF4-FFF2-40B4-BE49-F238E27FC236}">
                <a16:creationId xmlns:a16="http://schemas.microsoft.com/office/drawing/2014/main" id="{210EE0C5-2B63-453B-AE2F-DA13A6BDA3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2565400"/>
            <a:ext cx="18002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a:extLst>
              <a:ext uri="{FF2B5EF4-FFF2-40B4-BE49-F238E27FC236}">
                <a16:creationId xmlns:a16="http://schemas.microsoft.com/office/drawing/2014/main" id="{7BC023FD-3908-4B87-8AD4-B40D252922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2565400"/>
            <a:ext cx="1606550" cy="21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7">
            <a:extLst>
              <a:ext uri="{FF2B5EF4-FFF2-40B4-BE49-F238E27FC236}">
                <a16:creationId xmlns:a16="http://schemas.microsoft.com/office/drawing/2014/main" id="{F2DF6CEC-404C-451E-A7D9-809DBA8949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4437063"/>
            <a:ext cx="172878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6" name="Picture 8">
            <a:extLst>
              <a:ext uri="{FF2B5EF4-FFF2-40B4-BE49-F238E27FC236}">
                <a16:creationId xmlns:a16="http://schemas.microsoft.com/office/drawing/2014/main" id="{5090EF04-63F6-4D81-9317-28BCD31EED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4652963"/>
            <a:ext cx="1727200" cy="14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8" name="AutoShape 10">
            <a:extLst>
              <a:ext uri="{FF2B5EF4-FFF2-40B4-BE49-F238E27FC236}">
                <a16:creationId xmlns:a16="http://schemas.microsoft.com/office/drawing/2014/main" id="{86A01FA1-1303-41D6-A3D7-66251B941D4E}"/>
              </a:ext>
            </a:extLst>
          </p:cNvPr>
          <p:cNvSpPr>
            <a:spLocks noGrp="1" noChangeArrowheads="1"/>
          </p:cNvSpPr>
          <p:nvPr>
            <p:ph type="title"/>
          </p:nvPr>
        </p:nvSpPr>
        <p:spPr/>
        <p:txBody>
          <a:bodyPr/>
          <a:lstStyle/>
          <a:p>
            <a:r>
              <a:rPr lang="sl-SI" altLang="sl-SI"/>
              <a:t>Most popular sites </a:t>
            </a:r>
          </a:p>
        </p:txBody>
      </p:sp>
      <p:sp>
        <p:nvSpPr>
          <p:cNvPr id="32780" name="Text Box 12">
            <a:extLst>
              <a:ext uri="{FF2B5EF4-FFF2-40B4-BE49-F238E27FC236}">
                <a16:creationId xmlns:a16="http://schemas.microsoft.com/office/drawing/2014/main" id="{4EA5A8F7-0DFD-4459-859C-1D6C86D1F1BE}"/>
              </a:ext>
            </a:extLst>
          </p:cNvPr>
          <p:cNvSpPr txBox="1">
            <a:spLocks noChangeArrowheads="1"/>
          </p:cNvSpPr>
          <p:nvPr/>
        </p:nvSpPr>
        <p:spPr bwMode="auto">
          <a:xfrm>
            <a:off x="1042988" y="3860800"/>
            <a:ext cx="2160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sl-SI" altLang="sl-SI"/>
          </a:p>
        </p:txBody>
      </p:sp>
      <p:sp>
        <p:nvSpPr>
          <p:cNvPr id="32781" name="Text Box 13">
            <a:extLst>
              <a:ext uri="{FF2B5EF4-FFF2-40B4-BE49-F238E27FC236}">
                <a16:creationId xmlns:a16="http://schemas.microsoft.com/office/drawing/2014/main" id="{CFAB3EB8-1417-4480-B2AC-1287ABEABF29}"/>
              </a:ext>
            </a:extLst>
          </p:cNvPr>
          <p:cNvSpPr txBox="1">
            <a:spLocks noChangeArrowheads="1"/>
          </p:cNvSpPr>
          <p:nvPr/>
        </p:nvSpPr>
        <p:spPr bwMode="auto">
          <a:xfrm>
            <a:off x="755650" y="3789363"/>
            <a:ext cx="2808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sl-SI" altLang="sl-SI" sz="1600"/>
              <a:t>Colosseum in Rome, Italy</a:t>
            </a:r>
          </a:p>
        </p:txBody>
      </p:sp>
      <p:sp>
        <p:nvSpPr>
          <p:cNvPr id="32782" name="Rectangle 14">
            <a:extLst>
              <a:ext uri="{FF2B5EF4-FFF2-40B4-BE49-F238E27FC236}">
                <a16:creationId xmlns:a16="http://schemas.microsoft.com/office/drawing/2014/main" id="{83376AE0-2E39-4ED4-B2BF-D47FD7E91223}"/>
              </a:ext>
            </a:extLst>
          </p:cNvPr>
          <p:cNvSpPr>
            <a:spLocks noChangeArrowheads="1"/>
          </p:cNvSpPr>
          <p:nvPr/>
        </p:nvSpPr>
        <p:spPr bwMode="auto">
          <a:xfrm>
            <a:off x="3492500" y="3644900"/>
            <a:ext cx="4465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sl-SI" altLang="sl-SI" sz="1600"/>
              <a:t>Sydney Opera House, Australia</a:t>
            </a:r>
          </a:p>
        </p:txBody>
      </p:sp>
      <p:sp>
        <p:nvSpPr>
          <p:cNvPr id="32783" name="Text Box 15">
            <a:extLst>
              <a:ext uri="{FF2B5EF4-FFF2-40B4-BE49-F238E27FC236}">
                <a16:creationId xmlns:a16="http://schemas.microsoft.com/office/drawing/2014/main" id="{8E0064B2-2FCF-4C39-BDE5-67593F6002D2}"/>
              </a:ext>
            </a:extLst>
          </p:cNvPr>
          <p:cNvSpPr txBox="1">
            <a:spLocks noChangeArrowheads="1"/>
          </p:cNvSpPr>
          <p:nvPr/>
        </p:nvSpPr>
        <p:spPr bwMode="auto">
          <a:xfrm>
            <a:off x="827088" y="5734050"/>
            <a:ext cx="3132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sl-SI" altLang="sl-SI" sz="1600"/>
              <a:t>Parthenon in Athens, Greece</a:t>
            </a:r>
          </a:p>
        </p:txBody>
      </p:sp>
      <p:sp>
        <p:nvSpPr>
          <p:cNvPr id="32784" name="Text Box 16">
            <a:extLst>
              <a:ext uri="{FF2B5EF4-FFF2-40B4-BE49-F238E27FC236}">
                <a16:creationId xmlns:a16="http://schemas.microsoft.com/office/drawing/2014/main" id="{6B1609BC-B003-4984-AD1F-48793870549C}"/>
              </a:ext>
            </a:extLst>
          </p:cNvPr>
          <p:cNvSpPr txBox="1">
            <a:spLocks noChangeArrowheads="1"/>
          </p:cNvSpPr>
          <p:nvPr/>
        </p:nvSpPr>
        <p:spPr bwMode="auto">
          <a:xfrm>
            <a:off x="6192838" y="4724400"/>
            <a:ext cx="29511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sl-SI" sz="1600"/>
              <a:t>The Temple of the Emerald Buddha</a:t>
            </a:r>
            <a:r>
              <a:rPr lang="sl-SI" altLang="sl-SI" sz="1600"/>
              <a:t> in</a:t>
            </a:r>
            <a:r>
              <a:rPr lang="en-US" altLang="sl-SI" sz="1600"/>
              <a:t> Bangkok, Thailand</a:t>
            </a:r>
            <a:endParaRPr lang="sl-SI" altLang="sl-SI" sz="1600"/>
          </a:p>
        </p:txBody>
      </p:sp>
      <p:sp>
        <p:nvSpPr>
          <p:cNvPr id="32785" name="Rectangle 17">
            <a:extLst>
              <a:ext uri="{FF2B5EF4-FFF2-40B4-BE49-F238E27FC236}">
                <a16:creationId xmlns:a16="http://schemas.microsoft.com/office/drawing/2014/main" id="{2343C1F1-8924-434D-BBAB-1CFB35F18C3D}"/>
              </a:ext>
            </a:extLst>
          </p:cNvPr>
          <p:cNvSpPr>
            <a:spLocks noChangeArrowheads="1"/>
          </p:cNvSpPr>
          <p:nvPr/>
        </p:nvSpPr>
        <p:spPr bwMode="auto">
          <a:xfrm>
            <a:off x="4140200" y="6165850"/>
            <a:ext cx="2092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sl-SI" altLang="sl-SI" sz="1600"/>
              <a:t>The Taj Mahal, India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530F3FF-914B-475B-AC27-A321B8D25802}"/>
              </a:ext>
            </a:extLst>
          </p:cNvPr>
          <p:cNvSpPr>
            <a:spLocks noGrp="1"/>
          </p:cNvSpPr>
          <p:nvPr>
            <p:ph type="sldNum" sz="quarter" idx="12"/>
          </p:nvPr>
        </p:nvSpPr>
        <p:spPr/>
        <p:txBody>
          <a:bodyPr/>
          <a:lstStyle/>
          <a:p>
            <a:fld id="{15B64132-3854-4A9B-A6E6-B2BC756233D0}" type="slidenum">
              <a:rPr lang="sl-SI" altLang="sl-SI"/>
              <a:pPr/>
              <a:t>12</a:t>
            </a:fld>
            <a:endParaRPr lang="sl-SI" altLang="sl-SI"/>
          </a:p>
        </p:txBody>
      </p:sp>
      <p:sp>
        <p:nvSpPr>
          <p:cNvPr id="34818" name="AutoShape 2">
            <a:extLst>
              <a:ext uri="{FF2B5EF4-FFF2-40B4-BE49-F238E27FC236}">
                <a16:creationId xmlns:a16="http://schemas.microsoft.com/office/drawing/2014/main" id="{65973E9F-1E81-4591-A5D5-42A2C235A268}"/>
              </a:ext>
            </a:extLst>
          </p:cNvPr>
          <p:cNvSpPr>
            <a:spLocks noGrp="1" noChangeArrowheads="1"/>
          </p:cNvSpPr>
          <p:nvPr>
            <p:ph type="title"/>
          </p:nvPr>
        </p:nvSpPr>
        <p:spPr/>
        <p:txBody>
          <a:bodyPr/>
          <a:lstStyle/>
          <a:p>
            <a:r>
              <a:rPr lang="sl-SI" altLang="sl-SI"/>
              <a:t>Benka Pulko </a:t>
            </a:r>
          </a:p>
        </p:txBody>
      </p:sp>
      <p:sp>
        <p:nvSpPr>
          <p:cNvPr id="34822" name="Rectangle 6">
            <a:extLst>
              <a:ext uri="{FF2B5EF4-FFF2-40B4-BE49-F238E27FC236}">
                <a16:creationId xmlns:a16="http://schemas.microsoft.com/office/drawing/2014/main" id="{56BC7075-52BB-47D4-9EC5-148882ADD2D8}"/>
              </a:ext>
            </a:extLst>
          </p:cNvPr>
          <p:cNvSpPr>
            <a:spLocks noGrp="1" noChangeArrowheads="1"/>
          </p:cNvSpPr>
          <p:nvPr>
            <p:ph type="body" sz="half" idx="2"/>
          </p:nvPr>
        </p:nvSpPr>
        <p:spPr/>
        <p:txBody>
          <a:bodyPr/>
          <a:lstStyle/>
          <a:p>
            <a:r>
              <a:rPr lang="sl-SI" altLang="sl-SI" sz="2400"/>
              <a:t>Benka Pulko is a Slovenian world traveler.</a:t>
            </a:r>
          </a:p>
          <a:p>
            <a:r>
              <a:rPr lang="sl-SI" altLang="sl-SI" sz="2400"/>
              <a:t>She travelled across 75 countries and seven continents on a motorcycle.</a:t>
            </a:r>
          </a:p>
          <a:p>
            <a:r>
              <a:rPr lang="sl-SI" altLang="sl-SI" sz="2400"/>
              <a:t>Her journey lasted five and a half years.</a:t>
            </a:r>
          </a:p>
          <a:p>
            <a:endParaRPr lang="sl-SI" altLang="sl-SI" sz="2400"/>
          </a:p>
        </p:txBody>
      </p:sp>
      <p:pic>
        <p:nvPicPr>
          <p:cNvPr id="35070" name="Picture 254">
            <a:extLst>
              <a:ext uri="{FF2B5EF4-FFF2-40B4-BE49-F238E27FC236}">
                <a16:creationId xmlns:a16="http://schemas.microsoft.com/office/drawing/2014/main" id="{08E9473F-0BCC-42C8-9F86-7D895CBB7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492375"/>
            <a:ext cx="2384425"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46FF103-E79E-4FEF-BB21-183F48CC1651}"/>
              </a:ext>
            </a:extLst>
          </p:cNvPr>
          <p:cNvSpPr>
            <a:spLocks noGrp="1"/>
          </p:cNvSpPr>
          <p:nvPr>
            <p:ph type="sldNum" sz="quarter" idx="12"/>
          </p:nvPr>
        </p:nvSpPr>
        <p:spPr/>
        <p:txBody>
          <a:bodyPr/>
          <a:lstStyle/>
          <a:p>
            <a:fld id="{EDDA30CF-9A35-45A8-A1C5-4C4CA50347C1}" type="slidenum">
              <a:rPr lang="sl-SI" altLang="sl-SI"/>
              <a:pPr/>
              <a:t>13</a:t>
            </a:fld>
            <a:endParaRPr lang="sl-SI" altLang="sl-SI"/>
          </a:p>
        </p:txBody>
      </p:sp>
      <p:sp>
        <p:nvSpPr>
          <p:cNvPr id="43010" name="AutoShape 2">
            <a:extLst>
              <a:ext uri="{FF2B5EF4-FFF2-40B4-BE49-F238E27FC236}">
                <a16:creationId xmlns:a16="http://schemas.microsoft.com/office/drawing/2014/main" id="{BAEA50B4-0725-424F-B9FE-5D8B0C97F806}"/>
              </a:ext>
            </a:extLst>
          </p:cNvPr>
          <p:cNvSpPr>
            <a:spLocks noGrp="1" noChangeArrowheads="1"/>
          </p:cNvSpPr>
          <p:nvPr>
            <p:ph type="title"/>
          </p:nvPr>
        </p:nvSpPr>
        <p:spPr/>
        <p:txBody>
          <a:bodyPr/>
          <a:lstStyle/>
          <a:p>
            <a:r>
              <a:rPr lang="sl-SI" altLang="sl-SI"/>
              <a:t>Sources</a:t>
            </a:r>
          </a:p>
        </p:txBody>
      </p:sp>
      <p:sp>
        <p:nvSpPr>
          <p:cNvPr id="43011" name="Rectangle 3">
            <a:extLst>
              <a:ext uri="{FF2B5EF4-FFF2-40B4-BE49-F238E27FC236}">
                <a16:creationId xmlns:a16="http://schemas.microsoft.com/office/drawing/2014/main" id="{D887BB28-FD51-4CAF-8B84-28F89D239D5C}"/>
              </a:ext>
            </a:extLst>
          </p:cNvPr>
          <p:cNvSpPr>
            <a:spLocks noGrp="1" noChangeArrowheads="1"/>
          </p:cNvSpPr>
          <p:nvPr>
            <p:ph type="body" idx="1"/>
          </p:nvPr>
        </p:nvSpPr>
        <p:spPr/>
        <p:txBody>
          <a:bodyPr/>
          <a:lstStyle/>
          <a:p>
            <a:r>
              <a:rPr lang="sl-SI" altLang="sl-SI" sz="2400"/>
              <a:t>Liz &amp; John Soars – New Headway English Course, Oxford University Press</a:t>
            </a:r>
          </a:p>
          <a:p>
            <a:r>
              <a:rPr lang="sl-SI" altLang="sl-SI" sz="2400"/>
              <a:t>Wikipedia: </a:t>
            </a:r>
            <a:r>
              <a:rPr lang="sl-SI" altLang="sl-SI" sz="2400">
                <a:hlinkClick r:id="rId3"/>
              </a:rPr>
              <a:t>http://en.wikipedia.org/wiki/Tourism</a:t>
            </a:r>
            <a:endParaRPr lang="sl-SI" altLang="sl-SI" sz="2400"/>
          </a:p>
          <a:p>
            <a:r>
              <a:rPr lang="sl-SI" altLang="sl-SI" sz="2400"/>
              <a:t>Ehow:</a:t>
            </a:r>
          </a:p>
          <a:p>
            <a:pPr>
              <a:buFont typeface="Wingdings" panose="05000000000000000000" pitchFamily="2" charset="2"/>
              <a:buNone/>
            </a:pPr>
            <a:r>
              <a:rPr lang="sl-SI" altLang="sl-SI" sz="2400"/>
              <a:t>    </a:t>
            </a:r>
            <a:r>
              <a:rPr lang="sl-SI" altLang="sl-SI" sz="2400">
                <a:hlinkClick r:id="rId4"/>
              </a:rPr>
              <a:t>http://www.ehow.com/facts_5244298_positive-negative-effects-tourism.html</a:t>
            </a:r>
            <a:endParaRPr lang="sl-SI" altLang="sl-SI" sz="2400"/>
          </a:p>
          <a:p>
            <a:r>
              <a:rPr lang="sl-SI" altLang="sl-SI" sz="2400">
                <a:hlinkClick r:id="rId5"/>
              </a:rPr>
              <a:t>http://www.benkapulko.com/en</a:t>
            </a:r>
            <a:endParaRPr lang="sl-SI" altLang="sl-SI" sz="2400"/>
          </a:p>
          <a:p>
            <a:pPr>
              <a:buFont typeface="Wingdings" panose="05000000000000000000" pitchFamily="2" charset="2"/>
              <a:buNone/>
            </a:pPr>
            <a:endParaRPr lang="sl-SI" altLang="sl-SI" sz="2400"/>
          </a:p>
          <a:p>
            <a:endParaRPr lang="sl-SI" altLang="sl-SI"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28B5513-F4E2-45A2-B62C-40AAB999F006}"/>
              </a:ext>
            </a:extLst>
          </p:cNvPr>
          <p:cNvSpPr>
            <a:spLocks noGrp="1"/>
          </p:cNvSpPr>
          <p:nvPr>
            <p:ph type="sldNum" sz="quarter" idx="12"/>
          </p:nvPr>
        </p:nvSpPr>
        <p:spPr/>
        <p:txBody>
          <a:bodyPr/>
          <a:lstStyle/>
          <a:p>
            <a:fld id="{594843D8-BCF5-42FA-A367-626D7BF05C14}" type="slidenum">
              <a:rPr lang="sl-SI" altLang="sl-SI"/>
              <a:pPr/>
              <a:t>14</a:t>
            </a:fld>
            <a:endParaRPr lang="sl-SI" altLang="sl-SI"/>
          </a:p>
        </p:txBody>
      </p:sp>
      <p:sp>
        <p:nvSpPr>
          <p:cNvPr id="51204" name="Text Box 4">
            <a:extLst>
              <a:ext uri="{FF2B5EF4-FFF2-40B4-BE49-F238E27FC236}">
                <a16:creationId xmlns:a16="http://schemas.microsoft.com/office/drawing/2014/main" id="{4DD92D62-744F-46DF-AF80-BE6F1DC2C4DB}"/>
              </a:ext>
            </a:extLst>
          </p:cNvPr>
          <p:cNvSpPr txBox="1">
            <a:spLocks noChangeArrowheads="1"/>
          </p:cNvSpPr>
          <p:nvPr/>
        </p:nvSpPr>
        <p:spPr bwMode="auto">
          <a:xfrm>
            <a:off x="863600" y="2852738"/>
            <a:ext cx="8280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4800"/>
              <a:t>Thank you for your attention!</a:t>
            </a:r>
          </a:p>
        </p:txBody>
      </p:sp>
      <p:pic>
        <p:nvPicPr>
          <p:cNvPr id="51213" name="Picture 13">
            <a:extLst>
              <a:ext uri="{FF2B5EF4-FFF2-40B4-BE49-F238E27FC236}">
                <a16:creationId xmlns:a16="http://schemas.microsoft.com/office/drawing/2014/main" id="{B653C575-F771-4B4C-910A-EC1DD4C14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716338"/>
            <a:ext cx="2008187"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AFE5FDC-C4B3-4F33-8031-ED5344C61672}"/>
              </a:ext>
            </a:extLst>
          </p:cNvPr>
          <p:cNvSpPr>
            <a:spLocks noGrp="1"/>
          </p:cNvSpPr>
          <p:nvPr>
            <p:ph type="sldNum" sz="quarter" idx="12"/>
          </p:nvPr>
        </p:nvSpPr>
        <p:spPr/>
        <p:txBody>
          <a:bodyPr/>
          <a:lstStyle/>
          <a:p>
            <a:fld id="{F66C45AD-B0DE-4962-AE7B-449725637E18}" type="slidenum">
              <a:rPr lang="sl-SI" altLang="sl-SI"/>
              <a:pPr/>
              <a:t>2</a:t>
            </a:fld>
            <a:endParaRPr lang="sl-SI" altLang="sl-SI"/>
          </a:p>
        </p:txBody>
      </p:sp>
      <p:sp>
        <p:nvSpPr>
          <p:cNvPr id="7170" name="AutoShape 2">
            <a:extLst>
              <a:ext uri="{FF2B5EF4-FFF2-40B4-BE49-F238E27FC236}">
                <a16:creationId xmlns:a16="http://schemas.microsoft.com/office/drawing/2014/main" id="{AE9CB8AE-F416-484E-A138-4E88E1F2FC6A}"/>
              </a:ext>
            </a:extLst>
          </p:cNvPr>
          <p:cNvSpPr>
            <a:spLocks noGrp="1" noChangeArrowheads="1"/>
          </p:cNvSpPr>
          <p:nvPr>
            <p:ph type="title"/>
          </p:nvPr>
        </p:nvSpPr>
        <p:spPr/>
        <p:txBody>
          <a:bodyPr/>
          <a:lstStyle/>
          <a:p>
            <a:r>
              <a:rPr lang="sl-SI" altLang="sl-SI"/>
              <a:t>Definition</a:t>
            </a:r>
          </a:p>
        </p:txBody>
      </p:sp>
      <p:sp>
        <p:nvSpPr>
          <p:cNvPr id="7171" name="Rectangle 3">
            <a:extLst>
              <a:ext uri="{FF2B5EF4-FFF2-40B4-BE49-F238E27FC236}">
                <a16:creationId xmlns:a16="http://schemas.microsoft.com/office/drawing/2014/main" id="{B163F61B-BB21-47F1-88E5-A324864300AC}"/>
              </a:ext>
            </a:extLst>
          </p:cNvPr>
          <p:cNvSpPr>
            <a:spLocks noGrp="1" noChangeArrowheads="1"/>
          </p:cNvSpPr>
          <p:nvPr>
            <p:ph type="body" idx="1"/>
          </p:nvPr>
        </p:nvSpPr>
        <p:spPr>
          <a:xfrm>
            <a:off x="838200" y="2362200"/>
            <a:ext cx="5389563" cy="4090988"/>
          </a:xfrm>
        </p:spPr>
        <p:txBody>
          <a:bodyPr/>
          <a:lstStyle/>
          <a:p>
            <a:pPr>
              <a:lnSpc>
                <a:spcPct val="90000"/>
              </a:lnSpc>
            </a:pPr>
            <a:r>
              <a:rPr lang="sl-SI" altLang="sl-SI" sz="2400" b="1"/>
              <a:t>Holidays and travelling </a:t>
            </a:r>
            <a:r>
              <a:rPr lang="sl-SI" altLang="sl-SI" sz="2400" b="1">
                <a:sym typeface="Wingdings" panose="05000000000000000000" pitchFamily="2" charset="2"/>
              </a:rPr>
              <a:t> </a:t>
            </a:r>
            <a:r>
              <a:rPr lang="sl-SI" altLang="sl-SI" sz="2400">
                <a:sym typeface="Wingdings" panose="05000000000000000000" pitchFamily="2" charset="2"/>
              </a:rPr>
              <a:t>tourism</a:t>
            </a:r>
            <a:endParaRPr lang="sl-SI" altLang="sl-SI" sz="2400"/>
          </a:p>
          <a:p>
            <a:pPr>
              <a:lnSpc>
                <a:spcPct val="90000"/>
              </a:lnSpc>
            </a:pPr>
            <a:r>
              <a:rPr lang="sl-SI" altLang="sl-SI" sz="2400" b="1"/>
              <a:t>Tourism</a:t>
            </a:r>
            <a:r>
              <a:rPr lang="sl-SI" altLang="sl-SI" sz="2400"/>
              <a:t> is travel for recreational, leisure or business purposes. </a:t>
            </a:r>
          </a:p>
          <a:p>
            <a:pPr>
              <a:lnSpc>
                <a:spcPct val="90000"/>
              </a:lnSpc>
            </a:pPr>
            <a:r>
              <a:rPr lang="sl-SI" altLang="sl-SI" sz="2400" b="1"/>
              <a:t>Tourists</a:t>
            </a:r>
            <a:r>
              <a:rPr lang="sl-SI" altLang="sl-SI" sz="2400"/>
              <a:t> are people who travel to and stay in places outside their usual environment for more than twenty-four hours. </a:t>
            </a:r>
          </a:p>
          <a:p>
            <a:pPr>
              <a:lnSpc>
                <a:spcPct val="90000"/>
              </a:lnSpc>
            </a:pPr>
            <a:r>
              <a:rPr lang="sl-SI" altLang="sl-SI" sz="2400"/>
              <a:t>Tourism has become a popular global leisure activity. In 2008, there were over 922 million international tourist arrivals.</a:t>
            </a:r>
          </a:p>
        </p:txBody>
      </p:sp>
      <p:pic>
        <p:nvPicPr>
          <p:cNvPr id="7172" name="Picture 4">
            <a:extLst>
              <a:ext uri="{FF2B5EF4-FFF2-40B4-BE49-F238E27FC236}">
                <a16:creationId xmlns:a16="http://schemas.microsoft.com/office/drawing/2014/main" id="{A633602F-7A15-43B6-BF79-2996A8EE6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708275"/>
            <a:ext cx="2851150"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20D3977-367E-4F3B-83B2-FA9CA8D9AA7A}"/>
              </a:ext>
            </a:extLst>
          </p:cNvPr>
          <p:cNvSpPr>
            <a:spLocks noGrp="1"/>
          </p:cNvSpPr>
          <p:nvPr>
            <p:ph type="sldNum" sz="quarter" idx="12"/>
          </p:nvPr>
        </p:nvSpPr>
        <p:spPr/>
        <p:txBody>
          <a:bodyPr/>
          <a:lstStyle/>
          <a:p>
            <a:fld id="{20FB2B37-D831-4CE5-B23B-2703F5967188}" type="slidenum">
              <a:rPr lang="sl-SI" altLang="sl-SI"/>
              <a:pPr/>
              <a:t>3</a:t>
            </a:fld>
            <a:endParaRPr lang="sl-SI" altLang="sl-SI"/>
          </a:p>
        </p:txBody>
      </p:sp>
      <p:sp>
        <p:nvSpPr>
          <p:cNvPr id="8194" name="AutoShape 2">
            <a:extLst>
              <a:ext uri="{FF2B5EF4-FFF2-40B4-BE49-F238E27FC236}">
                <a16:creationId xmlns:a16="http://schemas.microsoft.com/office/drawing/2014/main" id="{4B8B83F2-DCA2-470B-A257-B27D9F5DAFEC}"/>
              </a:ext>
            </a:extLst>
          </p:cNvPr>
          <p:cNvSpPr>
            <a:spLocks noGrp="1" noChangeArrowheads="1"/>
          </p:cNvSpPr>
          <p:nvPr>
            <p:ph type="title"/>
          </p:nvPr>
        </p:nvSpPr>
        <p:spPr/>
        <p:txBody>
          <a:bodyPr/>
          <a:lstStyle/>
          <a:p>
            <a:r>
              <a:rPr lang="sl-SI" altLang="sl-SI"/>
              <a:t>A history of tourism</a:t>
            </a:r>
          </a:p>
        </p:txBody>
      </p:sp>
      <p:sp>
        <p:nvSpPr>
          <p:cNvPr id="8195" name="Rectangle 3">
            <a:extLst>
              <a:ext uri="{FF2B5EF4-FFF2-40B4-BE49-F238E27FC236}">
                <a16:creationId xmlns:a16="http://schemas.microsoft.com/office/drawing/2014/main" id="{08B9B575-93FE-446B-A4AA-F2790110ABAB}"/>
              </a:ext>
            </a:extLst>
          </p:cNvPr>
          <p:cNvSpPr>
            <a:spLocks noGrp="1" noChangeArrowheads="1"/>
          </p:cNvSpPr>
          <p:nvPr>
            <p:ph type="body" idx="1"/>
          </p:nvPr>
        </p:nvSpPr>
        <p:spPr/>
        <p:txBody>
          <a:bodyPr/>
          <a:lstStyle/>
          <a:p>
            <a:pPr>
              <a:lnSpc>
                <a:spcPct val="90000"/>
              </a:lnSpc>
            </a:pPr>
            <a:r>
              <a:rPr lang="sl-SI" altLang="sl-SI"/>
              <a:t>Wealthy people have always traveled to distant parts of the world.</a:t>
            </a:r>
          </a:p>
          <a:p>
            <a:pPr>
              <a:lnSpc>
                <a:spcPct val="90000"/>
              </a:lnSpc>
            </a:pPr>
            <a:r>
              <a:rPr lang="sl-SI" altLang="sl-SI"/>
              <a:t>The Romans started a tourism with their holiday villas in the Bay of Napels.</a:t>
            </a:r>
          </a:p>
          <a:p>
            <a:pPr>
              <a:lnSpc>
                <a:spcPct val="90000"/>
              </a:lnSpc>
            </a:pPr>
            <a:r>
              <a:rPr lang="sl-SI" altLang="sl-SI"/>
              <a:t>In the 19th century, Grand Tour of Europe’s cultural sites.</a:t>
            </a:r>
          </a:p>
          <a:p>
            <a:pPr>
              <a:lnSpc>
                <a:spcPct val="90000"/>
              </a:lnSpc>
            </a:pPr>
            <a:r>
              <a:rPr lang="sl-SI" altLang="sl-SI"/>
              <a:t>In 1845 Thomas Cook organized the first package tour.</a:t>
            </a:r>
          </a:p>
          <a:p>
            <a:pPr>
              <a:lnSpc>
                <a:spcPct val="90000"/>
              </a:lnSpc>
            </a:pPr>
            <a:endParaRPr lang="sl-SI" altLang="sl-SI"/>
          </a:p>
        </p:txBody>
      </p:sp>
      <p:pic>
        <p:nvPicPr>
          <p:cNvPr id="8196" name="Picture 4">
            <a:extLst>
              <a:ext uri="{FF2B5EF4-FFF2-40B4-BE49-F238E27FC236}">
                <a16:creationId xmlns:a16="http://schemas.microsoft.com/office/drawing/2014/main" id="{74E3F37F-37D7-4E1B-A7C8-4F1E76D13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88913"/>
            <a:ext cx="1212850" cy="186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CEF104F2-D593-4A29-AB77-DAB5B3D9ED42}"/>
              </a:ext>
            </a:extLst>
          </p:cNvPr>
          <p:cNvSpPr>
            <a:spLocks noGrp="1"/>
          </p:cNvSpPr>
          <p:nvPr>
            <p:ph type="sldNum" sz="quarter" idx="12"/>
          </p:nvPr>
        </p:nvSpPr>
        <p:spPr/>
        <p:txBody>
          <a:bodyPr/>
          <a:lstStyle/>
          <a:p>
            <a:fld id="{EB1AF906-F1A9-4970-B748-D1BEC17EDB66}" type="slidenum">
              <a:rPr lang="sl-SI" altLang="sl-SI"/>
              <a:pPr/>
              <a:t>4</a:t>
            </a:fld>
            <a:endParaRPr lang="sl-SI" altLang="sl-SI"/>
          </a:p>
        </p:txBody>
      </p:sp>
      <p:sp>
        <p:nvSpPr>
          <p:cNvPr id="9218" name="AutoShape 2">
            <a:extLst>
              <a:ext uri="{FF2B5EF4-FFF2-40B4-BE49-F238E27FC236}">
                <a16:creationId xmlns:a16="http://schemas.microsoft.com/office/drawing/2014/main" id="{58245972-858E-482E-A817-47B3D6173F6A}"/>
              </a:ext>
            </a:extLst>
          </p:cNvPr>
          <p:cNvSpPr>
            <a:spLocks noGrp="1" noChangeArrowheads="1"/>
          </p:cNvSpPr>
          <p:nvPr>
            <p:ph type="title"/>
          </p:nvPr>
        </p:nvSpPr>
        <p:spPr/>
        <p:txBody>
          <a:bodyPr/>
          <a:lstStyle/>
          <a:p>
            <a:br>
              <a:rPr lang="sl-SI" altLang="sl-SI" sz="3200"/>
            </a:br>
            <a:r>
              <a:rPr lang="sl-SI" altLang="sl-SI" sz="3200"/>
              <a:t>Recent developments</a:t>
            </a:r>
          </a:p>
        </p:txBody>
      </p:sp>
      <p:sp>
        <p:nvSpPr>
          <p:cNvPr id="9219" name="Rectangle 3">
            <a:extLst>
              <a:ext uri="{FF2B5EF4-FFF2-40B4-BE49-F238E27FC236}">
                <a16:creationId xmlns:a16="http://schemas.microsoft.com/office/drawing/2014/main" id="{118328D0-12CF-4ED0-9230-D9F144AF480B}"/>
              </a:ext>
            </a:extLst>
          </p:cNvPr>
          <p:cNvSpPr>
            <a:spLocks noGrp="1" noChangeArrowheads="1"/>
          </p:cNvSpPr>
          <p:nvPr>
            <p:ph type="body" idx="1"/>
          </p:nvPr>
        </p:nvSpPr>
        <p:spPr>
          <a:xfrm>
            <a:off x="827088" y="2349500"/>
            <a:ext cx="7693025" cy="2951163"/>
          </a:xfrm>
        </p:spPr>
        <p:txBody>
          <a:bodyPr/>
          <a:lstStyle/>
          <a:p>
            <a:pPr>
              <a:lnSpc>
                <a:spcPct val="80000"/>
              </a:lnSpc>
            </a:pPr>
            <a:r>
              <a:rPr lang="sl-SI" altLang="sl-SI" sz="2400"/>
              <a:t>People have more </a:t>
            </a:r>
            <a:r>
              <a:rPr lang="sl-SI" altLang="sl-SI" sz="2400" b="1"/>
              <a:t>money</a:t>
            </a:r>
            <a:r>
              <a:rPr lang="sl-SI" altLang="sl-SI" sz="2400"/>
              <a:t> to spend and </a:t>
            </a:r>
            <a:r>
              <a:rPr lang="sl-SI" altLang="sl-SI" sz="2400" b="1"/>
              <a:t>greater leisure</a:t>
            </a:r>
            <a:r>
              <a:rPr lang="sl-SI" altLang="sl-SI" sz="2400"/>
              <a:t> time and they are also </a:t>
            </a:r>
            <a:r>
              <a:rPr lang="sl-SI" altLang="sl-SI" sz="2400" b="1"/>
              <a:t>better-educated</a:t>
            </a:r>
            <a:r>
              <a:rPr lang="sl-SI" altLang="sl-SI" sz="2400"/>
              <a:t> and have more sophisticated tastes.</a:t>
            </a:r>
          </a:p>
          <a:p>
            <a:pPr>
              <a:lnSpc>
                <a:spcPct val="80000"/>
              </a:lnSpc>
            </a:pPr>
            <a:r>
              <a:rPr lang="sl-SI" altLang="sl-SI" sz="2400"/>
              <a:t>The </a:t>
            </a:r>
            <a:r>
              <a:rPr lang="sl-SI" altLang="sl-SI" sz="2400" b="1"/>
              <a:t>developments in technology</a:t>
            </a:r>
            <a:r>
              <a:rPr lang="sl-SI" altLang="sl-SI" sz="2400"/>
              <a:t> and transport infrastructure, such as jumbo jets, low-cost airlines have made many types of tourism more affordable.</a:t>
            </a:r>
          </a:p>
          <a:p>
            <a:pPr>
              <a:lnSpc>
                <a:spcPct val="80000"/>
              </a:lnSpc>
            </a:pPr>
            <a:r>
              <a:rPr lang="sl-SI" altLang="sl-SI" sz="2400"/>
              <a:t>There have been a few setbacks in tourism:</a:t>
            </a:r>
          </a:p>
          <a:p>
            <a:pPr lvl="2">
              <a:lnSpc>
                <a:spcPct val="80000"/>
              </a:lnSpc>
            </a:pPr>
            <a:r>
              <a:rPr lang="sl-SI" altLang="sl-SI" sz="1800"/>
              <a:t>Terrorist threats to tourist destinations (11th september).</a:t>
            </a:r>
          </a:p>
          <a:p>
            <a:pPr lvl="2">
              <a:lnSpc>
                <a:spcPct val="80000"/>
              </a:lnSpc>
            </a:pPr>
            <a:r>
              <a:rPr lang="sl-SI" altLang="sl-SI" sz="1800"/>
              <a:t>A tsunami (2004). Thousands of lives were lost.</a:t>
            </a:r>
          </a:p>
          <a:p>
            <a:pPr>
              <a:lnSpc>
                <a:spcPct val="80000"/>
              </a:lnSpc>
            </a:pPr>
            <a:endParaRPr lang="sl-SI" altLang="sl-SI" sz="2400"/>
          </a:p>
        </p:txBody>
      </p:sp>
      <p:pic>
        <p:nvPicPr>
          <p:cNvPr id="9221" name="Picture 5" descr="Boeing 747 Süper Jumbo tipi Yolcu Uçağı">
            <a:extLst>
              <a:ext uri="{FF2B5EF4-FFF2-40B4-BE49-F238E27FC236}">
                <a16:creationId xmlns:a16="http://schemas.microsoft.com/office/drawing/2014/main" id="{8F0FC460-CAF6-419A-AF97-9E640A9C7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5373688"/>
            <a:ext cx="2016125" cy="1020762"/>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a:extLst>
              <a:ext uri="{FF2B5EF4-FFF2-40B4-BE49-F238E27FC236}">
                <a16:creationId xmlns:a16="http://schemas.microsoft.com/office/drawing/2014/main" id="{DF670CFB-CCA4-4D88-A398-AEAF10DB9C25}"/>
              </a:ext>
            </a:extLst>
          </p:cNvPr>
          <p:cNvSpPr txBox="1">
            <a:spLocks noChangeArrowheads="1"/>
          </p:cNvSpPr>
          <p:nvPr/>
        </p:nvSpPr>
        <p:spPr bwMode="auto">
          <a:xfrm>
            <a:off x="3419475" y="6453188"/>
            <a:ext cx="2089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sl-SI" altLang="sl-SI" sz="1000"/>
              <a:t>Airbus A380 (853 passengers)</a:t>
            </a:r>
          </a:p>
        </p:txBody>
      </p:sp>
      <p:pic>
        <p:nvPicPr>
          <p:cNvPr id="9224" name="Picture 8" descr="2004-tsunami">
            <a:extLst>
              <a:ext uri="{FF2B5EF4-FFF2-40B4-BE49-F238E27FC236}">
                <a16:creationId xmlns:a16="http://schemas.microsoft.com/office/drawing/2014/main" id="{8FCF0468-DD8B-4B72-AD57-555445051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5373688"/>
            <a:ext cx="1727200" cy="1008062"/>
          </a:xfrm>
          <a:prstGeom prst="rect">
            <a:avLst/>
          </a:prstGeom>
          <a:noFill/>
          <a:extLst>
            <a:ext uri="{909E8E84-426E-40DD-AFC4-6F175D3DCCD1}">
              <a14:hiddenFill xmlns:a14="http://schemas.microsoft.com/office/drawing/2010/main">
                <a:solidFill>
                  <a:srgbClr val="FFFFFF"/>
                </a:solidFill>
              </a14:hiddenFill>
            </a:ext>
          </a:extLst>
        </p:spPr>
      </p:pic>
      <p:sp>
        <p:nvSpPr>
          <p:cNvPr id="9225" name="Text Box 9">
            <a:extLst>
              <a:ext uri="{FF2B5EF4-FFF2-40B4-BE49-F238E27FC236}">
                <a16:creationId xmlns:a16="http://schemas.microsoft.com/office/drawing/2014/main" id="{D79C7AFF-B14C-4F94-9536-6A601F4CA7D5}"/>
              </a:ext>
            </a:extLst>
          </p:cNvPr>
          <p:cNvSpPr txBox="1">
            <a:spLocks noChangeArrowheads="1"/>
          </p:cNvSpPr>
          <p:nvPr/>
        </p:nvSpPr>
        <p:spPr bwMode="auto">
          <a:xfrm>
            <a:off x="5867400" y="6491288"/>
            <a:ext cx="1871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sl-SI" altLang="sl-SI"/>
          </a:p>
        </p:txBody>
      </p:sp>
      <p:sp>
        <p:nvSpPr>
          <p:cNvPr id="9226" name="Text Box 10">
            <a:extLst>
              <a:ext uri="{FF2B5EF4-FFF2-40B4-BE49-F238E27FC236}">
                <a16:creationId xmlns:a16="http://schemas.microsoft.com/office/drawing/2014/main" id="{256B9277-DD0B-4F0E-B23C-DB92B78CFCE7}"/>
              </a:ext>
            </a:extLst>
          </p:cNvPr>
          <p:cNvSpPr txBox="1">
            <a:spLocks noChangeArrowheads="1"/>
          </p:cNvSpPr>
          <p:nvPr/>
        </p:nvSpPr>
        <p:spPr bwMode="auto">
          <a:xfrm>
            <a:off x="6300788" y="6453188"/>
            <a:ext cx="23764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sl-SI" altLang="sl-SI" sz="1000"/>
              <a:t>Tsunami, Asia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28D3385-8C2D-4310-9252-5DD8BBA2699C}"/>
              </a:ext>
            </a:extLst>
          </p:cNvPr>
          <p:cNvSpPr>
            <a:spLocks noGrp="1"/>
          </p:cNvSpPr>
          <p:nvPr>
            <p:ph type="sldNum" sz="quarter" idx="12"/>
          </p:nvPr>
        </p:nvSpPr>
        <p:spPr/>
        <p:txBody>
          <a:bodyPr/>
          <a:lstStyle/>
          <a:p>
            <a:fld id="{73ED2509-A06C-418C-B5EF-E44E83645145}" type="slidenum">
              <a:rPr lang="sl-SI" altLang="sl-SI"/>
              <a:pPr/>
              <a:t>5</a:t>
            </a:fld>
            <a:endParaRPr lang="sl-SI" altLang="sl-SI"/>
          </a:p>
        </p:txBody>
      </p:sp>
      <p:sp>
        <p:nvSpPr>
          <p:cNvPr id="21506" name="AutoShape 2">
            <a:extLst>
              <a:ext uri="{FF2B5EF4-FFF2-40B4-BE49-F238E27FC236}">
                <a16:creationId xmlns:a16="http://schemas.microsoft.com/office/drawing/2014/main" id="{D44E526E-BE14-4E49-A0C4-E9979A8C1103}"/>
              </a:ext>
            </a:extLst>
          </p:cNvPr>
          <p:cNvSpPr>
            <a:spLocks noGrp="1" noChangeArrowheads="1"/>
          </p:cNvSpPr>
          <p:nvPr>
            <p:ph type="title"/>
          </p:nvPr>
        </p:nvSpPr>
        <p:spPr/>
        <p:txBody>
          <a:bodyPr/>
          <a:lstStyle/>
          <a:p>
            <a:r>
              <a:rPr lang="sl-SI" altLang="sl-SI"/>
              <a:t>Tourism in the future</a:t>
            </a:r>
          </a:p>
        </p:txBody>
      </p:sp>
      <p:sp>
        <p:nvSpPr>
          <p:cNvPr id="21507" name="Rectangle 3">
            <a:extLst>
              <a:ext uri="{FF2B5EF4-FFF2-40B4-BE49-F238E27FC236}">
                <a16:creationId xmlns:a16="http://schemas.microsoft.com/office/drawing/2014/main" id="{8D16C06C-90A8-45D4-AE3A-D963FD97E748}"/>
              </a:ext>
            </a:extLst>
          </p:cNvPr>
          <p:cNvSpPr>
            <a:spLocks noGrp="1" noChangeArrowheads="1"/>
          </p:cNvSpPr>
          <p:nvPr>
            <p:ph type="body" idx="1"/>
          </p:nvPr>
        </p:nvSpPr>
        <p:spPr/>
        <p:txBody>
          <a:bodyPr/>
          <a:lstStyle/>
          <a:p>
            <a:r>
              <a:rPr lang="sl-SI" altLang="sl-SI"/>
              <a:t>The tourist idustry is growing very fast and will soon be the largest industry in the world.</a:t>
            </a:r>
          </a:p>
          <a:p>
            <a:r>
              <a:rPr lang="sl-SI" altLang="sl-SI"/>
              <a:t>Because the tourists are destroying sites some replicas have been built (Lascaux caves – France)</a:t>
            </a:r>
          </a:p>
          <a:p>
            <a:r>
              <a:rPr lang="sl-SI" altLang="sl-SI"/>
              <a:t>Technological improvement is likely to make: </a:t>
            </a:r>
          </a:p>
          <a:p>
            <a:pPr lvl="2"/>
            <a:r>
              <a:rPr lang="sl-SI" altLang="sl-SI"/>
              <a:t>Underwater hotels (Hydropolis in Dubai )</a:t>
            </a:r>
          </a:p>
          <a:p>
            <a:pPr lvl="2"/>
            <a:r>
              <a:rPr lang="sl-SI" altLang="sl-SI"/>
              <a:t>Space tourism</a:t>
            </a:r>
          </a:p>
          <a:p>
            <a:endParaRPr lang="sl-SI" altLang="sl-SI"/>
          </a:p>
          <a:p>
            <a:endParaRPr lang="sl-SI" altLang="sl-SI"/>
          </a:p>
          <a:p>
            <a:endParaRPr lang="sl-SI" altLang="sl-SI"/>
          </a:p>
          <a:p>
            <a:endParaRPr lang="sl-SI" altLang="sl-SI"/>
          </a:p>
        </p:txBody>
      </p:sp>
      <p:pic>
        <p:nvPicPr>
          <p:cNvPr id="21508" name="Picture 4">
            <a:extLst>
              <a:ext uri="{FF2B5EF4-FFF2-40B4-BE49-F238E27FC236}">
                <a16:creationId xmlns:a16="http://schemas.microsoft.com/office/drawing/2014/main" id="{180B4B4E-0D9D-4F0B-A19F-9D9F5CCBD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5589588"/>
            <a:ext cx="158432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Text Box 5">
            <a:extLst>
              <a:ext uri="{FF2B5EF4-FFF2-40B4-BE49-F238E27FC236}">
                <a16:creationId xmlns:a16="http://schemas.microsoft.com/office/drawing/2014/main" id="{A3D8E9AD-5D2F-40D0-BFDF-696756F781F4}"/>
              </a:ext>
            </a:extLst>
          </p:cNvPr>
          <p:cNvSpPr txBox="1">
            <a:spLocks noChangeArrowheads="1"/>
          </p:cNvSpPr>
          <p:nvPr/>
        </p:nvSpPr>
        <p:spPr bwMode="auto">
          <a:xfrm>
            <a:off x="7092950" y="6381750"/>
            <a:ext cx="1584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sl-SI" altLang="sl-SI" sz="1000"/>
              <a:t>Hydropolis, Dubai</a:t>
            </a:r>
          </a:p>
        </p:txBody>
      </p:sp>
      <p:pic>
        <p:nvPicPr>
          <p:cNvPr id="21510" name="Picture 6">
            <a:extLst>
              <a:ext uri="{FF2B5EF4-FFF2-40B4-BE49-F238E27FC236}">
                <a16:creationId xmlns:a16="http://schemas.microsoft.com/office/drawing/2014/main" id="{A619EB1F-E306-4CEC-AD9C-E27280BF3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260350"/>
            <a:ext cx="1871662"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1" name="Text Box 7">
            <a:extLst>
              <a:ext uri="{FF2B5EF4-FFF2-40B4-BE49-F238E27FC236}">
                <a16:creationId xmlns:a16="http://schemas.microsoft.com/office/drawing/2014/main" id="{7310A7D8-437B-4384-A56A-EDDEA520F377}"/>
              </a:ext>
            </a:extLst>
          </p:cNvPr>
          <p:cNvSpPr txBox="1">
            <a:spLocks noChangeArrowheads="1"/>
          </p:cNvSpPr>
          <p:nvPr/>
        </p:nvSpPr>
        <p:spPr bwMode="auto">
          <a:xfrm>
            <a:off x="6804025" y="1484313"/>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sl-SI" altLang="sl-SI" sz="1400"/>
              <a:t>Lascaux cave paintings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a:extLst>
              <a:ext uri="{FF2B5EF4-FFF2-40B4-BE49-F238E27FC236}">
                <a16:creationId xmlns:a16="http://schemas.microsoft.com/office/drawing/2014/main" id="{35E44B2C-7870-48B0-A52C-F2CB1EDB0695}"/>
              </a:ext>
            </a:extLst>
          </p:cNvPr>
          <p:cNvSpPr>
            <a:spLocks noGrp="1"/>
          </p:cNvSpPr>
          <p:nvPr>
            <p:ph type="sldNum" sz="quarter" idx="12"/>
          </p:nvPr>
        </p:nvSpPr>
        <p:spPr/>
        <p:txBody>
          <a:bodyPr/>
          <a:lstStyle/>
          <a:p>
            <a:fld id="{7D6FB976-85D8-45A7-9167-FFDD8CF422D1}" type="slidenum">
              <a:rPr lang="sl-SI" altLang="sl-SI"/>
              <a:pPr/>
              <a:t>6</a:t>
            </a:fld>
            <a:endParaRPr lang="sl-SI" altLang="sl-SI"/>
          </a:p>
        </p:txBody>
      </p:sp>
      <p:sp>
        <p:nvSpPr>
          <p:cNvPr id="19460" name="AutoShape 4">
            <a:extLst>
              <a:ext uri="{FF2B5EF4-FFF2-40B4-BE49-F238E27FC236}">
                <a16:creationId xmlns:a16="http://schemas.microsoft.com/office/drawing/2014/main" id="{B7720D06-E721-4789-B8D4-644E0444B91D}"/>
              </a:ext>
            </a:extLst>
          </p:cNvPr>
          <p:cNvSpPr>
            <a:spLocks noGrp="1" noChangeArrowheads="1"/>
          </p:cNvSpPr>
          <p:nvPr>
            <p:ph type="title"/>
          </p:nvPr>
        </p:nvSpPr>
        <p:spPr/>
        <p:txBody>
          <a:bodyPr/>
          <a:lstStyle/>
          <a:p>
            <a:r>
              <a:rPr lang="sl-SI" altLang="sl-SI"/>
              <a:t>Effects of tourism</a:t>
            </a:r>
          </a:p>
        </p:txBody>
      </p:sp>
      <p:sp>
        <p:nvSpPr>
          <p:cNvPr id="19461" name="Rectangle 5">
            <a:extLst>
              <a:ext uri="{FF2B5EF4-FFF2-40B4-BE49-F238E27FC236}">
                <a16:creationId xmlns:a16="http://schemas.microsoft.com/office/drawing/2014/main" id="{F9A255CA-A86F-49A4-A099-0FBDAD5C308E}"/>
              </a:ext>
            </a:extLst>
          </p:cNvPr>
          <p:cNvSpPr>
            <a:spLocks noGrp="1" noChangeArrowheads="1"/>
          </p:cNvSpPr>
          <p:nvPr>
            <p:ph type="body" sz="half" idx="1"/>
          </p:nvPr>
        </p:nvSpPr>
        <p:spPr>
          <a:xfrm>
            <a:off x="838200" y="2362200"/>
            <a:ext cx="3770313" cy="4495800"/>
          </a:xfrm>
        </p:spPr>
        <p:txBody>
          <a:bodyPr/>
          <a:lstStyle/>
          <a:p>
            <a:pPr>
              <a:lnSpc>
                <a:spcPct val="80000"/>
              </a:lnSpc>
            </a:pPr>
            <a:r>
              <a:rPr lang="sl-SI" altLang="sl-SI" sz="1800" b="1"/>
              <a:t>Positive:</a:t>
            </a:r>
          </a:p>
          <a:p>
            <a:pPr lvl="1">
              <a:lnSpc>
                <a:spcPct val="80000"/>
              </a:lnSpc>
            </a:pPr>
            <a:r>
              <a:rPr lang="sl-SI" altLang="sl-SI" sz="1600" u="sng"/>
              <a:t>Economic effects</a:t>
            </a:r>
            <a:r>
              <a:rPr lang="sl-SI" altLang="sl-SI" sz="1600" b="1"/>
              <a:t>:</a:t>
            </a:r>
          </a:p>
          <a:p>
            <a:pPr lvl="2">
              <a:lnSpc>
                <a:spcPct val="80000"/>
              </a:lnSpc>
            </a:pPr>
            <a:r>
              <a:rPr lang="sl-SI" altLang="sl-SI" sz="1400"/>
              <a:t>It brings profit to the local and regional area</a:t>
            </a:r>
          </a:p>
          <a:p>
            <a:pPr lvl="2">
              <a:lnSpc>
                <a:spcPct val="80000"/>
              </a:lnSpc>
            </a:pPr>
            <a:r>
              <a:rPr lang="sl-SI" altLang="sl-SI" sz="1400"/>
              <a:t>It creates new jobs (tourist guides, souvenir sellers…)</a:t>
            </a:r>
          </a:p>
          <a:p>
            <a:pPr lvl="1">
              <a:lnSpc>
                <a:spcPct val="80000"/>
              </a:lnSpc>
            </a:pPr>
            <a:r>
              <a:rPr lang="sl-SI" altLang="sl-SI" sz="1600" u="sng"/>
              <a:t>Social &amp; cultural effects:</a:t>
            </a:r>
          </a:p>
          <a:p>
            <a:pPr lvl="2">
              <a:lnSpc>
                <a:spcPct val="80000"/>
              </a:lnSpc>
            </a:pPr>
            <a:r>
              <a:rPr lang="sl-SI" altLang="sl-SI" sz="1400"/>
              <a:t>Developing positive attitudes towards each other</a:t>
            </a:r>
          </a:p>
          <a:p>
            <a:pPr lvl="2">
              <a:lnSpc>
                <a:spcPct val="80000"/>
              </a:lnSpc>
            </a:pPr>
            <a:r>
              <a:rPr lang="sl-SI" altLang="sl-SI" sz="1400"/>
              <a:t>Learning about each other’s culture and customs</a:t>
            </a:r>
          </a:p>
          <a:p>
            <a:pPr lvl="2">
              <a:lnSpc>
                <a:spcPct val="80000"/>
              </a:lnSpc>
            </a:pPr>
            <a:r>
              <a:rPr lang="sl-SI" altLang="sl-SI" sz="1400"/>
              <a:t>Reducing negative stereotypes</a:t>
            </a:r>
          </a:p>
          <a:p>
            <a:pPr lvl="2">
              <a:lnSpc>
                <a:spcPct val="80000"/>
              </a:lnSpc>
            </a:pPr>
            <a:r>
              <a:rPr lang="sl-SI" altLang="sl-SI" sz="1400"/>
              <a:t>Developing friendships</a:t>
            </a:r>
          </a:p>
          <a:p>
            <a:pPr lvl="2">
              <a:lnSpc>
                <a:spcPct val="80000"/>
              </a:lnSpc>
            </a:pPr>
            <a:r>
              <a:rPr lang="sl-SI" altLang="sl-SI" sz="1400"/>
              <a:t>Developing appreciation, understanding, respect, and tolerance for each other’s culture</a:t>
            </a:r>
          </a:p>
          <a:p>
            <a:pPr lvl="1">
              <a:lnSpc>
                <a:spcPct val="80000"/>
              </a:lnSpc>
            </a:pPr>
            <a:endParaRPr lang="sl-SI" altLang="sl-SI" sz="1600" b="1" u="sng"/>
          </a:p>
          <a:p>
            <a:pPr lvl="1">
              <a:lnSpc>
                <a:spcPct val="80000"/>
              </a:lnSpc>
              <a:buFontTx/>
              <a:buNone/>
            </a:pPr>
            <a:endParaRPr lang="sl-SI" altLang="sl-SI" sz="1600" b="1" u="sng"/>
          </a:p>
          <a:p>
            <a:pPr lvl="1">
              <a:lnSpc>
                <a:spcPct val="80000"/>
              </a:lnSpc>
              <a:buFontTx/>
              <a:buNone/>
            </a:pPr>
            <a:r>
              <a:rPr lang="sl-SI" altLang="sl-SI" sz="1600"/>
              <a:t>    </a:t>
            </a:r>
          </a:p>
        </p:txBody>
      </p:sp>
      <p:sp>
        <p:nvSpPr>
          <p:cNvPr id="19462" name="Rectangle 6">
            <a:extLst>
              <a:ext uri="{FF2B5EF4-FFF2-40B4-BE49-F238E27FC236}">
                <a16:creationId xmlns:a16="http://schemas.microsoft.com/office/drawing/2014/main" id="{AD3B225C-C69F-4AB6-A61A-837D0F84255C}"/>
              </a:ext>
            </a:extLst>
          </p:cNvPr>
          <p:cNvSpPr>
            <a:spLocks noGrp="1" noChangeArrowheads="1"/>
          </p:cNvSpPr>
          <p:nvPr>
            <p:ph type="body" sz="half" idx="2"/>
          </p:nvPr>
        </p:nvSpPr>
        <p:spPr>
          <a:xfrm>
            <a:off x="4716463" y="2276475"/>
            <a:ext cx="3770312" cy="3724275"/>
          </a:xfrm>
        </p:spPr>
        <p:txBody>
          <a:bodyPr/>
          <a:lstStyle/>
          <a:p>
            <a:pPr>
              <a:lnSpc>
                <a:spcPct val="80000"/>
              </a:lnSpc>
            </a:pPr>
            <a:r>
              <a:rPr lang="sl-SI" altLang="sl-SI" sz="1800" b="1"/>
              <a:t>Negative:</a:t>
            </a:r>
          </a:p>
          <a:p>
            <a:pPr lvl="1">
              <a:lnSpc>
                <a:spcPct val="80000"/>
              </a:lnSpc>
            </a:pPr>
            <a:r>
              <a:rPr lang="sl-SI" altLang="sl-SI" sz="1600" u="sng"/>
              <a:t>Environmental Effects:</a:t>
            </a:r>
          </a:p>
          <a:p>
            <a:pPr lvl="2">
              <a:lnSpc>
                <a:spcPct val="80000"/>
              </a:lnSpc>
            </a:pPr>
            <a:r>
              <a:rPr lang="sl-SI" altLang="sl-SI" sz="1400"/>
              <a:t>It destroys ecosystems and environments </a:t>
            </a:r>
          </a:p>
          <a:p>
            <a:pPr lvl="2">
              <a:lnSpc>
                <a:spcPct val="80000"/>
              </a:lnSpc>
            </a:pPr>
            <a:r>
              <a:rPr lang="sl-SI" altLang="sl-SI" sz="1400"/>
              <a:t>Traffic jams, litter</a:t>
            </a:r>
          </a:p>
          <a:p>
            <a:pPr lvl="2">
              <a:lnSpc>
                <a:spcPct val="80000"/>
              </a:lnSpc>
            </a:pPr>
            <a:r>
              <a:rPr lang="sl-SI" altLang="sl-SI" sz="1400"/>
              <a:t>Natural areas - parks,rivers,woody areas get polluted and destroyed</a:t>
            </a:r>
          </a:p>
          <a:p>
            <a:pPr lvl="2">
              <a:lnSpc>
                <a:spcPct val="80000"/>
              </a:lnSpc>
            </a:pPr>
            <a:r>
              <a:rPr lang="sl-SI" altLang="sl-SI" sz="1400"/>
              <a:t>Destroying sites (scratching names into the rocks…)</a:t>
            </a:r>
          </a:p>
          <a:p>
            <a:pPr lvl="1">
              <a:lnSpc>
                <a:spcPct val="80000"/>
              </a:lnSpc>
            </a:pPr>
            <a:r>
              <a:rPr lang="sl-SI" altLang="sl-SI" sz="1600" u="sng"/>
              <a:t>Social effects</a:t>
            </a:r>
          </a:p>
          <a:p>
            <a:pPr lvl="2">
              <a:lnSpc>
                <a:spcPct val="80000"/>
              </a:lnSpc>
            </a:pPr>
            <a:r>
              <a:rPr lang="sl-SI" altLang="sl-SI" sz="1400"/>
              <a:t>More crime - tourists bring money, bad people rob them </a:t>
            </a:r>
          </a:p>
          <a:p>
            <a:pPr lvl="2">
              <a:lnSpc>
                <a:spcPct val="80000"/>
              </a:lnSpc>
            </a:pPr>
            <a:r>
              <a:rPr lang="sl-SI" altLang="sl-SI" sz="1400"/>
              <a:t>Popular tourist destinations are abandoned by all local residents</a:t>
            </a:r>
          </a:p>
          <a:p>
            <a:pPr lvl="2">
              <a:lnSpc>
                <a:spcPct val="80000"/>
              </a:lnSpc>
            </a:pPr>
            <a:endParaRPr lang="sl-SI" altLang="sl-SI" sz="1400"/>
          </a:p>
          <a:p>
            <a:pPr lvl="2">
              <a:lnSpc>
                <a:spcPct val="80000"/>
              </a:lnSpc>
            </a:pPr>
            <a:endParaRPr lang="sl-SI" altLang="sl-SI" sz="1400" u="sng"/>
          </a:p>
          <a:p>
            <a:pPr lvl="2">
              <a:lnSpc>
                <a:spcPct val="80000"/>
              </a:lnSpc>
            </a:pPr>
            <a:endParaRPr lang="sl-SI" altLang="sl-SI" sz="1400" u="sng"/>
          </a:p>
          <a:p>
            <a:pPr lvl="1">
              <a:lnSpc>
                <a:spcPct val="80000"/>
              </a:lnSpc>
            </a:pPr>
            <a:endParaRPr lang="sl-SI" altLang="sl-SI" sz="1600" b="1" u="sng"/>
          </a:p>
        </p:txBody>
      </p:sp>
      <p:pic>
        <p:nvPicPr>
          <p:cNvPr id="19463" name="Picture 7">
            <a:extLst>
              <a:ext uri="{FF2B5EF4-FFF2-40B4-BE49-F238E27FC236}">
                <a16:creationId xmlns:a16="http://schemas.microsoft.com/office/drawing/2014/main" id="{A3A92175-FBB8-4D43-99E8-BA41CD0F9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45745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9">
            <a:extLst>
              <a:ext uri="{FF2B5EF4-FFF2-40B4-BE49-F238E27FC236}">
                <a16:creationId xmlns:a16="http://schemas.microsoft.com/office/drawing/2014/main" id="{274B67EB-34D2-44A0-8D61-08200EB06B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549275"/>
            <a:ext cx="12096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8CC5B22C-F6CE-4909-A26E-67EB6211224E}"/>
              </a:ext>
            </a:extLst>
          </p:cNvPr>
          <p:cNvSpPr>
            <a:spLocks noGrp="1"/>
          </p:cNvSpPr>
          <p:nvPr>
            <p:ph type="sldNum" sz="quarter" idx="12"/>
          </p:nvPr>
        </p:nvSpPr>
        <p:spPr/>
        <p:txBody>
          <a:bodyPr/>
          <a:lstStyle/>
          <a:p>
            <a:fld id="{1151C352-B75B-4BE5-A6FF-D94CF4A82C11}" type="slidenum">
              <a:rPr lang="sl-SI" altLang="sl-SI"/>
              <a:pPr/>
              <a:t>7</a:t>
            </a:fld>
            <a:endParaRPr lang="sl-SI" altLang="sl-SI"/>
          </a:p>
        </p:txBody>
      </p:sp>
      <p:sp>
        <p:nvSpPr>
          <p:cNvPr id="23554" name="AutoShape 2">
            <a:extLst>
              <a:ext uri="{FF2B5EF4-FFF2-40B4-BE49-F238E27FC236}">
                <a16:creationId xmlns:a16="http://schemas.microsoft.com/office/drawing/2014/main" id="{0604B62C-10DC-4C86-9961-F85CEA9370E3}"/>
              </a:ext>
            </a:extLst>
          </p:cNvPr>
          <p:cNvSpPr>
            <a:spLocks noGrp="1" noChangeArrowheads="1"/>
          </p:cNvSpPr>
          <p:nvPr>
            <p:ph type="title"/>
          </p:nvPr>
        </p:nvSpPr>
        <p:spPr/>
        <p:txBody>
          <a:bodyPr/>
          <a:lstStyle/>
          <a:p>
            <a:r>
              <a:rPr lang="sl-SI" altLang="sl-SI"/>
              <a:t>Types of travelling</a:t>
            </a:r>
          </a:p>
        </p:txBody>
      </p:sp>
      <p:sp>
        <p:nvSpPr>
          <p:cNvPr id="23555" name="Rectangle 3">
            <a:extLst>
              <a:ext uri="{FF2B5EF4-FFF2-40B4-BE49-F238E27FC236}">
                <a16:creationId xmlns:a16="http://schemas.microsoft.com/office/drawing/2014/main" id="{99142D39-F6CB-4A57-BBB7-259E00CD8241}"/>
              </a:ext>
            </a:extLst>
          </p:cNvPr>
          <p:cNvSpPr>
            <a:spLocks noGrp="1" noChangeArrowheads="1"/>
          </p:cNvSpPr>
          <p:nvPr>
            <p:ph type="body" idx="1"/>
          </p:nvPr>
        </p:nvSpPr>
        <p:spPr>
          <a:xfrm>
            <a:off x="838200" y="2362200"/>
            <a:ext cx="6038850" cy="3724275"/>
          </a:xfrm>
        </p:spPr>
        <p:txBody>
          <a:bodyPr/>
          <a:lstStyle/>
          <a:p>
            <a:pPr>
              <a:lnSpc>
                <a:spcPct val="90000"/>
              </a:lnSpc>
            </a:pPr>
            <a:r>
              <a:rPr lang="sl-SI" altLang="sl-SI" sz="2000" b="1"/>
              <a:t>Explorers </a:t>
            </a:r>
            <a:r>
              <a:rPr lang="sl-SI" altLang="sl-SI" sz="2000"/>
              <a:t>are people who travel in a particular continent or country for the purpose of learning about it and to discover something new.</a:t>
            </a:r>
          </a:p>
          <a:p>
            <a:pPr>
              <a:lnSpc>
                <a:spcPct val="90000"/>
              </a:lnSpc>
            </a:pPr>
            <a:r>
              <a:rPr lang="sl-SI" altLang="sl-SI" sz="2000" b="1"/>
              <a:t>Lesure travel</a:t>
            </a:r>
          </a:p>
          <a:p>
            <a:pPr lvl="1">
              <a:lnSpc>
                <a:spcPct val="90000"/>
              </a:lnSpc>
            </a:pPr>
            <a:r>
              <a:rPr lang="sl-SI" altLang="sl-SI" sz="1800"/>
              <a:t>winter tourism</a:t>
            </a:r>
          </a:p>
          <a:p>
            <a:pPr lvl="1">
              <a:lnSpc>
                <a:spcPct val="90000"/>
              </a:lnSpc>
            </a:pPr>
            <a:r>
              <a:rPr lang="sl-SI" altLang="sl-SI" sz="1800"/>
              <a:t>visiting family and relatives (VFR) tourism</a:t>
            </a:r>
          </a:p>
          <a:p>
            <a:pPr lvl="1">
              <a:lnSpc>
                <a:spcPct val="90000"/>
              </a:lnSpc>
            </a:pPr>
            <a:r>
              <a:rPr lang="sl-SI" altLang="sl-SI" sz="1800"/>
              <a:t>religious tourism</a:t>
            </a:r>
          </a:p>
          <a:p>
            <a:pPr lvl="1">
              <a:lnSpc>
                <a:spcPct val="90000"/>
              </a:lnSpc>
            </a:pPr>
            <a:r>
              <a:rPr lang="sl-SI" altLang="sl-SI" sz="1800"/>
              <a:t>educational tourism</a:t>
            </a:r>
          </a:p>
          <a:p>
            <a:pPr lvl="1">
              <a:lnSpc>
                <a:spcPct val="90000"/>
              </a:lnSpc>
            </a:pPr>
            <a:r>
              <a:rPr lang="sl-SI" altLang="sl-SI" sz="1800"/>
              <a:t>extreme tourism (</a:t>
            </a:r>
            <a:r>
              <a:rPr lang="sl-SI" altLang="sl-SI" sz="1600"/>
              <a:t>adventure tourism, backpackers</a:t>
            </a:r>
            <a:r>
              <a:rPr lang="sl-SI" altLang="sl-SI" sz="1800"/>
              <a:t>)</a:t>
            </a:r>
          </a:p>
          <a:p>
            <a:pPr lvl="1">
              <a:lnSpc>
                <a:spcPct val="90000"/>
              </a:lnSpc>
            </a:pPr>
            <a:r>
              <a:rPr lang="sl-SI" altLang="sl-SI" sz="1800"/>
              <a:t>medical tourism</a:t>
            </a:r>
          </a:p>
          <a:p>
            <a:pPr lvl="1">
              <a:lnSpc>
                <a:spcPct val="90000"/>
              </a:lnSpc>
            </a:pPr>
            <a:r>
              <a:rPr lang="sl-SI" altLang="sl-SI" sz="1800"/>
              <a:t>express tours</a:t>
            </a:r>
          </a:p>
          <a:p>
            <a:pPr>
              <a:lnSpc>
                <a:spcPct val="90000"/>
              </a:lnSpc>
            </a:pPr>
            <a:endParaRPr lang="sl-SI" altLang="sl-SI" sz="2000"/>
          </a:p>
        </p:txBody>
      </p:sp>
      <p:pic>
        <p:nvPicPr>
          <p:cNvPr id="23556" name="Picture 4">
            <a:extLst>
              <a:ext uri="{FF2B5EF4-FFF2-40B4-BE49-F238E27FC236}">
                <a16:creationId xmlns:a16="http://schemas.microsoft.com/office/drawing/2014/main" id="{282A182B-F712-450A-85AC-FD03B4208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844675"/>
            <a:ext cx="18732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a:extLst>
              <a:ext uri="{FF2B5EF4-FFF2-40B4-BE49-F238E27FC236}">
                <a16:creationId xmlns:a16="http://schemas.microsoft.com/office/drawing/2014/main" id="{8BD4B05F-3CF0-45B0-9032-187714491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3716338"/>
            <a:ext cx="1927225"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9" name="Text Box 7">
            <a:extLst>
              <a:ext uri="{FF2B5EF4-FFF2-40B4-BE49-F238E27FC236}">
                <a16:creationId xmlns:a16="http://schemas.microsoft.com/office/drawing/2014/main" id="{BA53CC76-D4BC-49AE-91B0-2E5206BA9312}"/>
              </a:ext>
            </a:extLst>
          </p:cNvPr>
          <p:cNvSpPr txBox="1">
            <a:spLocks noChangeArrowheads="1"/>
          </p:cNvSpPr>
          <p:nvPr/>
        </p:nvSpPr>
        <p:spPr bwMode="auto">
          <a:xfrm>
            <a:off x="6516688" y="6092825"/>
            <a:ext cx="2016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sl-SI" altLang="sl-SI" sz="1400"/>
              <a:t>Two backpackers</a:t>
            </a:r>
          </a:p>
        </p:txBody>
      </p:sp>
      <p:sp>
        <p:nvSpPr>
          <p:cNvPr id="23560" name="Text Box 8">
            <a:extLst>
              <a:ext uri="{FF2B5EF4-FFF2-40B4-BE49-F238E27FC236}">
                <a16:creationId xmlns:a16="http://schemas.microsoft.com/office/drawing/2014/main" id="{8DA6FC16-851C-4827-AFFC-6CEC7EA1C3AB}"/>
              </a:ext>
            </a:extLst>
          </p:cNvPr>
          <p:cNvSpPr txBox="1">
            <a:spLocks noChangeArrowheads="1"/>
          </p:cNvSpPr>
          <p:nvPr/>
        </p:nvSpPr>
        <p:spPr bwMode="auto">
          <a:xfrm>
            <a:off x="6588125" y="3284538"/>
            <a:ext cx="158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sl-SI" altLang="sl-SI" sz="1400"/>
              <a:t>An explorer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laceholder 5">
            <a:extLst>
              <a:ext uri="{FF2B5EF4-FFF2-40B4-BE49-F238E27FC236}">
                <a16:creationId xmlns:a16="http://schemas.microsoft.com/office/drawing/2014/main" id="{26C9C887-00A1-4E0B-883D-633877630745}"/>
              </a:ext>
            </a:extLst>
          </p:cNvPr>
          <p:cNvSpPr>
            <a:spLocks noGrp="1"/>
          </p:cNvSpPr>
          <p:nvPr>
            <p:ph type="sldNum" sz="quarter" idx="12"/>
          </p:nvPr>
        </p:nvSpPr>
        <p:spPr/>
        <p:txBody>
          <a:bodyPr/>
          <a:lstStyle/>
          <a:p>
            <a:fld id="{4BCBA603-B6D3-4FCC-9926-366E2603A5EA}" type="slidenum">
              <a:rPr lang="sl-SI" altLang="sl-SI"/>
              <a:pPr/>
              <a:t>8</a:t>
            </a:fld>
            <a:endParaRPr lang="sl-SI" altLang="sl-SI"/>
          </a:p>
        </p:txBody>
      </p:sp>
      <p:sp>
        <p:nvSpPr>
          <p:cNvPr id="26626" name="AutoShape 2">
            <a:extLst>
              <a:ext uri="{FF2B5EF4-FFF2-40B4-BE49-F238E27FC236}">
                <a16:creationId xmlns:a16="http://schemas.microsoft.com/office/drawing/2014/main" id="{2F6BEF03-3059-48E8-A7B2-06FFEC907746}"/>
              </a:ext>
            </a:extLst>
          </p:cNvPr>
          <p:cNvSpPr>
            <a:spLocks noGrp="1" noChangeArrowheads="1"/>
          </p:cNvSpPr>
          <p:nvPr>
            <p:ph type="title"/>
          </p:nvPr>
        </p:nvSpPr>
        <p:spPr/>
        <p:txBody>
          <a:bodyPr/>
          <a:lstStyle/>
          <a:p>
            <a:r>
              <a:rPr lang="sl-SI" altLang="sl-SI"/>
              <a:t>Most visited countries</a:t>
            </a:r>
          </a:p>
        </p:txBody>
      </p:sp>
      <p:pic>
        <p:nvPicPr>
          <p:cNvPr id="26642" name="Picture 18" descr="22px-Flag_of_France">
            <a:extLst>
              <a:ext uri="{FF2B5EF4-FFF2-40B4-BE49-F238E27FC236}">
                <a16:creationId xmlns:a16="http://schemas.microsoft.com/office/drawing/2014/main" id="{2688195C-1BEE-4592-836D-54BB07BF3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924175"/>
            <a:ext cx="2095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26649" name="Picture 25" descr="22px-Flag_of_the_United_States">
            <a:extLst>
              <a:ext uri="{FF2B5EF4-FFF2-40B4-BE49-F238E27FC236}">
                <a16:creationId xmlns:a16="http://schemas.microsoft.com/office/drawing/2014/main" id="{F14FF6D5-1DB5-4C83-852A-59BBCE4A1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284538"/>
            <a:ext cx="2095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26656" name="Picture 32" descr="22px-Flag_of_Spain">
            <a:extLst>
              <a:ext uri="{FF2B5EF4-FFF2-40B4-BE49-F238E27FC236}">
                <a16:creationId xmlns:a16="http://schemas.microsoft.com/office/drawing/2014/main" id="{557F737A-E3BB-482F-8E86-DF5AACDBE2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3644900"/>
            <a:ext cx="2095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26663" name="Picture 39" descr="22px-Flag_of_the_People%27s_Republic_of_China">
            <a:extLst>
              <a:ext uri="{FF2B5EF4-FFF2-40B4-BE49-F238E27FC236}">
                <a16:creationId xmlns:a16="http://schemas.microsoft.com/office/drawing/2014/main" id="{7DE54AA6-FAB7-4D1A-9B75-809D1E8540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8" y="4005263"/>
            <a:ext cx="2095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26670" name="Picture 46" descr="22px-Flag_of_Italy">
            <a:extLst>
              <a:ext uri="{FF2B5EF4-FFF2-40B4-BE49-F238E27FC236}">
                <a16:creationId xmlns:a16="http://schemas.microsoft.com/office/drawing/2014/main" id="{0DDC7BF2-05E5-4F44-A482-4871B80E62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4365625"/>
            <a:ext cx="2095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26677" name="Picture 53" descr="22px-Flag_of_the_United_Kingdom">
            <a:extLst>
              <a:ext uri="{FF2B5EF4-FFF2-40B4-BE49-F238E27FC236}">
                <a16:creationId xmlns:a16="http://schemas.microsoft.com/office/drawing/2014/main" id="{AAAAB879-A1BA-41E8-9A31-7CE596D9C9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4724400"/>
            <a:ext cx="209550" cy="104775"/>
          </a:xfrm>
          <a:prstGeom prst="rect">
            <a:avLst/>
          </a:prstGeom>
          <a:noFill/>
          <a:extLst>
            <a:ext uri="{909E8E84-426E-40DD-AFC4-6F175D3DCCD1}">
              <a14:hiddenFill xmlns:a14="http://schemas.microsoft.com/office/drawing/2010/main">
                <a:solidFill>
                  <a:srgbClr val="FFFFFF"/>
                </a:solidFill>
              </a14:hiddenFill>
            </a:ext>
          </a:extLst>
        </p:spPr>
      </p:pic>
      <p:pic>
        <p:nvPicPr>
          <p:cNvPr id="26684" name="Picture 60" descr="22px-Flag_of_Ukraine">
            <a:extLst>
              <a:ext uri="{FF2B5EF4-FFF2-40B4-BE49-F238E27FC236}">
                <a16:creationId xmlns:a16="http://schemas.microsoft.com/office/drawing/2014/main" id="{0180BC89-A71B-43D1-9802-41B2473A65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3938" y="5084763"/>
            <a:ext cx="2095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26691" name="Picture 67" descr="22px-Flag_of_Turkey">
            <a:extLst>
              <a:ext uri="{FF2B5EF4-FFF2-40B4-BE49-F238E27FC236}">
                <a16:creationId xmlns:a16="http://schemas.microsoft.com/office/drawing/2014/main" id="{C994CAE3-5AC5-49A2-A0C1-2DA5E17997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938" y="5445125"/>
            <a:ext cx="2095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26698" name="Picture 74" descr="22px-Flag_of_Germany">
            <a:extLst>
              <a:ext uri="{FF2B5EF4-FFF2-40B4-BE49-F238E27FC236}">
                <a16:creationId xmlns:a16="http://schemas.microsoft.com/office/drawing/2014/main" id="{7282BD9E-0980-4F65-9CE8-A5ADE67523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3938" y="5805488"/>
            <a:ext cx="2095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26705" name="Picture 81" descr="22px-Flag_of_Mexico">
            <a:extLst>
              <a:ext uri="{FF2B5EF4-FFF2-40B4-BE49-F238E27FC236}">
                <a16:creationId xmlns:a16="http://schemas.microsoft.com/office/drawing/2014/main" id="{9607BC10-FFEA-4A87-A9E4-2BA477F8287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3938" y="6165850"/>
            <a:ext cx="2095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935" name="Group 311">
            <a:extLst>
              <a:ext uri="{FF2B5EF4-FFF2-40B4-BE49-F238E27FC236}">
                <a16:creationId xmlns:a16="http://schemas.microsoft.com/office/drawing/2014/main" id="{0C95B578-957E-48E1-B95D-A7E9E359B1F2}"/>
              </a:ext>
            </a:extLst>
          </p:cNvPr>
          <p:cNvGraphicFramePr>
            <a:graphicFrameLocks noGrp="1"/>
          </p:cNvGraphicFramePr>
          <p:nvPr>
            <p:ph type="tbl" idx="1"/>
          </p:nvPr>
        </p:nvGraphicFramePr>
        <p:xfrm>
          <a:off x="827088" y="2420938"/>
          <a:ext cx="7777162" cy="4016375"/>
        </p:xfrm>
        <a:graphic>
          <a:graphicData uri="http://schemas.openxmlformats.org/drawingml/2006/table">
            <a:tbl>
              <a:tblPr/>
              <a:tblGrid>
                <a:gridCol w="2592387">
                  <a:extLst>
                    <a:ext uri="{9D8B030D-6E8A-4147-A177-3AD203B41FA5}">
                      <a16:colId xmlns:a16="http://schemas.microsoft.com/office/drawing/2014/main" val="32581667"/>
                    </a:ext>
                  </a:extLst>
                </a:gridCol>
                <a:gridCol w="2592388">
                  <a:extLst>
                    <a:ext uri="{9D8B030D-6E8A-4147-A177-3AD203B41FA5}">
                      <a16:colId xmlns:a16="http://schemas.microsoft.com/office/drawing/2014/main" val="796851519"/>
                    </a:ext>
                  </a:extLst>
                </a:gridCol>
                <a:gridCol w="2592387">
                  <a:extLst>
                    <a:ext uri="{9D8B030D-6E8A-4147-A177-3AD203B41FA5}">
                      <a16:colId xmlns:a16="http://schemas.microsoft.com/office/drawing/2014/main" val="2469270750"/>
                    </a:ext>
                  </a:extLst>
                </a:gridCol>
              </a:tblGrid>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1" i="0" u="none" strike="noStrike" cap="none" normalizeH="0" baseline="0">
                          <a:ln>
                            <a:noFill/>
                          </a:ln>
                          <a:solidFill>
                            <a:schemeClr val="tx1"/>
                          </a:solidFill>
                          <a:effectLst/>
                          <a:latin typeface="Arial" panose="020B0604020202020204" pitchFamily="34" charset="0"/>
                        </a:rPr>
                        <a:t>Rank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1" i="0" u="none" strike="noStrike" cap="none" normalizeH="0" baseline="0">
                          <a:ln>
                            <a:noFill/>
                          </a:ln>
                          <a:solidFill>
                            <a:schemeClr val="tx1"/>
                          </a:solidFill>
                          <a:effectLst/>
                          <a:latin typeface="Arial" panose="020B0604020202020204" pitchFamily="34" charset="0"/>
                        </a:rPr>
                        <a:t>Country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1" i="0" u="none" strike="noStrike" cap="none" normalizeH="0" baseline="0">
                          <a:ln>
                            <a:noFill/>
                          </a:ln>
                          <a:solidFill>
                            <a:schemeClr val="tx1"/>
                          </a:solidFill>
                          <a:effectLst/>
                          <a:latin typeface="Arial" panose="020B0604020202020204" pitchFamily="34" charset="0"/>
                        </a:rPr>
                        <a:t>Tourist arrivals (2008)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50836823"/>
                  </a:ext>
                </a:extLst>
              </a:tr>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        France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79.3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4556471"/>
                  </a:ext>
                </a:extLst>
              </a:tr>
              <a:tr h="33655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        United States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58.0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2670815"/>
                  </a:ext>
                </a:extLst>
              </a:tr>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        Spain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57.3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3771753"/>
                  </a:ext>
                </a:extLst>
              </a:tr>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        China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53.0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0931374"/>
                  </a:ext>
                </a:extLst>
              </a:tr>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        Italy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42.7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8361199"/>
                  </a:ext>
                </a:extLst>
              </a:tr>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        United Kingdom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30.2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2891155"/>
                  </a:ext>
                </a:extLst>
              </a:tr>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        Ukraine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25.4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21758143"/>
                  </a:ext>
                </a:extLst>
              </a:tr>
              <a:tr h="33655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        Turkey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25.0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5913446"/>
                  </a:ext>
                </a:extLst>
              </a:tr>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        Germany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24.9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0150370"/>
                  </a:ext>
                </a:extLst>
              </a:tr>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        Mexico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800" b="0" i="0" u="none" strike="noStrike" cap="none" normalizeH="0" baseline="0">
                          <a:ln>
                            <a:noFill/>
                          </a:ln>
                          <a:solidFill>
                            <a:schemeClr val="tx1"/>
                          </a:solidFill>
                          <a:effectLst/>
                          <a:latin typeface="Arial" panose="020B0604020202020204" pitchFamily="34" charset="0"/>
                        </a:rPr>
                        <a:t>22.6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487633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5">
            <a:extLst>
              <a:ext uri="{FF2B5EF4-FFF2-40B4-BE49-F238E27FC236}">
                <a16:creationId xmlns:a16="http://schemas.microsoft.com/office/drawing/2014/main" id="{5C10DAC8-A331-4934-BC4A-82BBB630487B}"/>
              </a:ext>
            </a:extLst>
          </p:cNvPr>
          <p:cNvSpPr>
            <a:spLocks noGrp="1"/>
          </p:cNvSpPr>
          <p:nvPr>
            <p:ph type="sldNum" sz="quarter" idx="12"/>
          </p:nvPr>
        </p:nvSpPr>
        <p:spPr/>
        <p:txBody>
          <a:bodyPr/>
          <a:lstStyle/>
          <a:p>
            <a:fld id="{6D5CA0B3-CCB0-4B95-AA3C-3E3D26B83FA5}" type="slidenum">
              <a:rPr lang="sl-SI" altLang="sl-SI"/>
              <a:pPr/>
              <a:t>9</a:t>
            </a:fld>
            <a:endParaRPr lang="sl-SI" altLang="sl-SI"/>
          </a:p>
        </p:txBody>
      </p:sp>
      <p:sp>
        <p:nvSpPr>
          <p:cNvPr id="28674" name="AutoShape 2">
            <a:extLst>
              <a:ext uri="{FF2B5EF4-FFF2-40B4-BE49-F238E27FC236}">
                <a16:creationId xmlns:a16="http://schemas.microsoft.com/office/drawing/2014/main" id="{A41D131F-4F5B-4387-BFDE-8C21D015F81A}"/>
              </a:ext>
            </a:extLst>
          </p:cNvPr>
          <p:cNvSpPr>
            <a:spLocks noGrp="1" noChangeArrowheads="1"/>
          </p:cNvSpPr>
          <p:nvPr>
            <p:ph type="title"/>
          </p:nvPr>
        </p:nvSpPr>
        <p:spPr/>
        <p:txBody>
          <a:bodyPr/>
          <a:lstStyle/>
          <a:p>
            <a:r>
              <a:rPr lang="sl-SI" altLang="sl-SI"/>
              <a:t>Most visited cities</a:t>
            </a:r>
          </a:p>
        </p:txBody>
      </p:sp>
      <p:graphicFrame>
        <p:nvGraphicFramePr>
          <p:cNvPr id="28812" name="Group 140">
            <a:extLst>
              <a:ext uri="{FF2B5EF4-FFF2-40B4-BE49-F238E27FC236}">
                <a16:creationId xmlns:a16="http://schemas.microsoft.com/office/drawing/2014/main" id="{C38EA34E-5ADB-4305-AAA1-00B81794F7DC}"/>
              </a:ext>
            </a:extLst>
          </p:cNvPr>
          <p:cNvGraphicFramePr>
            <a:graphicFrameLocks noGrp="1"/>
          </p:cNvGraphicFramePr>
          <p:nvPr>
            <p:ph type="tbl" idx="1"/>
          </p:nvPr>
        </p:nvGraphicFramePr>
        <p:xfrm>
          <a:off x="1116013" y="2708275"/>
          <a:ext cx="7693025" cy="3749675"/>
        </p:xfrm>
        <a:graphic>
          <a:graphicData uri="http://schemas.openxmlformats.org/drawingml/2006/table">
            <a:tbl>
              <a:tblPr/>
              <a:tblGrid>
                <a:gridCol w="1368425">
                  <a:extLst>
                    <a:ext uri="{9D8B030D-6E8A-4147-A177-3AD203B41FA5}">
                      <a16:colId xmlns:a16="http://schemas.microsoft.com/office/drawing/2014/main" val="4199496695"/>
                    </a:ext>
                  </a:extLst>
                </a:gridCol>
                <a:gridCol w="2478087">
                  <a:extLst>
                    <a:ext uri="{9D8B030D-6E8A-4147-A177-3AD203B41FA5}">
                      <a16:colId xmlns:a16="http://schemas.microsoft.com/office/drawing/2014/main" val="1098994232"/>
                    </a:ext>
                  </a:extLst>
                </a:gridCol>
                <a:gridCol w="1924050">
                  <a:extLst>
                    <a:ext uri="{9D8B030D-6E8A-4147-A177-3AD203B41FA5}">
                      <a16:colId xmlns:a16="http://schemas.microsoft.com/office/drawing/2014/main" val="739939235"/>
                    </a:ext>
                  </a:extLst>
                </a:gridCol>
                <a:gridCol w="1922463">
                  <a:extLst>
                    <a:ext uri="{9D8B030D-6E8A-4147-A177-3AD203B41FA5}">
                      <a16:colId xmlns:a16="http://schemas.microsoft.com/office/drawing/2014/main" val="3460994601"/>
                    </a:ext>
                  </a:extLst>
                </a:gridCol>
              </a:tblGrid>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1" i="0" u="none" strike="noStrike" cap="none" normalizeH="0" baseline="0">
                          <a:ln>
                            <a:noFill/>
                          </a:ln>
                          <a:solidFill>
                            <a:schemeClr val="tx1"/>
                          </a:solidFill>
                          <a:effectLst/>
                          <a:latin typeface="Arial" panose="020B0604020202020204" pitchFamily="34" charset="0"/>
                        </a:rPr>
                        <a:t>Rank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1" i="0" u="none" strike="noStrike" cap="none" normalizeH="0" baseline="0">
                          <a:ln>
                            <a:noFill/>
                          </a:ln>
                          <a:solidFill>
                            <a:schemeClr val="tx1"/>
                          </a:solidFill>
                          <a:effectLst/>
                          <a:latin typeface="Arial" panose="020B0604020202020204" pitchFamily="34" charset="0"/>
                        </a:rPr>
                        <a:t>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1" i="0" u="none" strike="noStrike" cap="none" normalizeH="0" baseline="0">
                          <a:ln>
                            <a:noFill/>
                          </a:ln>
                          <a:solidFill>
                            <a:schemeClr val="tx1"/>
                          </a:solidFill>
                          <a:effectLst/>
                          <a:latin typeface="Arial" panose="020B0604020202020204" pitchFamily="34" charset="0"/>
                        </a:rPr>
                        <a:t>Country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Tourist arrivals (2008)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9130424"/>
                  </a:ext>
                </a:extLst>
              </a:tr>
              <a:tr h="33972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Paris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      France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15.6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822260"/>
                  </a:ext>
                </a:extLst>
              </a:tr>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London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      United Kingdom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14.8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109436"/>
                  </a:ext>
                </a:extLst>
              </a:tr>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Bangkok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      Thailand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10.8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5326246"/>
                  </a:ext>
                </a:extLst>
              </a:tr>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Singapore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      Singapore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10.0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3268299"/>
                  </a:ext>
                </a:extLst>
              </a:tr>
              <a:tr h="33972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New York 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 </a:t>
                      </a:r>
                      <a:r>
                        <a:rPr kumimoji="0" lang="sl-SI" altLang="sl-SI" sz="1800" b="0" i="0" u="none" strike="noStrike" cap="none" normalizeH="0" baseline="0">
                          <a:ln>
                            <a:noFill/>
                          </a:ln>
                          <a:solidFill>
                            <a:schemeClr val="tx1"/>
                          </a:solidFill>
                          <a:effectLst/>
                          <a:latin typeface="Arial" panose="020B0604020202020204" pitchFamily="34" charset="0"/>
                        </a:rPr>
                        <a:t> </a:t>
                      </a:r>
                      <a:r>
                        <a:rPr kumimoji="0" lang="sl-SI" altLang="sl-SI" sz="1400" b="0" i="0" u="none" strike="noStrike" cap="none" normalizeH="0" baseline="0">
                          <a:ln>
                            <a:noFill/>
                          </a:ln>
                          <a:solidFill>
                            <a:schemeClr val="tx1"/>
                          </a:solidFill>
                          <a:effectLst/>
                          <a:latin typeface="Arial" panose="020B0604020202020204" pitchFamily="34" charset="0"/>
                        </a:rPr>
                        <a:t>     United States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9.5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530180"/>
                  </a:ext>
                </a:extLst>
              </a:tr>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Hong Kong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      China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7.9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0557519"/>
                  </a:ext>
                </a:extLst>
              </a:tr>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Istanbul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      Turkey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7.0 million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0844797"/>
                  </a:ext>
                </a:extLst>
              </a:tr>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Dubai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      UAE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6.9 million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4788847"/>
                  </a:ext>
                </a:extLst>
              </a:tr>
              <a:tr h="33972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Shanghai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      China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6.6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9979602"/>
                  </a:ext>
                </a:extLst>
              </a:tr>
              <a:tr h="338138">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Rome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      Italy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l-SI" altLang="sl-SI" sz="1400" b="0" i="0" u="none" strike="noStrike" cap="none" normalizeH="0" baseline="0">
                          <a:ln>
                            <a:noFill/>
                          </a:ln>
                          <a:solidFill>
                            <a:schemeClr val="tx1"/>
                          </a:solidFill>
                          <a:effectLst/>
                          <a:latin typeface="Arial" panose="020B0604020202020204" pitchFamily="34" charset="0"/>
                        </a:rPr>
                        <a:t>6.1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7277431"/>
                  </a:ext>
                </a:extLst>
              </a:tr>
            </a:tbl>
          </a:graphicData>
        </a:graphic>
      </p:graphicFrame>
      <p:pic>
        <p:nvPicPr>
          <p:cNvPr id="28799" name="Picture 127">
            <a:extLst>
              <a:ext uri="{FF2B5EF4-FFF2-40B4-BE49-F238E27FC236}">
                <a16:creationId xmlns:a16="http://schemas.microsoft.com/office/drawing/2014/main" id="{5CDD64CC-E35E-4A6A-9255-5F3C967A5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141663"/>
            <a:ext cx="2095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00" name="Picture 128">
            <a:extLst>
              <a:ext uri="{FF2B5EF4-FFF2-40B4-BE49-F238E27FC236}">
                <a16:creationId xmlns:a16="http://schemas.microsoft.com/office/drawing/2014/main" id="{1A08C927-15E3-40AA-83FB-178552C488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500438"/>
            <a:ext cx="209550"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01" name="Picture 129">
            <a:extLst>
              <a:ext uri="{FF2B5EF4-FFF2-40B4-BE49-F238E27FC236}">
                <a16:creationId xmlns:a16="http://schemas.microsoft.com/office/drawing/2014/main" id="{65313D2A-98A0-4946-8B94-2726F2C07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3860800"/>
            <a:ext cx="2095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02" name="Picture 130">
            <a:extLst>
              <a:ext uri="{FF2B5EF4-FFF2-40B4-BE49-F238E27FC236}">
                <a16:creationId xmlns:a16="http://schemas.microsoft.com/office/drawing/2014/main" id="{7E45537A-9887-4356-B9F1-236655874B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4149725"/>
            <a:ext cx="2095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04" name="Picture 132">
            <a:extLst>
              <a:ext uri="{FF2B5EF4-FFF2-40B4-BE49-F238E27FC236}">
                <a16:creationId xmlns:a16="http://schemas.microsoft.com/office/drawing/2014/main" id="{7C5EB0F7-A9C0-4B6E-882A-6DBB7634D0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4797425"/>
            <a:ext cx="2095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05" name="Picture 133">
            <a:extLst>
              <a:ext uri="{FF2B5EF4-FFF2-40B4-BE49-F238E27FC236}">
                <a16:creationId xmlns:a16="http://schemas.microsoft.com/office/drawing/2014/main" id="{D597FDA7-8CE4-4548-B756-A56A796867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825" y="5157788"/>
            <a:ext cx="2095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06" name="Picture 134">
            <a:extLst>
              <a:ext uri="{FF2B5EF4-FFF2-40B4-BE49-F238E27FC236}">
                <a16:creationId xmlns:a16="http://schemas.microsoft.com/office/drawing/2014/main" id="{6AD65A2E-05F2-43F6-9C75-0E98FB6E47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825" y="5516563"/>
            <a:ext cx="209550"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07" name="Picture 135">
            <a:extLst>
              <a:ext uri="{FF2B5EF4-FFF2-40B4-BE49-F238E27FC236}">
                <a16:creationId xmlns:a16="http://schemas.microsoft.com/office/drawing/2014/main" id="{C502B1A9-D502-48C0-A7CC-9ECDDF7F49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5805488"/>
            <a:ext cx="2095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08" name="Picture 136">
            <a:extLst>
              <a:ext uri="{FF2B5EF4-FFF2-40B4-BE49-F238E27FC236}">
                <a16:creationId xmlns:a16="http://schemas.microsoft.com/office/drawing/2014/main" id="{6F78E337-3F9F-41F2-AF71-AAD9D5EBED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825" y="6165850"/>
            <a:ext cx="2095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10" name="Picture 138">
            <a:extLst>
              <a:ext uri="{FF2B5EF4-FFF2-40B4-BE49-F238E27FC236}">
                <a16:creationId xmlns:a16="http://schemas.microsoft.com/office/drawing/2014/main" id="{638F3A15-3214-4974-9034-2FE5FBD4979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6825" y="4508500"/>
            <a:ext cx="209550" cy="1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Kapsule">
  <a:themeElements>
    <a:clrScheme name="Kapsule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Kapsu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l-SI" altLang="sl-SI"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l-SI" altLang="sl-SI"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Kapsule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Kapsule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Kapsule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Kapsule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Kapsule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Kapsule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Kapsule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Kapsule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1232</Words>
  <Application>Microsoft Office PowerPoint</Application>
  <PresentationFormat>On-screen Show (4:3)</PresentationFormat>
  <Paragraphs>213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Times New Roman</vt:lpstr>
      <vt:lpstr>Wingdings</vt:lpstr>
      <vt:lpstr>Kapsule</vt:lpstr>
      <vt:lpstr>HOLIDAYS AND TRAVELLING</vt:lpstr>
      <vt:lpstr>Definition</vt:lpstr>
      <vt:lpstr>A history of tourism</vt:lpstr>
      <vt:lpstr> Recent developments</vt:lpstr>
      <vt:lpstr>Tourism in the future</vt:lpstr>
      <vt:lpstr>Effects of tourism</vt:lpstr>
      <vt:lpstr>Types of travelling</vt:lpstr>
      <vt:lpstr>Most visited countries</vt:lpstr>
      <vt:lpstr>Most visited cities</vt:lpstr>
      <vt:lpstr>Most popular sites</vt:lpstr>
      <vt:lpstr>Most popular sites </vt:lpstr>
      <vt:lpstr>Benka Pulko </vt:lpstr>
      <vt:lpstr>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2019-05-30T09:20:41Z</dcterms:created>
  <dcterms:modified xsi:type="dcterms:W3CDTF">2019-05-30T09:20:42Z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