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F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3918" autoAdjust="0"/>
  </p:normalViewPr>
  <p:slideViewPr>
    <p:cSldViewPr>
      <p:cViewPr varScale="1">
        <p:scale>
          <a:sx n="106" d="100"/>
          <a:sy n="106" d="100"/>
        </p:scale>
        <p:origin x="2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F9200AFD-BB55-432F-85CF-DE5B5B5E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6988E-4B0E-4CA3-A793-4508090E555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F9539A3F-4C4D-4D69-B3AC-4129155D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8D0100D9-A452-4788-8C28-A97D9FD4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8A42D00-9352-4346-A872-9FF779EA1C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7162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56E3685-ABC3-49E5-8854-8B380F94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DFE0-2610-48C5-8442-D616D3A0664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6A50E0D-F5BA-438B-9697-A3BBE883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D375D33-EDB6-4A6C-85E8-257B447AD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F6FC7-B4F0-47BB-8DDB-9DF5A62CF9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395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5CCA44D-544C-4B08-95C1-2EA50D7C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9A1D-B19D-4141-BFED-20FB818A5E0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1CD59AA-D1CE-48DC-96C9-2FA44498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6D10AB2-9972-4DEF-9156-44CB78E6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68D9C-B26A-46D2-9A61-2EAB3921D5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078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F96A06F-BFE0-4CBF-8A8A-AF87A467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F318-CED8-4D68-997A-CE97B531824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B32BEE4-79C7-4D60-84AD-380907A3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05E6544-9FFB-4230-BE4E-188DD5BA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112E9-10BF-475D-9716-10ACFBD8C5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577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AA443-DCF8-4352-B664-FF673025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3B0D-FB8A-4938-ADD9-36AE3C02DAB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AF02D-4C83-4111-A223-D0E20D42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2DCAC-3D75-4AA8-BD7B-4FD436C5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D38E7C9-9D9E-43E9-867E-F5D8A59F92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1438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6541B7F-532F-4991-8D27-4BA5BE7B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69907-688D-4813-855D-85FF28D99B3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E44CEB09-47F7-4972-A078-B6218F6E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AD922A5E-E80F-4449-A039-BFA03A42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ECF1F-0B72-4C91-A17F-C2A1B64898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049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008CA847-591E-4DE1-8E44-C3CF4E1B6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963B3-6943-4052-95CF-0684121F86A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907B6E43-1F38-4C51-A6C7-B4F0E8B49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D696EE41-7F8A-4AFC-98A9-25C538F8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367E9-8570-4387-8D8C-982DB60E6F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127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C1610B18-A9A7-42B0-A25D-0CD63521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0341-1CBF-4B47-A3FA-E885F6C2E1E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A7E692C9-57A0-4A7B-8B9C-B1338F9D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83DBB10-792E-4C52-B1A1-71E8DE44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F5EE5-C4BA-4B8D-8E8B-0DC9F74E85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686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10F325C4-6562-4698-929B-F0A8847F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7E16-A0C6-4BC9-94FB-72C188CAE8F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C6EAC035-C256-4B50-BCEF-D7315BF5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E95F754-BC7A-496A-9EB0-56A8C98C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ECB8B-08E1-4379-9E58-39B9BC96ED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487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C381F15-9F14-407B-B6F9-1A605908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E0C2-2518-43CC-813E-D3BC85A4C31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9C0EB5EF-848A-40A2-A5A5-A56465EE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D186C8FF-9EF9-4F48-9CB7-0FC1FCFD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7ED20-7130-4A4C-B436-4F69A1ED2D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525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85E942DE-8071-49B9-8115-EDDFB1FDFF51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353EF0E7-1F27-4CD2-A979-6EEA63E47136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64C40E53-D3C7-40CC-B487-EF7905277404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31D511D6-2B03-47CB-B29E-9078F6E9AD0D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7EC07C1-9090-4A71-B407-15E199A0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C023-D9F0-4EDF-8517-EA3A7AB23CA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4670352-1898-4FA4-8CAC-B58360DD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884D2C3-49D3-4A8E-B991-BA33195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88AF697C-4932-4F65-9816-537B20630F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86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8E32A2F-1DE7-4182-9AA1-ACB2E315AC4B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1C81ECE-4A00-430A-9F95-78E3DCB42A84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273599F9-D2E8-4A08-BE4F-2150C9CCAC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2C27CD3A-FFF2-4A94-917F-F068813775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A06D3BE-FD8B-4F63-B0C5-7C8962747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8FCA55-F99C-4229-97CF-DC78C4D1598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DF2CF7F-A600-485A-8525-58064D0D3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99EF2BB-0F4D-4E82-B054-08EF353C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A7E00104-2A06-4A32-A9BB-1EEDB6B892CE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C3618AAF-8238-423C-B94B-53FE5FB65F50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ED0221A-FC01-4BBF-B77E-23997340BE8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841696B-C896-4A50-907C-200A5B8C6C0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78ED-55BF-4E96-90F4-D916B14C7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12576" y="404664"/>
            <a:ext cx="7851648" cy="13967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8800" dirty="0"/>
              <a:t>HOME LIVE    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31E753B3-DD50-46D7-A314-7C58891CE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24175"/>
            <a:ext cx="6372225" cy="37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FFE02EE-E025-4DBA-80FD-A8D3866C15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36DF7D5-2FF8-4276-A4DE-CF7A9E5B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solidFill>
                  <a:srgbClr val="00B0F0"/>
                </a:solidFill>
              </a:rPr>
              <a:t>PERENT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4F1DB6-DCE5-4AD0-8BEA-63413A67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35163"/>
            <a:ext cx="8218487" cy="4389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Wake up at 5:00(am)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Eat breakfast at 5:30(am)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Go to work at 6:00(am)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They come from work at 2:00(pm)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4586D2D-4BA8-4653-A3CC-6B33B08A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solidFill>
                  <a:srgbClr val="00B050"/>
                </a:solidFill>
              </a:rPr>
              <a:t>KIDS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E5005AB-30C1-479B-B52A-6F36F3AF8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Wake ap at 6:00(am)</a:t>
            </a:r>
          </a:p>
          <a:p>
            <a:endParaRPr lang="sl-SI" altLang="sl-SI"/>
          </a:p>
          <a:p>
            <a:r>
              <a:rPr lang="sl-SI" altLang="sl-SI"/>
              <a:t>Eat breakfast at 6:30(am)</a:t>
            </a:r>
          </a:p>
          <a:p>
            <a:endParaRPr lang="sl-SI" altLang="sl-SI"/>
          </a:p>
          <a:p>
            <a:r>
              <a:rPr lang="sl-SI" altLang="sl-SI"/>
              <a:t>They go to school at 7:00(am)</a:t>
            </a:r>
          </a:p>
          <a:p>
            <a:endParaRPr lang="sl-SI" altLang="sl-SI"/>
          </a:p>
          <a:p>
            <a:r>
              <a:rPr lang="sl-SI" altLang="sl-SI"/>
              <a:t>They comes out of school at 1:oo(pm)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88E094EF-0D12-47F8-B29D-13D338A52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43075"/>
            <a:ext cx="3097213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EEBB1E9-637B-476F-A194-0BE21C69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solidFill>
                  <a:srgbClr val="7030A0"/>
                </a:solidFill>
              </a:rPr>
              <a:t>FREE TIME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BEF5CCB-3A3B-4C90-8199-7BD0D139B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Free time have from 2:00(pm) to 3:00(pm)</a:t>
            </a:r>
          </a:p>
          <a:p>
            <a:endParaRPr lang="sl-SI" altLang="sl-SI"/>
          </a:p>
          <a:p>
            <a:r>
              <a:rPr lang="sl-SI" altLang="sl-SI"/>
              <a:t>A</a:t>
            </a:r>
            <a:r>
              <a:rPr lang="en-US" altLang="sl-SI"/>
              <a:t>t the </a:t>
            </a:r>
            <a:r>
              <a:rPr lang="sl-SI" altLang="sl-SI"/>
              <a:t>free  time</a:t>
            </a:r>
            <a:r>
              <a:rPr lang="en-US" altLang="sl-SI"/>
              <a:t> I'm on the computer</a:t>
            </a:r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D5CF9002-E792-46E7-9718-2F22B98D0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6063"/>
            <a:ext cx="4572000" cy="28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2">
            <a:extLst>
              <a:ext uri="{FF2B5EF4-FFF2-40B4-BE49-F238E27FC236}">
                <a16:creationId xmlns:a16="http://schemas.microsoft.com/office/drawing/2014/main" id="{D0638E05-ABE1-4F93-A746-784D47FE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87813"/>
            <a:ext cx="3455987" cy="25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0C8DBEE-9B16-480C-893D-E358A01D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solidFill>
                  <a:srgbClr val="FF0000"/>
                </a:solidFill>
              </a:rPr>
              <a:t>DIET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BEB8B6D-33A2-4947-A89D-1A06B1CB1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6707188" cy="630237"/>
          </a:xfrm>
        </p:spPr>
        <p:txBody>
          <a:bodyPr/>
          <a:lstStyle/>
          <a:p>
            <a:r>
              <a:rPr lang="sl-SI" altLang="sl-SI"/>
              <a:t>The diet is varied and balance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16C39F67-9E09-45B7-9847-88F18AEF3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19463"/>
            <a:ext cx="4256088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1F54B513-20D8-45EC-88CB-3A25F20B8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3319463"/>
            <a:ext cx="4233863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A4A8FA4-677F-4FD3-A497-D3921DDD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" y="30163"/>
            <a:ext cx="8229600" cy="1143000"/>
          </a:xfrm>
        </p:spPr>
        <p:txBody>
          <a:bodyPr/>
          <a:lstStyle/>
          <a:p>
            <a:r>
              <a:rPr lang="sl-SI" altLang="sl-SI" sz="9600">
                <a:solidFill>
                  <a:srgbClr val="2CFC36"/>
                </a:solidFill>
              </a:rPr>
              <a:t>THE  END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3F6D9F69-0789-4E71-AE74-BFF64E56C6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052513"/>
            <a:ext cx="8642350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103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Constantia</vt:lpstr>
      <vt:lpstr>Wingdings 2</vt:lpstr>
      <vt:lpstr>Flow</vt:lpstr>
      <vt:lpstr>HOME LIVE    </vt:lpstr>
      <vt:lpstr>PERENT</vt:lpstr>
      <vt:lpstr>KIDS</vt:lpstr>
      <vt:lpstr>FREE TIME</vt:lpstr>
      <vt:lpstr>DIET</vt:lpstr>
      <vt:lpstr>THE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2019-05-30T09:20:44Z</dcterms:created>
  <dcterms:modified xsi:type="dcterms:W3CDTF">2019-05-30T09:20:44Z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