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B430D03E-AABA-4FCF-9EDC-F85C7B875F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E7CBA723-BF63-4957-9322-D3952E9D9D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95A5F3-F577-47A0-90B4-954E49F7974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86E6E619-903E-42BC-93EC-41B8C00515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FC0F17E9-8B1B-492E-B10A-3C34F320F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AE828914-86C0-4656-A12C-301AF4B65B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441389F6-99E0-476E-A451-AE13138232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54EA2F8-89CD-46FC-8B6F-FA447E95335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621EDDD2-8C41-40B6-B464-039D03FB08FE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C2CF8406-5968-41A2-9DCB-233683E9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332CFB06-2D1E-4793-8791-25E77C4A3DC8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B8B7A1DD-8200-4866-A654-89DA21EC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smtClean="0"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2E6FD0E1-4244-46AF-8367-F4833C75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84E8A392-0ECE-464A-9396-D48C99E0A1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590628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37D23A2-D6AC-4C98-86DD-452768D3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9E5F1-6B44-451A-BCE8-76FC13FB2456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D942966-4ED5-4342-A50D-EF15A5AF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B32E123-CF14-4E52-B8BB-E15E518D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6F838-0CAD-4D76-AF4A-1FBA415041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35125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51AB8D2-04C1-4EC8-A415-44167DE6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4C65-4DE8-4F6C-9A95-0E377FFDBD59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C824BB9-9047-438C-97D0-EFB0E7E3A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66A47E4-9D6C-44D1-8417-2F59D194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EE837-ECC7-4D7B-995C-5035F620FC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88884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A43AB-F970-424B-9D14-6DD60DB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375D-585C-4E6C-A380-21C47A157CEF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FFB1-DC5C-4831-83FB-6B48AED73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5169-171F-457B-A364-B8314DCD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FCD63-BEB3-493A-B53A-79061C5EA2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673605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714B5EF-FFFB-4BE8-ACF6-30302116D519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6B35BE5-9A23-4C00-BAE5-9011943D2B24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CAD038-B38D-42A2-89DC-F81E97173779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AD2C76-210C-466B-838C-CDFC634093DD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F74552B-0C4F-41DC-9C88-82ED0A0F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57A4D-6778-4CF6-B0F7-67790F167398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F4D23B-1496-4D5C-8885-690F78A7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000EAEC-2331-42B1-AD2D-BE7441E3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56C412E8-C962-4576-B8D4-1019CE5C05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1187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97A84-E27C-4607-B9C9-B950B20B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DEF9D-4C55-4612-BCC5-DCFB5106DFE2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97B63-5367-4B62-8689-C296C078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BAD5D-A979-4266-A2DF-3B6856E1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9148E-2426-412F-A73E-EF158F30D5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9311291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63763-F2D2-45C3-9B00-2182C260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433E3-DA44-4A68-9C2A-F42CFF7D11E1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93E28-4DDA-4448-9895-404381A5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7E3DF-F7D7-4CAE-9FA6-42F6E13B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9A97A1EB-B4A8-4365-8064-0A35AF2CCC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614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86A1C446-F8AE-4F66-8BFB-77C64D45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FFC1F-349C-4296-A94F-72FB5DB4BB3E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4400C82-6235-4849-9F5D-420C27BA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9AF2C74F-6100-4562-999B-3F1A2DB4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33002-2CDF-41DA-8B27-7002249C38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790709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CCC160FB-CA7D-4735-A54A-D38EB15B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5077-FB34-4501-BDB1-0F5BD66F9D8C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0B1F9-39D7-406A-A483-0BB79C1CA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8E14745B-27C4-49BA-9B0C-09CA3788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634D-A533-4617-A89E-7FF774C7CF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3806507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5740D-A71A-492A-BDC0-B83E64FB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1362B66-7605-4528-B48F-E58CE496D924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FDB88-F4E3-4BF2-A438-6A51C1109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F3E93-2689-4162-AF19-BDDC35F8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A5F7C81F-0ABD-45F7-A8F2-A38E447B5B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1160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7B1B9-FA2A-4BFD-A9A3-2043F76F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9FFEFBA-D6EA-4F20-8F76-C8D5B3FCAD2D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6710E-AF73-4DDE-9366-951FAB28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2E70A-9394-4F2F-AEB5-3095C627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93A68235-AB97-48CE-9FC5-D69C149FDF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2557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BDD4728-E96D-4EF8-9099-F31917529848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0115AF-45C5-40D1-8BE3-3248D1769BB7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3E450F-2BF7-4A94-935D-8BED8A1F1CB6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9B461708-8352-4028-9760-215616A58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85AC5BD8-E2B6-4F7E-B5BB-D1C6732AE8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E9DCF247-412B-48B2-89F9-C066809D9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76E666-4609-495A-B50E-6BB1F698B87B}" type="datetime1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84156-08B6-41EE-AA4E-54143BC00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/>
              <a:t>Andrej Bračko 1.d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D7C8044-D653-4913-9A34-D30CA7A6D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D4124BB6-9275-429F-8F78-7B03BE5DE56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3" r:id="rId6"/>
    <p:sldLayoutId id="2147483704" r:id="rId7"/>
    <p:sldLayoutId id="2147483712" r:id="rId8"/>
    <p:sldLayoutId id="2147483713" r:id="rId9"/>
    <p:sldLayoutId id="2147483705" r:id="rId10"/>
    <p:sldLayoutId id="2147483706" r:id="rId11"/>
  </p:sldLayoutIdLst>
  <p:hf sldNum="0" hdr="0" dt="0"/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letemartialarts.com/information/weapons/images/shuriken.gif" TargetMode="External"/><Relationship Id="rId2" Type="http://schemas.openxmlformats.org/officeDocument/2006/relationships/hyperlink" Target="http://www.palagems.com/Images/sapphire_connoisseurship/burma_sapphire_5.50_c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uysdothat.com/pictures/wp-content/uploads/2010/03/bodyguard-security.jpg" TargetMode="External"/><Relationship Id="rId4" Type="http://schemas.openxmlformats.org/officeDocument/2006/relationships/hyperlink" Target="http://iconicchic.files.wordpress.com/2008/09/goldsmithsfai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BF449537-1B2A-4324-B1DE-1DCCB162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4000" dirty="0">
                <a:solidFill>
                  <a:schemeClr val="tx1"/>
                </a:solidFill>
              </a:rPr>
              <a:t>Zefir</a:t>
            </a:r>
          </a:p>
        </p:txBody>
      </p:sp>
      <p:sp>
        <p:nvSpPr>
          <p:cNvPr id="9219" name="Ograda noge 3">
            <a:extLst>
              <a:ext uri="{FF2B5EF4-FFF2-40B4-BE49-F238E27FC236}">
                <a16:creationId xmlns:a16="http://schemas.microsoft.com/office/drawing/2014/main" id="{2BB45109-66A0-4C2A-A359-18654B15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altLang="sl-SI" dirty="0"/>
              <a:t> </a:t>
            </a:r>
          </a:p>
        </p:txBody>
      </p:sp>
      <p:pic>
        <p:nvPicPr>
          <p:cNvPr id="9220" name="Picture 4" descr="angfinish.jpg">
            <a:extLst>
              <a:ext uri="{FF2B5EF4-FFF2-40B4-BE49-F238E27FC236}">
                <a16:creationId xmlns:a16="http://schemas.microsoft.com/office/drawing/2014/main" id="{DD0529F8-B31F-4832-8EDD-8A39C35A6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714375"/>
            <a:ext cx="3605213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EFC634-6A96-4BCC-B760-9AB305EE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Zefir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335CEBB-8AA8-4E4E-8749-113BC50B0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Founded in 2001,</a:t>
            </a:r>
          </a:p>
          <a:p>
            <a:r>
              <a:rPr lang="sl-SI" altLang="sl-SI"/>
              <a:t>Company logo – eight corner shuriken, 1989-the discovery of the shuriken</a:t>
            </a:r>
          </a:p>
          <a:p>
            <a:r>
              <a:rPr lang="sl-SI" altLang="sl-SI"/>
              <a:t>North-west of Slovenia; Lenart, slovenska ulica 24,</a:t>
            </a:r>
          </a:p>
          <a:p>
            <a:r>
              <a:rPr lang="sl-SI" altLang="sl-SI"/>
              <a:t>200 staff employed,</a:t>
            </a:r>
          </a:p>
          <a:p>
            <a:r>
              <a:rPr lang="sl-SI" altLang="sl-SI"/>
              <a:t>Safety and security industry.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6507-A0B8-4628-8426-6EDBC4EE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1267" name="Content Placeholder 4" descr="shuriken.gif">
            <a:extLst>
              <a:ext uri="{FF2B5EF4-FFF2-40B4-BE49-F238E27FC236}">
                <a16:creationId xmlns:a16="http://schemas.microsoft.com/office/drawing/2014/main" id="{83608071-4038-448F-970F-A257EDFC7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75" y="1785938"/>
            <a:ext cx="3133725" cy="3228975"/>
          </a:xfrm>
        </p:spPr>
      </p:pic>
      <p:sp>
        <p:nvSpPr>
          <p:cNvPr id="11269" name="Rectangle 5">
            <a:extLst>
              <a:ext uri="{FF2B5EF4-FFF2-40B4-BE49-F238E27FC236}">
                <a16:creationId xmlns:a16="http://schemas.microsoft.com/office/drawing/2014/main" id="{F6AF1C85-3D85-4FE9-B7B1-69A1D6EF0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5072063"/>
            <a:ext cx="1533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sl-SI" altLang="sl-SI"/>
              <a:t>The shuriken</a:t>
            </a:r>
          </a:p>
        </p:txBody>
      </p:sp>
      <p:pic>
        <p:nvPicPr>
          <p:cNvPr id="11270" name="Picture 6" descr="burma_sapphire_5.50_ct.jpg">
            <a:extLst>
              <a:ext uri="{FF2B5EF4-FFF2-40B4-BE49-F238E27FC236}">
                <a16:creationId xmlns:a16="http://schemas.microsoft.com/office/drawing/2014/main" id="{6B1442B8-7E56-47E7-8F82-34B484C0C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214563"/>
            <a:ext cx="28575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7">
            <a:extLst>
              <a:ext uri="{FF2B5EF4-FFF2-40B4-BE49-F238E27FC236}">
                <a16:creationId xmlns:a16="http://schemas.microsoft.com/office/drawing/2014/main" id="{BFC4D6C0-97C0-4AFD-864F-5363F71E7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4929188"/>
            <a:ext cx="138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sl-SI" altLang="sl-SI"/>
              <a:t>A sapphire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EE68B5-6D1C-4BC8-B29D-2D2FEE75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Zefir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7418D36E-1195-450F-A62F-3EE223C0B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Jewellery guards; protect jewels and jewellery</a:t>
            </a:r>
          </a:p>
          <a:p>
            <a:r>
              <a:rPr lang="sl-SI" altLang="sl-SI"/>
              <a:t>Bodyguards; strong, smart, tall, risk of death, serious injury</a:t>
            </a:r>
          </a:p>
          <a:p>
            <a:r>
              <a:rPr lang="sl-SI" altLang="sl-SI"/>
              <a:t>As long as exhibition is open; as long as needed protection, 24+ hours; 6-9 hours shifts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067A-6E43-40E4-9665-C3796DCA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3315" name="Content Placeholder 4" descr="bodyguard-security.jpg">
            <a:extLst>
              <a:ext uri="{FF2B5EF4-FFF2-40B4-BE49-F238E27FC236}">
                <a16:creationId xmlns:a16="http://schemas.microsoft.com/office/drawing/2014/main" id="{79C793C9-21BD-4070-9CC7-F09920904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438" y="1285875"/>
            <a:ext cx="2357437" cy="3003550"/>
          </a:xfrm>
        </p:spPr>
      </p:pic>
      <p:sp>
        <p:nvSpPr>
          <p:cNvPr id="13317" name="Rectangle 5">
            <a:extLst>
              <a:ext uri="{FF2B5EF4-FFF2-40B4-BE49-F238E27FC236}">
                <a16:creationId xmlns:a16="http://schemas.microsoft.com/office/drawing/2014/main" id="{09C70DA2-E031-42B6-8DEB-6A2CC2306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442912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sl-SI" altLang="sl-SI"/>
              <a:t>Bodyguard</a:t>
            </a:r>
          </a:p>
        </p:txBody>
      </p:sp>
      <p:pic>
        <p:nvPicPr>
          <p:cNvPr id="13318" name="Picture 6" descr="goldsmithsfair.jpg">
            <a:extLst>
              <a:ext uri="{FF2B5EF4-FFF2-40B4-BE49-F238E27FC236}">
                <a16:creationId xmlns:a16="http://schemas.microsoft.com/office/drawing/2014/main" id="{815668F5-EB14-4E99-BECC-41FA26B9A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285875"/>
            <a:ext cx="42862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>
            <a:extLst>
              <a:ext uri="{FF2B5EF4-FFF2-40B4-BE49-F238E27FC236}">
                <a16:creationId xmlns:a16="http://schemas.microsoft.com/office/drawing/2014/main" id="{02F2D3B6-196A-4606-8599-3A19B298B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4429125"/>
            <a:ext cx="2500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sl-SI" altLang="sl-SI"/>
              <a:t>Jewellery exhibition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0B6E85-822F-472A-8B81-699188FC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Zefir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9A70481A-B517-4517-A0ED-8E9481181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Quite successful, high profit numbers</a:t>
            </a:r>
          </a:p>
          <a:p>
            <a:r>
              <a:rPr lang="sl-SI" altLang="sl-SI"/>
              <a:t>Raise salaries</a:t>
            </a:r>
          </a:p>
          <a:p>
            <a:r>
              <a:rPr lang="sl-SI" altLang="sl-SI"/>
              <a:t>Within next 2 years spread across whole Slovenia, within next 5 years neighboring countries.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C697AA-7CEB-41F2-B387-C80207ED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Zefir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5189D783-5371-4D30-A45F-2E00E5E62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Picture sources:</a:t>
            </a:r>
          </a:p>
          <a:p>
            <a:r>
              <a:rPr lang="sl-SI" altLang="sl-SI" sz="1800">
                <a:hlinkClick r:id="rId2"/>
              </a:rPr>
              <a:t>http://www.palagems.com/Images/sapphire_connoisseurship/burma_sapphire_5.50_ct.jpg</a:t>
            </a:r>
            <a:r>
              <a:rPr lang="sl-SI" altLang="sl-SI" sz="1800"/>
              <a:t> [10 May, 2010]</a:t>
            </a:r>
          </a:p>
          <a:p>
            <a:r>
              <a:rPr lang="sl-SI" altLang="sl-SI" sz="1800">
                <a:hlinkClick r:id="rId3"/>
              </a:rPr>
              <a:t>http://www.completemartialarts.com/information/weapons/images/shuriken.gif</a:t>
            </a:r>
            <a:r>
              <a:rPr lang="sl-SI" altLang="sl-SI" sz="1800"/>
              <a:t> [10 May, 2010]</a:t>
            </a:r>
          </a:p>
          <a:p>
            <a:r>
              <a:rPr lang="sl-SI" altLang="sl-SI" sz="1800">
                <a:hlinkClick r:id="rId4"/>
              </a:rPr>
              <a:t>http://iconicchic.files.wordpress.com/2008/09/goldsmithsfair.jpg</a:t>
            </a:r>
            <a:r>
              <a:rPr lang="sl-SI" altLang="sl-SI" sz="1800"/>
              <a:t> [10 May, 2010]</a:t>
            </a:r>
          </a:p>
          <a:p>
            <a:r>
              <a:rPr lang="sl-SI" altLang="sl-SI" sz="1800">
                <a:hlinkClick r:id="rId5"/>
              </a:rPr>
              <a:t>http://www.guysdothat.com/pictures/wp-content/uploads/2010/03/bodyguard-security.jpg</a:t>
            </a:r>
            <a:r>
              <a:rPr lang="sl-SI" altLang="sl-SI" sz="1800"/>
              <a:t> [10 May, 2010]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215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Verdana</vt:lpstr>
      <vt:lpstr>Wingdings 2</vt:lpstr>
      <vt:lpstr>Verve</vt:lpstr>
      <vt:lpstr>PowerPoint Presentation</vt:lpstr>
      <vt:lpstr>Zefir</vt:lpstr>
      <vt:lpstr>PowerPoint Presentation</vt:lpstr>
      <vt:lpstr>Zefir</vt:lpstr>
      <vt:lpstr>PowerPoint Presentation</vt:lpstr>
      <vt:lpstr>Zefir</vt:lpstr>
      <vt:lpstr>Zefir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2019-05-30T09:20:48Z</dcterms:created>
  <dcterms:modified xsi:type="dcterms:W3CDTF">2019-05-30T09:20:48Z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