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49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7" d="100"/>
          <a:sy n="107" d="100"/>
        </p:scale>
        <p:origin x="126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CB3459FC-5C71-4A01-AB0B-D369077E00E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8983B3F-0D54-4485-BFFF-020E0DEBFC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81B8D680-6466-467D-9C91-C52C36D79EA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E0A77FA3-8C7C-4DED-88A3-85F2EB13EBF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A589115B-6F7D-4DA3-9F2F-466D259D7F0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6E96B4CC-6E61-445C-8CF6-DE463633152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00991DB5-F4E3-4E43-A7B0-34B8F8F55BB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408C2EE3-4AAD-407E-95F2-E3C8BB7005D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7098F0CA-802D-4022-AD12-1864BC8706B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8F4304E-A8B6-4454-A766-B741944B3EE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6A9AD892-F7D3-4CDC-85BC-A008FC8D648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6E12DAB8-94D5-47E6-935D-04157466E12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2BB54E55-D6CF-4338-ACB1-E141D7099CD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444B9B6-981C-4BAD-92F2-622D1D3FD86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68CE442A-941F-43FD-A0C2-6002336BB84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2B4305F-70C6-49D2-A171-E0EF70BB1BF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C6788FDB-11FA-46A6-9670-6EFAB1CA482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C1068C9-7E37-4F72-AFEF-3D5FFD67686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3B326DEC-EDBD-46AB-A61C-8A4C1F977C7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6FDE732-27E8-4D7B-9317-0A666C2F14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2E256425-80AE-429B-ABB1-7BF5CD6CF05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4B322788-B40D-42FD-9D70-CA662A4D71F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C4B45E4B-FA33-43D9-B278-BD577F537AE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6555AC9-3768-4890-A86E-F5A094D91F0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B7B37946-E11E-4DBC-AA58-E194DD558C1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D44B7CD-B186-48AF-91DA-A73885D919B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A4E27F9F-E25C-49EC-9ECE-284C8D0D6C6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9D8D3F3-9D39-4ACD-8C67-A429CC25678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DA4DA-73CA-4CBF-B5E6-2C8135BF2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A1FE6-5CB3-4FC6-804F-7FBC39B62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48A18-66A1-4990-8457-7616B311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0DC8C-2AC4-4A96-8D09-B666148B0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A0EA7-8409-45D1-BDD7-3D637465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F15D0-77E0-46F5-9AB4-438556EA3675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32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89170-9473-4C98-A2A7-A3381A65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BAA45-8C7E-41B6-B3F8-52A8DC7FF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ACC13-6AE8-4769-8518-8715E2A3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4D2AC-25AF-4372-8A67-99A24B321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9D5A7-FC1F-4DDC-9B40-B807763BC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C08F-F1EC-4BDC-9BC3-82488FACB9DD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1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4C6F03-36B8-4E1D-9291-84AD0F786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2E655-34C0-4E22-A09A-76937B75F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C8E76-284B-46BB-B1D4-205EBB8D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BD38F-E105-40D0-AAFF-D669FCFF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E1D96-1CD1-44C1-8ED3-10132F1B1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40130-D40F-4A4F-AD74-80AC77E17370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140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59745-A785-4D6B-9BC6-C6E339A3E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07E88-DA9D-4842-B965-CEDD325F7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93032-9A5A-4094-9113-E5A567D10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5DE38-C1B7-41B1-9744-3A8D3C41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D037-F906-42BF-BE4E-15E54FAA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B44DC-1809-41BE-9378-A1472B2F345B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7164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138C-2EEC-4A80-8251-8BD226217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CC258-5712-4396-88D3-D3EC2C5D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DAED4-7C3B-4773-8764-9D3162BB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E534F-8299-4A29-A962-2E515FA20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A9730-F752-4782-8219-3329C319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90630-0BE2-49C4-A7CE-2A334AD1BE11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4863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A8343-A0F2-4351-9CD5-D5ED6E813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88D1-5A3D-4345-A263-24E8DFBCB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88701-00EA-45AA-9E13-19409BB5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92AB-FEB6-448A-A04F-E8FF5709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96089-DB99-4CE4-802F-D25E8E36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9C116-C9F1-4748-BBAC-7EC81FA04AF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079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1E8B0-A148-4CEE-BA1F-BF6BBDE6E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46FBB-8C51-4551-AB8D-AF57A864E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AF85C-EE3E-4877-AEC0-545F6656F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B52DB-0753-4BFA-9547-24AB9D66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8E8B4-F388-4662-8D5A-BE5D5309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4C829-8D54-4189-95E8-8DDA14C0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582D-B8F6-438D-A127-FB31DE9508D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2955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67DD5-8DC0-4662-B3B5-80BE6AF3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B6810-CAB3-42AF-AF97-E4C9559A0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31B36-AF3F-42E0-A9C4-E4FE36306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C615F-1F86-4386-A43C-27849CA07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F8508-2F6B-4EB6-B1C7-0DDECA27D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6D93B5-CC04-484F-B240-9702B88D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A8A92C-D583-4287-9D67-3456B823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48A81B-6789-456B-B9F7-73496350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A869D-A50B-4B1B-94E4-39CF7169D43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6699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BF4E-F510-47FB-A9C4-F26346511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CDA28B-E1B9-468C-800A-FDFBEF52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204F7-E047-4F5C-9C2D-5169C7C6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4CD85-AA58-4AE3-84EA-BF37DE21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28C2F-F452-41E3-BD31-A6F7CC95FCD0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1394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7DFFC6-C04F-417A-B6CF-8C22F3490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A39894-C093-417E-887E-E078B7B7C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FBA42-1034-4FEC-9E4C-905EC699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9517C-380C-4235-AF29-BEF8D7D5970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6973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B04CE-D666-4E76-B5D5-DB9DF0C17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0AFE6-4974-4E78-AC4E-089CDE0DC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D2CCB-9200-4E3C-AC0E-9741F0451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A1467-EF2C-4372-8943-B4E508AEF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8EB1B-D458-4DBD-9776-FD3447F4D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43D41-09CF-4DC2-9790-2DE62C26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6502-7EF9-4C6A-B1DA-1D9F163E3677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176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975C-9D1A-4CA3-9FE6-1C3FDEAC2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B95D-02B7-4374-944B-FCD784599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34137-B094-4E20-957F-2275B81FB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C60A6-4B21-4DBF-B4EA-D4F364AEB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EEFED-A17D-4D80-AB17-A5D3E65B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3389C-4C64-4A47-B3A5-E7EE0D776E0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709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92F7F-23E8-47D9-9F0B-EC730A7E0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E25395-711B-423F-AEA9-81603CD13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99EEE-744D-4C23-AB34-5263DF98C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6BB61-D054-41E1-AB6D-C120CDA9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5AC1E-0879-4290-9C66-F272CEBAC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53031-D36A-49F1-9079-5469B817B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C9058-9828-4DDA-AB32-3DC1B07F802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0443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313BE-708F-429D-A829-36411759F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62B41-8D4D-45FD-A435-9246608C0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BB03E-92E0-42EB-BCF3-386F792AB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5BD8C-613E-4FB8-BEA4-5A0E47C67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1E6DE-D8BC-420F-9EBC-CF7C4C9E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E0F21-B7D1-4F14-A28B-3715CE68596E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128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D16F53-CC3E-437E-978B-465D9E74C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50169-0F6B-46AD-A283-A479D6F76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15083-461E-4765-A564-07DFCAE2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74F4B-462F-40D6-AE91-A6A824E9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C768E-7DE0-4F84-B2BB-8586FBBA0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DDB19-BF5B-40B2-A896-DC77376F7EAB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841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5CA4D-7D63-46B8-B724-2ACE89A0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6BA5B0-1C1F-4F36-9AFD-814A76BA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81B67-DDF9-42DD-BEFF-32575669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B2B95-6563-48B9-93A6-2B308DE8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fld id="{589FC15B-BFC6-4A8F-AD51-E5E5D9844E5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167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0090-CDD1-4D70-8578-2F491510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76E95-32B8-4336-BEF5-D0240B70A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05DE1-AF16-47B3-A308-12C98344B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AAC2-96A9-4D0E-BE88-FE82B5072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D114B-301A-45BF-9A9E-E81281A7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4F19-538A-466D-B702-E1EF93C39FF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602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BC877-CDB5-410F-B9C8-3C437C61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13D9-10D8-4BF5-8036-5D1637B50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DE4DF-9CC0-4E09-ADA1-B159A7EDD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FA9B2-F959-40CE-8D43-D29D0894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A2E60-6A53-44AD-AC17-B35787041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6D17C-00DC-4603-913F-CD34EA60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2EEB5-EB30-473F-8DB0-7B6A2BE6174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219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A20F-AD04-4F2F-863C-3FC333974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C9165-2683-41D2-B3EC-307771114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EA1E1-3E07-4628-B4FA-15BB1C9AC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71B2B-CA37-41E3-B46A-20D341BE5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F71E1-4ED0-44AE-93BB-E9452BD56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40AEF-4B1F-47EC-945A-6C79C5514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A3952-631D-4E6A-A746-8EEA3103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E25F4-0E91-429C-B450-EA5A9A632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488DE-57C0-4F43-AEF2-E9CF5CF973D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864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F7B3-2DD9-4113-9865-3F16C68A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A17AA9-FC7A-4FA0-A32A-34CA153C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7278F8-D084-4BF9-A4BC-2E61368F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0E30B-DFC4-44F7-9D0C-89C28E8F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99A8E-0E20-475F-9BF4-708C7062898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267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CAAD3-0F2B-46D5-99CC-4F643AD5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4479A2-8D5C-4553-9DCF-B335EE09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EF086-E4DD-45FF-B397-4A420383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72F85-2D0E-4432-AB68-C31010731681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201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BFF5-B145-4858-8CD4-A6D9BB16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B77D-834A-499B-B340-ACB9E3A6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C1227-5C66-4415-9FC2-1CE3DAA87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F4B03-397E-4CFA-9175-58F1537C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B423E-36DE-4E09-BCC5-296CECF3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E5754-C628-4605-96CB-B2B7E2667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B63A6-FF8E-45DC-9C64-CFB3A884DDBD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89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B1CC-4F9A-4C44-9A0D-BDEB8A7CA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39344C-5A66-4370-BD20-480CB8F61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25ABB-996A-40F5-A32F-8CD1E1BAB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3E5C9-2A6C-49FD-9EBE-8E7AE242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BB3F9-1C0F-4D93-9777-87A2828B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806AE-5FED-4AEF-9A08-A66A9FFB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E5ACC-D775-41C2-9BE3-6B410E8C8D4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705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7A415-F73C-45EC-A84A-F8FC2F5DD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3EB89-0BC3-4710-8D90-45E275F80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0E13E-3DF4-4CFC-BBCA-DC5373FC5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56CB-E481-496B-8952-9957AA57C0DA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1D28E-D1ED-450F-9BB0-5AC62B4CB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74371-72D0-49EF-B7F3-0E795D870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F197C-9CCF-4C50-8DD2-70C97AA6382F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3D1F5-5A73-470C-A6E6-A6D62704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0224C-030D-4D16-949D-0FECF8C03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72A00-936D-4512-907F-3CDB34721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17A6B-ED45-4876-8103-D006CB1FF965}" type="datetimeFigureOut">
              <a:rPr lang="sl-SI"/>
              <a:pPr/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59EA9-E58A-4DEE-83CE-B6BC297A2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D160A-61B7-415F-A30C-F352B1DD5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229D4-71C9-4997-978A-06638CE5693D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FE9AFA0-B409-4322-997B-40BC0FB22D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1413"/>
            <a:ext cx="7772400" cy="2287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b" anchorCtr="1" compatLnSpc="1">
            <a:prstTxWarp prst="textNoShape">
              <a:avLst/>
            </a:prstTxWarp>
            <a:normAutofit fontScale="90000"/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4800" b="1" dirty="0">
                <a:latin typeface="Arial" panose="020B0604020202020204" pitchFamily="34" charset="0"/>
              </a:rPr>
              <a:t>INFORMATION TECHNOLOGY</a:t>
            </a:r>
            <a:br>
              <a:rPr lang="en-GB" altLang="sl-SI" sz="4800" b="1" dirty="0">
                <a:latin typeface="Arial" panose="020B0604020202020204" pitchFamily="34" charset="0"/>
              </a:rPr>
            </a:br>
            <a:r>
              <a:rPr lang="en-GB" altLang="sl-SI" sz="4800" b="1" dirty="0">
                <a:latin typeface="Arial" panose="020B0604020202020204" pitchFamily="34" charset="0"/>
              </a:rPr>
              <a:t>(IT)</a:t>
            </a:r>
            <a:r>
              <a:rPr lang="ar-SA" altLang="sl-SI" sz="4800" b="1" dirty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 sz="4800" b="1" dirty="0"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9F352FC-E3A8-4552-B775-7AB9DB1B6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716338"/>
            <a:ext cx="2808288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CBE9F4DE-A6FE-4FAE-A2C9-77253E71B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b="1" dirty="0">
                <a:latin typeface="Arial" panose="020B0604020202020204" pitchFamily="34" charset="0"/>
              </a:rPr>
              <a:t>Explain the following words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EF2E013-D8A0-4594-ACFE-A741A4EDA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PROTOCOL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GATEWAY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WWW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INTERNET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DATABASE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54D7BD8A-CA60-4A9D-B677-84A0E0B54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b="1">
                <a:latin typeface="Arial" panose="020B0604020202020204" pitchFamily="34" charset="0"/>
              </a:rPr>
              <a:t>NETWORK CONNECTIONS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62C1B0C-B4FF-42ED-9DC7-88DB674AD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BANDWIDTH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BAUD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BITS PER SECOND (bps)</a:t>
            </a:r>
            <a:r>
              <a:rPr lang="ar-SA" altLang="sl-SI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OPTICAL FIBRE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PACKET 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RECEIVE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SIGNAL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TRANSMIT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TRANSMISSION SPEED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>
                <a:latin typeface="Arial" panose="020B0604020202020204" pitchFamily="34" charset="0"/>
              </a:rPr>
              <a:t>TWISTED PAIR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8BCFA607-4D79-4D32-A1B0-0F93D2010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13100"/>
            <a:ext cx="2411412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1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37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5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5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67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83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102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7030BC2C-3614-4B66-8B3D-C39C7C516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b="1" dirty="0">
                <a:latin typeface="Arial" panose="020B0604020202020204" pitchFamily="34" charset="0"/>
              </a:rPr>
              <a:t>NETWORK OPERATION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5172C1E4-05CA-4DA0-AF84-1D496DF79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CONFIGURE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DOWNLOAD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HACK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HUB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INSTALL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INTERNET SERVICE PROVIDER (ISP)</a:t>
            </a:r>
            <a:r>
              <a:rPr lang="ar-SA" altLang="sl-SI" sz="2000" dirty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 sz="2000" dirty="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LOCAL AREA NETWORK (LAN)</a:t>
            </a:r>
            <a:r>
              <a:rPr lang="ar-SA" altLang="sl-SI" sz="2000" dirty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 sz="2000" dirty="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SWITCH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TRANSMIT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UPLOAD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WEB PAGE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WEBSITE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WIDE AREA NETWORK (WAN)</a:t>
            </a:r>
            <a:r>
              <a:rPr lang="ar-SA" altLang="sl-SI" sz="2000" dirty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 sz="2000" dirty="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000" dirty="0">
                <a:latin typeface="Arial" panose="020B0604020202020204" pitchFamily="34" charset="0"/>
              </a:rPr>
              <a:t>WIRELESS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36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68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9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0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09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16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2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33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57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443763CF-D486-459E-AFD9-D5637BCFE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CCE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>
                <a:latin typeface="Arial" panose="020B0604020202020204" pitchFamily="34" charset="0"/>
              </a:rPr>
              <a:t>Literature used: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7A690E84-1F83-440B-948A-F67662A19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>
                <a:latin typeface="Arial" panose="020B0604020202020204" pitchFamily="34" charset="0"/>
              </a:rPr>
              <a:t>N. Brieger &amp; A. Pohl: Technical English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2304681B-5711-4E7C-B5BD-6F2C46D3C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760663"/>
            <a:ext cx="4321175" cy="364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490B468-7481-477C-A86C-C0D48A8F1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b="1">
                <a:latin typeface="Arial" panose="020B0604020202020204" pitchFamily="34" charset="0"/>
              </a:rPr>
              <a:t>INFORMATION SYSTEMS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E5ACCEC-8995-416A-993F-1F9C54BC9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What do the information system do?</a:t>
            </a: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2400" dirty="0">
              <a:latin typeface="Arial" panose="020B0604020202020204" pitchFamily="34" charset="0"/>
            </a:endParaRP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Information systems collect, organize, store, process, retrieve and display information in different formats (text, video and voice).</a:t>
            </a: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2400" dirty="0">
              <a:latin typeface="Arial" panose="020B0604020202020204" pitchFamily="34" charset="0"/>
            </a:endParaRP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What does IT allow?</a:t>
            </a: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2400" dirty="0">
              <a:latin typeface="Arial" panose="020B0604020202020204" pitchFamily="34" charset="0"/>
            </a:endParaRP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Very fast, automated manipulation of digital data and their transformation from and to analogue.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0F2A5AD-24BB-4E0A-975B-E5491AD18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7813"/>
            <a:ext cx="8218487" cy="192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4000" b="1">
                <a:latin typeface="Arial" panose="020B0604020202020204" pitchFamily="34" charset="0"/>
              </a:rPr>
              <a:t>TWO BASIC TECHNOLOGIES</a:t>
            </a:r>
            <a:br>
              <a:rPr lang="en-GB" altLang="sl-SI" sz="4000" b="1">
                <a:latin typeface="Arial" panose="020B0604020202020204" pitchFamily="34" charset="0"/>
              </a:rPr>
            </a:br>
            <a:r>
              <a:rPr lang="en-GB" altLang="sl-SI" sz="4000">
                <a:latin typeface="Arial" panose="020B0604020202020204" pitchFamily="34" charset="0"/>
              </a:rPr>
              <a:t>responsible for the development of the necessary HARDWARE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94E3138-399E-435C-BB34-4FA90E084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2636838"/>
            <a:ext cx="8662988" cy="4027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320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>
                <a:latin typeface="Arial" panose="020B0604020202020204" pitchFamily="34" charset="0"/>
              </a:rPr>
              <a:t>INTEGRATED CIRCUITS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>
                <a:latin typeface="Arial" panose="020B0604020202020204" pitchFamily="34" charset="0"/>
              </a:rPr>
              <a:t>DIGITAL COMMUNICATIONS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7D57C153-D98D-4057-A6B1-91DD3BC40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624388"/>
            <a:ext cx="29527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F2CDB552-4E38-4722-B353-FC153670A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b="1">
                <a:latin typeface="Arial" panose="020B0604020202020204" pitchFamily="34" charset="0"/>
              </a:rPr>
              <a:t>SOFTWARE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599710F-BDE9-4B4E-946F-4428BD79E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>
                <a:latin typeface="Arial" panose="020B0604020202020204" pitchFamily="34" charset="0"/>
              </a:rPr>
              <a:t>What do easy-to-use software products do?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320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>
                <a:latin typeface="Arial" panose="020B0604020202020204" pitchFamily="34" charset="0"/>
              </a:rPr>
              <a:t>They create, maintain, manipulate and query files and records.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320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1800">
                <a:latin typeface="Arial" panose="020B0604020202020204" pitchFamily="34" charset="0"/>
              </a:rPr>
              <a:t>Without software, computers are just dumb boxes, unable to perform any calculations or operations.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007BE1BB-72F9-4603-AB93-0BD0BD016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>
                <a:latin typeface="Arial" panose="020B0604020202020204" pitchFamily="34" charset="0"/>
              </a:rPr>
              <a:t>Another important factor is…?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F870DCFE-9478-45DB-9800-D3D298189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 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Development of </a:t>
            </a:r>
          </a:p>
          <a:p>
            <a:pPr marL="342900" indent="-342900" algn="ctr" fontAlgn="base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COMPUTER NETWORKS.</a:t>
            </a: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78430F44-193D-4753-9D04-9CF1544FB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73525"/>
            <a:ext cx="2592388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3D76ED50-290E-4689-9C8D-DF28835C7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2088"/>
            <a:ext cx="8229600" cy="1312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4000" dirty="0">
                <a:latin typeface="Arial" panose="020B0604020202020204" pitchFamily="34" charset="0"/>
              </a:rPr>
              <a:t>MODELS AND TYPES OF COMPUTER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81C99D96-98D7-4671-A0E0-1DFB96473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sz="3200" dirty="0">
              <a:latin typeface="Arial" panose="020B0604020202020204" pitchFamily="34" charset="0"/>
            </a:endParaRP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DESKTOP</a:t>
            </a: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LAPTOP</a:t>
            </a: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MAINFRAME</a:t>
            </a: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NOTEBOOK</a:t>
            </a: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SERVER</a:t>
            </a: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TERMINAL</a:t>
            </a:r>
          </a:p>
          <a:p>
            <a:pPr marL="342900" indent="-342900" algn="ctr" fontAlgn="base">
              <a:spcBef>
                <a:spcPts val="8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3200" dirty="0">
                <a:latin typeface="Arial" panose="020B0604020202020204" pitchFamily="34" charset="0"/>
              </a:rPr>
              <a:t>WORKSTATION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4E21FB99-4E89-4719-90BB-D89CBCE14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COMPUTER HARDWARE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DCC3182-A902-40B4-A5F2-DD90C34F0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CPU (CENTRAL PROCESSING UNIT)</a:t>
            </a:r>
            <a:r>
              <a:rPr lang="ar-SA" altLang="sl-SI" sz="2400" dirty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 sz="2400" dirty="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DOT MATRIX PRINTER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EXPANSION CARD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INKJET PRINTER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KEYBOARD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LASER PRINTER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MONITOR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MOUSE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RAM (RANDOM ACCESS MEMORY)</a:t>
            </a:r>
            <a:r>
              <a:rPr lang="ar-SA" altLang="sl-SI" sz="2400" dirty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sl-SI" sz="2400" dirty="0">
              <a:latin typeface="Arial" panose="020B0604020202020204" pitchFamily="34" charset="0"/>
            </a:endParaRP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SCANNER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SCREEN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400" dirty="0">
                <a:latin typeface="Arial" panose="020B0604020202020204" pitchFamily="34" charset="0"/>
              </a:rPr>
              <a:t>STORAGE DEVICES</a:t>
            </a: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A7B36955-667D-4131-9088-286B1C1E0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013325"/>
            <a:ext cx="1943100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3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9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6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79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88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02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1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16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43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51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58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226BCD4-7F07-4539-B5CC-D5D0E8A79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SOFTWARE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38B25540-EA94-40F9-8D97-C5804DBE6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APPLET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APPLICATION SOFTWARE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BROWSER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DATABASE SOFTWARE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EMAIL SOFTWARE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GRAPHIC SOFTWARE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OPERATING SYSTEM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SEARCH ENGINE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SPREADSHEET</a:t>
            </a:r>
          </a:p>
          <a:p>
            <a:pPr marL="342900" indent="-342900" algn="ct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WORD PROCESSING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2180C05E-39C7-458D-B31D-9FB399C74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Ctr="1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NETWORK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B8594FA5-26FF-4B6B-9A10-A099F2938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b="1" dirty="0">
                <a:latin typeface="Arial" panose="020B0604020202020204" pitchFamily="34" charset="0"/>
              </a:rPr>
              <a:t>A network includes: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techniques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physical connections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computer programmes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 dirty="0">
              <a:latin typeface="Arial" panose="020B0604020202020204" pitchFamily="34" charset="0"/>
            </a:endParaRP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b="1" dirty="0">
                <a:latin typeface="Arial" panose="020B0604020202020204" pitchFamily="34" charset="0"/>
              </a:rPr>
              <a:t>Network users can: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share files, printers and other resources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send electronic messages</a:t>
            </a:r>
          </a:p>
          <a:p>
            <a:pPr marL="342900" indent="-342900" fontAlgn="base">
              <a:spcBef>
                <a:spcPts val="7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dirty="0">
                <a:latin typeface="Arial" panose="020B0604020202020204" pitchFamily="34" charset="0"/>
              </a:rPr>
              <a:t>run programmes on other computers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panose="020B0604020202020204" pitchFamily="34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panose="020B0604020202020204" pitchFamily="34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panose="020B0604020202020204" pitchFamily="34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panose="020B0604020202020204" pitchFamily="34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On-screen Show (4:3)</PresentationFormat>
  <Paragraphs>100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Wingdings</vt:lpstr>
      <vt:lpstr>Office Theme</vt:lpstr>
      <vt:lpstr>Office Theme</vt:lpstr>
      <vt:lpstr>INFORMATION TECHNOLOGY (IT)‏</vt:lpstr>
      <vt:lpstr>INFORMATION SYSTEMS</vt:lpstr>
      <vt:lpstr>TWO BASIC TECHNOLOGIES responsible for the development of the necessary HARDWARE</vt:lpstr>
      <vt:lpstr>SOFTWARE</vt:lpstr>
      <vt:lpstr>Another important factor is…?</vt:lpstr>
      <vt:lpstr>MODELS AND TYPES OF COMPUTER</vt:lpstr>
      <vt:lpstr>COMPUTER HARDWARE</vt:lpstr>
      <vt:lpstr>SOFTWARE</vt:lpstr>
      <vt:lpstr>NETWORK</vt:lpstr>
      <vt:lpstr>Explain the following words</vt:lpstr>
      <vt:lpstr>NETWORK CONNECTIONS</vt:lpstr>
      <vt:lpstr>NETWORK OPERATION</vt:lpstr>
      <vt:lpstr>Literature used: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2019-05-30T09:20:50Z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