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8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9.xml" ContentType="application/vnd.openxmlformats-officedocument.them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theme/theme10.xml" ContentType="application/vnd.openxmlformats-officedocument.theme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  <p:sldMasterId id="2147483656" r:id="rId2"/>
    <p:sldMasterId id="2147483652" r:id="rId3"/>
    <p:sldMasterId id="2147483657" r:id="rId4"/>
    <p:sldMasterId id="2147483651" r:id="rId5"/>
    <p:sldMasterId id="2147483658" r:id="rId6"/>
    <p:sldMasterId id="2147483659" r:id="rId7"/>
    <p:sldMasterId id="2147483660" r:id="rId8"/>
    <p:sldMasterId id="2147483661" r:id="rId9"/>
    <p:sldMasterId id="2147483662" r:id="rId10"/>
    <p:sldMasterId id="2147483663" r:id="rId11"/>
  </p:sldMasterIdLst>
  <p:notesMasterIdLst>
    <p:notesMasterId r:id="rId64"/>
  </p:notesMasterIdLst>
  <p:handoutMasterIdLst>
    <p:handoutMasterId r:id="rId65"/>
  </p:handoutMasterIdLst>
  <p:sldIdLst>
    <p:sldId id="284" r:id="rId12"/>
    <p:sldId id="256" r:id="rId13"/>
    <p:sldId id="258" r:id="rId14"/>
    <p:sldId id="334" r:id="rId15"/>
    <p:sldId id="336" r:id="rId16"/>
    <p:sldId id="339" r:id="rId17"/>
    <p:sldId id="337" r:id="rId18"/>
    <p:sldId id="340" r:id="rId19"/>
    <p:sldId id="338" r:id="rId20"/>
    <p:sldId id="341" r:id="rId21"/>
    <p:sldId id="335" r:id="rId22"/>
    <p:sldId id="393" r:id="rId23"/>
    <p:sldId id="347" r:id="rId24"/>
    <p:sldId id="348" r:id="rId25"/>
    <p:sldId id="349" r:id="rId26"/>
    <p:sldId id="353" r:id="rId27"/>
    <p:sldId id="350" r:id="rId28"/>
    <p:sldId id="354" r:id="rId29"/>
    <p:sldId id="351" r:id="rId30"/>
    <p:sldId id="355" r:id="rId31"/>
    <p:sldId id="352" r:id="rId32"/>
    <p:sldId id="356" r:id="rId33"/>
    <p:sldId id="357" r:id="rId34"/>
    <p:sldId id="364" r:id="rId35"/>
    <p:sldId id="358" r:id="rId36"/>
    <p:sldId id="363" r:id="rId37"/>
    <p:sldId id="359" r:id="rId38"/>
    <p:sldId id="365" r:id="rId39"/>
    <p:sldId id="360" r:id="rId40"/>
    <p:sldId id="366" r:id="rId41"/>
    <p:sldId id="361" r:id="rId42"/>
    <p:sldId id="367" r:id="rId43"/>
    <p:sldId id="372" r:id="rId44"/>
    <p:sldId id="373" r:id="rId45"/>
    <p:sldId id="371" r:id="rId46"/>
    <p:sldId id="374" r:id="rId47"/>
    <p:sldId id="370" r:id="rId48"/>
    <p:sldId id="375" r:id="rId49"/>
    <p:sldId id="369" r:id="rId50"/>
    <p:sldId id="376" r:id="rId51"/>
    <p:sldId id="368" r:id="rId52"/>
    <p:sldId id="377" r:id="rId53"/>
    <p:sldId id="382" r:id="rId54"/>
    <p:sldId id="387" r:id="rId55"/>
    <p:sldId id="383" r:id="rId56"/>
    <p:sldId id="388" r:id="rId57"/>
    <p:sldId id="384" r:id="rId58"/>
    <p:sldId id="389" r:id="rId59"/>
    <p:sldId id="381" r:id="rId60"/>
    <p:sldId id="392" r:id="rId61"/>
    <p:sldId id="380" r:id="rId62"/>
    <p:sldId id="391" r:id="rId6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E244"/>
    <a:srgbClr val="FFFA27"/>
    <a:srgbClr val="D39EE2"/>
    <a:srgbClr val="FF0066"/>
    <a:srgbClr val="F27477"/>
    <a:srgbClr val="FF5050"/>
    <a:srgbClr val="D81419"/>
    <a:srgbClr val="5E8B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50" autoAdjust="0"/>
    <p:restoredTop sz="94454" autoAdjust="0"/>
  </p:normalViewPr>
  <p:slideViewPr>
    <p:cSldViewPr snapToGrid="0">
      <p:cViewPr varScale="1">
        <p:scale>
          <a:sx n="103" d="100"/>
          <a:sy n="103" d="100"/>
        </p:scale>
        <p:origin x="108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9" Type="http://schemas.openxmlformats.org/officeDocument/2006/relationships/slide" Target="slides/slide28.xml"/><Relationship Id="rId21" Type="http://schemas.openxmlformats.org/officeDocument/2006/relationships/slide" Target="slides/slide10.xml"/><Relationship Id="rId34" Type="http://schemas.openxmlformats.org/officeDocument/2006/relationships/slide" Target="slides/slide23.xml"/><Relationship Id="rId42" Type="http://schemas.openxmlformats.org/officeDocument/2006/relationships/slide" Target="slides/slide31.xml"/><Relationship Id="rId47" Type="http://schemas.openxmlformats.org/officeDocument/2006/relationships/slide" Target="slides/slide36.xml"/><Relationship Id="rId50" Type="http://schemas.openxmlformats.org/officeDocument/2006/relationships/slide" Target="slides/slide39.xml"/><Relationship Id="rId55" Type="http://schemas.openxmlformats.org/officeDocument/2006/relationships/slide" Target="slides/slide44.xml"/><Relationship Id="rId63" Type="http://schemas.openxmlformats.org/officeDocument/2006/relationships/slide" Target="slides/slide52.xml"/><Relationship Id="rId68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slide" Target="slides/slide26.xml"/><Relationship Id="rId40" Type="http://schemas.openxmlformats.org/officeDocument/2006/relationships/slide" Target="slides/slide29.xml"/><Relationship Id="rId45" Type="http://schemas.openxmlformats.org/officeDocument/2006/relationships/slide" Target="slides/slide34.xml"/><Relationship Id="rId53" Type="http://schemas.openxmlformats.org/officeDocument/2006/relationships/slide" Target="slides/slide42.xml"/><Relationship Id="rId58" Type="http://schemas.openxmlformats.org/officeDocument/2006/relationships/slide" Target="slides/slide47.xml"/><Relationship Id="rId66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slide" Target="slides/slide25.xml"/><Relationship Id="rId49" Type="http://schemas.openxmlformats.org/officeDocument/2006/relationships/slide" Target="slides/slide38.xml"/><Relationship Id="rId57" Type="http://schemas.openxmlformats.org/officeDocument/2006/relationships/slide" Target="slides/slide46.xml"/><Relationship Id="rId61" Type="http://schemas.openxmlformats.org/officeDocument/2006/relationships/slide" Target="slides/slide50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4" Type="http://schemas.openxmlformats.org/officeDocument/2006/relationships/slide" Target="slides/slide33.xml"/><Relationship Id="rId52" Type="http://schemas.openxmlformats.org/officeDocument/2006/relationships/slide" Target="slides/slide41.xml"/><Relationship Id="rId60" Type="http://schemas.openxmlformats.org/officeDocument/2006/relationships/slide" Target="slides/slide49.xml"/><Relationship Id="rId65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Relationship Id="rId43" Type="http://schemas.openxmlformats.org/officeDocument/2006/relationships/slide" Target="slides/slide32.xml"/><Relationship Id="rId48" Type="http://schemas.openxmlformats.org/officeDocument/2006/relationships/slide" Target="slides/slide37.xml"/><Relationship Id="rId56" Type="http://schemas.openxmlformats.org/officeDocument/2006/relationships/slide" Target="slides/slide4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0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slide" Target="slides/slide27.xml"/><Relationship Id="rId46" Type="http://schemas.openxmlformats.org/officeDocument/2006/relationships/slide" Target="slides/slide35.xml"/><Relationship Id="rId59" Type="http://schemas.openxmlformats.org/officeDocument/2006/relationships/slide" Target="slides/slide48.xml"/><Relationship Id="rId67" Type="http://schemas.openxmlformats.org/officeDocument/2006/relationships/viewProps" Target="viewProps.xml"/><Relationship Id="rId20" Type="http://schemas.openxmlformats.org/officeDocument/2006/relationships/slide" Target="slides/slide9.xml"/><Relationship Id="rId41" Type="http://schemas.openxmlformats.org/officeDocument/2006/relationships/slide" Target="slides/slide30.xml"/><Relationship Id="rId54" Type="http://schemas.openxmlformats.org/officeDocument/2006/relationships/slide" Target="slides/slide43.xml"/><Relationship Id="rId6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1C52C8AF-6A78-4596-84A6-170AB4A17C6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FBAB4E39-D45F-46DC-B307-EE3397980A6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89092" name="Rectangle 4">
            <a:extLst>
              <a:ext uri="{FF2B5EF4-FFF2-40B4-BE49-F238E27FC236}">
                <a16:creationId xmlns:a16="http://schemas.microsoft.com/office/drawing/2014/main" id="{0D19362D-1135-49F5-8D27-CA9736F8E4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89093" name="Rectangle 5">
            <a:extLst>
              <a:ext uri="{FF2B5EF4-FFF2-40B4-BE49-F238E27FC236}">
                <a16:creationId xmlns:a16="http://schemas.microsoft.com/office/drawing/2014/main" id="{1DAE06F5-E3A8-4478-9B77-15A87C2F821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panose="02020603050405020304" pitchFamily="18" charset="0"/>
              </a:defRPr>
            </a:lvl1pPr>
          </a:lstStyle>
          <a:p>
            <a:fld id="{9122720E-D231-43B4-97B0-CEF0AF4943E2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767EBFDF-18DE-4AA3-B19F-EA9220D5CC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43873CF4-6036-4557-97D5-C3601FFD3E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D2316581-B29A-4418-B151-8EFF89EAEDA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8977277C-F24C-4D68-AFBA-5E175EF3DF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1907DD55-7A1D-4DAF-96A5-0B134C5F0C4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57351" name="Rectangle 7">
            <a:extLst>
              <a:ext uri="{FF2B5EF4-FFF2-40B4-BE49-F238E27FC236}">
                <a16:creationId xmlns:a16="http://schemas.microsoft.com/office/drawing/2014/main" id="{A8FD4B9D-42B2-4C89-95DB-6B5486FA2D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panose="02020603050405020304" pitchFamily="18" charset="0"/>
              </a:defRPr>
            </a:lvl1pPr>
          </a:lstStyle>
          <a:p>
            <a:fld id="{41265FCF-3DE3-4A9C-A400-9544197EF76F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9F89A-C674-4B60-BCEB-54F1BF13E4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5F020-9204-4409-AA60-5EBC4D095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415C4-646D-4391-BCBC-D54BC611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8D11D-E9E3-4E39-ACBD-1AC5D15E7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41350-0042-4D96-B23B-53E5F71C9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3E7957-BF55-4B23-B62E-503E4DFFA91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6514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D2A13-F9EA-4C16-BFEC-547C5738A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77BCB3-2B64-45C3-B4F3-99700160C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A462C-D5DA-446E-A501-1770B062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B0350-FCB5-4B41-8EF5-0B07CC28F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77BF7-9DEF-409E-8584-DAD05E0E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053CD-0213-43C3-96E8-4C8FDBF5917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17147599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AE97B-4096-4C22-B701-5DECD341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F3F6C6-1F93-43ED-90E4-3C789CDE2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EE284-9495-477B-A099-3DBD90EDE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B7723-4C03-4978-AEED-A24F679D2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035A8-A888-44F6-AAE4-0CA8B263F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D07C2-DE0B-47B9-8691-FA7CAAD87DD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51215542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7E8764-BEF0-426C-8914-9EE827CC20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A83524-83EB-4C27-A713-87BA36E1F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C1CB4-787F-4900-A95B-89A5FA5C8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E9A89-894F-4954-8771-863C081E7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0A797-F3D4-426B-972D-1C5D706A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F7DD0-A112-4346-BF91-370E1EF263F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4783191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87CD0-12B1-49FB-B67A-8E9CA99A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E6AFB-E357-4B82-B09C-7A294140A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CECD0F-5C9C-4E7E-AF91-2817B3F3B530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FFDDA07-4E01-470F-B28E-3635960C6A37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5078FC-22DD-4F5F-B525-CA4DEB4D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263BF8C-6B8E-4210-8E3A-D811669A0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92BFC4E-F70A-45D2-B3D5-832A2ED1F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480661F-4902-4311-970A-60D54725162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15119511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10936-24AC-4F5B-8087-4E3110FD2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A6D50D-4C49-40F1-8FF7-4E11466C3D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5A6AB-F799-48C1-8FAB-5C54CFC9D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EA608-D15E-45B8-8A79-1641CEE5A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20248-3BE8-4B03-80CF-0FA31F219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85C08-E956-43FF-A745-6A447BD9174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0266617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C8C76-709D-46A5-9EE9-57BF2FB3B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D87CC-69DE-4D83-9A42-D6F4E1689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5CBF8-DB3B-465F-ACB5-D337CBD0E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682A3-81B2-4B4E-8324-D0C51A88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52CA2-4E28-48A8-9645-9DE8CC163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4ED8D-CFF5-459A-A3D3-CA4F7AC05E9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23476229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9A2F5-A057-42D3-A292-389D71FE5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C3A1BD-3D4E-403F-8FEA-1EA81CD2B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9E495-46D3-41A7-873A-C997B0134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80594-87A5-4BB2-94E9-11F21EB2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139D5-99FB-4359-8842-7160BF56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624A4-4041-40FC-ABD6-96A32317767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1037493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85688-5E07-4582-92AD-D5C9BE200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DDE65-0057-4BF1-94B6-655BD3F90C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A5A6D1-0A87-49AC-9690-0C70D2D97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5E523F-551A-4E1A-8A4B-0FF5CE718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D8F196-C45D-4E99-B108-5591BB49C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16CE44-1D6C-4ABA-BC2D-9B2BAA376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2CD09-3780-4194-A198-9769F06440B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2705639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A4EEC-891B-4F54-8293-7DA4FA12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2A157-906B-4E9D-8D0E-13447CC5E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CBD835-1CE9-428B-80CA-E318E5D11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585BCC-1CAC-48EF-A870-2C879A04F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03B0F5-D13C-441A-AC4E-8B4F724948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A7F801-D510-4E25-84E8-CD805B6FB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AF1D9A-ED70-46D6-83CF-083CD6FA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659913-34E2-4ED9-9A93-CD4512FC5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9927B-E46F-4EF9-9222-EDBDC441E82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8303000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510F2-9F1A-403F-8A17-89D1F909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1EE945-A538-4029-9EB4-ED3DBFE93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91EC7A-F712-4900-8EDA-E24C0D6BD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4EB42D-5CB0-4C21-8890-4AFCCA300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D3749-E8BE-4FAF-8575-ACEB402071C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6602895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746AF6-EB19-42EB-98C9-EDC701562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9547DE-A605-4140-8D56-751E029E1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606DE8-5F7D-4E2E-9482-370876399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27E22-8557-4648-B09A-CE9F28FBB13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91280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7339FF-396B-44D9-B1B9-3FDC0CDAC6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BEC0D4-5030-4034-84FE-EF4416266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02104-E06D-49EC-9611-81DB6992A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B4746-2A57-439F-87E1-10F4B4C1C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48A73-D400-49FE-9CEE-A7927457A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4B962-575A-4F7E-B954-783A908B4815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25170711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6BE63-6D2C-4794-A7A4-4268C93E3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03C3B-1E67-4043-BF65-A2BF7ED5F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352A5D-882F-40A8-97FA-2B2F68FFA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23AD6-029C-4446-A8F3-608B2BCDC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4DDDA-3DFD-4E0E-A21F-229CDFB92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36FA6-CAAD-49B2-A2D6-217FC3BC2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6BB5D-7246-40CE-930F-E443D704A66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40607807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8BB23-4116-4611-9E3F-BCC1BC074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500670-F5D9-401C-9F0B-3ED9D68B1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687989-74DA-42B8-B2E5-6E34BC861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7ECC1-500E-4CA7-9C82-11EAA8EAE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2B690-D061-49AE-B19B-7F9788F7F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D03D0-B367-41DE-BAAC-C55FB7BD1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DC171-B34B-4D69-AF05-D12F27F4F615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42605909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B5144-6B6B-40F2-8288-A24D0B11D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6A4B9F-D641-4D9D-B206-C49DB9817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01D5C-010E-4D7F-A9DE-42293EFD9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E216F-19FF-4936-AF6D-120F5488D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E4C32-3092-4D7D-892F-8BD002867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8DACB-39E6-4FAC-AA8C-E544E515633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41073791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7E1779-BBED-4C43-B351-0A8928776E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7F7437-1B9D-4145-9E52-54BDA4847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8C906-6A9A-4C17-9231-D00BFDCF8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687DD-CEFA-4B60-8961-E83487337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A1507-53E8-4D35-97F0-0085EC492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4420F-75F7-4B19-A4A1-DF00A365762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28292094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023320-4C67-46E4-8E89-26F1052DA52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781D61-759A-4EEA-8502-DE1165FD3A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1AE671-6D24-4BB5-B596-CE6112870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AE5523-41E3-4CC4-B843-D754E099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9F59F2F-73F4-418A-898D-4E79AA450B4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62854072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BC1BE-95F5-4B9B-9289-37A3A77F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2A5FC-CFFE-456E-AC64-CD391D2BB0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BB7B73-07F3-49A2-9C5E-66AE016256C7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7D92FF-8AF4-454B-82BD-CA5BD062D561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13A1E3-B81A-4D33-8D64-308C158440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FCA67DB-D039-4FF5-A4D9-B584D9E64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EF4E56E-56E1-4E48-BC67-7EE21858D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2BC0BA4-5BB8-4E3B-9A5B-A0C10AC2B8F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71258231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AF709-9E44-4086-BB7E-BC1CF3AE8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068B37-2CD6-489E-A991-8108AF7C6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82D01-C438-4B9D-A645-C825DDCCD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7390E-951D-4EDC-AE22-EB8136516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1C185-DC0D-46FC-896F-267A57FED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E6DD9-2EA1-4AE2-91C5-552EE08C121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449145210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761CF-26E3-4BB4-A6A3-CCC309995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8E0DA-F846-4AFA-A1A0-5E5071256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F69EA-2468-40E6-B370-AC1E14199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A817B-899D-4FA7-8A2B-EFE3A164C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99B1C-DF70-4089-A429-7661226F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93E40-921F-41C4-9668-4281CB8660D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87884483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12B97-72B0-471D-93E7-188AD7875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C290E-A90E-4612-AA4E-C18B937F6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11905-A601-43F1-9EE5-F0C20252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BEE2E-FE96-4440-95E2-F7B7DC4F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4FBBF-7B4E-4C42-AB74-CB6CE7156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32BA9-A940-449F-8366-F6EBF60345D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6004429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72DCF-4409-4CBB-A120-5BACE2FD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16138-3804-4A4F-B5BA-2B96AE25A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9C65C-3323-47A9-A0B1-3898AAC45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157C6C-EED1-48B5-8B2B-2790D51ED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59F854-9ABB-4708-9560-75A727271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926F3-6A4B-49E1-B0D0-FBF45181A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5E653-35F2-4D0B-ABD1-7D2CC19C31B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344642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E397D-E59B-463E-A8CD-B99D1474F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9398C1-AF03-464D-8163-074730255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88733-4001-4972-A94A-95780A8EA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30081-0E14-4E65-B0B3-64DB75621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0E8DB-6FC2-4CF3-8779-1E2E02F08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47463-2EA3-485C-BD1F-DD654D2A898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908680693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C725E-082B-469E-BF74-250FFB07F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5D7FB-D4E0-4240-8866-4A10B8671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7B63CB-086F-4A32-AFB4-173C1D8EA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05571-86AB-47C3-B5C2-85FA562D5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A2B725-4235-4424-8CB7-E5BE729C12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35C6B3-76B3-41E6-AA0A-504DA34BA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B190E3-C74A-4F21-9F4F-457D25041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862024-F2EE-4C56-A6DE-63D9582A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CEEA2-E292-4176-B3A7-7078BB2B28D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2638557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34932-E377-4088-AF5C-0574CDD9D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B6BF8D-DE3B-4994-9C38-EC0CC8D9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F5D3A3-D600-4DA1-9634-4B7259D1B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57C3E5-1DF3-4A81-B702-BECC40388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104A1-CCB7-4F32-A85F-D3B95CAB0B7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2626170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DE9AB3-1E2D-4363-B61B-15FF47ED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FDC4F0-83A2-48F8-928E-2E7546CBD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77B50-D968-48F8-A94D-82C4F174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B0C22-FF47-49AC-B532-0A7142979B0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72709565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B9D07-7368-4763-968C-8BC824C14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C8917-0E0F-41AC-8D45-8C548C5CF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CCD71D-6628-4D40-98FC-96782DB22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51888B-D943-4759-80C1-3041743DB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7F01A-108C-4ABF-B511-437E9E0E6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D102E5-5E4E-42A4-BA1B-D90F6BADF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D6BD1-49D5-4BE5-A2DD-7D88CF720D7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51656944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D7428-8D78-4C66-8F50-E04153FE1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F110D6-7569-4913-88AF-9035BD04D3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C62575-5B7A-4214-BB27-60CA2A50A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C33BB-25BD-483F-8F7B-4779C433A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CF8562-E933-49F3-A9FD-9FB0E40B1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B1F1B-0D1E-4A53-BF6A-481F00B68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2D368-A179-44BB-83B4-6D4EDA96A8A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32976194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EC684-7BAD-41B9-BC72-7BEFDD65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E1B67-FCE2-4105-96FC-C148D1FCB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79181-D744-485A-AD14-9DB185A8C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769AD-F7EE-4D3F-A1F1-15AAF86EC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7F5AA-9244-4E3C-AB01-5D11393A6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AEE5-BEDA-4663-9369-30129430CB5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38771181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63ECE4-F5AD-4104-BCC0-33C172B45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895B2-39CB-4DEF-8589-2C91F1A12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862BE-FB31-40D7-9A97-0B52619FC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58C40-0D8F-4F16-B138-27EE85881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DD680-B95E-4108-9211-8F932876D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65729-E7B3-417D-84B8-7FD198C8264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530722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080B5-D9FD-4DA7-8F5D-EC0A075A1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371B0-F5B8-4B58-9307-3346B0EF3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DDCD1-6C5B-4CC6-8C63-F6F381C6B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30963-F8E1-4E76-BC5A-1AA02319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55BCF-DA9E-42AD-B283-560720E6B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9C891-0E07-43E3-9290-ACA9BDADF59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09287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CD1CE-1A42-4FB9-B2F2-0F388C164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F850EC-275D-496A-8813-2EB322F87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DE55A-5181-4C7C-B0B4-8986C1DD6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E481F-4253-4C8D-AF81-D8B75C25E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FC205-D8BE-4743-94DD-F4AD26B2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9DC6A-173F-4CC6-AC50-BE5C14CD870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636873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5CD68-2815-418E-BDD4-4D685F474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568F5-6FC9-4458-8CDA-CBACA209A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BA33F2-D298-4E8C-B262-6F9EDA423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FCE58F-8B86-470E-B43D-1A92FA28E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47F04-BF1A-4001-9CCD-79A3F4772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B3369-E96A-4522-8F87-8908B723D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A5383-7233-4051-ABED-D8ADEDD17BE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58296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426A2-E436-465E-A239-7B6BE5539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1806F-CC29-44D0-89EE-D1A486CDD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8A9DD-6083-4343-BDED-2CCF4DB7E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79840C-0A10-4788-BA5E-2C9A46A308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618430-12E3-4FB8-A9BD-6ABB2DA527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BDA86A-BB86-4FDF-B249-6EA5B253D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04F5C0-6873-4831-9FA7-1A1281AD2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8DE42-1124-422C-A5C5-20AF627A6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622CA-217E-485E-8744-3C03B8F8D2B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639695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F702-3945-4CA4-B5BF-3229672A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029F0C-B311-4598-B427-8F344B9CF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DD9AF1-DD1A-4AD9-B80E-8D262576F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11D18-AF26-46DB-A9DD-AB2E3A9C7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C065E-4664-4361-A5F5-27901A3F9A7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060249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4C88BC-06B4-44D1-A32D-124420748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0EA0E7-361E-4D12-A18E-FF0A2C21D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CF9AB7-5E39-4A10-B6CB-5DF701C1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BB7A5-BEF7-4341-954B-EE5E17CAEB8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229400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03AFA-B67B-4D8E-A435-95D186A27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5BD4C-AFDF-49E8-A8CD-856482434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E42D7A-B6E1-46C0-811B-535866647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84F4E-ABB4-4448-9CD5-4DA6E14DC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A0CE3-65C4-4C1E-B91E-38F3B80E1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13D5A-0A2F-4508-B598-0AFD76AA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C81AC-D1D7-4A6E-ABE3-81970F1A5B2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57655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7605E-06A8-44AD-8221-8B8A0A792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B555E-CC97-4B8B-A54B-5D85AE19C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D90B0-D86A-4026-98DE-492FAB1B5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07495-0B5A-4ABA-B159-297575070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C483D-5629-4761-BCBC-E1547B11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AB0A9-AA83-4F43-8A8E-FF04BEFE670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689971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6E87-72C4-4368-A006-4760A5B9F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38585B-D97E-4342-8144-A1ECF44B5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0ED0E7-9372-45A0-93DC-E08B6D6F7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3FEB6-CF24-4B6A-A0CB-B06888437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1EEC0-A1C4-4D7D-8A3A-F2D59400C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6FB7E-BA13-4B71-B9AD-D0EAE19DC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69043-D6EC-45B4-BE80-ACD7E2C25FB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00530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A664-7E66-44F7-AD0A-3BBB94A67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63B0EA-A9E1-40E4-AED3-5E54AADB1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6CE0-874C-4F7B-A961-E2617AAFA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2F22E-9531-4EB0-9F21-0248F6631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4F1E6-4B36-46DB-A146-C8CB05F26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6879D-A7AE-4BA1-8956-E2CF940ACA2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885714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91713B-798D-40F7-88BC-CBF49CFF3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F722C9-F6A3-48E5-8F8A-10154DAA9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902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C9B50-0D82-49A7-9211-BD6334704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66CA1-3946-4D47-BAD1-800FA34C2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080E5-6EEA-49CF-B1B0-1844CD4B3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0FCFA-518D-4EDC-B686-98E63795553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111735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023A3-1FBC-49B6-B444-172B989A5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7325E1-C4B4-4E5A-A2DB-77F06AEF54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85F03-E109-4568-BE68-836E3991C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F6297-883D-475A-B481-17198CDDA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9E03D-B81F-4A8B-BBA9-A53DD893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FAD0E-0F4D-4008-AB84-1EFDDBBBF772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9891088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41465-B410-4CD3-AE39-36ABB2AD7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BF969-42E8-4BF7-9B0E-AAB1FC806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DBC99-E973-422C-9162-15D5A487F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ABC30-797E-4278-AE80-858231E9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006E0-CDB3-4C71-AE2F-6BAEE84D0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7CBCF-6FAD-4C18-86F3-CC0490F6D31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9700216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EAE8D-06F7-4582-A0DD-1F5B541F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10B89-F5A2-47E2-A1FC-581BE4243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58E67-2EB2-461D-A22F-9D8F3F816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0CED3-DE12-4593-8516-75EF383BF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556F3-B163-4A44-9B85-B6358A8F7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0A289-858F-4061-A4DA-EB49556DDB0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582265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E46F6-0FB5-4614-9DF0-145D2626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31ED3-3CC1-40BB-8D0D-03A5ACE6C9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598F8-2B15-4D38-A21F-D1C6D4F1B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F88E0-73A8-44B2-8BE0-4043A2219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21763-F606-4BD6-A63D-FC620BC87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F5567E-91C0-4430-9D58-D781A0862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BB838-F495-470E-B189-C7E5B999F53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0354216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28CF7-261B-4BEF-91A3-F514683AC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64FB2-D2FA-4336-9E40-7BFD592DE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AE1B91-46FD-460D-97B2-52B097D48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5A7CEB-81F7-45BF-A202-984013DE15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351A5E-76C0-4275-A550-D93D22FF1C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79B16F-51F4-4387-B330-4B5BF4BDF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929514-A5A1-4599-9F22-34208BDD4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9A237E-0CAC-4EDB-83E8-9D7F3AA40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F11E2-9C30-4771-B98B-456489210B5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490355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3B970-F4C0-40ED-84E1-3D5B4CADC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45630F-CC97-41AE-93E9-567D9540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20BF75-1F43-4FEC-BA5C-ADD8416DA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C49284-AFEE-4370-B800-1A3C7446F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48C0B-36A4-4F80-A601-5319DF1182D5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8586590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194A95-097C-430D-8F2E-7B1DEFF03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2B64FF-5691-4890-8939-44C357D50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801883-047D-4477-AE8E-90FF8F30A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13654-8988-4425-923F-B4F674DC170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63678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E352E-1B6F-46D8-83C9-E17CF6751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F06FD0-D1A2-4641-BE7B-CD65723C5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EC8F8-5CD1-466B-B6B1-9E14034C7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65AD0-C219-4787-9595-F99795F9C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9A602-041C-4D43-81B2-E40800DF9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C991-B9F1-48AE-853F-0DCDDCB0816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2271478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C1C51-1EF9-46F7-A385-07FFED316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6A02-E792-4557-8ADD-14DE1202D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892C7B-E7A1-4F9D-B4F9-D0841B6C8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0A3941-78BA-48C0-8517-B52D0AF27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4C20B0-0724-4C4C-B139-895414B69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6C0F8-05DC-4A0A-B632-0FF67079D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E7511-17B2-4E19-8083-73DC3359446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6383542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B3A3B-5107-463B-9F36-62551F3F0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1F6308-A824-4CDC-9D8F-3E5B2E7882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D7EB32-31B1-41E7-B315-C4AE5D49C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30DC68-9B7B-43B4-B3CC-872F5A6C0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7DA01-3CD1-4A84-9A58-FFD22FD01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8C0D3-3DB0-4B60-9700-FA8B30E2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4162C-4A33-4949-BA74-5939AFFF643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230239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1E37F-65E4-4B4B-9790-269361833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69797F-B8DF-4C3F-93F5-6C8C79B33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1C6F7-B70C-4F7B-9A96-5CE24B627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25E59-42D2-4D73-841A-D92F359EF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38255-BE6D-4497-8E73-CEDE1F0AC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6F2BC-A347-4263-8748-89740583668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0639318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042FB3-2835-4DBD-9505-87D7984443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BBF629-1FF2-4CC5-BF6B-26667700DF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AEBFC-797E-4E2C-87EB-B375D5547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18997-0541-4641-A6C4-2FADD4107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399C-C3F8-49E0-9F0F-A9F10318D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2BF7B-DF3A-4B36-AC1E-570035E6CC1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6220520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C425ECE-C197-40E8-B2B2-93B7A2D5A547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6FF5B8-2B98-4760-8951-B2A4EACE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23F28F-E626-4FC3-84D0-0E1A17780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E8DB81-009B-487E-B0BE-2F6B5D9F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653D171-614D-49E9-B6B6-96D3D75305A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1187116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D939B-EFBD-4352-BA5C-703CD5B28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93467D-08CF-49A3-8320-299A0A7B2D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AB4BC-2DB9-4044-8FBC-15D2D6F5E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714F5-C9CA-4514-986E-75B6F30CA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C4A3A-C257-4865-AB19-B260EAAA7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E2B4B-3072-4FFE-BC8E-FD65A16559D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5279500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B5A06-0A02-4C0E-A134-07CD13E1C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BB1B-089B-4C05-BC24-DA39B10B7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8A574-F7C8-4134-80F2-B6FA4C177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92C33-51E8-4A3D-90BA-3AAB98733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8C446-9ECC-49AC-A91F-936C3A85F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7E830-5E8A-416B-B8D9-1E2890240E4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17726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97EF-DC7E-42CD-A05B-B5E01A132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96C1B4-1A57-424F-B551-E574CA881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74BE5-1A28-4E00-AA7D-E4DBCD4AE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55490-0149-4703-912D-A2B23B65F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DDDDA-0927-47A3-AB65-EE055DE07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715AC-134D-4DD5-95FC-0031C8A72F5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9948948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691F7-F9FC-48DE-9B95-1D0D06315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E6A59-7008-4C92-AAFF-765B3C4C7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DBE248-4A48-48E8-A679-444D3E4801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1B0AF3-118E-4D39-9BAD-D14953FAD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F05AC4-0F40-478F-8B05-524603D13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59C2BA-0618-4930-8DDD-74AC3CF23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411D3-617A-4D68-88A3-B6E2F1604B1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9378405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C153B-EC19-4FDB-9962-12EDD9DB1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8C973F-2650-4CB0-8A36-F52D51A2C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B8CB4E-D803-445A-BBEB-CB28996D5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9163E5-5369-48D8-9C40-C0CDC67D2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5D1E0E-ACF0-4B90-B2FA-295125A8D8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AD2F4B-4911-4287-880D-3B8C7527A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3A1AC3-24C4-42E7-AC47-3226BE37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B6C031-8938-44F0-A3BD-61E893C5A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11174-3018-4653-A674-9FBD8459245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89235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E438D-48A7-4EC7-87B0-1D43B5046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1C48B-2514-40A3-9C4C-1F1A4332B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1563AA-30EC-4D4A-A316-0043B9AAB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265F92-D8BC-49F6-9811-6671CE5B5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C97D4F-0ACA-46AB-912A-EA9356DD7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212BD9-4C05-48F3-BCF4-CB10B5F0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ECADA-F0F8-43C3-9272-1BE9A9ECF86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708144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492DA-BBFC-4EED-859E-B047B54A7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71EA0F-0C2B-43BD-8EBB-50AEE4039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B9ECCB-3D6D-471A-B21A-1F450845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4D7A61-871C-4AEE-813A-62E7B6F4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B2B2E-6324-4E5E-9B6C-D6797A09D9F5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020092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76052F-E7F2-444A-B52D-A2AAB5C4C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1327F6-A54A-4D17-AB7D-3A42241BB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3C96F-279D-4FF4-ADEA-37F78C48A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2D82E-4A56-4766-B4A1-3C45846CFD1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0762286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C5A2A-5D48-484E-832C-E82734A6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03FA3-01F6-4A42-BA8E-69F8A550B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9289CC-BC59-47A6-B24D-6F571117A8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E28DE0-63FE-45EB-BA07-C9D57D06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ED4A31-98B7-40B4-AB10-D3C359AE3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9162C-57DA-4B43-BF5B-9DAD21236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93239-CCBE-4DF9-88F9-9AC983C594A2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11918681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16A9F-5D47-4EC7-A6C7-4CA83F279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DD05DC-6AFB-426F-B016-5E0622540F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08B704-497E-4C3C-AB62-80A5D1AA86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36B861-FD8A-41F9-9CDF-F3FE7177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C9E1C-530B-4E00-B057-227935CD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ADE76-0421-42B1-983D-134522A5A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BDC1E-B0E4-445B-AFB9-84A1728F8DC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8619627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9859E-EC43-4955-B7E6-3B6BD3CB2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C36E0C-D8BA-4669-9A96-78CB5BEEE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1A950-01F7-496B-95FE-9938061BF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60CB1-9820-4DD6-8E4F-EFED7A6DF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C99FD-3FFE-4947-BDEE-BEB91461A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F499D-5668-411C-BE2F-F463F83025E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8254932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4C2927-5A90-40A6-8126-0DE10411F3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E9D6FC-26A7-4B4F-8270-631B19C4C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A102F-6E4B-4532-89C2-FB628E43F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8783F-D20B-474E-B6AC-E1445E4FB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7287F-DBDB-41DC-B30C-A0EEF06E4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0A129-93BD-4581-94C9-FD6CBC717E3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418174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03D7F-82C2-467E-B8B2-88783E780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C3BD53-DC5C-4AEB-ACAC-DFE828281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44DD9-33FB-4E8F-A720-6B258B776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2070C-0E26-464B-A56E-BE2A6A4EF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AEFBA-6B3A-4B06-8E84-AA2FEE26D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F6198-26A3-44E4-B47C-E1E03B6D73E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69657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34673-0A3E-4732-AA1D-4810206CC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8D141-554B-4D10-9DD4-F3CA669EE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F17DA-FA4A-4479-BE0F-FD01FFBFD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10057-FCC8-4D92-AEE5-255262FF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7B246-5E38-4A0A-A0A1-2AA4DF518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99733-B622-4043-9BD8-9A89656EF22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7533527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D5906-7112-44AD-A664-431A38347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C3381-36E2-4A2B-BD93-493947BAB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2A5F4-3F13-4676-8CB8-C88C82D6D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4FE87-38BD-4260-810E-32AD64145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1272B-6AE6-476D-970C-BD8FA62F2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41E2F-778D-458B-9290-A22120E8CB6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79856218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2A7D4-6D1F-4546-B16B-4B762156A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62150-6DE3-4B84-8732-427FE7A02E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5079C8-682C-41D1-B86E-F208B96E5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44456-A927-4D9D-902A-2649825A3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C4750D-77B7-41EB-9E4C-E4A1081E1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F807E-96CA-4437-8780-B59B0B6FE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930A0-B74E-4103-BFEC-161394BB604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19345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39E95-2723-432B-84B6-8F39F18FE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7823BD-287C-422B-96B2-FD5F9045C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F32A42-9D06-4AB7-A860-E960C1A06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B3FC58-3FAC-4CA3-9816-83A31D5C58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5B2C8-66D7-4FF6-9314-855D646DA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CB7891-8EE8-4BEB-AA93-A77C2E786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3B7D2-71F4-4CA7-815A-1172401E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D0BAF9-2277-413B-8A67-9CEA5B08A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2536F-DD9F-4E79-B015-5E6ACB5F840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2095069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DF2C7-802E-4EBA-A25D-2C67C6D1E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F49AD-EE8D-4475-B450-0318CA10D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79DD32-96CE-45F5-B0D4-943E683C9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EA0D6F-4954-4392-843D-FAF9C484CE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31C06-88DA-4644-BAA5-76CC7A165A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EE7043-EE47-4017-9719-CA046A314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2B846E-EE35-4B2D-9014-DA17E4984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EF5B30-7634-4A50-8B93-193DCF6F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04431-F53E-4BA2-9036-F37D5DD8B9A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9406383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682C8-8319-4409-8DB1-6A07F77BC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B0BA7B-AF90-4DAA-9A3D-86B9E7393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C9C35D-A427-4EB5-BD8E-C01A6FA14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CC2972-FD35-4F68-B682-9A6F47FF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5AA65-ABCA-42E8-A93C-5C7F628636A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9356048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839B30-2A58-45D7-887F-7401CE3B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B3CFDB-9032-46A6-B37F-B6613BD7B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60C8E-8200-48C5-8704-2A8E5E386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274F4-2936-4B98-B995-EE6FF88584F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80528271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487A2-7FA2-40A8-BA4E-E0F05C63D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1C9B1-C20B-4EA9-8653-BD0DF2989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9769FF-A14D-496C-8D9E-B1D677FF2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EC207-90B3-4712-B4A1-E9588563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9E513D-86A7-41F2-AB16-6EFEDE826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1BD61-22BC-4632-BF55-3709D77B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FD1D6-B3A0-4020-A548-1E43F736413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4451159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2B65D-8C9A-4481-854E-B9B1350E5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9D5FE5-3C9E-4DEA-BEB8-5F7882109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EEB4B-0DC7-428E-9BB2-1C0C0603F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A62A89-63F5-446E-8A60-BB8D8FFA5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1BA44-6042-4E94-A280-AC9D74CB8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0388A-0E1B-4C16-8B21-E1D41E821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34000-D811-440D-B0B3-323F096B8CA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4623052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5D01D-3029-4D55-9262-5BDED2684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9CAEE-4B83-4BE9-B904-527850DFD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252E4-548C-4395-841E-CFB165E20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D709C-DA9D-48DA-B26B-3F6D6989A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1351D-E901-4D89-9C9B-97CAFDDE0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33290-EB80-40DC-9729-00781A63D68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84124933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324D2B-AE21-4062-9148-43B6A43F4C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CB96DA-A440-4028-B946-928FDD6C2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6C945-5779-4630-8299-47037C873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64663-3B68-4CD6-A607-4C6626E8B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FA3F0-87D2-4047-BF03-91C72C1B1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03802-9A5F-44C3-B8F4-7CBCFB7F3C1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6477041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EDC34-B302-4556-B6EF-E45A43824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DCAA7-19AE-42CF-9E04-C7CC3DDDED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B5D393-F074-44BE-8575-B5264DF34E1C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3FF5F6-E28D-4619-9C01-3990210135E7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263F33-75D1-4B76-8DE0-68F35662C6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6C10579-E01D-4F5C-8FCF-5EDABC5C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EFBBB70-93B8-4D6E-A813-8EE6A4C8A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C1A9BD5-19EA-4555-85F5-D95967DE975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569320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D92F3-4DA2-4A4F-983E-5B5CC93F8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0FA1C-16A8-495F-8474-32FDF76D7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F94FD-445E-4778-ADC0-2A048AE12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736B0-B9B6-4518-8E83-E56DDD3DB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51134-AED6-4C0E-8C88-76BF355AF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506F5-F763-4404-982A-185328EDF7F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3852785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0A6DF-5381-475E-9752-1BD497BB1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9160D-0718-4693-84AF-36E50FA4A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DB17F-8746-44F9-AC62-910505ED7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689BB-AB48-47DF-964E-38FBE098A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701B3-C094-49E1-8262-EEB2F8239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961BE-2F7F-4341-ADA2-75886509D38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88465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D8CED-F265-438D-98CC-AC27BFE9A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1E79A1-045B-47F3-8CFA-C8FE3DD8B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D86C13-94F2-4D65-BC75-CD5A5E56D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6FA704-E5D7-43A1-80AC-AEB6678F1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16F5C-C90A-47AA-BF3F-767C4FCB56F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5077815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817C-0BA5-47A5-A4EA-B576DF6F5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D2F9CB-8E3C-4BF0-B86B-E5A68A607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66612-558B-4B67-98BA-3CF20450E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2D576-9707-4088-8488-76DC126C2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9DBCE-34A6-4F83-97AD-E4CF797BF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89B31-570D-4DD3-92D7-72169F3C9B02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93434933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E4C3E-AC8A-4721-80B9-57675D42F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52130-F954-48DF-A23E-C96B764F5A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94874B-0E18-44AF-95D3-98B85D7AC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9BF96-A2D7-4441-9198-78A3D8900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F0EB42-7A52-4D76-970C-80ED2EC48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33E5A-C771-4C53-A28E-237C282C1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8A7AC-A6B9-458B-909A-589B11F5EEE5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58021169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62E35-E284-4AC7-AEAF-0BB3C3BB7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D4B77-4443-4291-89CA-4739843CA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98A57F-3170-4206-959E-98EC0C712D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A5C3B3-84CC-4C5E-B374-90ECA99DD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BC5908-A26A-4500-9515-90A4A65D4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C2AE9F-B6DD-4058-9FAC-EEE13A567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D5AC7B-96FD-4B0F-8A39-7F8644282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E994CF-A85F-4ADB-886B-530F8577B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C11E5-662D-416C-90CF-B17C46BB009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79500907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F2E06-0AA9-473F-9FB4-21DB37B4F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D2CD0-9F53-463E-8134-F8D04B92E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C2300-0CDA-44E3-867E-A2C16D7F9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E97FF6-28F4-4E21-BAF1-7EA7AC23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E29B7-DA70-4879-B4E4-B64393C8C18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9405218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80ED4E-3FEC-4F31-A14D-962375E5A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53C816-72FA-4380-AE57-FC3B6E3C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838CE1-507A-4C62-B2B9-635D4DCF8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3A0F7-9CA7-471D-9D98-AB5F9F36E6C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3939243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97423-12D4-4C56-898D-7E56A7CA3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C34C7-59EF-4E90-B57D-E80B9581C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0D118D-DECB-4E45-AFB7-97D544A94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4E3E0-24BF-4167-97C1-685E167D0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04343A-4D05-45B3-874E-1A239B87C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64F90-ABE6-40C8-85A8-2E5E4F17D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FC080-04A4-46A6-B2BC-E12AAEC2782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9889902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948BF-2AD1-408C-B52D-7A856242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9E1869-4A34-445F-A146-1345D0D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DDA933-EC36-4323-A306-7110DF5315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0CB79F-6C29-46BF-9FCB-34102152A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095F5-552A-4371-B3AF-5E29EBBEA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33908-140C-4838-908A-A119DA457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A20E7-8EE3-4997-A289-E3D26FC8D1D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0282552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C03C7-F343-4C31-A591-6F508B097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F4E044-241A-41CB-9704-33115B33F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3B163-B093-4BC9-9DD9-939E89C7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FDE6C-1CC0-4AF7-BB64-437600EAD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AAFB0-4EC9-4AAB-992C-EB69410B2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7B057-E1BF-4650-A0DD-D42D87020C9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30053942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B5CD8E-4CCB-41FC-80F8-F8B5DBE46F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825896-C2AD-4C09-8BAD-69A2B9FBF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45E64-6DF1-4B1A-9DF4-3F15BA57F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47708-3122-4D4C-8C04-9732B1B8C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0DA98-50B7-482B-8F5F-0D2A37C15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29DAE-56D2-4D8D-952A-AFABBFDDD7F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2730472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89CAE-31FD-4067-8F3A-CB945315D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D3DDBD-A3CD-42FA-9F03-96B15873B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299CF-2358-407B-A2B8-34852EF79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77D03-5E21-4156-A616-9C0018177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C6276-0D60-43E7-9415-49D3DC70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CDD89-4388-4D70-B060-57DF2CAAC74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56346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1B5C7F-2D75-4A2E-91E3-0F75E589E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7D86B1-5CE3-4CB2-AAC0-20238271B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40E1C6-9271-4314-9B5D-CA0075660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553E5-0F85-4444-9B85-BA8CC791C01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89417890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E2DDC-7602-4EBE-B9DA-4130DFFB5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C056F-324D-4575-89C6-486828F9B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40F63-D4AF-4EE3-85D7-5DE82477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9C737-88CC-4328-87DC-37D39825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CBDAF-0829-4AA0-8166-412161118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2F2C1-D38B-4B0E-AE9B-08EA01F0C8A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0792221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AF98A-E688-4A12-951F-D4D5EF84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32E01-FD78-430B-BDA5-E08CF9AB2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F70A3-5682-4DDF-AD60-26C936334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77AB5-4451-46DF-9DC5-123EC3D62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F91AF-355A-4F41-B06D-85E7AE100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D2D57-F1C6-4B3C-983B-05C680AF874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182468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15DC1-09BE-4BDC-9B01-3BFD67439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B2A14-D6EB-486A-AA8B-55DDD5F45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0747EF-5541-4237-A409-8AF57EA64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464046-6ED9-40F9-911E-F59EFEED9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82250D-0F73-464D-80D3-937803B08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B028E-B4CC-49F5-A983-B6DB27FAB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C46869-DAB3-46BC-A9D3-874CF9AC235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8632747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6382E-5C21-4958-893E-71E4EE839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5A41A-BCE9-43E6-93E1-4098C294D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0A9FEC-4E25-49EC-95CA-8DD764163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FFAD3A-AC33-42E4-80C9-20D5975444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92826-6895-41C3-93B3-37CD354E04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AA3C36-E907-40F6-9C52-18CE7F9A6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7CD8EE-7F75-4380-8531-43128DBE2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7B174F-0A0F-40CA-82B7-3A515EA63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7D55D-0762-476D-8701-C978DC3E9F9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13347283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58B3E-D88F-44B8-9A5C-871BDAFE7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F15243-D00C-4CAB-A621-04BAB02CF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05E4B4-55CA-40D2-AA17-90516E823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6409C3-9286-4F6B-B8F8-1C28B749E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297B5-2471-4884-B954-C12FBDED927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4629848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7C3D93-58C3-45C0-B54A-D2D190068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4C7362-BD82-44FF-8EB9-BA0E21DB3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BEE1C6-D713-413C-9199-7E7888332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D4D81-9162-4FA8-B8C3-54CB93CF276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89639798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3BCC0-6118-42AF-B1F1-C30C11A69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9F63D-9B65-4D50-B361-39C90511B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2F43C-8FF0-442D-A850-0A77C3FC5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B9772-50D4-49D7-8EC7-DDA6A7F04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4EBA1-9C5F-4407-9355-89C79FA39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7E79D3-9311-4C5F-9C4D-ED4DAFD2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CF68E-6045-4838-8362-BB7224AC456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2177252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FC367-2F1F-405B-B56A-22F3F8600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C99534-FCAB-44CA-BB61-A6AFA0C9C7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F0CDDB-3595-4BFB-B76B-E27C79097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D5DCDF-0210-4C6F-88A2-EE55D1BB8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D96C7C-2889-42B5-840E-FFB4D78D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B66B00-268D-41A1-B668-EA082FB3E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44607-F7CA-4561-A492-D9D99FE8A2F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4136444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B5031-5CF9-4B3D-8966-6F4FD370C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5AB60A-CCDE-431F-A9B5-0FCC3A02ED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9D087-D4BF-43EA-9E4F-C06E40F6D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73E1C-8A31-436E-96B9-BD2B49048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1FB95-4FD1-40D0-B7B5-E67780CF4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6FF55-0362-490D-965A-5E92AD767BB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21355400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3471D7-DCE4-4721-B6A4-342396509B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7E582B-2F79-4740-A118-C4A007B3A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6E3A7-CFEE-48BD-89BD-C6A5A8A8B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62BEB-6FBF-4E94-9395-9D1FAEC23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5E724-0AC1-4F68-B9FC-921843DCD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60275-D0F0-4308-BD76-6186B8E707B2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09324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DC20-D01F-4AE6-B427-070AD8160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8ED9C-053A-44AA-997D-FEBFF0C25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CA78D8-B9AF-4FC0-A4A2-69A74A9DC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C393F5-965C-44D6-800B-88D4CD216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9EE1A-EC4D-40EF-A019-6E8187F89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BC10A-960D-4A96-B730-217EA9475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23216-FABB-415C-845F-86491E9EC9D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35436359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735C4-1861-49B7-9221-6CAFE373D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E21B62-D0F6-451C-9711-3D5D20856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B533B-E641-4D7A-BA9D-146AC8D9A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FCB91-829B-4613-AB9D-BF287156E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D3B56-1525-4232-A763-CCE0AAC04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0089D-60E6-4B98-8258-571A1D9D7DB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8023253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74D6D-4111-4F75-BE76-2F60BD8DC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0AB4A-29F3-42B2-83EE-DBFC16751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706B7-9CD5-4F35-A90E-9C7A0753C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B084F-ADD5-450E-A007-9C169678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7FBE2-A271-4B8C-B82B-AD2AD4595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B961F-3EFF-485E-974B-ACBD08EC8E6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7164939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D0D23-FAAF-4BBF-B6C9-8DF594BEB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59E49-C6B4-49BD-AFE3-AF29DBD33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C2CFE-60B9-4F7D-A17E-8E9385410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D7FD9-FF8D-4940-A50F-70AB85C04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6ACD-1C02-4DB2-9E93-E48A08E6A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66778-04EB-44F8-B1AC-A753C3C3072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41258109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0EFA1-97FC-410D-859F-3A6E07C3F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47735-84AD-4D14-AE81-C53528565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2D4DF0-BBD4-4527-B10E-5728A0BC9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92C100-39B9-43E9-87AB-3A8B624A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1C8FB0-EE1F-4BCE-81C1-0971DF484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6D7ADE-A0A5-4AD0-8DE2-5C0A48ADE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A073F-889A-4015-AE05-2F824B95CEE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23259154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A8414-930C-4B74-B498-C5BE6158A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AC3CF-615A-435F-8788-81BB951DE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A1706-186C-42DE-94FC-1A43D5FD28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6E5F5D-27FC-41D5-99CF-02A4706EF3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389960-149F-4C22-8879-263C3ADE7A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216359-6924-404A-B4F2-2133CA30F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31C3A8-5C1C-4A27-95F7-0397FBA68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40FA0E-DD78-42B1-BDC9-353E8B4F1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3BD5B-BD29-491C-B707-4BBC1ABEE28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05948633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B2869-C25F-4F2A-A27E-DA018DE03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F08B04-B1EC-4BFF-B7A6-9DE62520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07CADE-0F83-4DF9-985A-83E329B55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DF5391-C7F8-4E43-8CEB-0DC26A733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CAFBB-D25C-431B-A62B-42B7B9E780D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90340027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6235D4-3E72-4222-9002-D13C39E3C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8D46AF-D814-42FF-97FD-CFEC16E18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16CF1-60B3-4838-AA64-884BCD09D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D594D-A9F5-49A7-B44C-E9071F3E8AE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3449132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D1F10-8DAC-4A9A-97EB-FCC9767BE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D878A-1991-4464-88E1-8D2E65EC6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FFCFC7-B4C2-4B5C-B7AD-4E6778F05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38E64-CA3E-42D8-B662-C4419B70A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7198D-29F8-4BC4-AB44-A7EEF36B3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7D762-F469-4F58-B82D-69B23A88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76360-1BBD-49EF-974A-7490C9A6E812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75124998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E4227-0A5C-405E-B6F5-E7F82BBB1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DA1194-63BD-45C9-AECF-0D9B6460CD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27F1A-E8C5-403D-9C80-0BDEC74EA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4F603-AB5F-4E72-8365-4E9F9500E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BD3068-5ACB-47A6-AB4F-1C030B453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4B164D-0599-4583-8555-48DCEB17D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49648-72EC-417B-B3B1-E4C57925E03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73685085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7D12F-58D8-4521-BE03-C765C88A9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D302AE-E3B3-40D8-9FB3-E563E1084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3299E-83CD-46E3-9F07-1C316626E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E0D2D-93FF-4020-919A-5D0806A8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DDF05-A92B-4904-B115-8C7635632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9D330-30E8-4DC1-884F-6E1C189A3C6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0087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D93FA-E656-407D-A2CD-33D77A69D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49E52F-D1C3-4580-B35E-28A1458F1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93F6C-D788-4714-9441-0F5558F74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FED6C-2A1B-4ABC-8F03-42AD6F802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5D6FA3-D830-439F-9F2A-944F8327A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163B8-DB19-487A-A783-CF565BE84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9BCD7-7E6A-403E-A4BA-3D350496C3FE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240575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166441-F61E-4408-9C47-6B9A43057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D0A7DD-297C-4210-8670-133FEACD4B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30151-EAAF-4376-861D-C8D2877D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4BD10-2421-40E4-B2B6-E451AC71F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4318B-2F01-44BD-A1D6-741C28009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66A803-71CA-4457-BBEF-C38B0056DEB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58846189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4F0F5-2EEC-4E0A-AA2D-85D037C5EB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3B49AC-0A68-4DD1-8CFE-0B87125C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30D3B-A0D0-4F87-8623-465061B8E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4CDBF-E625-4812-89BC-AD538773B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118C7-AA25-426F-8FF2-F90BB7CE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B5D81-0D23-4753-B06F-5AF60D3DA2D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56768698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6A733-7011-4146-B52C-9BAA111D2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82F7E-4DBD-4407-B110-A5D095BC5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39E47-CA96-49AC-A535-131F85225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51D92-1FBD-4292-8162-55F07926A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BF1E1-FC85-43B1-B1D0-25602D156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8B5AA-C323-4795-862F-4B020D3E710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7858447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E9696-6F87-4F80-83AE-57D1ED7CB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2D481-26FC-4B91-87A0-7D17CB9C0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74C86-0E3A-4BE8-AF7A-D748145A1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A0DF1-77D3-4C9C-A4BB-E1C7C0168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BAEFE-609D-4B3D-916A-20919B9F8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917F46-1A81-4103-8D88-E3496DD8BCA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35839539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BF892-F234-4803-84F4-D69F01EFB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101A0-5777-4ACD-97FC-C9E908BBB5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23E989-7CBE-4F4C-AE34-D92265AEA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F72827-ADF7-47CE-8C30-5C3586404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E14887-EE04-4B73-99BF-871A47D5E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0352E6-291A-4D7A-8000-E1C4926E9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A8EDC-135C-4C6E-B0EE-9269355B4A5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1216842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8784C-A083-4DD8-9A38-4EF6AE410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9C04F-F16B-43CE-B384-EC33A040C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6941EE-2AF2-4B0C-BCA0-E6E61424E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D329FF-B95F-486D-A24D-16C8334E6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2B7381-5D24-40FA-B04F-4C02D83702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6C27E2-E735-4383-BFC9-71CAA75C8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168BD6-2686-4D68-B7C3-518B8CBA2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D7C05B-B80B-4DEA-B403-C54654393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C3AF9-964C-4F04-A724-18AD4FFCA10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69081933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71521-74BD-4BD1-A199-0E3101D57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B19D1A-F310-4EAC-A847-75AB908DA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978234-C5A0-4353-A76F-B00BD798D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D36FB8-BF50-4C8C-B0D4-9E67E4446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5DBF1-1310-4FAA-BCAE-DEC2AD58CBA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3336178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75EDA1-CE40-4B67-B909-EE4C8169C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1D8FB0-3501-410C-9830-BF7E00E3D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5CD4B-0B04-4BE1-8BCE-ED7150169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0CC63-C070-41DC-83C8-2D7C9F59BB2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74299686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38864-A96D-4967-A817-0ECA3CE00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70BA8-5AA1-4966-8385-64712ED39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C0528-850A-4E29-A8A4-299B0EC57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011885-F414-409E-8999-54445BCD7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AA425-AADF-4963-9C4E-1CCB9446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23FECE-3E3B-4534-A7AA-E9164600F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412FE-5A74-4B9E-8AFA-345E382904C5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73878279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50688-AE29-4B7D-89DE-408314FD9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83725A-2B95-4E62-B293-4F4E0CFA72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6CBF7-5B03-414F-8AD1-C1038888A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482305-24D1-44BA-AFBC-008A15BD7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9D6536-3A6B-4025-BA92-FC0064EF9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03D72-085A-46BA-838F-405162AD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3D860F-E007-4B04-A06B-EF36BFDA1DE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95278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13" Type="http://schemas.openxmlformats.org/officeDocument/2006/relationships/slideLayout" Target="../slideLayouts/slideLayout115.xml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slideLayout" Target="../slideLayouts/slideLayout114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5" Type="http://schemas.openxmlformats.org/officeDocument/2006/relationships/image" Target="../media/image10.emf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Relationship Id="rId1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3.xml"/><Relationship Id="rId3" Type="http://schemas.openxmlformats.org/officeDocument/2006/relationships/slideLayout" Target="../slideLayouts/slideLayout118.xml"/><Relationship Id="rId7" Type="http://schemas.openxmlformats.org/officeDocument/2006/relationships/slideLayout" Target="../slideLayouts/slideLayout122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7.xml"/><Relationship Id="rId1" Type="http://schemas.openxmlformats.org/officeDocument/2006/relationships/slideLayout" Target="../slideLayouts/slideLayout116.xml"/><Relationship Id="rId6" Type="http://schemas.openxmlformats.org/officeDocument/2006/relationships/slideLayout" Target="../slideLayouts/slideLayout121.xml"/><Relationship Id="rId11" Type="http://schemas.openxmlformats.org/officeDocument/2006/relationships/slideLayout" Target="../slideLayouts/slideLayout126.xml"/><Relationship Id="rId5" Type="http://schemas.openxmlformats.org/officeDocument/2006/relationships/slideLayout" Target="../slideLayouts/slideLayout120.xml"/><Relationship Id="rId10" Type="http://schemas.openxmlformats.org/officeDocument/2006/relationships/slideLayout" Target="../slideLayouts/slideLayout125.xml"/><Relationship Id="rId4" Type="http://schemas.openxmlformats.org/officeDocument/2006/relationships/slideLayout" Target="../slideLayouts/slideLayout119.xml"/><Relationship Id="rId9" Type="http://schemas.openxmlformats.org/officeDocument/2006/relationships/slideLayout" Target="../slideLayouts/slideLayout12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5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6.emf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" Target="../slides/slide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image" Target="../media/image7.emf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image" Target="../media/image8.emf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slideLayout" Target="../slideLayouts/slideLayout102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Relationship Id="rId14" Type="http://schemas.openxmlformats.org/officeDocument/2006/relationships/image" Target="../media/image9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>
            <a:extLst>
              <a:ext uri="{FF2B5EF4-FFF2-40B4-BE49-F238E27FC236}">
                <a16:creationId xmlns:a16="http://schemas.microsoft.com/office/drawing/2014/main" id="{33922855-399C-42D6-BDC0-A6C00380E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D667C5EF-6E26-41D8-9F72-1019E84B4C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236548" name="Rectangle 4">
            <a:extLst>
              <a:ext uri="{FF2B5EF4-FFF2-40B4-BE49-F238E27FC236}">
                <a16:creationId xmlns:a16="http://schemas.microsoft.com/office/drawing/2014/main" id="{BED5B991-1E5F-4DDA-AD44-04EC6EDB024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236549" name="Rectangle 5">
            <a:extLst>
              <a:ext uri="{FF2B5EF4-FFF2-40B4-BE49-F238E27FC236}">
                <a16:creationId xmlns:a16="http://schemas.microsoft.com/office/drawing/2014/main" id="{A3F66902-7DD0-42F5-924B-7C36370A086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236550" name="Rectangle 6">
            <a:extLst>
              <a:ext uri="{FF2B5EF4-FFF2-40B4-BE49-F238E27FC236}">
                <a16:creationId xmlns:a16="http://schemas.microsoft.com/office/drawing/2014/main" id="{114CEB49-9DBE-48C6-988D-E2E07F48018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A3C146DC-24DB-4741-A662-D7A58547D3A4}" type="slidenum">
              <a:rPr lang="en-US" altLang="sl-SI"/>
              <a:pPr/>
              <a:t>‹#›</a:t>
            </a:fld>
            <a:endParaRPr lang="en-US" altLang="sl-SI"/>
          </a:p>
        </p:txBody>
      </p:sp>
      <p:pic>
        <p:nvPicPr>
          <p:cNvPr id="236558" name="Picture 14" descr="j0133489">
            <a:extLst>
              <a:ext uri="{FF2B5EF4-FFF2-40B4-BE49-F238E27FC236}">
                <a16:creationId xmlns:a16="http://schemas.microsoft.com/office/drawing/2014/main" id="{FE9DD32A-D757-4B98-9C78-909AB3541C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0388" cy="18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015F4E58-352D-4781-B55F-423D9F870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CC5B4E55-ACE1-4827-9A97-16B6348A2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350212" name="Rectangle 4">
            <a:extLst>
              <a:ext uri="{FF2B5EF4-FFF2-40B4-BE49-F238E27FC236}">
                <a16:creationId xmlns:a16="http://schemas.microsoft.com/office/drawing/2014/main" id="{F85CFEF8-932C-4A9E-8FB7-B8F1B0735D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87783871-532C-4C64-B028-940E05AE341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75FB661A-00EE-495F-A971-1E2A403EE5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3E34481C-19AA-46EA-A8E4-43DFA5E40E4D}" type="slidenum">
              <a:rPr lang="en-US" altLang="sl-SI"/>
              <a:pPr/>
              <a:t>‹#›</a:t>
            </a:fld>
            <a:endParaRPr lang="en-US" altLang="sl-SI"/>
          </a:p>
        </p:txBody>
      </p:sp>
      <p:pic>
        <p:nvPicPr>
          <p:cNvPr id="350215" name="Picture 7" descr="j0137165">
            <a:extLst>
              <a:ext uri="{FF2B5EF4-FFF2-40B4-BE49-F238E27FC236}">
                <a16:creationId xmlns:a16="http://schemas.microsoft.com/office/drawing/2014/main" id="{22158119-6971-4CD7-9371-2496F27C0DD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03425" cy="113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85" r:id="rId12"/>
    <p:sldLayoutId id="2147483787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>
            <a:extLst>
              <a:ext uri="{FF2B5EF4-FFF2-40B4-BE49-F238E27FC236}">
                <a16:creationId xmlns:a16="http://schemas.microsoft.com/office/drawing/2014/main" id="{E8CE8DFA-040A-41C4-B427-3B44F19E8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19E107AB-8E1B-4383-B66C-31AD606BC3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359428" name="Rectangle 4">
            <a:extLst>
              <a:ext uri="{FF2B5EF4-FFF2-40B4-BE49-F238E27FC236}">
                <a16:creationId xmlns:a16="http://schemas.microsoft.com/office/drawing/2014/main" id="{B26DAF71-D84A-4D67-B87E-7706022B60C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59429" name="Rectangle 5">
            <a:extLst>
              <a:ext uri="{FF2B5EF4-FFF2-40B4-BE49-F238E27FC236}">
                <a16:creationId xmlns:a16="http://schemas.microsoft.com/office/drawing/2014/main" id="{E6A5EFA9-AF61-43CE-9C65-E75FAB08AF5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59430" name="Rectangle 6">
            <a:extLst>
              <a:ext uri="{FF2B5EF4-FFF2-40B4-BE49-F238E27FC236}">
                <a16:creationId xmlns:a16="http://schemas.microsoft.com/office/drawing/2014/main" id="{B3D0C826-8480-478E-B967-512B0DEB7D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000A3EE9-E3B1-49E6-81F9-F52922CC9F09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>
            <a:extLst>
              <a:ext uri="{FF2B5EF4-FFF2-40B4-BE49-F238E27FC236}">
                <a16:creationId xmlns:a16="http://schemas.microsoft.com/office/drawing/2014/main" id="{60FB0EF3-229A-4698-8CDF-2DE385D89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311300" name="Rectangle 4">
            <a:extLst>
              <a:ext uri="{FF2B5EF4-FFF2-40B4-BE49-F238E27FC236}">
                <a16:creationId xmlns:a16="http://schemas.microsoft.com/office/drawing/2014/main" id="{17009B2F-1151-4E69-9C4E-B6179E6E1A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11301" name="Rectangle 5">
            <a:extLst>
              <a:ext uri="{FF2B5EF4-FFF2-40B4-BE49-F238E27FC236}">
                <a16:creationId xmlns:a16="http://schemas.microsoft.com/office/drawing/2014/main" id="{44757763-5395-4127-AA87-728DFEAF11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11302" name="Rectangle 6">
            <a:extLst>
              <a:ext uri="{FF2B5EF4-FFF2-40B4-BE49-F238E27FC236}">
                <a16:creationId xmlns:a16="http://schemas.microsoft.com/office/drawing/2014/main" id="{9CB9AC85-321E-4E2F-A905-86954B0BC36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B0F5EF2E-9A1C-4F76-BA0E-D50D05F5E39A}" type="slidenum">
              <a:rPr lang="en-US" altLang="sl-SI"/>
              <a:pPr/>
              <a:t>‹#›</a:t>
            </a:fld>
            <a:endParaRPr lang="en-US" altLang="sl-SI"/>
          </a:p>
        </p:txBody>
      </p:sp>
      <p:pic>
        <p:nvPicPr>
          <p:cNvPr id="311307" name="Picture 11" descr="j0133489">
            <a:extLst>
              <a:ext uri="{FF2B5EF4-FFF2-40B4-BE49-F238E27FC236}">
                <a16:creationId xmlns:a16="http://schemas.microsoft.com/office/drawing/2014/main" id="{2CB17906-612B-47BE-AB99-5D7A3BEB744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30388" cy="18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>
            <a:extLst>
              <a:ext uri="{FF2B5EF4-FFF2-40B4-BE49-F238E27FC236}">
                <a16:creationId xmlns:a16="http://schemas.microsoft.com/office/drawing/2014/main" id="{6139CC0C-9F9D-4F34-9742-97A3E213C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1AB6B6D0-30C9-4EC3-91F1-427D4DD16E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283652" name="Rectangle 4">
            <a:extLst>
              <a:ext uri="{FF2B5EF4-FFF2-40B4-BE49-F238E27FC236}">
                <a16:creationId xmlns:a16="http://schemas.microsoft.com/office/drawing/2014/main" id="{BA609AB1-4516-4647-A802-AC1561383F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283653" name="Rectangle 5">
            <a:extLst>
              <a:ext uri="{FF2B5EF4-FFF2-40B4-BE49-F238E27FC236}">
                <a16:creationId xmlns:a16="http://schemas.microsoft.com/office/drawing/2014/main" id="{56817739-0CB6-4A19-A230-12EF3B6BAE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283654" name="Rectangle 6">
            <a:extLst>
              <a:ext uri="{FF2B5EF4-FFF2-40B4-BE49-F238E27FC236}">
                <a16:creationId xmlns:a16="http://schemas.microsoft.com/office/drawing/2014/main" id="{0C5B4428-3AE6-442D-9B8A-8B2F84F525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A473A780-BDB1-4719-AE42-627D6196F18F}" type="slidenum">
              <a:rPr lang="en-US" altLang="sl-SI"/>
              <a:pPr/>
              <a:t>‹#›</a:t>
            </a:fld>
            <a:endParaRPr lang="en-US" altLang="sl-SI"/>
          </a:p>
        </p:txBody>
      </p:sp>
      <p:pic>
        <p:nvPicPr>
          <p:cNvPr id="283656" name="Picture 8" descr="j0139483">
            <a:extLst>
              <a:ext uri="{FF2B5EF4-FFF2-40B4-BE49-F238E27FC236}">
                <a16:creationId xmlns:a16="http://schemas.microsoft.com/office/drawing/2014/main" id="{49907C21-124B-4942-A8E8-6A7E264D9B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89075" cy="204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78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>
            <a:extLst>
              <a:ext uri="{FF2B5EF4-FFF2-40B4-BE49-F238E27FC236}">
                <a16:creationId xmlns:a16="http://schemas.microsoft.com/office/drawing/2014/main" id="{6A0AF9E1-ACD5-4987-A3F6-41103CF35D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E7D3B265-D2CB-4A5F-A48E-6A99C45FE1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318468" name="Rectangle 4">
            <a:extLst>
              <a:ext uri="{FF2B5EF4-FFF2-40B4-BE49-F238E27FC236}">
                <a16:creationId xmlns:a16="http://schemas.microsoft.com/office/drawing/2014/main" id="{3881B553-50B2-4D9E-8F4F-ABC0DEF422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18469" name="Rectangle 5">
            <a:extLst>
              <a:ext uri="{FF2B5EF4-FFF2-40B4-BE49-F238E27FC236}">
                <a16:creationId xmlns:a16="http://schemas.microsoft.com/office/drawing/2014/main" id="{C7602CF7-9256-4AE5-AD99-A208D7E2BC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18470" name="Rectangle 6">
            <a:extLst>
              <a:ext uri="{FF2B5EF4-FFF2-40B4-BE49-F238E27FC236}">
                <a16:creationId xmlns:a16="http://schemas.microsoft.com/office/drawing/2014/main" id="{1F1A24E0-6E4F-469A-842B-7AFE079F86C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0A676702-1902-44F5-BE92-2162647A8760}" type="slidenum">
              <a:rPr lang="en-US" altLang="sl-SI"/>
              <a:pPr/>
              <a:t>‹#›</a:t>
            </a:fld>
            <a:endParaRPr lang="en-US" altLang="sl-SI"/>
          </a:p>
        </p:txBody>
      </p:sp>
      <p:pic>
        <p:nvPicPr>
          <p:cNvPr id="318471" name="Picture 7" descr="j0139483">
            <a:extLst>
              <a:ext uri="{FF2B5EF4-FFF2-40B4-BE49-F238E27FC236}">
                <a16:creationId xmlns:a16="http://schemas.microsoft.com/office/drawing/2014/main" id="{C079CEB7-3C34-4B50-ACFF-F9F4C12688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89075" cy="204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7D01524B-F344-4609-83D3-044CF3828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3FEF2255-8F78-4BA3-B4C9-CBE10D517E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274436" name="Rectangle 4">
            <a:extLst>
              <a:ext uri="{FF2B5EF4-FFF2-40B4-BE49-F238E27FC236}">
                <a16:creationId xmlns:a16="http://schemas.microsoft.com/office/drawing/2014/main" id="{5C2AC693-4032-44D8-9929-415EBBC1E77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274437" name="Rectangle 5">
            <a:extLst>
              <a:ext uri="{FF2B5EF4-FFF2-40B4-BE49-F238E27FC236}">
                <a16:creationId xmlns:a16="http://schemas.microsoft.com/office/drawing/2014/main" id="{E9EA2A04-4196-4758-A1A6-E331949FD7A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274438" name="Rectangle 6">
            <a:extLst>
              <a:ext uri="{FF2B5EF4-FFF2-40B4-BE49-F238E27FC236}">
                <a16:creationId xmlns:a16="http://schemas.microsoft.com/office/drawing/2014/main" id="{AFF785F7-C37F-4D35-98CF-0E63B8E692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B7B0E15C-9652-464C-9429-30A2AA196893}" type="slidenum">
              <a:rPr lang="en-US" altLang="sl-SI"/>
              <a:pPr/>
              <a:t>‹#›</a:t>
            </a:fld>
            <a:endParaRPr lang="en-US" altLang="sl-SI"/>
          </a:p>
        </p:txBody>
      </p:sp>
      <p:pic>
        <p:nvPicPr>
          <p:cNvPr id="274439" name="Picture 7" descr="j0139585">
            <a:extLst>
              <a:ext uri="{FF2B5EF4-FFF2-40B4-BE49-F238E27FC236}">
                <a16:creationId xmlns:a16="http://schemas.microsoft.com/office/drawing/2014/main" id="{5D58BA2C-0372-4364-846F-5FBCD30FC5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231775"/>
            <a:ext cx="1543050" cy="180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89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>
            <a:extLst>
              <a:ext uri="{FF2B5EF4-FFF2-40B4-BE49-F238E27FC236}">
                <a16:creationId xmlns:a16="http://schemas.microsoft.com/office/drawing/2014/main" id="{FC84F3F5-5E66-42B2-B312-47D4B925C8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323587" name="Rectangle 3">
            <a:extLst>
              <a:ext uri="{FF2B5EF4-FFF2-40B4-BE49-F238E27FC236}">
                <a16:creationId xmlns:a16="http://schemas.microsoft.com/office/drawing/2014/main" id="{F431EDF6-EFD1-4316-A7C0-F3D8CC714F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323588" name="Rectangle 4">
            <a:extLst>
              <a:ext uri="{FF2B5EF4-FFF2-40B4-BE49-F238E27FC236}">
                <a16:creationId xmlns:a16="http://schemas.microsoft.com/office/drawing/2014/main" id="{EE26B135-E821-479C-9662-33717537F58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23589" name="Rectangle 5">
            <a:extLst>
              <a:ext uri="{FF2B5EF4-FFF2-40B4-BE49-F238E27FC236}">
                <a16:creationId xmlns:a16="http://schemas.microsoft.com/office/drawing/2014/main" id="{9019F4A5-8B55-46E4-A179-C3D4C6DFE1E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23590" name="Rectangle 6">
            <a:extLst>
              <a:ext uri="{FF2B5EF4-FFF2-40B4-BE49-F238E27FC236}">
                <a16:creationId xmlns:a16="http://schemas.microsoft.com/office/drawing/2014/main" id="{674A4A9C-D876-4A4A-B7D7-EC99D3A7DC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E8EC1675-E2BB-4DCC-86A0-7CC1E2B21CF5}" type="slidenum">
              <a:rPr lang="en-US" altLang="sl-SI"/>
              <a:pPr/>
              <a:t>‹#›</a:t>
            </a:fld>
            <a:endParaRPr lang="en-US" altLang="sl-SI"/>
          </a:p>
        </p:txBody>
      </p:sp>
      <p:pic>
        <p:nvPicPr>
          <p:cNvPr id="323591" name="Picture 7" descr="j0139585">
            <a:extLst>
              <a:ext uri="{FF2B5EF4-FFF2-40B4-BE49-F238E27FC236}">
                <a16:creationId xmlns:a16="http://schemas.microsoft.com/office/drawing/2014/main" id="{4C35F568-4C7D-4A95-B95E-6EF52E7423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231775"/>
            <a:ext cx="16224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3593" name="AutoShape 9">
            <a:hlinkClick r:id="rId14" action="ppaction://hlinksldjump" highlightClick="1"/>
            <a:extLst>
              <a:ext uri="{FF2B5EF4-FFF2-40B4-BE49-F238E27FC236}">
                <a16:creationId xmlns:a16="http://schemas.microsoft.com/office/drawing/2014/main" id="{51109D8C-9828-4235-97B0-D1FAA65532F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>
            <a:extLst>
              <a:ext uri="{FF2B5EF4-FFF2-40B4-BE49-F238E27FC236}">
                <a16:creationId xmlns:a16="http://schemas.microsoft.com/office/drawing/2014/main" id="{5BC0ACDF-D7E8-4A74-83BA-437C926851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328707" name="Rectangle 3">
            <a:extLst>
              <a:ext uri="{FF2B5EF4-FFF2-40B4-BE49-F238E27FC236}">
                <a16:creationId xmlns:a16="http://schemas.microsoft.com/office/drawing/2014/main" id="{6AE72005-9168-433B-ACC7-EBB309CAD4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328708" name="Rectangle 4">
            <a:extLst>
              <a:ext uri="{FF2B5EF4-FFF2-40B4-BE49-F238E27FC236}">
                <a16:creationId xmlns:a16="http://schemas.microsoft.com/office/drawing/2014/main" id="{653FC3BF-BA46-475D-9B25-791F94728EA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28709" name="Rectangle 5">
            <a:extLst>
              <a:ext uri="{FF2B5EF4-FFF2-40B4-BE49-F238E27FC236}">
                <a16:creationId xmlns:a16="http://schemas.microsoft.com/office/drawing/2014/main" id="{0E205C42-778F-4F61-9BAF-929C611E234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28710" name="Rectangle 6">
            <a:extLst>
              <a:ext uri="{FF2B5EF4-FFF2-40B4-BE49-F238E27FC236}">
                <a16:creationId xmlns:a16="http://schemas.microsoft.com/office/drawing/2014/main" id="{2D83CFF3-A267-4A28-A45F-73DC62B23F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69E9A5F3-C11F-4490-8A5F-0D4E3852F3C8}" type="slidenum">
              <a:rPr lang="en-US" altLang="sl-SI"/>
              <a:pPr/>
              <a:t>‹#›</a:t>
            </a:fld>
            <a:endParaRPr lang="en-US" altLang="sl-SI"/>
          </a:p>
        </p:txBody>
      </p:sp>
      <p:pic>
        <p:nvPicPr>
          <p:cNvPr id="328716" name="Picture 12" descr="AN00593_">
            <a:extLst>
              <a:ext uri="{FF2B5EF4-FFF2-40B4-BE49-F238E27FC236}">
                <a16:creationId xmlns:a16="http://schemas.microsoft.com/office/drawing/2014/main" id="{4132735E-63DF-40BD-AEB3-B0E165FC90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28850" cy="221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>
            <a:extLst>
              <a:ext uri="{FF2B5EF4-FFF2-40B4-BE49-F238E27FC236}">
                <a16:creationId xmlns:a16="http://schemas.microsoft.com/office/drawing/2014/main" id="{A5BA8422-796A-463A-90AF-7013CC62A6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335875" name="Rectangle 3">
            <a:extLst>
              <a:ext uri="{FF2B5EF4-FFF2-40B4-BE49-F238E27FC236}">
                <a16:creationId xmlns:a16="http://schemas.microsoft.com/office/drawing/2014/main" id="{0B27C50A-736B-4C24-B4ED-3E8368870F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335876" name="Rectangle 4">
            <a:extLst>
              <a:ext uri="{FF2B5EF4-FFF2-40B4-BE49-F238E27FC236}">
                <a16:creationId xmlns:a16="http://schemas.microsoft.com/office/drawing/2014/main" id="{81C587AB-BD5D-488E-BCDB-6763362216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35877" name="Rectangle 5">
            <a:extLst>
              <a:ext uri="{FF2B5EF4-FFF2-40B4-BE49-F238E27FC236}">
                <a16:creationId xmlns:a16="http://schemas.microsoft.com/office/drawing/2014/main" id="{8E28433D-D702-4FE1-8DAA-2648B40DBCF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35878" name="Rectangle 6">
            <a:extLst>
              <a:ext uri="{FF2B5EF4-FFF2-40B4-BE49-F238E27FC236}">
                <a16:creationId xmlns:a16="http://schemas.microsoft.com/office/drawing/2014/main" id="{D84404AD-E2AE-4780-855A-4EF594DD353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962BD4BF-FE5D-4696-8A20-EBE0BCF00043}" type="slidenum">
              <a:rPr lang="en-US" altLang="sl-SI"/>
              <a:pPr/>
              <a:t>‹#›</a:t>
            </a:fld>
            <a:endParaRPr lang="en-US" altLang="sl-SI"/>
          </a:p>
        </p:txBody>
      </p:sp>
      <p:pic>
        <p:nvPicPr>
          <p:cNvPr id="335884" name="Picture 12" descr="AN00593_">
            <a:extLst>
              <a:ext uri="{FF2B5EF4-FFF2-40B4-BE49-F238E27FC236}">
                <a16:creationId xmlns:a16="http://schemas.microsoft.com/office/drawing/2014/main" id="{48E8162E-60BA-4AAF-AD63-0BF53A2C6B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28850" cy="221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7E0EE4F6-2E4A-44A8-98F3-4897A4E66C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A9F52E73-FB05-4387-BA11-D23D54E36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344068" name="Rectangle 4">
            <a:extLst>
              <a:ext uri="{FF2B5EF4-FFF2-40B4-BE49-F238E27FC236}">
                <a16:creationId xmlns:a16="http://schemas.microsoft.com/office/drawing/2014/main" id="{B9FE5E58-2989-44AA-BC25-FC89629B10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44069" name="Rectangle 5">
            <a:extLst>
              <a:ext uri="{FF2B5EF4-FFF2-40B4-BE49-F238E27FC236}">
                <a16:creationId xmlns:a16="http://schemas.microsoft.com/office/drawing/2014/main" id="{1B68F6B1-A61C-4862-BE61-A72C110C68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sl-SI"/>
          </a:p>
        </p:txBody>
      </p:sp>
      <p:sp>
        <p:nvSpPr>
          <p:cNvPr id="344070" name="Rectangle 6">
            <a:extLst>
              <a:ext uri="{FF2B5EF4-FFF2-40B4-BE49-F238E27FC236}">
                <a16:creationId xmlns:a16="http://schemas.microsoft.com/office/drawing/2014/main" id="{E46C8BE2-6D0C-4833-A9DD-1E4BBEBC4D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34ED2F86-7919-4FED-9CA0-0F0E876F4FF0}" type="slidenum">
              <a:rPr lang="en-US" altLang="sl-SI"/>
              <a:pPr/>
              <a:t>‹#›</a:t>
            </a:fld>
            <a:endParaRPr lang="en-US" altLang="sl-SI"/>
          </a:p>
        </p:txBody>
      </p:sp>
      <p:pic>
        <p:nvPicPr>
          <p:cNvPr id="344071" name="Picture 7" descr="j0137165">
            <a:extLst>
              <a:ext uri="{FF2B5EF4-FFF2-40B4-BE49-F238E27FC236}">
                <a16:creationId xmlns:a16="http://schemas.microsoft.com/office/drawing/2014/main" id="{9458FE58-2555-4AFF-922F-319F4DF5EF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87538" cy="106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86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8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1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1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21.xml"/><Relationship Id="rId18" Type="http://schemas.openxmlformats.org/officeDocument/2006/relationships/slide" Target="slide31.xml"/><Relationship Id="rId26" Type="http://schemas.openxmlformats.org/officeDocument/2006/relationships/slide" Target="slide47.xml"/><Relationship Id="rId3" Type="http://schemas.openxmlformats.org/officeDocument/2006/relationships/slide" Target="slide7.xml"/><Relationship Id="rId21" Type="http://schemas.openxmlformats.org/officeDocument/2006/relationships/slide" Target="slide37.xml"/><Relationship Id="rId34" Type="http://schemas.openxmlformats.org/officeDocument/2006/relationships/image" Target="../media/image15.emf"/><Relationship Id="rId7" Type="http://schemas.openxmlformats.org/officeDocument/2006/relationships/slide" Target="slide11.xml"/><Relationship Id="rId12" Type="http://schemas.openxmlformats.org/officeDocument/2006/relationships/slide" Target="slide19.xml"/><Relationship Id="rId17" Type="http://schemas.openxmlformats.org/officeDocument/2006/relationships/slide" Target="slide29.xml"/><Relationship Id="rId25" Type="http://schemas.openxmlformats.org/officeDocument/2006/relationships/slide" Target="slide45.xml"/><Relationship Id="rId33" Type="http://schemas.openxmlformats.org/officeDocument/2006/relationships/image" Target="../media/image14.emf"/><Relationship Id="rId2" Type="http://schemas.openxmlformats.org/officeDocument/2006/relationships/slide" Target="slide5.xml"/><Relationship Id="rId16" Type="http://schemas.openxmlformats.org/officeDocument/2006/relationships/slide" Target="slide27.xml"/><Relationship Id="rId20" Type="http://schemas.openxmlformats.org/officeDocument/2006/relationships/slide" Target="slide35.xml"/><Relationship Id="rId29" Type="http://schemas.openxmlformats.org/officeDocument/2006/relationships/slide" Target="slide3.xml"/><Relationship Id="rId1" Type="http://schemas.openxmlformats.org/officeDocument/2006/relationships/slideLayout" Target="../slideLayouts/slideLayout122.xml"/><Relationship Id="rId6" Type="http://schemas.openxmlformats.org/officeDocument/2006/relationships/slide" Target="slide8.xml"/><Relationship Id="rId11" Type="http://schemas.openxmlformats.org/officeDocument/2006/relationships/slide" Target="slide17.xml"/><Relationship Id="rId24" Type="http://schemas.openxmlformats.org/officeDocument/2006/relationships/slide" Target="slide43.xml"/><Relationship Id="rId32" Type="http://schemas.openxmlformats.org/officeDocument/2006/relationships/image" Target="../media/image13.emf"/><Relationship Id="rId5" Type="http://schemas.openxmlformats.org/officeDocument/2006/relationships/slide" Target="slide9.xml"/><Relationship Id="rId15" Type="http://schemas.openxmlformats.org/officeDocument/2006/relationships/slide" Target="slide25.xml"/><Relationship Id="rId23" Type="http://schemas.openxmlformats.org/officeDocument/2006/relationships/slide" Target="slide41.xml"/><Relationship Id="rId28" Type="http://schemas.openxmlformats.org/officeDocument/2006/relationships/slide" Target="slide51.xml"/><Relationship Id="rId10" Type="http://schemas.openxmlformats.org/officeDocument/2006/relationships/slide" Target="slide14.xml"/><Relationship Id="rId19" Type="http://schemas.openxmlformats.org/officeDocument/2006/relationships/slide" Target="slide33.xml"/><Relationship Id="rId31" Type="http://schemas.openxmlformats.org/officeDocument/2006/relationships/image" Target="../media/image12.emf"/><Relationship Id="rId4" Type="http://schemas.openxmlformats.org/officeDocument/2006/relationships/slide" Target="slide6.xml"/><Relationship Id="rId9" Type="http://schemas.openxmlformats.org/officeDocument/2006/relationships/slide" Target="slide15.xml"/><Relationship Id="rId14" Type="http://schemas.openxmlformats.org/officeDocument/2006/relationships/slide" Target="slide23.xml"/><Relationship Id="rId22" Type="http://schemas.openxmlformats.org/officeDocument/2006/relationships/slide" Target="slide39.xml"/><Relationship Id="rId27" Type="http://schemas.openxmlformats.org/officeDocument/2006/relationships/slide" Target="slide49.xml"/><Relationship Id="rId30" Type="http://schemas.openxmlformats.org/officeDocument/2006/relationships/image" Target="../media/image11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0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3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4.xml"/><Relationship Id="rId1" Type="http://schemas.openxmlformats.org/officeDocument/2006/relationships/slideLayout" Target="../slideLayouts/slideLayout5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6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5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8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2.xml"/><Relationship Id="rId1" Type="http://schemas.openxmlformats.org/officeDocument/2006/relationships/slideLayout" Target="../slideLayouts/slideLayout6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5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4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6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15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2.xml"/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8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8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chemeClr val="hlink"/>
            </a:gs>
            <a:gs pos="100000">
              <a:schemeClr val="hlink">
                <a:gamma/>
                <a:shade val="75686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1FADC789-C47C-4023-BEB8-ACDC337D8B2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14375" y="1958975"/>
            <a:ext cx="7743825" cy="2098675"/>
          </a:xfrm>
        </p:spPr>
        <p:txBody>
          <a:bodyPr anchor="ctr"/>
          <a:lstStyle/>
          <a:p>
            <a:r>
              <a:rPr lang="sl-SI" altLang="sl-SI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risten ITC" panose="03050502040202030202" pitchFamily="66" charset="0"/>
              </a:rPr>
              <a:t>Kviz iz angleščine</a:t>
            </a:r>
            <a:br>
              <a:rPr lang="sl-SI" altLang="sl-SI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risten ITC" panose="03050502040202030202" pitchFamily="66" charset="0"/>
              </a:rPr>
            </a:br>
            <a:r>
              <a:rPr lang="sl-SI" altLang="sl-SI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risten ITC" panose="03050502040202030202" pitchFamily="66" charset="0"/>
              </a:rPr>
              <a:t> – </a:t>
            </a:r>
            <a:br>
              <a:rPr lang="sl-SI" altLang="sl-SI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risten ITC" panose="03050502040202030202" pitchFamily="66" charset="0"/>
              </a:rPr>
            </a:br>
            <a:r>
              <a:rPr lang="sl-SI" altLang="sl-SI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Kristen ITC" panose="03050502040202030202" pitchFamily="66" charset="0"/>
              </a:rPr>
              <a:t>informacijska tehnologija</a:t>
            </a:r>
            <a:endParaRPr lang="en-US" altLang="sl-SI" sz="4400" b="1" i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Kristen ITC" panose="03050502040202030202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46275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82582D89-12BA-4BC5-97AE-5381BD1312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8300" y="2457450"/>
            <a:ext cx="4611688" cy="11303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160773" name="Text Box 5">
            <a:extLst>
              <a:ext uri="{FF2B5EF4-FFF2-40B4-BE49-F238E27FC236}">
                <a16:creationId xmlns:a16="http://schemas.microsoft.com/office/drawing/2014/main" id="{6D57F925-DAC1-4A8F-B948-2CBC277D2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763" y="5745163"/>
            <a:ext cx="2119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160774" name="Rectangle 6">
            <a:extLst>
              <a:ext uri="{FF2B5EF4-FFF2-40B4-BE49-F238E27FC236}">
                <a16:creationId xmlns:a16="http://schemas.microsoft.com/office/drawing/2014/main" id="{C47BA8A3-7B80-4B5A-BF05-E2526B082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125" y="638175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60775" name="Text Box 7">
            <a:extLst>
              <a:ext uri="{FF2B5EF4-FFF2-40B4-BE49-F238E27FC236}">
                <a16:creationId xmlns:a16="http://schemas.microsoft.com/office/drawing/2014/main" id="{38679419-A1E0-4402-9D59-9B6A09523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450" y="828675"/>
            <a:ext cx="2514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40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60786" name="AutoShape 1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A64C7AC-710A-42FE-8A22-D61B1DAE9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1260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60789" name="Text Box 21">
            <a:extLst>
              <a:ext uri="{FF2B5EF4-FFF2-40B4-BE49-F238E27FC236}">
                <a16:creationId xmlns:a16="http://schemas.microsoft.com/office/drawing/2014/main" id="{4CAAE727-57E2-464A-82B1-66771A72B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438" y="3475038"/>
            <a:ext cx="5224462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sl-SI" altLang="sl-SI" sz="2000" i="1"/>
              <a:t>:-( - sad		:(( - very sad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sl-SI" altLang="sl-SI" sz="2000" i="1"/>
              <a:t>:D – laughing	:-) – happy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sl-SI" altLang="sl-SI" sz="2000" i="1"/>
              <a:t>&gt;:( - shouting	B) – cool sunglases smiley</a:t>
            </a:r>
          </a:p>
          <a:p>
            <a:pPr>
              <a:spcBef>
                <a:spcPct val="50000"/>
              </a:spcBef>
              <a:buFontTx/>
              <a:buNone/>
            </a:pPr>
            <a:endParaRPr lang="sl-SI" altLang="sl-SI" sz="2000"/>
          </a:p>
          <a:p>
            <a:pPr>
              <a:spcBef>
                <a:spcPct val="50000"/>
              </a:spcBef>
              <a:buFontTx/>
              <a:buNone/>
            </a:pPr>
            <a:endParaRPr lang="sl-SI" altLang="sl-SI" sz="2000"/>
          </a:p>
          <a:p>
            <a:pPr>
              <a:spcBef>
                <a:spcPct val="50000"/>
              </a:spcBef>
              <a:buFontTx/>
              <a:buNone/>
            </a:pPr>
            <a:r>
              <a:rPr lang="sl-SI" altLang="sl-SI" sz="2800"/>
              <a:t> </a:t>
            </a:r>
            <a:endParaRPr lang="en-US" altLang="sl-SI" sz="2800"/>
          </a:p>
        </p:txBody>
      </p:sp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2DD934DA-A0FD-4A0F-9EAA-1CD2799CB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1400" y="2449513"/>
            <a:ext cx="3163888" cy="1130300"/>
          </a:xfrm>
        </p:spPr>
        <p:txBody>
          <a:bodyPr/>
          <a:lstStyle/>
          <a:p>
            <a:pPr algn="l"/>
            <a:r>
              <a:rPr lang="sl-SI" altLang="sl-SI" sz="3200" b="1">
                <a:latin typeface="Georgia" panose="02040502050405020303" pitchFamily="18" charset="0"/>
              </a:rPr>
              <a:t>What do the abbreviations mean</a:t>
            </a:r>
            <a:r>
              <a:rPr lang="en-US" altLang="sl-SI" sz="3200" b="1"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153605" name="Text Box 5">
            <a:extLst>
              <a:ext uri="{FF2B5EF4-FFF2-40B4-BE49-F238E27FC236}">
                <a16:creationId xmlns:a16="http://schemas.microsoft.com/office/drawing/2014/main" id="{84B4A906-42EA-41F6-9BBB-90F3555A7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363" y="5440363"/>
            <a:ext cx="2511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53609" name="Rectangle 9">
            <a:extLst>
              <a:ext uri="{FF2B5EF4-FFF2-40B4-BE49-F238E27FC236}">
                <a16:creationId xmlns:a16="http://schemas.microsoft.com/office/drawing/2014/main" id="{3A7B6BCA-FAF4-410E-860B-7B2F1443A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8575" y="730250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53610" name="Text Box 10">
            <a:extLst>
              <a:ext uri="{FF2B5EF4-FFF2-40B4-BE49-F238E27FC236}">
                <a16:creationId xmlns:a16="http://schemas.microsoft.com/office/drawing/2014/main" id="{2EE884C6-3B81-4158-9630-CCC3F48B5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9191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50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53619" name="Text Box 19">
            <a:extLst>
              <a:ext uri="{FF2B5EF4-FFF2-40B4-BE49-F238E27FC236}">
                <a16:creationId xmlns:a16="http://schemas.microsoft.com/office/drawing/2014/main" id="{F3BF199B-EE42-419D-9314-B440BF1C0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153626" name="AutoShape 2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FE87F11-AA72-475E-A8ED-10A2AD8A8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53628" name="AutoShape 2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5F96EEC-BA3A-4D56-B1FE-FBE542A93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3076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53633" name="Text Box 33">
            <a:extLst>
              <a:ext uri="{FF2B5EF4-FFF2-40B4-BE49-F238E27FC236}">
                <a16:creationId xmlns:a16="http://schemas.microsoft.com/office/drawing/2014/main" id="{4BD33FFD-14E8-4C77-BEA9-2546B03A2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2052638"/>
            <a:ext cx="2786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endParaRPr lang="sl-SI" altLang="sl-SI">
              <a:latin typeface="Georgia" panose="02040502050405020303" pitchFamily="18" charset="0"/>
            </a:endParaRPr>
          </a:p>
        </p:txBody>
      </p:sp>
      <p:sp>
        <p:nvSpPr>
          <p:cNvPr id="153635" name="Text Box 35">
            <a:extLst>
              <a:ext uri="{FF2B5EF4-FFF2-40B4-BE49-F238E27FC236}">
                <a16:creationId xmlns:a16="http://schemas.microsoft.com/office/drawing/2014/main" id="{E347F1BB-54C1-4F9B-9F72-9EAC31648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7963" y="2095500"/>
            <a:ext cx="25685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sl-SI" altLang="sl-SI" b="1">
                <a:latin typeface="Georgia" panose="02040502050405020303" pitchFamily="18" charset="0"/>
              </a:rPr>
              <a:t>RAM</a:t>
            </a:r>
          </a:p>
          <a:p>
            <a:pPr>
              <a:spcBef>
                <a:spcPct val="20000"/>
              </a:spcBef>
            </a:pPr>
            <a:r>
              <a:rPr lang="sl-SI" altLang="sl-SI" b="1">
                <a:latin typeface="Georgia" panose="02040502050405020303" pitchFamily="18" charset="0"/>
              </a:rPr>
              <a:t>HTML</a:t>
            </a:r>
          </a:p>
          <a:p>
            <a:pPr>
              <a:spcBef>
                <a:spcPct val="20000"/>
              </a:spcBef>
            </a:pPr>
            <a:r>
              <a:rPr lang="sl-SI" altLang="sl-SI" b="1">
                <a:latin typeface="Georgia" panose="02040502050405020303" pitchFamily="18" charset="0"/>
              </a:rPr>
              <a:t>URL</a:t>
            </a:r>
          </a:p>
          <a:p>
            <a:pPr>
              <a:spcBef>
                <a:spcPct val="20000"/>
              </a:spcBef>
            </a:pPr>
            <a:r>
              <a:rPr lang="sl-SI" altLang="sl-SI" b="1">
                <a:latin typeface="Georgia" panose="02040502050405020303" pitchFamily="18" charset="0"/>
              </a:rPr>
              <a:t>CPU</a:t>
            </a:r>
          </a:p>
          <a:p>
            <a:pPr>
              <a:spcBef>
                <a:spcPct val="20000"/>
              </a:spcBef>
            </a:pPr>
            <a:r>
              <a:rPr lang="sl-SI" altLang="sl-SI" b="1">
                <a:latin typeface="Georgia" panose="02040502050405020303" pitchFamily="18" charset="0"/>
              </a:rPr>
              <a:t>OS</a:t>
            </a:r>
          </a:p>
          <a:p>
            <a:pPr>
              <a:spcBef>
                <a:spcPct val="20000"/>
              </a:spcBef>
            </a:pPr>
            <a:endParaRPr lang="sl-SI" altLang="sl-SI" b="1"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accent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5" name="Rectangle 3">
            <a:extLst>
              <a:ext uri="{FF2B5EF4-FFF2-40B4-BE49-F238E27FC236}">
                <a16:creationId xmlns:a16="http://schemas.microsoft.com/office/drawing/2014/main" id="{090122BD-3387-452B-A5E2-964E71688F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9263" y="2470150"/>
            <a:ext cx="2862262" cy="750888"/>
          </a:xfrm>
        </p:spPr>
        <p:txBody>
          <a:bodyPr/>
          <a:lstStyle/>
          <a:p>
            <a:pPr>
              <a:buFontTx/>
              <a:buNone/>
            </a:pPr>
            <a:r>
              <a:rPr lang="sl-SI" altLang="sl-SI" sz="40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40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  <a:endParaRPr lang="sl-SI" altLang="sl-SI" sz="4000" b="1">
              <a:solidFill>
                <a:srgbClr val="CC0000"/>
              </a:solidFill>
              <a:latin typeface="Georgia" panose="02040502050405020303" pitchFamily="18" charset="0"/>
            </a:endParaRPr>
          </a:p>
        </p:txBody>
      </p:sp>
      <p:sp>
        <p:nvSpPr>
          <p:cNvPr id="381956" name="Rectangle 4">
            <a:extLst>
              <a:ext uri="{FF2B5EF4-FFF2-40B4-BE49-F238E27FC236}">
                <a16:creationId xmlns:a16="http://schemas.microsoft.com/office/drawing/2014/main" id="{2E859A34-8C32-4405-8489-2C2F7E7FF1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18063" y="274638"/>
            <a:ext cx="3868737" cy="1143000"/>
          </a:xfr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sl-SI" altLang="sl-SI" sz="3600" b="1">
                <a:latin typeface="Georgia" panose="02040502050405020303" pitchFamily="18" charset="0"/>
              </a:rPr>
              <a:t>50 points</a:t>
            </a:r>
          </a:p>
        </p:txBody>
      </p:sp>
      <p:sp>
        <p:nvSpPr>
          <p:cNvPr id="381957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80E60F6-4119-4B04-8C49-37C9D6C19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1260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81958" name="Text Box 6">
            <a:extLst>
              <a:ext uri="{FF2B5EF4-FFF2-40B4-BE49-F238E27FC236}">
                <a16:creationId xmlns:a16="http://schemas.microsoft.com/office/drawing/2014/main" id="{1E0F1AFE-FF33-4AE8-96C7-6BBBD8138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763" y="5745163"/>
            <a:ext cx="2119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381959" name="Text Box 7">
            <a:extLst>
              <a:ext uri="{FF2B5EF4-FFF2-40B4-BE49-F238E27FC236}">
                <a16:creationId xmlns:a16="http://schemas.microsoft.com/office/drawing/2014/main" id="{7B1B417E-2B1C-4966-8E60-92FE95B5E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338" y="3163888"/>
            <a:ext cx="6392862" cy="222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sl-SI" altLang="sl-SI" sz="2000" b="1" i="1">
                <a:latin typeface="Georgia" panose="02040502050405020303" pitchFamily="18" charset="0"/>
              </a:rPr>
              <a:t>RAM </a:t>
            </a:r>
            <a:r>
              <a:rPr lang="sl-SI" altLang="sl-SI" sz="2000" i="1">
                <a:latin typeface="Georgia" panose="02040502050405020303" pitchFamily="18" charset="0"/>
              </a:rPr>
              <a:t>-  Random Access Memory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sl-SI" altLang="sl-SI" sz="2000" b="1" i="1">
                <a:latin typeface="Georgia" panose="02040502050405020303" pitchFamily="18" charset="0"/>
              </a:rPr>
              <a:t>HTML</a:t>
            </a:r>
            <a:r>
              <a:rPr lang="sl-SI" altLang="sl-SI" sz="2000" i="1">
                <a:latin typeface="Georgia" panose="02040502050405020303" pitchFamily="18" charset="0"/>
              </a:rPr>
              <a:t> –    Hyper Text Markup Language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sl-SI" altLang="sl-SI" sz="2000" b="1" i="1">
                <a:latin typeface="Georgia" panose="02040502050405020303" pitchFamily="18" charset="0"/>
              </a:rPr>
              <a:t>URL</a:t>
            </a:r>
            <a:r>
              <a:rPr lang="sl-SI" altLang="sl-SI" sz="2000" i="1">
                <a:latin typeface="Georgia" panose="02040502050405020303" pitchFamily="18" charset="0"/>
              </a:rPr>
              <a:t> – Uniform Resource Locator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sl-SI" altLang="sl-SI" sz="2000" b="1" i="1">
                <a:latin typeface="Georgia" panose="02040502050405020303" pitchFamily="18" charset="0"/>
              </a:rPr>
              <a:t>CPU</a:t>
            </a:r>
            <a:r>
              <a:rPr lang="sl-SI" altLang="sl-SI" sz="2000" i="1">
                <a:latin typeface="Georgia" panose="02040502050405020303" pitchFamily="18" charset="0"/>
              </a:rPr>
              <a:t> –  Central Processing Unit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sl-SI" altLang="sl-SI" sz="2000" b="1" i="1">
                <a:latin typeface="Georgia" panose="02040502050405020303" pitchFamily="18" charset="0"/>
              </a:rPr>
              <a:t>OS</a:t>
            </a:r>
            <a:r>
              <a:rPr lang="sl-SI" altLang="sl-SI" sz="2000" i="1">
                <a:latin typeface="Georgia" panose="02040502050405020303" pitchFamily="18" charset="0"/>
              </a:rPr>
              <a:t> –    operating system</a:t>
            </a:r>
          </a:p>
          <a:p>
            <a:pPr>
              <a:spcBef>
                <a:spcPct val="20000"/>
              </a:spcBef>
              <a:buFontTx/>
              <a:buNone/>
            </a:pPr>
            <a:endParaRPr lang="sl-SI" altLang="sl-SI" sz="2000" i="1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>
                <a:gamma/>
                <a:shade val="76078"/>
                <a:invGamma/>
              </a:srgbClr>
            </a:gs>
            <a:gs pos="50000">
              <a:srgbClr val="FFFF00"/>
            </a:gs>
            <a:gs pos="100000">
              <a:srgbClr val="FFFF00">
                <a:gamma/>
                <a:shade val="76078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616D7E2C-D362-406F-97D5-C26361B2509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952625"/>
            <a:ext cx="8229600" cy="1143000"/>
          </a:xfrm>
        </p:spPr>
        <p:txBody>
          <a:bodyPr/>
          <a:lstStyle/>
          <a:p>
            <a:r>
              <a:rPr lang="sl-SI" altLang="sl-SI" sz="3600">
                <a:latin typeface="Georgia" panose="02040502050405020303" pitchFamily="18" charset="0"/>
              </a:rPr>
              <a:t>Identify the tense:</a:t>
            </a:r>
            <a:endParaRPr lang="en-US" altLang="sl-SI" sz="3600">
              <a:latin typeface="Georgia" panose="02040502050405020303" pitchFamily="18" charset="0"/>
            </a:endParaRPr>
          </a:p>
        </p:txBody>
      </p:sp>
      <p:sp>
        <p:nvSpPr>
          <p:cNvPr id="172037" name="Text Box 5">
            <a:extLst>
              <a:ext uri="{FF2B5EF4-FFF2-40B4-BE49-F238E27FC236}">
                <a16:creationId xmlns:a16="http://schemas.microsoft.com/office/drawing/2014/main" id="{02B8D47E-3DA6-4C3B-BB7C-3DA950D7A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588" y="5440363"/>
            <a:ext cx="248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72040" name="Rectangle 8">
            <a:extLst>
              <a:ext uri="{FF2B5EF4-FFF2-40B4-BE49-F238E27FC236}">
                <a16:creationId xmlns:a16="http://schemas.microsoft.com/office/drawing/2014/main" id="{0937C99B-D030-4E38-89BA-DA15AF42F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5475" y="520700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72041" name="Text Box 9">
            <a:extLst>
              <a:ext uri="{FF2B5EF4-FFF2-40B4-BE49-F238E27FC236}">
                <a16:creationId xmlns:a16="http://schemas.microsoft.com/office/drawing/2014/main" id="{0B877FDC-5909-4E2E-BDF5-A555DB0B1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3438" y="719138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10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72049" name="Text Box 17">
            <a:extLst>
              <a:ext uri="{FF2B5EF4-FFF2-40B4-BE49-F238E27FC236}">
                <a16:creationId xmlns:a16="http://schemas.microsoft.com/office/drawing/2014/main" id="{FADE0FE2-158B-4B97-8F3D-58002D373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172052" name="Rectangle 20">
            <a:extLst>
              <a:ext uri="{FF2B5EF4-FFF2-40B4-BE49-F238E27FC236}">
                <a16:creationId xmlns:a16="http://schemas.microsoft.com/office/drawing/2014/main" id="{C289A3CF-216F-4CB8-9709-1ECE0343C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72060" name="AutoShape 2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DB8869C-1A2E-4E90-BD44-E48160197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72062" name="AutoShape 3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9573BFE-C05A-452C-B924-AD467A780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0" y="479901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72063" name="Text Box 31">
            <a:extLst>
              <a:ext uri="{FF2B5EF4-FFF2-40B4-BE49-F238E27FC236}">
                <a16:creationId xmlns:a16="http://schemas.microsoft.com/office/drawing/2014/main" id="{849E9A27-8405-4507-82C1-953EBCBF8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3175000"/>
            <a:ext cx="8493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buFontTx/>
              <a:buNone/>
            </a:pPr>
            <a:r>
              <a:rPr lang="sl-SI" altLang="sl-SI" sz="2800" b="1">
                <a:latin typeface="Georgia" panose="02040502050405020303" pitchFamily="18" charset="0"/>
              </a:rPr>
              <a:t>An E-mail attachment has been viewed.</a:t>
            </a:r>
          </a:p>
        </p:txBody>
      </p:sp>
    </p:spTree>
  </p:cSld>
  <p:clrMapOvr>
    <a:masterClrMapping/>
  </p:clrMapOvr>
  <p:transition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>
                <a:gamma/>
                <a:shade val="76078"/>
                <a:invGamma/>
              </a:srgbClr>
            </a:gs>
            <a:gs pos="50000">
              <a:srgbClr val="FFFF00"/>
            </a:gs>
            <a:gs pos="100000">
              <a:srgbClr val="FFFF00">
                <a:gamma/>
                <a:shade val="76078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DA65BA54-7C26-49DE-A26A-337718DA46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0225" y="2554288"/>
            <a:ext cx="7772400" cy="11430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173061" name="Text Box 5">
            <a:extLst>
              <a:ext uri="{FF2B5EF4-FFF2-40B4-BE49-F238E27FC236}">
                <a16:creationId xmlns:a16="http://schemas.microsoft.com/office/drawing/2014/main" id="{9D30282E-D8A7-496A-9E7A-514024E3B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5773738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173062" name="Rectangle 6">
            <a:extLst>
              <a:ext uri="{FF2B5EF4-FFF2-40B4-BE49-F238E27FC236}">
                <a16:creationId xmlns:a16="http://schemas.microsoft.com/office/drawing/2014/main" id="{C7CC9BB4-0C48-44C3-A916-70B7C4050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088" y="965200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73063" name="Text Box 7">
            <a:extLst>
              <a:ext uri="{FF2B5EF4-FFF2-40B4-BE49-F238E27FC236}">
                <a16:creationId xmlns:a16="http://schemas.microsoft.com/office/drawing/2014/main" id="{E0CEE51B-A525-4E1F-BD29-493EC487C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838" y="11811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10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73080" name="AutoShape 2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C50CCBA-A612-4977-9CFB-1591C6770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625" y="5235575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73082" name="Text Box 26">
            <a:extLst>
              <a:ext uri="{FF2B5EF4-FFF2-40B4-BE49-F238E27FC236}">
                <a16:creationId xmlns:a16="http://schemas.microsoft.com/office/drawing/2014/main" id="{85C406D8-B831-4680-8B80-7F05B96F3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7738" y="4067175"/>
            <a:ext cx="726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sl-SI" altLang="sl-SI" b="1" i="1">
                <a:latin typeface="Georgia" panose="02040502050405020303" pitchFamily="18" charset="0"/>
              </a:rPr>
              <a:t>Present perfect simple tense -passive</a:t>
            </a:r>
          </a:p>
        </p:txBody>
      </p:sp>
    </p:spTree>
  </p:cSld>
  <p:clrMapOvr>
    <a:masterClrMapping/>
  </p:clrMapOvr>
  <p:transition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>
                <a:gamma/>
                <a:shade val="76078"/>
                <a:invGamma/>
              </a:srgbClr>
            </a:gs>
            <a:gs pos="50000">
              <a:srgbClr val="FFFF00"/>
            </a:gs>
            <a:gs pos="100000">
              <a:srgbClr val="FFFF00">
                <a:gamma/>
                <a:shade val="76078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3B3B1FDE-FCF6-4CCA-AB5A-6FC758AFBA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4650" y="2876550"/>
            <a:ext cx="8769350" cy="1265238"/>
          </a:xfrm>
        </p:spPr>
        <p:txBody>
          <a:bodyPr/>
          <a:lstStyle/>
          <a:p>
            <a:r>
              <a:rPr lang="sl-SI" altLang="sl-SI" sz="2800">
                <a:latin typeface="Georgia" panose="02040502050405020303" pitchFamily="18" charset="0"/>
              </a:rPr>
              <a:t>Tim Berners-Lee invent the WWW when he discover a way to jump to different files on his computer using the random links between them.</a:t>
            </a:r>
            <a:endParaRPr lang="en-US" altLang="sl-SI" sz="2800">
              <a:latin typeface="Georgia" panose="02040502050405020303" pitchFamily="18" charset="0"/>
            </a:endParaRPr>
          </a:p>
        </p:txBody>
      </p:sp>
      <p:sp>
        <p:nvSpPr>
          <p:cNvPr id="181252" name="Text Box 4">
            <a:extLst>
              <a:ext uri="{FF2B5EF4-FFF2-40B4-BE49-F238E27FC236}">
                <a16:creationId xmlns:a16="http://schemas.microsoft.com/office/drawing/2014/main" id="{10AB7B2E-FFFC-49B3-84E4-E7C8F7292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2675" y="5440363"/>
            <a:ext cx="2424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81254" name="Rectangle 6">
            <a:extLst>
              <a:ext uri="{FF2B5EF4-FFF2-40B4-BE49-F238E27FC236}">
                <a16:creationId xmlns:a16="http://schemas.microsoft.com/office/drawing/2014/main" id="{6A1BB0AB-A782-4D56-B118-2D9684C1C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038" y="809625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1255" name="Text Box 7">
            <a:extLst>
              <a:ext uri="{FF2B5EF4-FFF2-40B4-BE49-F238E27FC236}">
                <a16:creationId xmlns:a16="http://schemas.microsoft.com/office/drawing/2014/main" id="{8452448A-B347-4781-97B5-226CE9853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8388" y="1023938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20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81257" name="Text Box 9">
            <a:extLst>
              <a:ext uri="{FF2B5EF4-FFF2-40B4-BE49-F238E27FC236}">
                <a16:creationId xmlns:a16="http://schemas.microsoft.com/office/drawing/2014/main" id="{A5CC53DC-5A86-4D50-985C-1D425A110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181258" name="Text Box 10">
            <a:extLst>
              <a:ext uri="{FF2B5EF4-FFF2-40B4-BE49-F238E27FC236}">
                <a16:creationId xmlns:a16="http://schemas.microsoft.com/office/drawing/2014/main" id="{C09FC06F-B2F6-4190-901D-5C10487A1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2028825"/>
            <a:ext cx="8108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sl-SI" altLang="sl-SI" sz="2800" b="1"/>
              <a:t>What is wrong in the following sentence:</a:t>
            </a:r>
            <a:endParaRPr lang="en-US" altLang="sl-SI" sz="2800" b="1"/>
          </a:p>
        </p:txBody>
      </p:sp>
      <p:sp>
        <p:nvSpPr>
          <p:cNvPr id="181260" name="Rectangle 12">
            <a:extLst>
              <a:ext uri="{FF2B5EF4-FFF2-40B4-BE49-F238E27FC236}">
                <a16:creationId xmlns:a16="http://schemas.microsoft.com/office/drawing/2014/main" id="{14E63F59-F089-44E4-9421-DE6270978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81264" name="AutoShape 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1DE24DE-355B-411B-83C4-BADF0927F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1266" name="AutoShape 1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F6BA6DA6-C0F2-4AAF-BC6B-10495D507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7250" y="490855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plu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>
                <a:gamma/>
                <a:shade val="76471"/>
                <a:invGamma/>
              </a:srgbClr>
            </a:gs>
            <a:gs pos="50000">
              <a:srgbClr val="FFFF00"/>
            </a:gs>
            <a:gs pos="100000">
              <a:srgbClr val="FFFF00">
                <a:gamma/>
                <a:shade val="76471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82FE0BBB-87EC-4B7A-989E-4BDE02248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0225" y="2325688"/>
            <a:ext cx="7772400" cy="11430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185350" name="Text Box 6">
            <a:extLst>
              <a:ext uri="{FF2B5EF4-FFF2-40B4-BE49-F238E27FC236}">
                <a16:creationId xmlns:a16="http://schemas.microsoft.com/office/drawing/2014/main" id="{8D118A5D-7214-4666-AF24-4652A07DA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5773738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185351" name="Rectangle 7">
            <a:extLst>
              <a:ext uri="{FF2B5EF4-FFF2-40B4-BE49-F238E27FC236}">
                <a16:creationId xmlns:a16="http://schemas.microsoft.com/office/drawing/2014/main" id="{E913957D-3C53-43B0-9A7D-6CA620764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088" y="965200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5352" name="Text Box 8">
            <a:extLst>
              <a:ext uri="{FF2B5EF4-FFF2-40B4-BE49-F238E27FC236}">
                <a16:creationId xmlns:a16="http://schemas.microsoft.com/office/drawing/2014/main" id="{A2E0E551-0CF7-4C28-B8EE-F7A46934B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838" y="11811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20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85354" name="Text Box 10">
            <a:extLst>
              <a:ext uri="{FF2B5EF4-FFF2-40B4-BE49-F238E27FC236}">
                <a16:creationId xmlns:a16="http://schemas.microsoft.com/office/drawing/2014/main" id="{168643EB-5A0D-4C45-97A4-161ED3955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3567113"/>
            <a:ext cx="6915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sl-SI" altLang="sl-SI" sz="2800" b="1" i="1"/>
              <a:t>Past tense: invented, discovered</a:t>
            </a:r>
            <a:endParaRPr lang="en-US" altLang="sl-SI" sz="2800" b="1" i="1"/>
          </a:p>
        </p:txBody>
      </p:sp>
      <p:sp>
        <p:nvSpPr>
          <p:cNvPr id="185359" name="AutoShape 1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AB2BC5F-EA36-4FD0-845E-94EF5D838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522128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newsfla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>
                <a:gamma/>
                <a:shade val="76471"/>
                <a:invGamma/>
              </a:srgbClr>
            </a:gs>
            <a:gs pos="50000">
              <a:srgbClr val="FFFF00"/>
            </a:gs>
            <a:gs pos="100000">
              <a:srgbClr val="FFFF00">
                <a:gamma/>
                <a:shade val="76471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1976E7A8-6CB0-4FA4-80FC-F01D3179D0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0363" y="3600450"/>
            <a:ext cx="8580437" cy="1143000"/>
          </a:xfrm>
        </p:spPr>
        <p:txBody>
          <a:bodyPr/>
          <a:lstStyle/>
          <a:p>
            <a:r>
              <a:rPr lang="sl-SI" altLang="sl-SI" sz="2800">
                <a:latin typeface="Georgia" panose="02040502050405020303" pitchFamily="18" charset="0"/>
              </a:rPr>
              <a:t>E-mail  21st your August I to refer dated</a:t>
            </a:r>
            <a:endParaRPr lang="en-US" altLang="sl-SI" sz="2800">
              <a:latin typeface="Georgia" panose="02040502050405020303" pitchFamily="18" charset="0"/>
            </a:endParaRPr>
          </a:p>
        </p:txBody>
      </p:sp>
      <p:sp>
        <p:nvSpPr>
          <p:cNvPr id="182276" name="Text Box 4">
            <a:extLst>
              <a:ext uri="{FF2B5EF4-FFF2-40B4-BE49-F238E27FC236}">
                <a16:creationId xmlns:a16="http://schemas.microsoft.com/office/drawing/2014/main" id="{237CD7DC-6831-4A06-BC26-A05D51439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5440363"/>
            <a:ext cx="279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82278" name="Rectangle 6">
            <a:extLst>
              <a:ext uri="{FF2B5EF4-FFF2-40B4-BE49-F238E27FC236}">
                <a16:creationId xmlns:a16="http://schemas.microsoft.com/office/drawing/2014/main" id="{1F0E300A-ECFA-4034-8A18-6E4CFAA36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038" y="809625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2279" name="Text Box 7">
            <a:extLst>
              <a:ext uri="{FF2B5EF4-FFF2-40B4-BE49-F238E27FC236}">
                <a16:creationId xmlns:a16="http://schemas.microsoft.com/office/drawing/2014/main" id="{C6C4ACAA-4031-4129-9237-89F7C66D5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8388" y="1023938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30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82281" name="Text Box 9">
            <a:extLst>
              <a:ext uri="{FF2B5EF4-FFF2-40B4-BE49-F238E27FC236}">
                <a16:creationId xmlns:a16="http://schemas.microsoft.com/office/drawing/2014/main" id="{2D674E13-9E6F-42F2-95C4-49EC19D54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182282" name="Text Box 10">
            <a:extLst>
              <a:ext uri="{FF2B5EF4-FFF2-40B4-BE49-F238E27FC236}">
                <a16:creationId xmlns:a16="http://schemas.microsoft.com/office/drawing/2014/main" id="{A0169CDD-A50A-46BF-9BEF-2C03EBA78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2925763"/>
            <a:ext cx="6516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sl-SI" altLang="sl-SI" sz="2800" b="1"/>
              <a:t>Put the words in the correct order:</a:t>
            </a:r>
            <a:endParaRPr lang="en-US" altLang="sl-SI" sz="2800" b="1"/>
          </a:p>
        </p:txBody>
      </p:sp>
      <p:sp>
        <p:nvSpPr>
          <p:cNvPr id="182284" name="Rectangle 12">
            <a:extLst>
              <a:ext uri="{FF2B5EF4-FFF2-40B4-BE49-F238E27FC236}">
                <a16:creationId xmlns:a16="http://schemas.microsoft.com/office/drawing/2014/main" id="{5617871F-8D71-47A3-8F3B-51413D5F1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82288" name="AutoShape 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8AA640C-3A93-424E-8AF9-D42DF96FE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2290" name="AutoShape 1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9DF062C-F995-40DA-A46A-4670325BF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4875" y="479901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plu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>
                <a:gamma/>
                <a:shade val="76471"/>
                <a:invGamma/>
              </a:srgbClr>
            </a:gs>
            <a:gs pos="50000">
              <a:srgbClr val="FFFF00"/>
            </a:gs>
            <a:gs pos="100000">
              <a:srgbClr val="FFFF00">
                <a:gamma/>
                <a:shade val="76471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099D1BA7-92ED-4431-9834-91A77420E2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0225" y="2554288"/>
            <a:ext cx="7772400" cy="11430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186374" name="Text Box 6">
            <a:extLst>
              <a:ext uri="{FF2B5EF4-FFF2-40B4-BE49-F238E27FC236}">
                <a16:creationId xmlns:a16="http://schemas.microsoft.com/office/drawing/2014/main" id="{FE6DDE18-0A53-4FF7-8F7C-2C282B24E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6938" y="5773738"/>
            <a:ext cx="2663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86375" name="Rectangle 7">
            <a:extLst>
              <a:ext uri="{FF2B5EF4-FFF2-40B4-BE49-F238E27FC236}">
                <a16:creationId xmlns:a16="http://schemas.microsoft.com/office/drawing/2014/main" id="{D6FB5E7C-0D6D-4EB4-91DD-05D6D8CF9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088" y="965200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6376" name="Text Box 8">
            <a:extLst>
              <a:ext uri="{FF2B5EF4-FFF2-40B4-BE49-F238E27FC236}">
                <a16:creationId xmlns:a16="http://schemas.microsoft.com/office/drawing/2014/main" id="{4CA32450-303F-4E13-98E7-6F23833AB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838" y="11811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30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86380" name="Rectangle 12">
            <a:extLst>
              <a:ext uri="{FF2B5EF4-FFF2-40B4-BE49-F238E27FC236}">
                <a16:creationId xmlns:a16="http://schemas.microsoft.com/office/drawing/2014/main" id="{ECD0B8B9-C9A8-4178-A939-B5EF1D21C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86384" name="AutoShape 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3209AA9-D875-4570-9BD4-466ED9F68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9163" y="522128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6385" name="Text Box 17">
            <a:extLst>
              <a:ext uri="{FF2B5EF4-FFF2-40B4-BE49-F238E27FC236}">
                <a16:creationId xmlns:a16="http://schemas.microsoft.com/office/drawing/2014/main" id="{9D5F252C-A28D-4759-A04C-2AB07D261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4137025"/>
            <a:ext cx="8459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sl-SI" altLang="sl-SI" sz="2800" i="1">
                <a:latin typeface="Georgia" panose="02040502050405020303" pitchFamily="18" charset="0"/>
              </a:rPr>
              <a:t>I refer your E-mail dated to 21st August.</a:t>
            </a:r>
          </a:p>
        </p:txBody>
      </p:sp>
    </p:spTree>
  </p:cSld>
  <p:clrMapOvr>
    <a:masterClrMapping/>
  </p:clrMapOvr>
  <p:transition>
    <p:newsfla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>
                <a:gamma/>
                <a:shade val="76471"/>
                <a:invGamma/>
              </a:srgbClr>
            </a:gs>
            <a:gs pos="50000">
              <a:srgbClr val="FFFF00"/>
            </a:gs>
            <a:gs pos="100000">
              <a:srgbClr val="FFFF00">
                <a:gamma/>
                <a:shade val="76471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04A9F9FD-3C8C-48CC-AC77-72AED2EE77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7813" y="3668713"/>
            <a:ext cx="8866187" cy="1143000"/>
          </a:xfrm>
        </p:spPr>
        <p:txBody>
          <a:bodyPr/>
          <a:lstStyle/>
          <a:p>
            <a:r>
              <a:rPr lang="sl-SI" altLang="sl-SI" sz="2800">
                <a:latin typeface="Georgia" panose="02040502050405020303" pitchFamily="18" charset="0"/>
              </a:rPr>
              <a:t>keyword – too many different meanings – the results listing – not useful</a:t>
            </a:r>
            <a:endParaRPr lang="en-US" altLang="sl-SI" sz="2800">
              <a:latin typeface="Georgia" panose="02040502050405020303" pitchFamily="18" charset="0"/>
            </a:endParaRPr>
          </a:p>
        </p:txBody>
      </p:sp>
      <p:sp>
        <p:nvSpPr>
          <p:cNvPr id="183300" name="Text Box 4">
            <a:extLst>
              <a:ext uri="{FF2B5EF4-FFF2-40B4-BE49-F238E27FC236}">
                <a16:creationId xmlns:a16="http://schemas.microsoft.com/office/drawing/2014/main" id="{E84D2ADF-AB9C-4EB5-9CD6-0DCFC3833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2038" y="5440363"/>
            <a:ext cx="2444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83302" name="Rectangle 6">
            <a:extLst>
              <a:ext uri="{FF2B5EF4-FFF2-40B4-BE49-F238E27FC236}">
                <a16:creationId xmlns:a16="http://schemas.microsoft.com/office/drawing/2014/main" id="{82E19679-F074-4251-A37C-C68E332D3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038" y="809625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3303" name="Text Box 7">
            <a:extLst>
              <a:ext uri="{FF2B5EF4-FFF2-40B4-BE49-F238E27FC236}">
                <a16:creationId xmlns:a16="http://schemas.microsoft.com/office/drawing/2014/main" id="{262E1492-1D2E-471F-A329-3B7678594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2675" y="728663"/>
            <a:ext cx="2514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40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83305" name="Text Box 9">
            <a:extLst>
              <a:ext uri="{FF2B5EF4-FFF2-40B4-BE49-F238E27FC236}">
                <a16:creationId xmlns:a16="http://schemas.microsoft.com/office/drawing/2014/main" id="{1CDB5BB0-A998-4FA6-832A-044E3F95A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183306" name="Text Box 10">
            <a:extLst>
              <a:ext uri="{FF2B5EF4-FFF2-40B4-BE49-F238E27FC236}">
                <a16:creationId xmlns:a16="http://schemas.microsoft.com/office/drawing/2014/main" id="{1CD98F08-FFAD-47C1-A55B-2195C81C7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3" y="2789238"/>
            <a:ext cx="78152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sl-SI" altLang="sl-SI" sz="2800" b="1"/>
              <a:t>Form the first and second conditional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l-SI" altLang="sl-SI" sz="2800" b="1"/>
              <a:t> by using the following words:</a:t>
            </a:r>
            <a:endParaRPr lang="en-US" altLang="sl-SI" sz="2800" b="1"/>
          </a:p>
        </p:txBody>
      </p:sp>
      <p:sp>
        <p:nvSpPr>
          <p:cNvPr id="183308" name="Rectangle 12">
            <a:extLst>
              <a:ext uri="{FF2B5EF4-FFF2-40B4-BE49-F238E27FC236}">
                <a16:creationId xmlns:a16="http://schemas.microsoft.com/office/drawing/2014/main" id="{96276645-C02D-4C86-9702-2BCB81D53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83312" name="AutoShape 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4E38790-706C-4E2C-961F-4C38D102D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3314" name="AutoShape 1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233C12C-316C-41E2-B3DE-BE41C6F24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0" y="483076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2C7B918-78A0-46AC-A6BD-436515A5E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20</a:t>
            </a:r>
          </a:p>
        </p:txBody>
      </p:sp>
      <p:sp>
        <p:nvSpPr>
          <p:cNvPr id="3075" name="AutoShape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ED8594D-9F98-4705-8702-A808C2E24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30</a:t>
            </a:r>
            <a:endParaRPr lang="en-US" altLang="sl-SI" sz="3600" b="1">
              <a:hlinkClick r:id="rId4" action="ppaction://hlinksldjump"/>
            </a:endParaRPr>
          </a:p>
        </p:txBody>
      </p:sp>
      <p:sp>
        <p:nvSpPr>
          <p:cNvPr id="3076" name="AutoShape 4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AA468C19-4EC2-4981-859E-AE87F63CD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40</a:t>
            </a:r>
            <a:endParaRPr lang="en-US" altLang="sl-SI" sz="3600" b="1">
              <a:hlinkClick r:id="rId6" action="ppaction://hlinksldjump"/>
            </a:endParaRPr>
          </a:p>
        </p:txBody>
      </p:sp>
      <p:sp>
        <p:nvSpPr>
          <p:cNvPr id="3077" name="AutoShape 5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3949252D-DC9D-4B3F-AAC4-D66620261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50</a:t>
            </a:r>
          </a:p>
        </p:txBody>
      </p:sp>
      <p:sp>
        <p:nvSpPr>
          <p:cNvPr id="3078" name="AutoShape 6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3B02728B-29C7-46B9-8904-45AEE5ACC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3088" y="1143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10</a:t>
            </a:r>
          </a:p>
        </p:txBody>
      </p:sp>
      <p:sp>
        <p:nvSpPr>
          <p:cNvPr id="3079" name="AutoShape 7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A7DBFFAC-0E7F-43A3-AF26-2B6A7B4CE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86000"/>
            <a:ext cx="1843088" cy="1143000"/>
          </a:xfrm>
          <a:prstGeom prst="actionButtonBlank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20</a:t>
            </a:r>
            <a:endParaRPr lang="en-US" altLang="sl-SI" sz="3600" b="1">
              <a:hlinkClick r:id="rId10" action="ppaction://hlinksldjump"/>
            </a:endParaRPr>
          </a:p>
        </p:txBody>
      </p:sp>
      <p:sp>
        <p:nvSpPr>
          <p:cNvPr id="3080" name="AutoShape 8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263BE0E8-C6B9-4D4A-8DFF-B9AF24BFE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30</a:t>
            </a:r>
          </a:p>
        </p:txBody>
      </p:sp>
      <p:sp>
        <p:nvSpPr>
          <p:cNvPr id="3081" name="AutoShape 9">
            <a:hlinkClick r:id="rId12" action="ppaction://hlinksldjump" highlightClick="1"/>
            <a:extLst>
              <a:ext uri="{FF2B5EF4-FFF2-40B4-BE49-F238E27FC236}">
                <a16:creationId xmlns:a16="http://schemas.microsoft.com/office/drawing/2014/main" id="{C3F90929-450C-4767-B520-EC628AB26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40</a:t>
            </a:r>
          </a:p>
        </p:txBody>
      </p:sp>
      <p:sp>
        <p:nvSpPr>
          <p:cNvPr id="3082" name="AutoShape 10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AEAFBBE4-BB5F-427B-9F50-2059A0B96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50</a:t>
            </a:r>
          </a:p>
        </p:txBody>
      </p:sp>
      <p:sp>
        <p:nvSpPr>
          <p:cNvPr id="3083" name="AutoShape 11">
            <a:hlinkClick r:id="rId14" action="ppaction://hlinksldjump" highlightClick="1"/>
            <a:extLst>
              <a:ext uri="{FF2B5EF4-FFF2-40B4-BE49-F238E27FC236}">
                <a16:creationId xmlns:a16="http://schemas.microsoft.com/office/drawing/2014/main" id="{BBFC49E9-B0C0-4273-AAC2-6EAECC14E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190625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CC99FF"/>
              </a:gs>
              <a:gs pos="100000">
                <a:srgbClr val="CC99FF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10</a:t>
            </a:r>
          </a:p>
        </p:txBody>
      </p:sp>
      <p:sp>
        <p:nvSpPr>
          <p:cNvPr id="3084" name="AutoShape 12">
            <a:hlinkClick r:id="rId15" action="ppaction://hlinksldjump" highlightClick="1"/>
            <a:extLst>
              <a:ext uri="{FF2B5EF4-FFF2-40B4-BE49-F238E27FC236}">
                <a16:creationId xmlns:a16="http://schemas.microsoft.com/office/drawing/2014/main" id="{C9214B06-8BAB-4206-8003-F5E00901D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CC99FF"/>
              </a:gs>
              <a:gs pos="100000">
                <a:srgbClr val="CC99FF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20</a:t>
            </a:r>
          </a:p>
        </p:txBody>
      </p:sp>
      <p:sp>
        <p:nvSpPr>
          <p:cNvPr id="3085" name="AutoShape 13">
            <a:hlinkClick r:id="rId16" action="ppaction://hlinksldjump" highlightClick="1"/>
            <a:extLst>
              <a:ext uri="{FF2B5EF4-FFF2-40B4-BE49-F238E27FC236}">
                <a16:creationId xmlns:a16="http://schemas.microsoft.com/office/drawing/2014/main" id="{F63786ED-2B39-4674-934E-823F819AD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CC99FF"/>
              </a:gs>
              <a:gs pos="100000">
                <a:srgbClr val="CC99FF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30</a:t>
            </a:r>
          </a:p>
        </p:txBody>
      </p:sp>
      <p:sp>
        <p:nvSpPr>
          <p:cNvPr id="3086" name="AutoShape 14">
            <a:hlinkClick r:id="rId17" action="ppaction://hlinksldjump" highlightClick="1"/>
            <a:extLst>
              <a:ext uri="{FF2B5EF4-FFF2-40B4-BE49-F238E27FC236}">
                <a16:creationId xmlns:a16="http://schemas.microsoft.com/office/drawing/2014/main" id="{AB40B40A-9055-4D05-A985-A6E0942D2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gradFill rotWithShape="0">
            <a:gsLst>
              <a:gs pos="0">
                <a:srgbClr val="CC99FF"/>
              </a:gs>
              <a:gs pos="100000">
                <a:srgbClr val="CC99FF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200" b="1"/>
              <a:t>40</a:t>
            </a:r>
          </a:p>
        </p:txBody>
      </p:sp>
      <p:sp>
        <p:nvSpPr>
          <p:cNvPr id="3087" name="AutoShape 15">
            <a:hlinkClick r:id="rId18" action="ppaction://hlinksldjump" highlightClick="1"/>
            <a:extLst>
              <a:ext uri="{FF2B5EF4-FFF2-40B4-BE49-F238E27FC236}">
                <a16:creationId xmlns:a16="http://schemas.microsoft.com/office/drawing/2014/main" id="{01016FCD-2C15-4563-ABA6-E01A105C2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CC99FF"/>
              </a:gs>
              <a:gs pos="100000">
                <a:srgbClr val="CC99FF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50</a:t>
            </a:r>
          </a:p>
        </p:txBody>
      </p:sp>
      <p:sp>
        <p:nvSpPr>
          <p:cNvPr id="3088" name="AutoShape 16">
            <a:hlinkClick r:id="rId19" action="ppaction://hlinksldjump" highlightClick="1"/>
            <a:extLst>
              <a:ext uri="{FF2B5EF4-FFF2-40B4-BE49-F238E27FC236}">
                <a16:creationId xmlns:a16="http://schemas.microsoft.com/office/drawing/2014/main" id="{BC62D84D-BB4A-4ED6-98B5-B959C114A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158875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10</a:t>
            </a:r>
          </a:p>
        </p:txBody>
      </p:sp>
      <p:sp>
        <p:nvSpPr>
          <p:cNvPr id="3089" name="AutoShape 17">
            <a:hlinkClick r:id="rId20" action="ppaction://hlinksldjump" highlightClick="1"/>
            <a:extLst>
              <a:ext uri="{FF2B5EF4-FFF2-40B4-BE49-F238E27FC236}">
                <a16:creationId xmlns:a16="http://schemas.microsoft.com/office/drawing/2014/main" id="{4189FE4F-313B-42D9-96CE-B329CA3BA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20</a:t>
            </a:r>
          </a:p>
        </p:txBody>
      </p:sp>
      <p:sp>
        <p:nvSpPr>
          <p:cNvPr id="3090" name="AutoShape 18">
            <a:hlinkClick r:id="rId21" action="ppaction://hlinksldjump" highlightClick="1"/>
            <a:extLst>
              <a:ext uri="{FF2B5EF4-FFF2-40B4-BE49-F238E27FC236}">
                <a16:creationId xmlns:a16="http://schemas.microsoft.com/office/drawing/2014/main" id="{9302995C-E28D-410C-8E3F-E2F2CE067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shade val="65882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30</a:t>
            </a:r>
          </a:p>
        </p:txBody>
      </p:sp>
      <p:sp>
        <p:nvSpPr>
          <p:cNvPr id="3091" name="AutoShape 19">
            <a:hlinkClick r:id="rId22" action="ppaction://hlinksldjump" highlightClick="1"/>
            <a:extLst>
              <a:ext uri="{FF2B5EF4-FFF2-40B4-BE49-F238E27FC236}">
                <a16:creationId xmlns:a16="http://schemas.microsoft.com/office/drawing/2014/main" id="{295B70E7-16BF-4517-8A41-E08A7549D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40</a:t>
            </a:r>
          </a:p>
        </p:txBody>
      </p:sp>
      <p:sp>
        <p:nvSpPr>
          <p:cNvPr id="3092" name="AutoShape 20">
            <a:hlinkClick r:id="rId23" action="ppaction://hlinksldjump" highlightClick="1"/>
            <a:extLst>
              <a:ext uri="{FF2B5EF4-FFF2-40B4-BE49-F238E27FC236}">
                <a16:creationId xmlns:a16="http://schemas.microsoft.com/office/drawing/2014/main" id="{F81B3354-A0D1-493A-BEE1-B6D51EBD4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FF9900"/>
              </a:gs>
              <a:gs pos="100000">
                <a:srgbClr val="FF9900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50</a:t>
            </a:r>
          </a:p>
        </p:txBody>
      </p:sp>
      <p:sp>
        <p:nvSpPr>
          <p:cNvPr id="3093" name="AutoShape 21">
            <a:hlinkClick r:id="rId24" action="ppaction://hlinksldjump" highlightClick="1"/>
            <a:extLst>
              <a:ext uri="{FF2B5EF4-FFF2-40B4-BE49-F238E27FC236}">
                <a16:creationId xmlns:a16="http://schemas.microsoft.com/office/drawing/2014/main" id="{84F12828-20D6-416F-A21F-5441667E1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10</a:t>
            </a:r>
          </a:p>
        </p:txBody>
      </p:sp>
      <p:sp>
        <p:nvSpPr>
          <p:cNvPr id="3094" name="AutoShape 22">
            <a:hlinkClick r:id="rId25" action="ppaction://hlinksldjump" highlightClick="1"/>
            <a:extLst>
              <a:ext uri="{FF2B5EF4-FFF2-40B4-BE49-F238E27FC236}">
                <a16:creationId xmlns:a16="http://schemas.microsoft.com/office/drawing/2014/main" id="{9FDCD06E-4978-4514-8E30-0227062EA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20</a:t>
            </a:r>
          </a:p>
        </p:txBody>
      </p:sp>
      <p:sp>
        <p:nvSpPr>
          <p:cNvPr id="3095" name="AutoShape 23">
            <a:hlinkClick r:id="rId26" action="ppaction://hlinksldjump" highlightClick="1"/>
            <a:extLst>
              <a:ext uri="{FF2B5EF4-FFF2-40B4-BE49-F238E27FC236}">
                <a16:creationId xmlns:a16="http://schemas.microsoft.com/office/drawing/2014/main" id="{5278DCA6-E343-4B43-B9B5-840CA39B4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30</a:t>
            </a:r>
          </a:p>
        </p:txBody>
      </p:sp>
      <p:sp>
        <p:nvSpPr>
          <p:cNvPr id="3096" name="AutoShape 24">
            <a:hlinkClick r:id="rId27" action="ppaction://hlinksldjump" highlightClick="1"/>
            <a:extLst>
              <a:ext uri="{FF2B5EF4-FFF2-40B4-BE49-F238E27FC236}">
                <a16:creationId xmlns:a16="http://schemas.microsoft.com/office/drawing/2014/main" id="{F9F40978-E9D2-425F-BD3F-B41CBDB85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/>
              <a:t>40</a:t>
            </a:r>
          </a:p>
        </p:txBody>
      </p:sp>
      <p:sp>
        <p:nvSpPr>
          <p:cNvPr id="3097" name="AutoShape 25">
            <a:hlinkClick r:id="rId28" action="ppaction://hlinksldjump" highlightClick="1"/>
            <a:extLst>
              <a:ext uri="{FF2B5EF4-FFF2-40B4-BE49-F238E27FC236}">
                <a16:creationId xmlns:a16="http://schemas.microsoft.com/office/drawing/2014/main" id="{BCECD92E-B25D-4213-8EB8-ECE70D2FE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shade val="6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200" b="1"/>
              <a:t>50</a:t>
            </a:r>
          </a:p>
        </p:txBody>
      </p:sp>
      <p:sp>
        <p:nvSpPr>
          <p:cNvPr id="3098" name="AutoShape 26">
            <a:hlinkClick r:id="rId29" action="ppaction://hlinksldjump" highlightClick="1"/>
            <a:extLst>
              <a:ext uri="{FF2B5EF4-FFF2-40B4-BE49-F238E27FC236}">
                <a16:creationId xmlns:a16="http://schemas.microsoft.com/office/drawing/2014/main" id="{E764C213-D892-4FAD-9F04-257251ED9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60463"/>
            <a:ext cx="1828800" cy="1143000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sl-SI" sz="3600" b="1">
                <a:solidFill>
                  <a:schemeClr val="tx2"/>
                </a:solidFill>
              </a:rPr>
              <a:t>10</a:t>
            </a:r>
          </a:p>
        </p:txBody>
      </p:sp>
      <p:sp>
        <p:nvSpPr>
          <p:cNvPr id="3099" name="Rectangle 27">
            <a:extLst>
              <a:ext uri="{FF2B5EF4-FFF2-40B4-BE49-F238E27FC236}">
                <a16:creationId xmlns:a16="http://schemas.microsoft.com/office/drawing/2014/main" id="{376F892A-E082-44AA-A952-0BE25862A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Computing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terms</a:t>
            </a:r>
            <a:endParaRPr lang="en-US" altLang="sl-SI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00" name="Rectangle 28">
            <a:extLst>
              <a:ext uri="{FF2B5EF4-FFF2-40B4-BE49-F238E27FC236}">
                <a16:creationId xmlns:a16="http://schemas.microsoft.com/office/drawing/2014/main" id="{ECFF7F72-EAEB-4FCF-807C-BAE35A81D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8488" y="0"/>
            <a:ext cx="1828800" cy="11430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Grammar</a:t>
            </a:r>
            <a:endParaRPr lang="en-US" altLang="sl-SI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01" name="Rectangle 29">
            <a:extLst>
              <a:ext uri="{FF2B5EF4-FFF2-40B4-BE49-F238E27FC236}">
                <a16:creationId xmlns:a16="http://schemas.microsoft.com/office/drawing/2014/main" id="{C48D0B31-E937-4884-ACF5-4E42DD1C5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gradFill rotWithShape="1">
            <a:gsLst>
              <a:gs pos="0">
                <a:srgbClr val="CC99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sl-SI" altLang="sl-SI" sz="2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Phrasal verbs</a:t>
            </a:r>
            <a:endParaRPr lang="en-US" altLang="sl-SI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02" name="Rectangle 30">
            <a:extLst>
              <a:ext uri="{FF2B5EF4-FFF2-40B4-BE49-F238E27FC236}">
                <a16:creationId xmlns:a16="http://schemas.microsoft.com/office/drawing/2014/main" id="{6846CB78-6D18-469C-A011-B05AD63CD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sl-SI" altLang="sl-SI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Spelling</a:t>
            </a:r>
            <a:endParaRPr lang="en-US" altLang="sl-SI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03" name="Rectangle 31">
            <a:extLst>
              <a:ext uri="{FF2B5EF4-FFF2-40B4-BE49-F238E27FC236}">
                <a16:creationId xmlns:a16="http://schemas.microsoft.com/office/drawing/2014/main" id="{7B23B6AE-F280-4B95-9A74-684C835F6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0"/>
            <a:ext cx="1828800" cy="1100138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sl-SI" altLang="sl-SI" sz="2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it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sl-SI" altLang="sl-SI" sz="2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about?</a:t>
            </a:r>
            <a:endParaRPr lang="en-US" altLang="sl-SI" sz="2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162" name="Picture 90" descr="j0139483">
            <a:extLst>
              <a:ext uri="{FF2B5EF4-FFF2-40B4-BE49-F238E27FC236}">
                <a16:creationId xmlns:a16="http://schemas.microsoft.com/office/drawing/2014/main" id="{6ADDCFEC-416D-4373-9220-3DEB34A28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188" y="3765550"/>
            <a:ext cx="7493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163" name="Picture 91" descr="j0137165">
            <a:extLst>
              <a:ext uri="{FF2B5EF4-FFF2-40B4-BE49-F238E27FC236}">
                <a16:creationId xmlns:a16="http://schemas.microsoft.com/office/drawing/2014/main" id="{88520812-4573-4ADB-8242-4914737223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75" y="3049588"/>
            <a:ext cx="1217613" cy="68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65" name="Picture 93" descr="j0139585">
            <a:extLst>
              <a:ext uri="{FF2B5EF4-FFF2-40B4-BE49-F238E27FC236}">
                <a16:creationId xmlns:a16="http://schemas.microsoft.com/office/drawing/2014/main" id="{5A1C9E53-1C45-4AA9-9B78-13EAF07831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363" y="4157663"/>
            <a:ext cx="766762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67" name="Picture 95" descr="AN00593_">
            <a:extLst>
              <a:ext uri="{FF2B5EF4-FFF2-40B4-BE49-F238E27FC236}">
                <a16:creationId xmlns:a16="http://schemas.microsoft.com/office/drawing/2014/main" id="{B9DD4CA4-ED65-4B12-9EDD-C79DD544E6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1812925"/>
            <a:ext cx="1055687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68" name="Picture 96" descr="j0133489">
            <a:extLst>
              <a:ext uri="{FF2B5EF4-FFF2-40B4-BE49-F238E27FC236}">
                <a16:creationId xmlns:a16="http://schemas.microsoft.com/office/drawing/2014/main" id="{5E5A828C-6243-4E24-B6C3-F15D81896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438" y="5264150"/>
            <a:ext cx="9763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>
                <a:gamma/>
                <a:shade val="76471"/>
                <a:invGamma/>
              </a:srgbClr>
            </a:gs>
            <a:gs pos="50000">
              <a:srgbClr val="FFFF00"/>
            </a:gs>
            <a:gs pos="100000">
              <a:srgbClr val="FFFF00">
                <a:gamma/>
                <a:shade val="76471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425F2C6A-758E-46BA-81E4-6CB437E5A5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0050" y="2184400"/>
            <a:ext cx="7510463" cy="1165225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 </a:t>
            </a:r>
            <a:r>
              <a:rPr lang="sl-SI" altLang="sl-SI" sz="3200" b="1">
                <a:solidFill>
                  <a:srgbClr val="CC0000"/>
                </a:solidFill>
                <a:latin typeface="Georgia" panose="02040502050405020303" pitchFamily="18" charset="0"/>
              </a:rPr>
              <a:t>(one option)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187398" name="Text Box 6">
            <a:extLst>
              <a:ext uri="{FF2B5EF4-FFF2-40B4-BE49-F238E27FC236}">
                <a16:creationId xmlns:a16="http://schemas.microsoft.com/office/drawing/2014/main" id="{528BD629-CC58-4FC0-804C-1750B6D3F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5773738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187399" name="Rectangle 7">
            <a:extLst>
              <a:ext uri="{FF2B5EF4-FFF2-40B4-BE49-F238E27FC236}">
                <a16:creationId xmlns:a16="http://schemas.microsoft.com/office/drawing/2014/main" id="{0D0E8E8B-E680-473B-AC70-E02EC6764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088" y="965200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7400" name="Text Box 8">
            <a:extLst>
              <a:ext uri="{FF2B5EF4-FFF2-40B4-BE49-F238E27FC236}">
                <a16:creationId xmlns:a16="http://schemas.microsoft.com/office/drawing/2014/main" id="{3E6D5E2F-28A9-49D7-860D-FF1B01DA6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838" y="844550"/>
            <a:ext cx="2514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40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87403" name="Rectangle 11">
            <a:extLst>
              <a:ext uri="{FF2B5EF4-FFF2-40B4-BE49-F238E27FC236}">
                <a16:creationId xmlns:a16="http://schemas.microsoft.com/office/drawing/2014/main" id="{75805A37-E0F7-4E78-AA47-59930829D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87407" name="AutoShape 1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1F40B06-1346-48CD-A902-D65F06861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0750" y="522128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7408" name="Text Box 16">
            <a:extLst>
              <a:ext uri="{FF2B5EF4-FFF2-40B4-BE49-F238E27FC236}">
                <a16:creationId xmlns:a16="http://schemas.microsoft.com/office/drawing/2014/main" id="{E6DFAB08-43EA-4A37-86DE-5D0356936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3403600"/>
            <a:ext cx="6181725" cy="296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sl-SI" altLang="sl-SI" i="1">
                <a:latin typeface="Georgia" panose="02040502050405020303" pitchFamily="18" charset="0"/>
              </a:rPr>
              <a:t>If the keyword includes too many different meanings, the results listing will not be useful. </a:t>
            </a:r>
            <a:r>
              <a:rPr lang="sl-SI" altLang="sl-SI" sz="1800" i="1">
                <a:latin typeface="Georgia" panose="02040502050405020303" pitchFamily="18" charset="0"/>
              </a:rPr>
              <a:t>(1st cond.)</a:t>
            </a:r>
          </a:p>
          <a:p>
            <a:pPr>
              <a:spcBef>
                <a:spcPct val="20000"/>
              </a:spcBef>
            </a:pPr>
            <a:r>
              <a:rPr lang="sl-SI" altLang="sl-SI" i="1">
                <a:latin typeface="Georgia" panose="02040502050405020303" pitchFamily="18" charset="0"/>
              </a:rPr>
              <a:t>If the keyword included too many different meanings, the results listing would not be useful</a:t>
            </a:r>
            <a:r>
              <a:rPr lang="sl-SI" altLang="sl-SI" sz="1800" i="1">
                <a:latin typeface="Georgia" panose="02040502050405020303" pitchFamily="18" charset="0"/>
              </a:rPr>
              <a:t>. (2nd cond.)</a:t>
            </a:r>
          </a:p>
          <a:p>
            <a:pPr>
              <a:spcBef>
                <a:spcPct val="20000"/>
              </a:spcBef>
            </a:pPr>
            <a:endParaRPr lang="sl-SI" altLang="sl-SI" sz="1800"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>
                <a:gamma/>
                <a:shade val="86275"/>
                <a:invGamma/>
              </a:srgbClr>
            </a:gs>
            <a:gs pos="50000">
              <a:srgbClr val="FFFF00"/>
            </a:gs>
            <a:gs pos="100000">
              <a:srgbClr val="FFFF00">
                <a:gamma/>
                <a:shade val="8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2D9628F6-3530-494F-A21D-692154084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0525" y="3076575"/>
            <a:ext cx="8178800" cy="1527175"/>
          </a:xfrm>
        </p:spPr>
        <p:txBody>
          <a:bodyPr/>
          <a:lstStyle/>
          <a:p>
            <a:pPr marL="838200" indent="-838200" algn="l"/>
            <a:r>
              <a:rPr lang="sl-SI" altLang="sl-SI" sz="2400">
                <a:latin typeface="Georgia" panose="02040502050405020303" pitchFamily="18" charset="0"/>
              </a:rPr>
              <a:t>	1. Menu </a:t>
            </a:r>
            <a:r>
              <a:rPr lang="sl-SI" altLang="sl-SI" sz="2400" b="1">
                <a:latin typeface="Georgia" panose="02040502050405020303" pitchFamily="18" charset="0"/>
              </a:rPr>
              <a:t>appears</a:t>
            </a:r>
            <a:r>
              <a:rPr lang="sl-SI" altLang="sl-SI" sz="2400">
                <a:latin typeface="Georgia" panose="02040502050405020303" pitchFamily="18" charset="0"/>
              </a:rPr>
              <a:t> with folder at the top of the list.</a:t>
            </a:r>
            <a:br>
              <a:rPr lang="sl-SI" altLang="sl-SI" sz="2400">
                <a:latin typeface="Georgia" panose="02040502050405020303" pitchFamily="18" charset="0"/>
              </a:rPr>
            </a:br>
            <a:r>
              <a:rPr lang="sl-SI" altLang="sl-SI" sz="2400">
                <a:latin typeface="Georgia" panose="02040502050405020303" pitchFamily="18" charset="0"/>
              </a:rPr>
              <a:t>2.These search </a:t>
            </a:r>
            <a:r>
              <a:rPr lang="sl-SI" altLang="sl-SI" sz="2400" b="1">
                <a:latin typeface="Georgia" panose="02040502050405020303" pitchFamily="18" charset="0"/>
              </a:rPr>
              <a:t>engines</a:t>
            </a:r>
            <a:r>
              <a:rPr lang="sl-SI" altLang="sl-SI" sz="2400">
                <a:latin typeface="Georgia" panose="02040502050405020303" pitchFamily="18" charset="0"/>
              </a:rPr>
              <a:t> categorize information in different ways.</a:t>
            </a:r>
            <a:br>
              <a:rPr lang="sl-SI" altLang="sl-SI" sz="2400">
                <a:latin typeface="Georgia" panose="02040502050405020303" pitchFamily="18" charset="0"/>
              </a:rPr>
            </a:br>
            <a:r>
              <a:rPr lang="sl-SI" altLang="sl-SI" sz="2400">
                <a:latin typeface="Georgia" panose="02040502050405020303" pitchFamily="18" charset="0"/>
              </a:rPr>
              <a:t>3. Opens a file from one of the </a:t>
            </a:r>
            <a:r>
              <a:rPr lang="sl-SI" altLang="sl-SI" sz="2400" b="1">
                <a:latin typeface="Georgia" panose="02040502050405020303" pitchFamily="18" charset="0"/>
              </a:rPr>
              <a:t>computer`s</a:t>
            </a:r>
            <a:r>
              <a:rPr lang="sl-SI" altLang="sl-SI" sz="2400">
                <a:latin typeface="Georgia" panose="02040502050405020303" pitchFamily="18" charset="0"/>
              </a:rPr>
              <a:t> drives.</a:t>
            </a:r>
            <a:endParaRPr lang="en-US" altLang="sl-SI" sz="2400">
              <a:latin typeface="Georgia" panose="02040502050405020303" pitchFamily="18" charset="0"/>
            </a:endParaRPr>
          </a:p>
        </p:txBody>
      </p:sp>
      <p:sp>
        <p:nvSpPr>
          <p:cNvPr id="184324" name="Text Box 4">
            <a:extLst>
              <a:ext uri="{FF2B5EF4-FFF2-40B4-BE49-F238E27FC236}">
                <a16:creationId xmlns:a16="http://schemas.microsoft.com/office/drawing/2014/main" id="{D110BC05-7487-4E19-83DE-27291F566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0450" y="5440363"/>
            <a:ext cx="2446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84326" name="Rectangle 6">
            <a:extLst>
              <a:ext uri="{FF2B5EF4-FFF2-40B4-BE49-F238E27FC236}">
                <a16:creationId xmlns:a16="http://schemas.microsoft.com/office/drawing/2014/main" id="{F8B64814-25CF-4876-BD36-24540B4FE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038" y="809625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4327" name="Text Box 7">
            <a:extLst>
              <a:ext uri="{FF2B5EF4-FFF2-40B4-BE49-F238E27FC236}">
                <a16:creationId xmlns:a16="http://schemas.microsoft.com/office/drawing/2014/main" id="{907703A3-670B-45BB-98E9-C171D21A7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8388" y="1023938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50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84329" name="Text Box 9">
            <a:extLst>
              <a:ext uri="{FF2B5EF4-FFF2-40B4-BE49-F238E27FC236}">
                <a16:creationId xmlns:a16="http://schemas.microsoft.com/office/drawing/2014/main" id="{0F33AB11-261B-4F8B-8CC2-5338A592D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184333" name="Rectangle 13">
            <a:extLst>
              <a:ext uri="{FF2B5EF4-FFF2-40B4-BE49-F238E27FC236}">
                <a16:creationId xmlns:a16="http://schemas.microsoft.com/office/drawing/2014/main" id="{A2D372A2-283A-4CBA-B7AD-08D912098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84335" name="Rectangle 15">
            <a:extLst>
              <a:ext uri="{FF2B5EF4-FFF2-40B4-BE49-F238E27FC236}">
                <a16:creationId xmlns:a16="http://schemas.microsoft.com/office/drawing/2014/main" id="{864939A8-4054-422B-81D9-5F3DE2413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84337" name="Rectangle 17">
            <a:extLst>
              <a:ext uri="{FF2B5EF4-FFF2-40B4-BE49-F238E27FC236}">
                <a16:creationId xmlns:a16="http://schemas.microsoft.com/office/drawing/2014/main" id="{35E01B18-EA56-49B3-BEB7-782AB1A01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84339" name="Rectangle 19">
            <a:extLst>
              <a:ext uri="{FF2B5EF4-FFF2-40B4-BE49-F238E27FC236}">
                <a16:creationId xmlns:a16="http://schemas.microsoft.com/office/drawing/2014/main" id="{24454CE9-6E25-4AAC-A76B-2736CB466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84341" name="Rectangle 21">
            <a:extLst>
              <a:ext uri="{FF2B5EF4-FFF2-40B4-BE49-F238E27FC236}">
                <a16:creationId xmlns:a16="http://schemas.microsoft.com/office/drawing/2014/main" id="{AE02EBA6-B588-4869-82EA-3171C2B71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84342" name="Text Box 22">
            <a:extLst>
              <a:ext uri="{FF2B5EF4-FFF2-40B4-BE49-F238E27FC236}">
                <a16:creationId xmlns:a16="http://schemas.microsoft.com/office/drawing/2014/main" id="{EC1778B5-8A42-41ED-B7BF-E97DA0F86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2351088"/>
            <a:ext cx="66722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sl-SI" altLang="sl-SI" sz="2800" b="1"/>
              <a:t>What does the s mean? Explain.</a:t>
            </a:r>
            <a:endParaRPr lang="en-US" altLang="sl-SI" sz="2800" b="1"/>
          </a:p>
        </p:txBody>
      </p:sp>
      <p:sp>
        <p:nvSpPr>
          <p:cNvPr id="184344" name="Rectangle 24">
            <a:extLst>
              <a:ext uri="{FF2B5EF4-FFF2-40B4-BE49-F238E27FC236}">
                <a16:creationId xmlns:a16="http://schemas.microsoft.com/office/drawing/2014/main" id="{65B350A2-1AD8-4555-AAAE-8161772C4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84346" name="Rectangle 26">
            <a:extLst>
              <a:ext uri="{FF2B5EF4-FFF2-40B4-BE49-F238E27FC236}">
                <a16:creationId xmlns:a16="http://schemas.microsoft.com/office/drawing/2014/main" id="{17B3C966-D135-4272-BBB1-9960D6C1F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84351" name="AutoShape 3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1D43B02-B484-4708-9242-902D257E4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4353" name="AutoShape 3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F31E451-783A-4073-9C98-455EBD37E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2463" y="48466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plus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>
                <a:gamma/>
                <a:shade val="76471"/>
                <a:invGamma/>
              </a:srgbClr>
            </a:gs>
            <a:gs pos="50000">
              <a:srgbClr val="FFFF00"/>
            </a:gs>
            <a:gs pos="100000">
              <a:srgbClr val="FFFF00">
                <a:gamma/>
                <a:shade val="76471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07AC9933-F97A-45E7-A128-3374B1CFB0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0225" y="2554288"/>
            <a:ext cx="7772400" cy="11430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188422" name="Text Box 6">
            <a:extLst>
              <a:ext uri="{FF2B5EF4-FFF2-40B4-BE49-F238E27FC236}">
                <a16:creationId xmlns:a16="http://schemas.microsoft.com/office/drawing/2014/main" id="{E66FF929-E1B3-41CF-B72D-55BAF6EC2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5773738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188423" name="Rectangle 7">
            <a:extLst>
              <a:ext uri="{FF2B5EF4-FFF2-40B4-BE49-F238E27FC236}">
                <a16:creationId xmlns:a16="http://schemas.microsoft.com/office/drawing/2014/main" id="{89F00E67-5A39-495A-8086-2BFB146A6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088" y="965200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8424" name="Text Box 8">
            <a:extLst>
              <a:ext uri="{FF2B5EF4-FFF2-40B4-BE49-F238E27FC236}">
                <a16:creationId xmlns:a16="http://schemas.microsoft.com/office/drawing/2014/main" id="{A86048CF-F8F0-460F-9560-8F5C6653F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838" y="11811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50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88428" name="AutoShap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7AD0959-DBFA-42BB-9DCC-0CA337B19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625" y="517366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88430" name="Text Box 14">
            <a:extLst>
              <a:ext uri="{FF2B5EF4-FFF2-40B4-BE49-F238E27FC236}">
                <a16:creationId xmlns:a16="http://schemas.microsoft.com/office/drawing/2014/main" id="{EE64C263-A035-429C-AC95-7794768CA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863" y="3838575"/>
            <a:ext cx="5659437" cy="213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sl-SI" altLang="sl-SI" i="1">
                <a:latin typeface="Georgia" panose="02040502050405020303" pitchFamily="18" charset="0"/>
              </a:rPr>
              <a:t>1. appears (3rd person sg)</a:t>
            </a:r>
          </a:p>
          <a:p>
            <a:pPr>
              <a:spcBef>
                <a:spcPct val="20000"/>
              </a:spcBef>
            </a:pPr>
            <a:r>
              <a:rPr lang="sl-SI" altLang="sl-SI" i="1">
                <a:latin typeface="Georgia" panose="02040502050405020303" pitchFamily="18" charset="0"/>
              </a:rPr>
              <a:t>2. engines (plural-these)</a:t>
            </a:r>
          </a:p>
          <a:p>
            <a:pPr>
              <a:spcBef>
                <a:spcPct val="20000"/>
              </a:spcBef>
            </a:pPr>
            <a:r>
              <a:rPr lang="sl-SI" altLang="sl-SI" i="1">
                <a:latin typeface="Georgia" panose="02040502050405020303" pitchFamily="18" charset="0"/>
              </a:rPr>
              <a:t>3. computer`s (possesive –s after sg noun)</a:t>
            </a:r>
          </a:p>
          <a:p>
            <a:pPr>
              <a:spcBef>
                <a:spcPct val="20000"/>
              </a:spcBef>
              <a:buFontTx/>
              <a:buNone/>
            </a:pPr>
            <a:endParaRPr lang="sl-SI" altLang="sl-SI" i="1"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99FF">
                <a:gamma/>
                <a:shade val="66275"/>
                <a:invGamma/>
              </a:srgbClr>
            </a:gs>
            <a:gs pos="50000">
              <a:srgbClr val="CC99FF"/>
            </a:gs>
            <a:gs pos="100000">
              <a:srgbClr val="CC99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Text Box 4">
            <a:extLst>
              <a:ext uri="{FF2B5EF4-FFF2-40B4-BE49-F238E27FC236}">
                <a16:creationId xmlns:a16="http://schemas.microsoft.com/office/drawing/2014/main" id="{18B5C361-733C-4315-BEE1-9C5EDF46D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5338" y="5508625"/>
            <a:ext cx="2555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90470" name="Text Box 6">
            <a:extLst>
              <a:ext uri="{FF2B5EF4-FFF2-40B4-BE49-F238E27FC236}">
                <a16:creationId xmlns:a16="http://schemas.microsoft.com/office/drawing/2014/main" id="{492F3E93-A7F2-450C-98BC-64BC41583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190471" name="Rectangle 7">
            <a:extLst>
              <a:ext uri="{FF2B5EF4-FFF2-40B4-BE49-F238E27FC236}">
                <a16:creationId xmlns:a16="http://schemas.microsoft.com/office/drawing/2014/main" id="{A806D23F-1731-4A3E-ADA8-27338EDBC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700" y="704850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0472" name="Text Box 8">
            <a:extLst>
              <a:ext uri="{FF2B5EF4-FFF2-40B4-BE49-F238E27FC236}">
                <a16:creationId xmlns:a16="http://schemas.microsoft.com/office/drawing/2014/main" id="{714243BB-D9B4-4380-8148-A4FF8F67D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8" y="9064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10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90478" name="Rectangle 14">
            <a:extLst>
              <a:ext uri="{FF2B5EF4-FFF2-40B4-BE49-F238E27FC236}">
                <a16:creationId xmlns:a16="http://schemas.microsoft.com/office/drawing/2014/main" id="{4A9A54B4-701F-4284-8D80-435DA5200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92375"/>
            <a:ext cx="83724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sl-SI" altLang="sl-SI" sz="2800" b="1">
                <a:latin typeface="Georgia" panose="02040502050405020303" pitchFamily="18" charset="0"/>
              </a:rPr>
              <a:t>Insert the appropriate verb:</a:t>
            </a:r>
            <a:endParaRPr lang="en-US" altLang="sl-SI" sz="2800" b="1">
              <a:latin typeface="Georgia" panose="02040502050405020303" pitchFamily="18" charset="0"/>
            </a:endParaRPr>
          </a:p>
        </p:txBody>
      </p:sp>
      <p:sp>
        <p:nvSpPr>
          <p:cNvPr id="190489" name="AutoShape 2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6CE938B-3BC2-48E3-9FEC-67DE74517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0491" name="AutoShape 2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9591D0F3-AA08-4DA1-997C-8AE6AC482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2463" y="48466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0493" name="Text Box 29">
            <a:extLst>
              <a:ext uri="{FF2B5EF4-FFF2-40B4-BE49-F238E27FC236}">
                <a16:creationId xmlns:a16="http://schemas.microsoft.com/office/drawing/2014/main" id="{675B25E0-D248-465A-BD40-60DC7512D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1925" y="3689350"/>
            <a:ext cx="91440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sl-SI" altLang="sl-SI">
                <a:latin typeface="Georgia" panose="02040502050405020303" pitchFamily="18" charset="0"/>
              </a:rPr>
              <a:t>The amount of data that you can send _____ on bandwith.</a:t>
            </a:r>
          </a:p>
          <a:p>
            <a:pPr>
              <a:spcBef>
                <a:spcPct val="20000"/>
              </a:spcBef>
            </a:pPr>
            <a:endParaRPr lang="sl-SI" altLang="sl-SI"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>
    <p:plus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99FF">
                <a:gamma/>
                <a:shade val="66275"/>
                <a:invGamma/>
              </a:srgbClr>
            </a:gs>
            <a:gs pos="50000">
              <a:srgbClr val="CC99FF"/>
            </a:gs>
            <a:gs pos="100000">
              <a:srgbClr val="CC99FF">
                <a:gamma/>
                <a:shade val="66275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>
            <a:extLst>
              <a:ext uri="{FF2B5EF4-FFF2-40B4-BE49-F238E27FC236}">
                <a16:creationId xmlns:a16="http://schemas.microsoft.com/office/drawing/2014/main" id="{F0A6F893-9853-421A-AD04-3ED7884F6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4788" y="2733675"/>
            <a:ext cx="8229600" cy="11430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197636" name="Text Box 4">
            <a:extLst>
              <a:ext uri="{FF2B5EF4-FFF2-40B4-BE49-F238E27FC236}">
                <a16:creationId xmlns:a16="http://schemas.microsoft.com/office/drawing/2014/main" id="{9F9B4CD3-268A-4D1B-95DE-BE6D8C6C9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197637" name="Rectangle 5">
            <a:extLst>
              <a:ext uri="{FF2B5EF4-FFF2-40B4-BE49-F238E27FC236}">
                <a16:creationId xmlns:a16="http://schemas.microsoft.com/office/drawing/2014/main" id="{587F1133-49CC-487D-BC47-8E187E19B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0" y="650875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7638" name="Text Box 6">
            <a:extLst>
              <a:ext uri="{FF2B5EF4-FFF2-40B4-BE49-F238E27FC236}">
                <a16:creationId xmlns:a16="http://schemas.microsoft.com/office/drawing/2014/main" id="{7F9BB51C-6E2F-493B-A066-A11BFDDBB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888" y="854075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10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97643" name="Text Box 11">
            <a:extLst>
              <a:ext uri="{FF2B5EF4-FFF2-40B4-BE49-F238E27FC236}">
                <a16:creationId xmlns:a16="http://schemas.microsoft.com/office/drawing/2014/main" id="{248138C9-157E-4130-9C78-CD899A30F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3565525"/>
            <a:ext cx="560387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endParaRPr lang="sl-SI" altLang="sl-SI" sz="7200"/>
          </a:p>
        </p:txBody>
      </p:sp>
      <p:sp>
        <p:nvSpPr>
          <p:cNvPr id="197645" name="Rectangle 13">
            <a:extLst>
              <a:ext uri="{FF2B5EF4-FFF2-40B4-BE49-F238E27FC236}">
                <a16:creationId xmlns:a16="http://schemas.microsoft.com/office/drawing/2014/main" id="{8BD1730D-D740-4714-81E7-C6D013333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97647" name="Rectangle 15">
            <a:extLst>
              <a:ext uri="{FF2B5EF4-FFF2-40B4-BE49-F238E27FC236}">
                <a16:creationId xmlns:a16="http://schemas.microsoft.com/office/drawing/2014/main" id="{30C166E2-5FA4-4BB2-BD30-D8A60531E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97649" name="Rectangle 17">
            <a:extLst>
              <a:ext uri="{FF2B5EF4-FFF2-40B4-BE49-F238E27FC236}">
                <a16:creationId xmlns:a16="http://schemas.microsoft.com/office/drawing/2014/main" id="{AAE681C9-FCA0-4835-A564-7AF2E28DF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97660" name="AutoShape 2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607DA2E-CCBF-45CC-9F8A-1EABF1B8A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75" y="51260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7661" name="Text Box 29">
            <a:extLst>
              <a:ext uri="{FF2B5EF4-FFF2-40B4-BE49-F238E27FC236}">
                <a16:creationId xmlns:a16="http://schemas.microsoft.com/office/drawing/2014/main" id="{88A36FD8-4AF9-411B-8EB5-AEE38C53D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8013" y="4146550"/>
            <a:ext cx="28543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sl-SI" altLang="sl-SI" sz="3200" i="1">
                <a:latin typeface="Georgia" panose="02040502050405020303" pitchFamily="18" charset="0"/>
              </a:rPr>
              <a:t>depend</a:t>
            </a:r>
          </a:p>
        </p:txBody>
      </p:sp>
    </p:spTree>
  </p:cSld>
  <p:clrMapOvr>
    <a:masterClrMapping/>
  </p:clrMapOvr>
  <p:transition>
    <p:newsfla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99FF">
                <a:gamma/>
                <a:shade val="66275"/>
                <a:invGamma/>
              </a:srgbClr>
            </a:gs>
            <a:gs pos="50000">
              <a:srgbClr val="CC99FF"/>
            </a:gs>
            <a:gs pos="100000">
              <a:srgbClr val="CC99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2" name="Text Box 4">
            <a:extLst>
              <a:ext uri="{FF2B5EF4-FFF2-40B4-BE49-F238E27FC236}">
                <a16:creationId xmlns:a16="http://schemas.microsoft.com/office/drawing/2014/main" id="{17FE8F0E-D7F8-45F7-966C-2BB49F9E3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9638" y="5427663"/>
            <a:ext cx="2401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91494" name="Text Box 6">
            <a:extLst>
              <a:ext uri="{FF2B5EF4-FFF2-40B4-BE49-F238E27FC236}">
                <a16:creationId xmlns:a16="http://schemas.microsoft.com/office/drawing/2014/main" id="{6A98C709-F9C3-4196-9514-95B23195D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191495" name="Rectangle 7">
            <a:extLst>
              <a:ext uri="{FF2B5EF4-FFF2-40B4-BE49-F238E27FC236}">
                <a16:creationId xmlns:a16="http://schemas.microsoft.com/office/drawing/2014/main" id="{FA8310DF-03C5-4C56-8E6C-33616DE85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700" y="704850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1496" name="Text Box 8">
            <a:extLst>
              <a:ext uri="{FF2B5EF4-FFF2-40B4-BE49-F238E27FC236}">
                <a16:creationId xmlns:a16="http://schemas.microsoft.com/office/drawing/2014/main" id="{2CCFCFB4-2A1B-467A-A09A-962EB1CDE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8" y="9064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20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91503" name="Text Box 15">
            <a:extLst>
              <a:ext uri="{FF2B5EF4-FFF2-40B4-BE49-F238E27FC236}">
                <a16:creationId xmlns:a16="http://schemas.microsoft.com/office/drawing/2014/main" id="{D7D8880E-C816-4B85-8160-B0D8A7420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2663825"/>
            <a:ext cx="79438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b="1"/>
              <a:t>Complete the sentence with the appropriate phrasal verbs:</a:t>
            </a:r>
            <a:endParaRPr lang="en-US" altLang="sl-SI" b="1"/>
          </a:p>
        </p:txBody>
      </p:sp>
      <p:sp>
        <p:nvSpPr>
          <p:cNvPr id="191511" name="AutoShape 2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44E1400-C3C5-4ABD-BA65-2DA7EEC67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1513" name="AutoShape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EE5E371-6A78-40A1-A764-9DBC2F747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2463" y="48466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1514" name="Text Box 26">
            <a:extLst>
              <a:ext uri="{FF2B5EF4-FFF2-40B4-BE49-F238E27FC236}">
                <a16:creationId xmlns:a16="http://schemas.microsoft.com/office/drawing/2014/main" id="{5C04D22C-443A-4529-ACBE-45CD93689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3686175"/>
            <a:ext cx="7989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buFontTx/>
              <a:buNone/>
            </a:pPr>
            <a:r>
              <a:rPr lang="sl-SI" altLang="sl-SI">
                <a:latin typeface="Georgia" panose="02040502050405020303" pitchFamily="18" charset="0"/>
              </a:rPr>
              <a:t>The desktop is the screen that appears after you boot _____ or turn ______ the computer.</a:t>
            </a:r>
          </a:p>
        </p:txBody>
      </p:sp>
    </p:spTree>
  </p:cSld>
  <p:clrMapOvr>
    <a:masterClrMapping/>
  </p:clrMapOvr>
  <p:transition>
    <p:plus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99FF">
                <a:gamma/>
                <a:shade val="66275"/>
                <a:invGamma/>
              </a:srgbClr>
            </a:gs>
            <a:gs pos="50000">
              <a:srgbClr val="CC99FF"/>
            </a:gs>
            <a:gs pos="100000">
              <a:srgbClr val="CC99FF">
                <a:gamma/>
                <a:shade val="66275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F3F6DDEF-8E24-4C88-84B4-90535712A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1163" y="2551113"/>
            <a:ext cx="8243887" cy="1277937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196612" name="Text Box 4">
            <a:extLst>
              <a:ext uri="{FF2B5EF4-FFF2-40B4-BE49-F238E27FC236}">
                <a16:creationId xmlns:a16="http://schemas.microsoft.com/office/drawing/2014/main" id="{57559495-3E64-4C27-A2FD-92776932A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196613" name="Rectangle 5">
            <a:extLst>
              <a:ext uri="{FF2B5EF4-FFF2-40B4-BE49-F238E27FC236}">
                <a16:creationId xmlns:a16="http://schemas.microsoft.com/office/drawing/2014/main" id="{553047B4-4034-4EDA-9BD1-83EA5C2EF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0" y="650875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6614" name="Text Box 6">
            <a:extLst>
              <a:ext uri="{FF2B5EF4-FFF2-40B4-BE49-F238E27FC236}">
                <a16:creationId xmlns:a16="http://schemas.microsoft.com/office/drawing/2014/main" id="{AD225BBC-265F-4776-A287-861EC74D4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888" y="854075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20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96619" name="Text Box 11">
            <a:extLst>
              <a:ext uri="{FF2B5EF4-FFF2-40B4-BE49-F238E27FC236}">
                <a16:creationId xmlns:a16="http://schemas.microsoft.com/office/drawing/2014/main" id="{5CA55C34-E9DC-4963-8D3C-C0CAD707E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0788" y="4156075"/>
            <a:ext cx="35925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sl-SI" altLang="sl-SI" sz="3200" i="1"/>
              <a:t>boot up, turn on</a:t>
            </a:r>
            <a:endParaRPr lang="en-US" altLang="sl-SI" sz="3200" i="1"/>
          </a:p>
        </p:txBody>
      </p:sp>
      <p:sp>
        <p:nvSpPr>
          <p:cNvPr id="196624" name="AutoShape 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8DD4119-DA76-477E-AF2D-9C97A60E4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9463" y="514191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newsfla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99FF">
                <a:gamma/>
                <a:shade val="66275"/>
                <a:invGamma/>
              </a:srgbClr>
            </a:gs>
            <a:gs pos="50000">
              <a:srgbClr val="CC99FF"/>
            </a:gs>
            <a:gs pos="100000">
              <a:srgbClr val="CC99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A49AA5FE-707E-4991-9BAF-2337776616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951038"/>
            <a:ext cx="7402513" cy="904875"/>
          </a:xfrm>
        </p:spPr>
        <p:txBody>
          <a:bodyPr/>
          <a:lstStyle/>
          <a:p>
            <a:r>
              <a:rPr lang="sl-SI" altLang="sl-SI" sz="2800">
                <a:latin typeface="Georgia" panose="02040502050405020303" pitchFamily="18" charset="0"/>
              </a:rPr>
              <a:t>Complete with the phrasal verbs</a:t>
            </a:r>
            <a:r>
              <a:rPr lang="sl-SI" altLang="sl-SI" sz="2400">
                <a:latin typeface="Georgia" panose="02040502050405020303" pitchFamily="18" charset="0"/>
              </a:rPr>
              <a:t>:</a:t>
            </a:r>
            <a:endParaRPr lang="en-US" altLang="sl-SI" sz="2400">
              <a:latin typeface="Georgia" panose="02040502050405020303" pitchFamily="18" charset="0"/>
            </a:endParaRPr>
          </a:p>
        </p:txBody>
      </p:sp>
      <p:sp>
        <p:nvSpPr>
          <p:cNvPr id="192516" name="Text Box 4">
            <a:extLst>
              <a:ext uri="{FF2B5EF4-FFF2-40B4-BE49-F238E27FC236}">
                <a16:creationId xmlns:a16="http://schemas.microsoft.com/office/drawing/2014/main" id="{821B97E4-0F44-4F97-8671-5B3785610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5732463"/>
            <a:ext cx="2403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92518" name="Text Box 6">
            <a:extLst>
              <a:ext uri="{FF2B5EF4-FFF2-40B4-BE49-F238E27FC236}">
                <a16:creationId xmlns:a16="http://schemas.microsoft.com/office/drawing/2014/main" id="{82FB895D-5325-464E-80C6-526418883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753100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192519" name="Rectangle 7">
            <a:extLst>
              <a:ext uri="{FF2B5EF4-FFF2-40B4-BE49-F238E27FC236}">
                <a16:creationId xmlns:a16="http://schemas.microsoft.com/office/drawing/2014/main" id="{7D36FD06-65D7-42D4-965E-AB71D3220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700" y="704850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2520" name="Text Box 8">
            <a:extLst>
              <a:ext uri="{FF2B5EF4-FFF2-40B4-BE49-F238E27FC236}">
                <a16:creationId xmlns:a16="http://schemas.microsoft.com/office/drawing/2014/main" id="{DF72A869-E76F-4C42-B336-33D79CAA1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8" y="9064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30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92525" name="AutoShape 1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B467A2B-96D5-4CDD-9249-D6B8139AD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51514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2527" name="AutoShape 1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38FF11E-65FF-4B99-B5C4-B4DA8EB6B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2463" y="512921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2528" name="Text Box 16">
            <a:extLst>
              <a:ext uri="{FF2B5EF4-FFF2-40B4-BE49-F238E27FC236}">
                <a16:creationId xmlns:a16="http://schemas.microsoft.com/office/drawing/2014/main" id="{C85D9C01-1691-4E5B-A0DC-E7A3B4909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60675"/>
            <a:ext cx="8682038" cy="206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sl-SI" altLang="sl-SI">
                <a:latin typeface="Georgia" panose="02040502050405020303" pitchFamily="18" charset="0"/>
              </a:rPr>
              <a:t>I can`t find the CD. Can you help me _______ ______ it?</a:t>
            </a:r>
          </a:p>
          <a:p>
            <a:pPr>
              <a:spcBef>
                <a:spcPct val="20000"/>
              </a:spcBef>
            </a:pPr>
            <a:r>
              <a:rPr lang="sl-SI" altLang="sl-SI">
                <a:latin typeface="Georgia" panose="02040502050405020303" pitchFamily="18" charset="0"/>
              </a:rPr>
              <a:t>If you don`t know the word _______it ______ in a dictionary.</a:t>
            </a:r>
          </a:p>
          <a:p>
            <a:pPr>
              <a:spcBef>
                <a:spcPct val="20000"/>
              </a:spcBef>
            </a:pPr>
            <a:r>
              <a:rPr lang="sl-SI" altLang="sl-SI">
                <a:latin typeface="Georgia" panose="02040502050405020303" pitchFamily="18" charset="0"/>
              </a:rPr>
              <a:t>Is that your brother? You don`t ______ _____ him.</a:t>
            </a:r>
          </a:p>
        </p:txBody>
      </p:sp>
    </p:spTree>
  </p:cSld>
  <p:clrMapOvr>
    <a:masterClrMapping/>
  </p:clrMapOvr>
  <p:transition>
    <p:plus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99FF">
                <a:gamma/>
                <a:shade val="66275"/>
                <a:invGamma/>
              </a:srgbClr>
            </a:gs>
            <a:gs pos="50000">
              <a:srgbClr val="CC99FF"/>
            </a:gs>
            <a:gs pos="100000">
              <a:srgbClr val="CC99FF">
                <a:gamma/>
                <a:shade val="66275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86AE6A33-D17A-4DEA-A430-D8164CF966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4175" y="2651125"/>
            <a:ext cx="4611688" cy="11303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198660" name="Text Box 4">
            <a:extLst>
              <a:ext uri="{FF2B5EF4-FFF2-40B4-BE49-F238E27FC236}">
                <a16:creationId xmlns:a16="http://schemas.microsoft.com/office/drawing/2014/main" id="{9B23EEEB-A88A-43C5-8C8C-CB1B3157C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198661" name="Rectangle 5">
            <a:extLst>
              <a:ext uri="{FF2B5EF4-FFF2-40B4-BE49-F238E27FC236}">
                <a16:creationId xmlns:a16="http://schemas.microsoft.com/office/drawing/2014/main" id="{5DD5EF76-3D66-46B9-B375-B1478034B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0" y="650875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8662" name="Text Box 6">
            <a:extLst>
              <a:ext uri="{FF2B5EF4-FFF2-40B4-BE49-F238E27FC236}">
                <a16:creationId xmlns:a16="http://schemas.microsoft.com/office/drawing/2014/main" id="{9F2BD779-C9C0-45AC-A614-64BD85F77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888" y="854075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30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98670" name="AutoShape 1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287BB14-6355-4BB4-AAC6-06DC4BEC7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0" y="517366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8672" name="Text Box 16">
            <a:extLst>
              <a:ext uri="{FF2B5EF4-FFF2-40B4-BE49-F238E27FC236}">
                <a16:creationId xmlns:a16="http://schemas.microsoft.com/office/drawing/2014/main" id="{254E4CC7-F926-49CD-90BE-BED6F878F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513" y="4011613"/>
            <a:ext cx="4252912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/>
            </a:pPr>
            <a:r>
              <a:rPr lang="sl-SI" altLang="sl-SI" i="1">
                <a:latin typeface="Georgia" panose="02040502050405020303" pitchFamily="18" charset="0"/>
              </a:rPr>
              <a:t>look for it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sl-SI" altLang="sl-SI" i="1">
                <a:latin typeface="Georgia" panose="02040502050405020303" pitchFamily="18" charset="0"/>
              </a:rPr>
              <a:t>look it up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sl-SI" altLang="sl-SI" i="1">
                <a:latin typeface="Georgia" panose="02040502050405020303" pitchFamily="18" charset="0"/>
              </a:rPr>
              <a:t>look like him </a:t>
            </a:r>
          </a:p>
        </p:txBody>
      </p:sp>
    </p:spTree>
  </p:cSld>
  <p:clrMapOvr>
    <a:masterClrMapping/>
  </p:clrMapOvr>
  <p:transition>
    <p:newsfla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99FF">
                <a:gamma/>
                <a:shade val="66275"/>
                <a:invGamma/>
              </a:srgbClr>
            </a:gs>
            <a:gs pos="50000">
              <a:srgbClr val="CC99FF"/>
            </a:gs>
            <a:gs pos="100000">
              <a:srgbClr val="CC99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0" name="Text Box 4">
            <a:extLst>
              <a:ext uri="{FF2B5EF4-FFF2-40B4-BE49-F238E27FC236}">
                <a16:creationId xmlns:a16="http://schemas.microsoft.com/office/drawing/2014/main" id="{886412AB-3D68-48EC-BAA1-6EE6C849B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5884863"/>
            <a:ext cx="2554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93542" name="Text Box 6">
            <a:extLst>
              <a:ext uri="{FF2B5EF4-FFF2-40B4-BE49-F238E27FC236}">
                <a16:creationId xmlns:a16="http://schemas.microsoft.com/office/drawing/2014/main" id="{3B1C1FFF-E0FA-4545-AC07-DFACCDCBC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5864225"/>
            <a:ext cx="1766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193543" name="Rectangle 7">
            <a:extLst>
              <a:ext uri="{FF2B5EF4-FFF2-40B4-BE49-F238E27FC236}">
                <a16:creationId xmlns:a16="http://schemas.microsoft.com/office/drawing/2014/main" id="{DBD19348-F012-49F7-80BC-EBDAFFAFD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700" y="704850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3544" name="Text Box 8">
            <a:extLst>
              <a:ext uri="{FF2B5EF4-FFF2-40B4-BE49-F238E27FC236}">
                <a16:creationId xmlns:a16="http://schemas.microsoft.com/office/drawing/2014/main" id="{1C6F34A2-919C-44D8-89ED-3728A5871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8" y="906463"/>
            <a:ext cx="2514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40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93549" name="Rectangle 13">
            <a:extLst>
              <a:ext uri="{FF2B5EF4-FFF2-40B4-BE49-F238E27FC236}">
                <a16:creationId xmlns:a16="http://schemas.microsoft.com/office/drawing/2014/main" id="{57977B99-7B3B-4A90-9E74-05DDBE8767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1638" y="2109788"/>
            <a:ext cx="8742362" cy="1500187"/>
          </a:xfrm>
          <a:noFill/>
          <a:ln/>
        </p:spPr>
        <p:txBody>
          <a:bodyPr/>
          <a:lstStyle/>
          <a:p>
            <a:r>
              <a:rPr lang="sl-SI" altLang="sl-SI" sz="2000" b="1">
                <a:latin typeface="Georgia" panose="02040502050405020303" pitchFamily="18" charset="0"/>
              </a:rPr>
              <a:t>Replace the expressions in bold with a phrasal verb.</a:t>
            </a:r>
            <a:endParaRPr lang="en-US" altLang="sl-SI" sz="2000" b="1">
              <a:latin typeface="Georgia" panose="02040502050405020303" pitchFamily="18" charset="0"/>
            </a:endParaRPr>
          </a:p>
        </p:txBody>
      </p:sp>
      <p:sp>
        <p:nvSpPr>
          <p:cNvPr id="193551" name="AutoShape 1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E0547CB-180A-4840-AD8E-704059716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4850" y="523716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3553" name="AutoShape 1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CA4C982-5445-4C3B-8476-CB7618B24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9600" y="517366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3554" name="Text Box 18">
            <a:extLst>
              <a:ext uri="{FF2B5EF4-FFF2-40B4-BE49-F238E27FC236}">
                <a16:creationId xmlns:a16="http://schemas.microsoft.com/office/drawing/2014/main" id="{558F2766-5FFC-4EDF-801C-492AA4A9B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0" y="3260725"/>
            <a:ext cx="7216775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sl-SI" altLang="sl-SI" sz="2000">
                <a:latin typeface="Georgia" panose="02040502050405020303" pitchFamily="18" charset="0"/>
              </a:rPr>
              <a:t>Prices for computers </a:t>
            </a:r>
            <a:r>
              <a:rPr lang="sl-SI" altLang="sl-SI" sz="2000" b="1">
                <a:latin typeface="Georgia" panose="02040502050405020303" pitchFamily="18" charset="0"/>
              </a:rPr>
              <a:t>increased</a:t>
            </a:r>
            <a:r>
              <a:rPr lang="sl-SI" altLang="sl-SI" sz="2000">
                <a:latin typeface="Georgia" panose="02040502050405020303" pitchFamily="18" charset="0"/>
              </a:rPr>
              <a:t> a lot recently.</a:t>
            </a:r>
          </a:p>
          <a:p>
            <a:pPr>
              <a:spcBef>
                <a:spcPct val="20000"/>
              </a:spcBef>
            </a:pPr>
            <a:r>
              <a:rPr lang="sl-SI" altLang="sl-SI" sz="2000">
                <a:latin typeface="Georgia" panose="02040502050405020303" pitchFamily="18" charset="0"/>
              </a:rPr>
              <a:t>Please </a:t>
            </a:r>
            <a:r>
              <a:rPr lang="sl-SI" altLang="sl-SI" sz="2000" b="1">
                <a:latin typeface="Georgia" panose="02040502050405020303" pitchFamily="18" charset="0"/>
              </a:rPr>
              <a:t>distribute</a:t>
            </a:r>
            <a:r>
              <a:rPr lang="sl-SI" altLang="sl-SI" sz="2000">
                <a:latin typeface="Georgia" panose="02040502050405020303" pitchFamily="18" charset="0"/>
              </a:rPr>
              <a:t> the floppy disks to everyone.</a:t>
            </a:r>
          </a:p>
          <a:p>
            <a:pPr>
              <a:spcBef>
                <a:spcPct val="20000"/>
              </a:spcBef>
            </a:pPr>
            <a:r>
              <a:rPr lang="sl-SI" altLang="sl-SI" sz="2000">
                <a:latin typeface="Georgia" panose="02040502050405020303" pitchFamily="18" charset="0"/>
              </a:rPr>
              <a:t>I </a:t>
            </a:r>
            <a:r>
              <a:rPr lang="sl-SI" altLang="sl-SI" sz="2000" b="1">
                <a:latin typeface="Georgia" panose="02040502050405020303" pitchFamily="18" charset="0"/>
              </a:rPr>
              <a:t>quickly read</a:t>
            </a:r>
            <a:r>
              <a:rPr lang="sl-SI" altLang="sl-SI" sz="2000">
                <a:latin typeface="Georgia" panose="02040502050405020303" pitchFamily="18" charset="0"/>
              </a:rPr>
              <a:t> the document you sent.</a:t>
            </a:r>
          </a:p>
          <a:p>
            <a:pPr>
              <a:spcBef>
                <a:spcPct val="20000"/>
              </a:spcBef>
            </a:pPr>
            <a:r>
              <a:rPr lang="sl-SI" altLang="sl-SI" sz="2000">
                <a:latin typeface="Georgia" panose="02040502050405020303" pitchFamily="18" charset="0"/>
              </a:rPr>
              <a:t>After the meeting they </a:t>
            </a:r>
            <a:r>
              <a:rPr lang="sl-SI" altLang="sl-SI" sz="2000" b="1">
                <a:latin typeface="Georgia" panose="02040502050405020303" pitchFamily="18" charset="0"/>
              </a:rPr>
              <a:t>left the office</a:t>
            </a:r>
            <a:r>
              <a:rPr lang="sl-SI" altLang="sl-SI" sz="2000">
                <a:latin typeface="Georgia" panose="02040502050405020303" pitchFamily="18" charset="0"/>
              </a:rPr>
              <a:t>.</a:t>
            </a:r>
          </a:p>
        </p:txBody>
      </p:sp>
    </p:spTree>
  </p:cSld>
  <p:clrMapOvr>
    <a:masterClrMapping/>
  </p:clrMapOvr>
  <p:transition>
    <p:plu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4D37C17E-D1C7-44AA-A247-19DBB3DF7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2788" y="2946400"/>
            <a:ext cx="7772400" cy="1143000"/>
          </a:xfrm>
        </p:spPr>
        <p:txBody>
          <a:bodyPr/>
          <a:lstStyle/>
          <a:p>
            <a:r>
              <a:rPr lang="sl-SI" altLang="sl-SI">
                <a:latin typeface="Georgia" panose="02040502050405020303" pitchFamily="18" charset="0"/>
              </a:rPr>
              <a:t>Name ten basic computer parts:</a:t>
            </a:r>
            <a:endParaRPr lang="en-US" altLang="sl-SI">
              <a:latin typeface="Georgia" panose="02040502050405020303" pitchFamily="18" charset="0"/>
            </a:endParaRPr>
          </a:p>
        </p:txBody>
      </p:sp>
      <p:sp>
        <p:nvSpPr>
          <p:cNvPr id="60434" name="Text Box 18">
            <a:extLst>
              <a:ext uri="{FF2B5EF4-FFF2-40B4-BE49-F238E27FC236}">
                <a16:creationId xmlns:a16="http://schemas.microsoft.com/office/drawing/2014/main" id="{2154D07B-F46F-4608-AB5A-75257EB7C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413" y="5427663"/>
            <a:ext cx="2689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60436" name="Text Box 20">
            <a:extLst>
              <a:ext uri="{FF2B5EF4-FFF2-40B4-BE49-F238E27FC236}">
                <a16:creationId xmlns:a16="http://schemas.microsoft.com/office/drawing/2014/main" id="{349EF334-60A8-44C5-87EA-9F4CE0253C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60450" name="Rectangle 34">
            <a:extLst>
              <a:ext uri="{FF2B5EF4-FFF2-40B4-BE49-F238E27FC236}">
                <a16:creationId xmlns:a16="http://schemas.microsoft.com/office/drawing/2014/main" id="{BAD3115F-2BB8-4F93-83B1-C18BC1B01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700" y="704850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60451" name="Text Box 35">
            <a:extLst>
              <a:ext uri="{FF2B5EF4-FFF2-40B4-BE49-F238E27FC236}">
                <a16:creationId xmlns:a16="http://schemas.microsoft.com/office/drawing/2014/main" id="{CFD8B9C3-BC1A-4469-9559-A2C744072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8" y="9064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10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60480" name="AutoShape 6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0169CA2-EE99-42D6-AC67-79C97C63B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60481" name="AutoShape 6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9B4BA64-ACF5-457C-9E20-E4616836F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490061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plus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99FF">
                <a:gamma/>
                <a:shade val="66275"/>
                <a:invGamma/>
              </a:srgbClr>
            </a:gs>
            <a:gs pos="50000">
              <a:srgbClr val="CC99FF"/>
            </a:gs>
            <a:gs pos="100000">
              <a:srgbClr val="CC99FF">
                <a:gamma/>
                <a:shade val="66275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>
            <a:extLst>
              <a:ext uri="{FF2B5EF4-FFF2-40B4-BE49-F238E27FC236}">
                <a16:creationId xmlns:a16="http://schemas.microsoft.com/office/drawing/2014/main" id="{CAF3BFE2-C556-4182-B398-05586ECCE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2925" y="2649538"/>
            <a:ext cx="4611688" cy="847725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48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48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199684" name="Text Box 4">
            <a:extLst>
              <a:ext uri="{FF2B5EF4-FFF2-40B4-BE49-F238E27FC236}">
                <a16:creationId xmlns:a16="http://schemas.microsoft.com/office/drawing/2014/main" id="{C5C348C4-6F76-40DD-900C-9E989369F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199685" name="Rectangle 5">
            <a:extLst>
              <a:ext uri="{FF2B5EF4-FFF2-40B4-BE49-F238E27FC236}">
                <a16:creationId xmlns:a16="http://schemas.microsoft.com/office/drawing/2014/main" id="{E43F285C-E3CF-4B65-A633-A4C7759F2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0" y="650875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9686" name="Text Box 6">
            <a:extLst>
              <a:ext uri="{FF2B5EF4-FFF2-40B4-BE49-F238E27FC236}">
                <a16:creationId xmlns:a16="http://schemas.microsoft.com/office/drawing/2014/main" id="{A2FC8279-01CB-4F5A-B881-08E297FF2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888" y="854075"/>
            <a:ext cx="2514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40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99691" name="Text Box 11">
            <a:extLst>
              <a:ext uri="{FF2B5EF4-FFF2-40B4-BE49-F238E27FC236}">
                <a16:creationId xmlns:a16="http://schemas.microsoft.com/office/drawing/2014/main" id="{A3A8B902-175D-49D4-A044-B48BE9A58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1263" y="3435350"/>
            <a:ext cx="408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endParaRPr lang="sl-SI" altLang="sl-SI" sz="3600" b="1"/>
          </a:p>
        </p:txBody>
      </p:sp>
      <p:sp>
        <p:nvSpPr>
          <p:cNvPr id="199694" name="Rectangle 14">
            <a:extLst>
              <a:ext uri="{FF2B5EF4-FFF2-40B4-BE49-F238E27FC236}">
                <a16:creationId xmlns:a16="http://schemas.microsoft.com/office/drawing/2014/main" id="{F47D6FCD-A72B-4BC2-95CA-5D88A0DAC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199696" name="AutoShape 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48FF3EC-8863-46C5-9825-08AC79D37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25" y="51260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9697" name="Text Box 17">
            <a:extLst>
              <a:ext uri="{FF2B5EF4-FFF2-40B4-BE49-F238E27FC236}">
                <a16:creationId xmlns:a16="http://schemas.microsoft.com/office/drawing/2014/main" id="{BCFD500C-1E96-4EF0-BE14-4C427AD03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3665538"/>
            <a:ext cx="4440238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sl-SI" altLang="sl-SI" i="1">
                <a:latin typeface="Georgia" panose="02040502050405020303" pitchFamily="18" charset="0"/>
              </a:rPr>
              <a:t>1. gone up</a:t>
            </a:r>
          </a:p>
          <a:p>
            <a:pPr>
              <a:spcBef>
                <a:spcPct val="20000"/>
              </a:spcBef>
            </a:pPr>
            <a:r>
              <a:rPr lang="sl-SI" altLang="sl-SI" i="1">
                <a:latin typeface="Georgia" panose="02040502050405020303" pitchFamily="18" charset="0"/>
              </a:rPr>
              <a:t>2. give out</a:t>
            </a:r>
          </a:p>
          <a:p>
            <a:pPr>
              <a:spcBef>
                <a:spcPct val="20000"/>
              </a:spcBef>
            </a:pPr>
            <a:r>
              <a:rPr lang="sl-SI" altLang="sl-SI" i="1">
                <a:latin typeface="Georgia" panose="02040502050405020303" pitchFamily="18" charset="0"/>
              </a:rPr>
              <a:t>3. looked through</a:t>
            </a:r>
          </a:p>
          <a:p>
            <a:pPr>
              <a:spcBef>
                <a:spcPct val="20000"/>
              </a:spcBef>
            </a:pPr>
            <a:r>
              <a:rPr lang="sl-SI" altLang="sl-SI" i="1">
                <a:latin typeface="Georgia" panose="02040502050405020303" pitchFamily="18" charset="0"/>
              </a:rPr>
              <a:t>4. gone away</a:t>
            </a:r>
          </a:p>
        </p:txBody>
      </p:sp>
    </p:spTree>
  </p:cSld>
  <p:clrMapOvr>
    <a:masterClrMapping/>
  </p:clrMapOvr>
  <p:transition>
    <p:newsfla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99FF">
                <a:gamma/>
                <a:shade val="66275"/>
                <a:invGamma/>
              </a:srgbClr>
            </a:gs>
            <a:gs pos="50000">
              <a:srgbClr val="CC99FF"/>
            </a:gs>
            <a:gs pos="100000">
              <a:srgbClr val="CC99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024E121E-A352-4247-B3FB-4612F48393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268288" y="1606550"/>
            <a:ext cx="8699501" cy="1143000"/>
          </a:xfrm>
        </p:spPr>
        <p:txBody>
          <a:bodyPr/>
          <a:lstStyle/>
          <a:p>
            <a:r>
              <a:rPr lang="sl-SI" altLang="sl-SI" sz="2800">
                <a:latin typeface="Georgia" panose="02040502050405020303" pitchFamily="18" charset="0"/>
              </a:rPr>
              <a:t>Explain the difference:</a:t>
            </a:r>
            <a:endParaRPr lang="en-US" altLang="sl-SI" sz="2800">
              <a:latin typeface="Georgia" panose="02040502050405020303" pitchFamily="18" charset="0"/>
            </a:endParaRPr>
          </a:p>
        </p:txBody>
      </p:sp>
      <p:sp>
        <p:nvSpPr>
          <p:cNvPr id="194564" name="Text Box 4">
            <a:extLst>
              <a:ext uri="{FF2B5EF4-FFF2-40B4-BE49-F238E27FC236}">
                <a16:creationId xmlns:a16="http://schemas.microsoft.com/office/drawing/2014/main" id="{7950C9D6-C9D3-4A02-A1DF-A46B61922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100" y="5427663"/>
            <a:ext cx="2511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94566" name="Text Box 6">
            <a:extLst>
              <a:ext uri="{FF2B5EF4-FFF2-40B4-BE49-F238E27FC236}">
                <a16:creationId xmlns:a16="http://schemas.microsoft.com/office/drawing/2014/main" id="{E7C73068-14E2-420D-9101-09678C3E9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194567" name="Rectangle 7">
            <a:extLst>
              <a:ext uri="{FF2B5EF4-FFF2-40B4-BE49-F238E27FC236}">
                <a16:creationId xmlns:a16="http://schemas.microsoft.com/office/drawing/2014/main" id="{857387A3-850C-4D2B-96FA-ACF02F79B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700" y="704850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4568" name="Text Box 8">
            <a:extLst>
              <a:ext uri="{FF2B5EF4-FFF2-40B4-BE49-F238E27FC236}">
                <a16:creationId xmlns:a16="http://schemas.microsoft.com/office/drawing/2014/main" id="{5DB95BAB-CDEF-4D96-83C2-992EA3A1A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8" y="9064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50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94573" name="AutoShape 1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48CB5DE-1D85-4CD8-94EC-77A26B657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4575" name="AutoShape 1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B0450965-B071-4E26-9DED-5D7DE18A3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2463" y="48466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94576" name="Text Box 16">
            <a:extLst>
              <a:ext uri="{FF2B5EF4-FFF2-40B4-BE49-F238E27FC236}">
                <a16:creationId xmlns:a16="http://schemas.microsoft.com/office/drawing/2014/main" id="{D72990B6-41BC-4D41-9D14-E9E87B0DA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3" y="2508250"/>
            <a:ext cx="7531100" cy="250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sl-SI" altLang="sl-SI" b="1">
                <a:latin typeface="Georgia" panose="02040502050405020303" pitchFamily="18" charset="0"/>
              </a:rPr>
              <a:t>Turn </a:t>
            </a:r>
            <a:r>
              <a:rPr lang="sl-SI" altLang="sl-SI">
                <a:latin typeface="Georgia" panose="02040502050405020303" pitchFamily="18" charset="0"/>
              </a:rPr>
              <a:t>the speaker </a:t>
            </a:r>
            <a:r>
              <a:rPr lang="sl-SI" altLang="sl-SI" b="1">
                <a:latin typeface="Georgia" panose="02040502050405020303" pitchFamily="18" charset="0"/>
              </a:rPr>
              <a:t>off!/Turn</a:t>
            </a:r>
            <a:r>
              <a:rPr lang="sl-SI" altLang="sl-SI">
                <a:latin typeface="Georgia" panose="02040502050405020303" pitchFamily="18" charset="0"/>
              </a:rPr>
              <a:t> the speaker </a:t>
            </a:r>
            <a:r>
              <a:rPr lang="sl-SI" altLang="sl-SI" b="1">
                <a:latin typeface="Georgia" panose="02040502050405020303" pitchFamily="18" charset="0"/>
              </a:rPr>
              <a:t>down</a:t>
            </a:r>
            <a:r>
              <a:rPr lang="sl-SI" altLang="sl-SI">
                <a:latin typeface="Georgia" panose="02040502050405020303" pitchFamily="18" charset="0"/>
              </a:rPr>
              <a:t>!</a:t>
            </a:r>
          </a:p>
          <a:p>
            <a:pPr algn="ctr">
              <a:spcBef>
                <a:spcPct val="20000"/>
              </a:spcBef>
            </a:pPr>
            <a:r>
              <a:rPr lang="sl-SI" altLang="sl-SI">
                <a:latin typeface="Georgia" panose="02040502050405020303" pitchFamily="18" charset="0"/>
              </a:rPr>
              <a:t>We </a:t>
            </a:r>
            <a:r>
              <a:rPr lang="sl-SI" altLang="sl-SI" b="1">
                <a:latin typeface="Georgia" panose="02040502050405020303" pitchFamily="18" charset="0"/>
              </a:rPr>
              <a:t>put</a:t>
            </a:r>
            <a:r>
              <a:rPr lang="sl-SI" altLang="sl-SI">
                <a:latin typeface="Georgia" panose="02040502050405020303" pitchFamily="18" charset="0"/>
              </a:rPr>
              <a:t> a great deal of time </a:t>
            </a:r>
            <a:r>
              <a:rPr lang="sl-SI" altLang="sl-SI" b="1">
                <a:latin typeface="Georgia" panose="02040502050405020303" pitchFamily="18" charset="0"/>
              </a:rPr>
              <a:t>into</a:t>
            </a:r>
            <a:r>
              <a:rPr lang="sl-SI" altLang="sl-SI">
                <a:latin typeface="Georgia" panose="02040502050405020303" pitchFamily="18" charset="0"/>
              </a:rPr>
              <a:t> this project./</a:t>
            </a:r>
          </a:p>
          <a:p>
            <a:pPr algn="ctr">
              <a:spcBef>
                <a:spcPct val="20000"/>
              </a:spcBef>
              <a:buFontTx/>
              <a:buNone/>
            </a:pPr>
            <a:r>
              <a:rPr lang="sl-SI" altLang="sl-SI">
                <a:latin typeface="Georgia" panose="02040502050405020303" pitchFamily="18" charset="0"/>
              </a:rPr>
              <a:t>We have to </a:t>
            </a:r>
            <a:r>
              <a:rPr lang="sl-SI" altLang="sl-SI" b="1">
                <a:latin typeface="Georgia" panose="02040502050405020303" pitchFamily="18" charset="0"/>
              </a:rPr>
              <a:t>put off</a:t>
            </a:r>
            <a:r>
              <a:rPr lang="sl-SI" altLang="sl-SI">
                <a:latin typeface="Georgia" panose="02040502050405020303" pitchFamily="18" charset="0"/>
              </a:rPr>
              <a:t> today`s meeting. </a:t>
            </a:r>
          </a:p>
          <a:p>
            <a:pPr>
              <a:spcBef>
                <a:spcPct val="20000"/>
              </a:spcBef>
            </a:pPr>
            <a:endParaRPr lang="sl-SI" altLang="sl-SI"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>
    <p:plus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99FF">
                <a:gamma/>
                <a:shade val="66275"/>
                <a:invGamma/>
              </a:srgbClr>
            </a:gs>
            <a:gs pos="50000">
              <a:srgbClr val="CC99FF"/>
            </a:gs>
            <a:gs pos="100000">
              <a:srgbClr val="CC99FF">
                <a:gamma/>
                <a:shade val="66275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D8A97AE5-E7EF-48B4-8AE9-F5E2D2B175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2925" y="2667000"/>
            <a:ext cx="4611688" cy="830263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48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48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200708" name="Text Box 4">
            <a:extLst>
              <a:ext uri="{FF2B5EF4-FFF2-40B4-BE49-F238E27FC236}">
                <a16:creationId xmlns:a16="http://schemas.microsoft.com/office/drawing/2014/main" id="{28467ECD-AFE5-4D6B-822B-A8053B1C1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200709" name="Rectangle 5">
            <a:extLst>
              <a:ext uri="{FF2B5EF4-FFF2-40B4-BE49-F238E27FC236}">
                <a16:creationId xmlns:a16="http://schemas.microsoft.com/office/drawing/2014/main" id="{C9243FEC-5491-43EC-A97E-F2BF6D5CB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0" y="650875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0710" name="Text Box 6">
            <a:extLst>
              <a:ext uri="{FF2B5EF4-FFF2-40B4-BE49-F238E27FC236}">
                <a16:creationId xmlns:a16="http://schemas.microsoft.com/office/drawing/2014/main" id="{68636AF9-AACA-48D2-9E89-8EDDC8682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888" y="854075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50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00712" name="Text Box 8">
            <a:extLst>
              <a:ext uri="{FF2B5EF4-FFF2-40B4-BE49-F238E27FC236}">
                <a16:creationId xmlns:a16="http://schemas.microsoft.com/office/drawing/2014/main" id="{946B232E-ACFB-4D68-A327-E505F7FA8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3" y="3762375"/>
            <a:ext cx="8161337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sz="2800" i="1">
                <a:latin typeface="Georgia" panose="02040502050405020303" pitchFamily="18" charset="0"/>
              </a:rPr>
              <a:t>stop/reduce a volume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sl-SI" altLang="sl-SI" sz="2800" i="1">
                <a:latin typeface="Georgia" panose="02040502050405020303" pitchFamily="18" charset="0"/>
              </a:rPr>
              <a:t> to devote time/to delay or put to a later time</a:t>
            </a:r>
            <a:endParaRPr lang="en-US" altLang="sl-SI" sz="2800" i="1">
              <a:latin typeface="Georgia" panose="02040502050405020303" pitchFamily="18" charset="0"/>
            </a:endParaRPr>
          </a:p>
        </p:txBody>
      </p:sp>
      <p:sp>
        <p:nvSpPr>
          <p:cNvPr id="200716" name="AutoShap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D1AB817-8B62-4862-9816-278F40B82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7250" y="515778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newsfla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>
                <a:gamma/>
                <a:shade val="76471"/>
                <a:invGamma/>
              </a:srgbClr>
            </a:gs>
            <a:gs pos="50000">
              <a:srgbClr val="FF9933"/>
            </a:gs>
            <a:gs pos="100000">
              <a:srgbClr val="FF9933">
                <a:gamma/>
                <a:shade val="76471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>
            <a:extLst>
              <a:ext uri="{FF2B5EF4-FFF2-40B4-BE49-F238E27FC236}">
                <a16:creationId xmlns:a16="http://schemas.microsoft.com/office/drawing/2014/main" id="{ECD60F8C-BE34-4ED9-95E7-7C41AF2A7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5600" y="2989263"/>
            <a:ext cx="8229600" cy="1143000"/>
          </a:xfrm>
        </p:spPr>
        <p:txBody>
          <a:bodyPr/>
          <a:lstStyle/>
          <a:p>
            <a:r>
              <a:rPr lang="sl-SI" altLang="sl-SI" sz="4000">
                <a:latin typeface="Georgia" panose="02040502050405020303" pitchFamily="18" charset="0"/>
              </a:rPr>
              <a:t>This tool checks the highligted text.</a:t>
            </a:r>
            <a:endParaRPr lang="en-US" altLang="sl-SI" sz="4000">
              <a:latin typeface="Georgia" panose="02040502050405020303" pitchFamily="18" charset="0"/>
            </a:endParaRPr>
          </a:p>
        </p:txBody>
      </p:sp>
      <p:sp>
        <p:nvSpPr>
          <p:cNvPr id="207876" name="Text Box 4">
            <a:extLst>
              <a:ext uri="{FF2B5EF4-FFF2-40B4-BE49-F238E27FC236}">
                <a16:creationId xmlns:a16="http://schemas.microsoft.com/office/drawing/2014/main" id="{CFBAB59D-9176-4E2F-91D6-4763E4A28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5427663"/>
            <a:ext cx="259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207878" name="Text Box 6">
            <a:extLst>
              <a:ext uri="{FF2B5EF4-FFF2-40B4-BE49-F238E27FC236}">
                <a16:creationId xmlns:a16="http://schemas.microsoft.com/office/drawing/2014/main" id="{1B3BF8DA-9D23-44C0-814C-EF307E3E1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207879" name="Rectangle 7">
            <a:extLst>
              <a:ext uri="{FF2B5EF4-FFF2-40B4-BE49-F238E27FC236}">
                <a16:creationId xmlns:a16="http://schemas.microsoft.com/office/drawing/2014/main" id="{AC29B64A-A49D-4826-B3AC-7A4A9F205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700" y="704850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7880" name="Text Box 8">
            <a:extLst>
              <a:ext uri="{FF2B5EF4-FFF2-40B4-BE49-F238E27FC236}">
                <a16:creationId xmlns:a16="http://schemas.microsoft.com/office/drawing/2014/main" id="{761FE291-FE51-41C2-A639-508B221F7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8" y="9064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10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07888" name="AutoShape 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7EDB5AF-6466-4956-8415-ADBFA2133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7890" name="AutoShape 18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E953BDA-4639-49AA-B318-6506EA6BF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2463" y="48466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7891" name="Text Box 19">
            <a:extLst>
              <a:ext uri="{FF2B5EF4-FFF2-40B4-BE49-F238E27FC236}">
                <a16:creationId xmlns:a16="http://schemas.microsoft.com/office/drawing/2014/main" id="{E43FD7AD-C413-4652-9E03-F838E3E3C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38" y="2466975"/>
            <a:ext cx="729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sl-SI" altLang="sl-SI" b="1">
                <a:latin typeface="Georgia" panose="02040502050405020303" pitchFamily="18" charset="0"/>
              </a:rPr>
              <a:t>Which word has a wrong spelling?</a:t>
            </a:r>
          </a:p>
        </p:txBody>
      </p:sp>
    </p:spTree>
  </p:cSld>
  <p:clrMapOvr>
    <a:masterClrMapping/>
  </p:clrMapOvr>
  <p:transition>
    <p:plus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>
                <a:gamma/>
                <a:shade val="76471"/>
                <a:invGamma/>
              </a:srgbClr>
            </a:gs>
            <a:gs pos="50000">
              <a:srgbClr val="FF9933"/>
            </a:gs>
            <a:gs pos="100000">
              <a:srgbClr val="FF9933">
                <a:gamma/>
                <a:shade val="76471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D7391817-CEF9-4FAD-87CD-5184BBC80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2738" y="2682875"/>
            <a:ext cx="8229600" cy="11430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208900" name="Text Box 4">
            <a:extLst>
              <a:ext uri="{FF2B5EF4-FFF2-40B4-BE49-F238E27FC236}">
                <a16:creationId xmlns:a16="http://schemas.microsoft.com/office/drawing/2014/main" id="{C76E119D-C566-4EBC-A6AF-E8BEA8A23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0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208901" name="Rectangle 5">
            <a:extLst>
              <a:ext uri="{FF2B5EF4-FFF2-40B4-BE49-F238E27FC236}">
                <a16:creationId xmlns:a16="http://schemas.microsoft.com/office/drawing/2014/main" id="{E1713BAC-2F56-4FE5-B86B-A957925C3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536575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8902" name="Text Box 6">
            <a:extLst>
              <a:ext uri="{FF2B5EF4-FFF2-40B4-BE49-F238E27FC236}">
                <a16:creationId xmlns:a16="http://schemas.microsoft.com/office/drawing/2014/main" id="{86A9EA2D-F2E0-48D8-9F0B-B80B64E5D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7620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10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08904" name="Text Box 8">
            <a:extLst>
              <a:ext uri="{FF2B5EF4-FFF2-40B4-BE49-F238E27FC236}">
                <a16:creationId xmlns:a16="http://schemas.microsoft.com/office/drawing/2014/main" id="{A1044FB0-FE51-4A16-8ACA-B68D4E557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932238"/>
            <a:ext cx="39100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4400" i="1"/>
              <a:t>highlighted</a:t>
            </a:r>
            <a:endParaRPr lang="en-US" altLang="sl-SI" sz="4400" i="1"/>
          </a:p>
        </p:txBody>
      </p:sp>
      <p:sp>
        <p:nvSpPr>
          <p:cNvPr id="208911" name="AutoShape 1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EC9C930-5EFE-40F8-A411-37DBD3950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625" y="51895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newsflash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>
                <a:gamma/>
                <a:shade val="76471"/>
                <a:invGamma/>
              </a:srgbClr>
            </a:gs>
            <a:gs pos="50000">
              <a:srgbClr val="FF9933"/>
            </a:gs>
            <a:gs pos="100000">
              <a:srgbClr val="FF9933">
                <a:gamma/>
                <a:shade val="76471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2" name="Text Box 4">
            <a:extLst>
              <a:ext uri="{FF2B5EF4-FFF2-40B4-BE49-F238E27FC236}">
                <a16:creationId xmlns:a16="http://schemas.microsoft.com/office/drawing/2014/main" id="{26356F12-DD61-44FC-BC5D-4642BD307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100" y="5427663"/>
            <a:ext cx="2511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206854" name="Text Box 6">
            <a:extLst>
              <a:ext uri="{FF2B5EF4-FFF2-40B4-BE49-F238E27FC236}">
                <a16:creationId xmlns:a16="http://schemas.microsoft.com/office/drawing/2014/main" id="{A7C24B93-033E-4217-8290-20CB664B8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206855" name="Rectangle 7">
            <a:extLst>
              <a:ext uri="{FF2B5EF4-FFF2-40B4-BE49-F238E27FC236}">
                <a16:creationId xmlns:a16="http://schemas.microsoft.com/office/drawing/2014/main" id="{97FF932F-8209-43E9-850D-29B66BE39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700" y="704850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6856" name="Text Box 8">
            <a:extLst>
              <a:ext uri="{FF2B5EF4-FFF2-40B4-BE49-F238E27FC236}">
                <a16:creationId xmlns:a16="http://schemas.microsoft.com/office/drawing/2014/main" id="{9E1B8FD5-8E27-44A2-A54D-9BDCDA625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8" y="9064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20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06866" name="Text Box 18">
            <a:extLst>
              <a:ext uri="{FF2B5EF4-FFF2-40B4-BE49-F238E27FC236}">
                <a16:creationId xmlns:a16="http://schemas.microsoft.com/office/drawing/2014/main" id="{52AA130B-0CF1-489D-A577-4EB774405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0" y="2573338"/>
            <a:ext cx="58356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sl-SI" altLang="sl-SI" sz="3200" b="1"/>
              <a:t>Find the spelling mistakes:</a:t>
            </a:r>
            <a:endParaRPr lang="en-US" altLang="sl-SI" sz="3200" b="1"/>
          </a:p>
        </p:txBody>
      </p:sp>
      <p:sp>
        <p:nvSpPr>
          <p:cNvPr id="206871" name="AutoShape 2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12A2B8D-6090-45BF-8693-E96588F80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6872" name="AutoShape 2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1955714C-D57D-4F75-97B5-08DDC5074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2463" y="48466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6874" name="Text Box 26">
            <a:extLst>
              <a:ext uri="{FF2B5EF4-FFF2-40B4-BE49-F238E27FC236}">
                <a16:creationId xmlns:a16="http://schemas.microsoft.com/office/drawing/2014/main" id="{5ABB4A3D-0CE2-45A1-9CE8-0406B3759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438" y="3424238"/>
            <a:ext cx="6878637" cy="154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sl-SI" altLang="sl-SI" sz="2800">
                <a:latin typeface="Georgia" panose="02040502050405020303" pitchFamily="18" charset="0"/>
              </a:rPr>
              <a:t>interactiv games</a:t>
            </a:r>
          </a:p>
          <a:p>
            <a:pPr>
              <a:spcBef>
                <a:spcPct val="20000"/>
              </a:spcBef>
            </a:pPr>
            <a:r>
              <a:rPr lang="sl-SI" altLang="sl-SI" sz="2800">
                <a:latin typeface="Georgia" panose="02040502050405020303" pitchFamily="18" charset="0"/>
              </a:rPr>
              <a:t>bussines cards</a:t>
            </a:r>
          </a:p>
          <a:p>
            <a:pPr>
              <a:spcBef>
                <a:spcPct val="20000"/>
              </a:spcBef>
            </a:pPr>
            <a:endParaRPr lang="sl-SI" altLang="sl-SI" sz="2800">
              <a:latin typeface="Georgia" panose="02040502050405020303" pitchFamily="18" charset="0"/>
            </a:endParaRPr>
          </a:p>
        </p:txBody>
      </p:sp>
      <p:sp>
        <p:nvSpPr>
          <p:cNvPr id="206875" name="Text Box 27">
            <a:extLst>
              <a:ext uri="{FF2B5EF4-FFF2-40B4-BE49-F238E27FC236}">
                <a16:creationId xmlns:a16="http://schemas.microsoft.com/office/drawing/2014/main" id="{316727A4-0BDA-40E6-AC9D-70C4E593D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0950" y="3490913"/>
            <a:ext cx="4202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endParaRPr lang="sl-SI" altLang="sl-SI"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>
    <p:plus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>
                <a:gamma/>
                <a:shade val="76471"/>
                <a:invGamma/>
              </a:srgbClr>
            </a:gs>
            <a:gs pos="50000">
              <a:srgbClr val="FF9933"/>
            </a:gs>
            <a:gs pos="100000">
              <a:srgbClr val="FF9933">
                <a:gamma/>
                <a:shade val="76471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>
            <a:extLst>
              <a:ext uri="{FF2B5EF4-FFF2-40B4-BE49-F238E27FC236}">
                <a16:creationId xmlns:a16="http://schemas.microsoft.com/office/drawing/2014/main" id="{3EEB1B29-B6A2-451A-A9A2-C4995084D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1313" y="2481263"/>
            <a:ext cx="8229600" cy="11430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209924" name="Text Box 4">
            <a:extLst>
              <a:ext uri="{FF2B5EF4-FFF2-40B4-BE49-F238E27FC236}">
                <a16:creationId xmlns:a16="http://schemas.microsoft.com/office/drawing/2014/main" id="{3FB070AB-1BE4-4284-A7BB-BB9804533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0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209925" name="Rectangle 5">
            <a:extLst>
              <a:ext uri="{FF2B5EF4-FFF2-40B4-BE49-F238E27FC236}">
                <a16:creationId xmlns:a16="http://schemas.microsoft.com/office/drawing/2014/main" id="{D937F66B-841B-4AAB-A0B8-F2F56785E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536575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9926" name="Text Box 6">
            <a:extLst>
              <a:ext uri="{FF2B5EF4-FFF2-40B4-BE49-F238E27FC236}">
                <a16:creationId xmlns:a16="http://schemas.microsoft.com/office/drawing/2014/main" id="{26765157-B4C5-4DCB-9782-19D958B90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7620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20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09931" name="Text Box 11">
            <a:extLst>
              <a:ext uri="{FF2B5EF4-FFF2-40B4-BE49-F238E27FC236}">
                <a16:creationId xmlns:a16="http://schemas.microsoft.com/office/drawing/2014/main" id="{4E67BCC3-7169-45A3-A072-184F5FC21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3881438"/>
            <a:ext cx="38258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sl-SI" altLang="sl-SI" sz="2800" b="1" i="1"/>
              <a:t> - interactive games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l-SI" altLang="sl-SI" sz="2800" b="1" i="1"/>
              <a:t> - business card</a:t>
            </a:r>
            <a:endParaRPr lang="en-US" altLang="sl-SI" sz="2800" b="1" i="1"/>
          </a:p>
        </p:txBody>
      </p:sp>
      <p:sp>
        <p:nvSpPr>
          <p:cNvPr id="209936" name="AutoShape 1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5C1BE0D-9AA4-4B64-AE7C-68A6DF811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0750" y="517366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newsflash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>
                <a:gamma/>
                <a:shade val="76471"/>
                <a:invGamma/>
              </a:srgbClr>
            </a:gs>
            <a:gs pos="50000">
              <a:srgbClr val="FF9933"/>
            </a:gs>
            <a:gs pos="100000">
              <a:srgbClr val="FF9933">
                <a:gamma/>
                <a:shade val="76471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:a16="http://schemas.microsoft.com/office/drawing/2014/main" id="{9D9EF5E2-6729-4E26-9496-07AE6826B8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1938" y="1944688"/>
            <a:ext cx="7162800" cy="923925"/>
          </a:xfrm>
        </p:spPr>
        <p:txBody>
          <a:bodyPr/>
          <a:lstStyle/>
          <a:p>
            <a:r>
              <a:rPr lang="sl-SI" altLang="sl-SI" sz="3600">
                <a:latin typeface="Georgia" panose="02040502050405020303" pitchFamily="18" charset="0"/>
              </a:rPr>
              <a:t>Which one is correct?</a:t>
            </a:r>
            <a:r>
              <a:rPr lang="en-US" altLang="sl-SI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205828" name="Text Box 4">
            <a:extLst>
              <a:ext uri="{FF2B5EF4-FFF2-40B4-BE49-F238E27FC236}">
                <a16:creationId xmlns:a16="http://schemas.microsoft.com/office/drawing/2014/main" id="{E8D6ABE4-7A07-4179-9D6A-01A11B4AF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988" y="5689600"/>
            <a:ext cx="2119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205830" name="Text Box 6">
            <a:extLst>
              <a:ext uri="{FF2B5EF4-FFF2-40B4-BE49-F238E27FC236}">
                <a16:creationId xmlns:a16="http://schemas.microsoft.com/office/drawing/2014/main" id="{D493A905-67A6-43C0-9B66-C17F6D642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799138"/>
            <a:ext cx="1831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205831" name="Rectangle 7">
            <a:extLst>
              <a:ext uri="{FF2B5EF4-FFF2-40B4-BE49-F238E27FC236}">
                <a16:creationId xmlns:a16="http://schemas.microsoft.com/office/drawing/2014/main" id="{475AFFE9-69E4-43A7-87FC-37E221EA3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700" y="704850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5832" name="Text Box 8">
            <a:extLst>
              <a:ext uri="{FF2B5EF4-FFF2-40B4-BE49-F238E27FC236}">
                <a16:creationId xmlns:a16="http://schemas.microsoft.com/office/drawing/2014/main" id="{393C755C-756A-4E8C-8543-6C060535F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8" y="9064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30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05842" name="AutoShape 1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F40DDD1-0B5B-4388-BA6B-35B918BD2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2463" y="482441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5843" name="Text Box 19">
            <a:extLst>
              <a:ext uri="{FF2B5EF4-FFF2-40B4-BE49-F238E27FC236}">
                <a16:creationId xmlns:a16="http://schemas.microsoft.com/office/drawing/2014/main" id="{F79CBFA2-55BB-416D-9161-DF4530D1F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05100"/>
            <a:ext cx="8207375" cy="222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sl-SI" altLang="sl-SI" sz="2000">
                <a:latin typeface="Georgia" panose="02040502050405020303" pitchFamily="18" charset="0"/>
              </a:rPr>
              <a:t>1. Most E-cards open </a:t>
            </a:r>
            <a:r>
              <a:rPr lang="sl-SI" altLang="sl-SI" sz="2000" b="1">
                <a:latin typeface="Georgia" panose="02040502050405020303" pitchFamily="18" charset="0"/>
              </a:rPr>
              <a:t>automatically/</a:t>
            </a:r>
          </a:p>
          <a:p>
            <a:pPr lvl="3">
              <a:spcBef>
                <a:spcPct val="20000"/>
              </a:spcBef>
              <a:buFontTx/>
              <a:buNone/>
            </a:pPr>
            <a:r>
              <a:rPr lang="sl-SI" altLang="sl-SI" sz="2000" b="1">
                <a:latin typeface="Georgia" panose="02040502050405020303" pitchFamily="18" charset="0"/>
              </a:rPr>
              <a:t>				automaticaly.</a:t>
            </a:r>
          </a:p>
          <a:p>
            <a:pPr lvl="3">
              <a:spcBef>
                <a:spcPct val="20000"/>
              </a:spcBef>
              <a:buFontTx/>
              <a:buNone/>
            </a:pPr>
            <a:r>
              <a:rPr lang="sl-SI" altLang="sl-SI" sz="2000" b="1">
                <a:latin typeface="Georgia" panose="02040502050405020303" pitchFamily="18" charset="0"/>
              </a:rPr>
              <a:t>2. </a:t>
            </a:r>
            <a:r>
              <a:rPr lang="sl-SI" altLang="sl-SI" sz="2000">
                <a:latin typeface="Georgia" panose="02040502050405020303" pitchFamily="18" charset="0"/>
              </a:rPr>
              <a:t>You can view an</a:t>
            </a:r>
            <a:r>
              <a:rPr lang="sl-SI" altLang="sl-SI" sz="2000" b="1">
                <a:latin typeface="Georgia" panose="02040502050405020303" pitchFamily="18" charset="0"/>
              </a:rPr>
              <a:t> attacment/</a:t>
            </a:r>
          </a:p>
          <a:p>
            <a:pPr lvl="3">
              <a:spcBef>
                <a:spcPct val="20000"/>
              </a:spcBef>
              <a:buFontTx/>
              <a:buNone/>
            </a:pPr>
            <a:r>
              <a:rPr lang="sl-SI" altLang="sl-SI" sz="2000" b="1">
                <a:latin typeface="Georgia" panose="02040502050405020303" pitchFamily="18" charset="0"/>
              </a:rPr>
              <a:t>				attachment.</a:t>
            </a:r>
          </a:p>
          <a:p>
            <a:pPr lvl="3">
              <a:spcBef>
                <a:spcPct val="20000"/>
              </a:spcBef>
              <a:buFontTx/>
              <a:buNone/>
            </a:pPr>
            <a:r>
              <a:rPr lang="sl-SI" altLang="sl-SI" sz="2000" b="1">
                <a:latin typeface="Georgia" panose="02040502050405020303" pitchFamily="18" charset="0"/>
              </a:rPr>
              <a:t>3. </a:t>
            </a:r>
            <a:r>
              <a:rPr lang="sl-SI" altLang="sl-SI" sz="2000">
                <a:latin typeface="Georgia" panose="02040502050405020303" pitchFamily="18" charset="0"/>
              </a:rPr>
              <a:t>You should have a</a:t>
            </a:r>
            <a:r>
              <a:rPr lang="sl-SI" altLang="sl-SI" sz="2000" b="1">
                <a:latin typeface="Georgia" panose="02040502050405020303" pitchFamily="18" charset="0"/>
              </a:rPr>
              <a:t> compatible software/</a:t>
            </a:r>
          </a:p>
          <a:p>
            <a:pPr lvl="3">
              <a:spcBef>
                <a:spcPct val="20000"/>
              </a:spcBef>
              <a:buFontTx/>
              <a:buNone/>
            </a:pPr>
            <a:r>
              <a:rPr lang="sl-SI" altLang="sl-SI" sz="2000" b="1">
                <a:latin typeface="Georgia" panose="02040502050405020303" pitchFamily="18" charset="0"/>
              </a:rPr>
              <a:t>				compatible softvare.</a:t>
            </a:r>
            <a:endParaRPr lang="sl-SI" altLang="sl-SI" b="1"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>
    <p:plus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>
                <a:gamma/>
                <a:shade val="76471"/>
                <a:invGamma/>
              </a:srgbClr>
            </a:gs>
            <a:gs pos="50000">
              <a:srgbClr val="FF9933"/>
            </a:gs>
            <a:gs pos="100000">
              <a:srgbClr val="FF9933">
                <a:gamma/>
                <a:shade val="76471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F1B7D554-DF09-4167-80BC-07577E5DE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8463" y="2755900"/>
            <a:ext cx="8229600" cy="11430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210948" name="Text Box 4">
            <a:extLst>
              <a:ext uri="{FF2B5EF4-FFF2-40B4-BE49-F238E27FC236}">
                <a16:creationId xmlns:a16="http://schemas.microsoft.com/office/drawing/2014/main" id="{0C38C910-667C-41A7-836D-AF3CDB1C0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0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210949" name="Rectangle 5">
            <a:extLst>
              <a:ext uri="{FF2B5EF4-FFF2-40B4-BE49-F238E27FC236}">
                <a16:creationId xmlns:a16="http://schemas.microsoft.com/office/drawing/2014/main" id="{6CB684F7-E4F5-48DB-B0AD-157528CDB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536575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0950" name="Text Box 6">
            <a:extLst>
              <a:ext uri="{FF2B5EF4-FFF2-40B4-BE49-F238E27FC236}">
                <a16:creationId xmlns:a16="http://schemas.microsoft.com/office/drawing/2014/main" id="{8362D8C3-4773-4049-B8CB-8C6A4026F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7620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30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10959" name="AutoShape 1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184EDD2-2B64-4BDC-B791-CA87E275E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8375" y="517366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0960" name="Text Box 16">
            <a:extLst>
              <a:ext uri="{FF2B5EF4-FFF2-40B4-BE49-F238E27FC236}">
                <a16:creationId xmlns:a16="http://schemas.microsoft.com/office/drawing/2014/main" id="{411C3372-953F-455E-B5DC-5F4C3BBE3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6838" y="3990975"/>
            <a:ext cx="64008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/>
            </a:pPr>
            <a:r>
              <a:rPr lang="sl-SI" altLang="sl-SI" i="1">
                <a:latin typeface="Georgia" panose="02040502050405020303" pitchFamily="18" charset="0"/>
              </a:rPr>
              <a:t>automatically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sl-SI" altLang="sl-SI" i="1">
                <a:latin typeface="Georgia" panose="02040502050405020303" pitchFamily="18" charset="0"/>
              </a:rPr>
              <a:t>attachment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sl-SI" altLang="sl-SI" i="1">
                <a:latin typeface="Georgia" panose="02040502050405020303" pitchFamily="18" charset="0"/>
              </a:rPr>
              <a:t> compatible software</a:t>
            </a:r>
          </a:p>
        </p:txBody>
      </p:sp>
    </p:spTree>
  </p:cSld>
  <p:clrMapOvr>
    <a:masterClrMapping/>
  </p:clrMapOvr>
  <p:transition>
    <p:newsflash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>
                <a:gamma/>
                <a:shade val="76471"/>
                <a:invGamma/>
              </a:srgbClr>
            </a:gs>
            <a:gs pos="50000">
              <a:srgbClr val="FF9933"/>
            </a:gs>
            <a:gs pos="100000">
              <a:srgbClr val="FF9933">
                <a:gamma/>
                <a:shade val="76471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id="{09B0537D-3111-4A53-82EA-4974FDDC6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4963" y="1993900"/>
            <a:ext cx="8229600" cy="1143000"/>
          </a:xfrm>
        </p:spPr>
        <p:txBody>
          <a:bodyPr/>
          <a:lstStyle/>
          <a:p>
            <a:pPr algn="l"/>
            <a:r>
              <a:rPr lang="sl-SI" altLang="sl-SI" sz="3200" b="1">
                <a:latin typeface="Georgia" panose="02040502050405020303" pitchFamily="18" charset="0"/>
              </a:rPr>
              <a:t>Chose the right one:</a:t>
            </a:r>
            <a:endParaRPr lang="en-US" altLang="sl-SI" sz="3200" b="1">
              <a:latin typeface="Georgia" panose="02040502050405020303" pitchFamily="18" charset="0"/>
            </a:endParaRPr>
          </a:p>
        </p:txBody>
      </p:sp>
      <p:sp>
        <p:nvSpPr>
          <p:cNvPr id="204804" name="Text Box 4">
            <a:extLst>
              <a:ext uri="{FF2B5EF4-FFF2-40B4-BE49-F238E27FC236}">
                <a16:creationId xmlns:a16="http://schemas.microsoft.com/office/drawing/2014/main" id="{69E27B77-FE7D-4670-A1E9-7114DFB18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213" y="5665788"/>
            <a:ext cx="2119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204806" name="Text Box 6">
            <a:extLst>
              <a:ext uri="{FF2B5EF4-FFF2-40B4-BE49-F238E27FC236}">
                <a16:creationId xmlns:a16="http://schemas.microsoft.com/office/drawing/2014/main" id="{E5CDEBF1-EBB1-4368-A0B6-1322F2899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732463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204807" name="Rectangle 7">
            <a:extLst>
              <a:ext uri="{FF2B5EF4-FFF2-40B4-BE49-F238E27FC236}">
                <a16:creationId xmlns:a16="http://schemas.microsoft.com/office/drawing/2014/main" id="{87B08A80-CD2D-4CAB-822A-2EA79B112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700" y="704850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4808" name="Text Box 8">
            <a:extLst>
              <a:ext uri="{FF2B5EF4-FFF2-40B4-BE49-F238E27FC236}">
                <a16:creationId xmlns:a16="http://schemas.microsoft.com/office/drawing/2014/main" id="{1579BB21-CFA2-4865-84C2-66F290F25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450" y="638175"/>
            <a:ext cx="2514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40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04816" name="Rectangle 16">
            <a:extLst>
              <a:ext uri="{FF2B5EF4-FFF2-40B4-BE49-F238E27FC236}">
                <a16:creationId xmlns:a16="http://schemas.microsoft.com/office/drawing/2014/main" id="{D69C3C5B-5F1C-4535-9656-C06CF3236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204822" name="AutoShape 2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F9E5FC0-E6ED-4C48-A139-1C7793A9B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4825" name="AutoShape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F550BD9-5388-40FA-94D4-B85809862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2463" y="48466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4828" name="Text Box 28">
            <a:extLst>
              <a:ext uri="{FF2B5EF4-FFF2-40B4-BE49-F238E27FC236}">
                <a16:creationId xmlns:a16="http://schemas.microsoft.com/office/drawing/2014/main" id="{AAF33D04-1B27-4B95-853F-EA0E57001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463" y="2990850"/>
            <a:ext cx="7510462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sl-SI" altLang="sl-SI">
                <a:latin typeface="Georgia" panose="02040502050405020303" pitchFamily="18" charset="0"/>
              </a:rPr>
              <a:t>music websites or music websaits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sl-SI" altLang="sl-SI">
                <a:latin typeface="Georgia" panose="02040502050405020303" pitchFamily="18" charset="0"/>
              </a:rPr>
              <a:t>greeting card or greating card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sl-SI" altLang="sl-SI">
                <a:latin typeface="Georgia" panose="02040502050405020303" pitchFamily="18" charset="0"/>
              </a:rPr>
              <a:t>newletter or newsletter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sl-SI" altLang="sl-SI">
                <a:latin typeface="Georgia" panose="02040502050405020303" pitchFamily="18" charset="0"/>
              </a:rPr>
              <a:t>pear-to-pear sharing or peer-to-peer sharing</a:t>
            </a:r>
          </a:p>
          <a:p>
            <a:pPr>
              <a:spcBef>
                <a:spcPct val="20000"/>
              </a:spcBef>
              <a:buFontTx/>
              <a:buNone/>
            </a:pPr>
            <a:endParaRPr lang="sl-SI" altLang="sl-SI"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>
    <p:plu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46275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03943CAE-5B6D-45EB-AA7E-E1601F946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5625" y="2384425"/>
            <a:ext cx="4611688" cy="11303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152581" name="Text Box 5">
            <a:extLst>
              <a:ext uri="{FF2B5EF4-FFF2-40B4-BE49-F238E27FC236}">
                <a16:creationId xmlns:a16="http://schemas.microsoft.com/office/drawing/2014/main" id="{7093B325-B930-4484-81E7-BE0FF8838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0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152586" name="Rectangle 10">
            <a:extLst>
              <a:ext uri="{FF2B5EF4-FFF2-40B4-BE49-F238E27FC236}">
                <a16:creationId xmlns:a16="http://schemas.microsoft.com/office/drawing/2014/main" id="{98154C15-EEE8-43AD-AA4C-B6FF969EE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536575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52587" name="Text Box 11">
            <a:extLst>
              <a:ext uri="{FF2B5EF4-FFF2-40B4-BE49-F238E27FC236}">
                <a16:creationId xmlns:a16="http://schemas.microsoft.com/office/drawing/2014/main" id="{40E9CBFF-B86D-446D-B20A-17BDB06C3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7620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10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52594" name="Text Box 18">
            <a:extLst>
              <a:ext uri="{FF2B5EF4-FFF2-40B4-BE49-F238E27FC236}">
                <a16:creationId xmlns:a16="http://schemas.microsoft.com/office/drawing/2014/main" id="{777B29E7-8A85-43D3-822B-CED33BF7A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100" y="3557588"/>
            <a:ext cx="71897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i="1"/>
              <a:t>floppy disk, scanner, mouse, keyboard, tower, monitor/ screen, CD-writer, printer, hard disk, modem</a:t>
            </a:r>
            <a:endParaRPr lang="en-US" altLang="sl-SI" sz="7200" i="1"/>
          </a:p>
        </p:txBody>
      </p:sp>
      <p:sp>
        <p:nvSpPr>
          <p:cNvPr id="152598" name="AutoShape 2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7939D16-70E1-4AF9-B0C5-3B45CC6B9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0750" y="509428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newsflash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>
                <a:gamma/>
                <a:shade val="76471"/>
                <a:invGamma/>
              </a:srgbClr>
            </a:gs>
            <a:gs pos="50000">
              <a:srgbClr val="FF9933"/>
            </a:gs>
            <a:gs pos="100000">
              <a:srgbClr val="FF9933">
                <a:gamma/>
                <a:shade val="76471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>
            <a:extLst>
              <a:ext uri="{FF2B5EF4-FFF2-40B4-BE49-F238E27FC236}">
                <a16:creationId xmlns:a16="http://schemas.microsoft.com/office/drawing/2014/main" id="{D7B6D891-205C-42C8-86E5-381B48CA5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6413" y="2036763"/>
            <a:ext cx="8229600" cy="11430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211972" name="Text Box 4">
            <a:extLst>
              <a:ext uri="{FF2B5EF4-FFF2-40B4-BE49-F238E27FC236}">
                <a16:creationId xmlns:a16="http://schemas.microsoft.com/office/drawing/2014/main" id="{CEAFE527-746D-4E81-B22C-650FFDFEC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0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211973" name="Rectangle 5">
            <a:extLst>
              <a:ext uri="{FF2B5EF4-FFF2-40B4-BE49-F238E27FC236}">
                <a16:creationId xmlns:a16="http://schemas.microsoft.com/office/drawing/2014/main" id="{B762345D-CA9F-49F5-933B-D7A39810D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536575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1974" name="Text Box 6">
            <a:extLst>
              <a:ext uri="{FF2B5EF4-FFF2-40B4-BE49-F238E27FC236}">
                <a16:creationId xmlns:a16="http://schemas.microsoft.com/office/drawing/2014/main" id="{AEBD7596-1D9F-4B4D-B452-8AE17CAEC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762000"/>
            <a:ext cx="2514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40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11981" name="Rectangle 13">
            <a:extLst>
              <a:ext uri="{FF2B5EF4-FFF2-40B4-BE49-F238E27FC236}">
                <a16:creationId xmlns:a16="http://schemas.microsoft.com/office/drawing/2014/main" id="{BDFA057E-CAD4-49F0-9CC2-D0325CBBC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l-SI"/>
          </a:p>
        </p:txBody>
      </p:sp>
      <p:sp>
        <p:nvSpPr>
          <p:cNvPr id="211987" name="AutoShape 1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49B664B-5DB3-4D7A-834A-463F423EB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0113" y="507365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1988" name="Text Box 20">
            <a:extLst>
              <a:ext uri="{FF2B5EF4-FFF2-40B4-BE49-F238E27FC236}">
                <a16:creationId xmlns:a16="http://schemas.microsoft.com/office/drawing/2014/main" id="{BA4AA1D5-885B-4A47-82A5-DF8D8E746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150" y="3511550"/>
            <a:ext cx="8031163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sl-SI" altLang="sl-SI" i="1">
                <a:latin typeface="Georgia" panose="02040502050405020303" pitchFamily="18" charset="0"/>
              </a:rPr>
              <a:t>music websites </a:t>
            </a:r>
          </a:p>
          <a:p>
            <a:pPr>
              <a:spcBef>
                <a:spcPct val="20000"/>
              </a:spcBef>
            </a:pPr>
            <a:r>
              <a:rPr lang="sl-SI" altLang="sl-SI" i="1">
                <a:latin typeface="Georgia" panose="02040502050405020303" pitchFamily="18" charset="0"/>
              </a:rPr>
              <a:t>greeting card </a:t>
            </a:r>
          </a:p>
          <a:p>
            <a:pPr>
              <a:spcBef>
                <a:spcPct val="20000"/>
              </a:spcBef>
            </a:pPr>
            <a:r>
              <a:rPr lang="sl-SI" altLang="sl-SI" i="1">
                <a:latin typeface="Georgia" panose="02040502050405020303" pitchFamily="18" charset="0"/>
              </a:rPr>
              <a:t>newsletter</a:t>
            </a:r>
          </a:p>
          <a:p>
            <a:pPr>
              <a:spcBef>
                <a:spcPct val="20000"/>
              </a:spcBef>
            </a:pPr>
            <a:r>
              <a:rPr lang="sl-SI" altLang="sl-SI" i="1">
                <a:latin typeface="Georgia" panose="02040502050405020303" pitchFamily="18" charset="0"/>
              </a:rPr>
              <a:t>peer-to-peer sharing</a:t>
            </a:r>
          </a:p>
          <a:p>
            <a:pPr>
              <a:spcBef>
                <a:spcPct val="20000"/>
              </a:spcBef>
            </a:pPr>
            <a:endParaRPr lang="sl-SI" altLang="sl-SI" i="1"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>
                <a:gamma/>
                <a:shade val="76471"/>
                <a:invGamma/>
              </a:srgbClr>
            </a:gs>
            <a:gs pos="50000">
              <a:srgbClr val="FF9933"/>
            </a:gs>
            <a:gs pos="100000">
              <a:srgbClr val="FF9933">
                <a:gamma/>
                <a:shade val="76471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>
            <a:extLst>
              <a:ext uri="{FF2B5EF4-FFF2-40B4-BE49-F238E27FC236}">
                <a16:creationId xmlns:a16="http://schemas.microsoft.com/office/drawing/2014/main" id="{CEBEABB9-E467-4C33-87B7-20777CB8D6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325" y="2159000"/>
            <a:ext cx="7497763" cy="2430463"/>
          </a:xfrm>
        </p:spPr>
        <p:txBody>
          <a:bodyPr/>
          <a:lstStyle/>
          <a:p>
            <a:br>
              <a:rPr lang="sl-SI" altLang="sl-SI" sz="240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sl-SI" altLang="sl-SI" sz="2400">
                <a:solidFill>
                  <a:schemeClr val="tx1"/>
                </a:solidFill>
                <a:latin typeface="Georgia" panose="02040502050405020303" pitchFamily="18" charset="0"/>
              </a:rPr>
              <a:t>Downloading plug-ins or downloding plug-ins</a:t>
            </a:r>
            <a:br>
              <a:rPr lang="sl-SI" altLang="sl-SI" sz="240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sl-SI" altLang="sl-SI" sz="2400">
                <a:solidFill>
                  <a:schemeClr val="tx1"/>
                </a:solidFill>
                <a:latin typeface="Georgia" panose="02040502050405020303" pitchFamily="18" charset="0"/>
              </a:rPr>
              <a:t>Pop-up adds or Pop-up ads</a:t>
            </a:r>
            <a:br>
              <a:rPr lang="sl-SI" altLang="sl-SI" sz="240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sl-SI" altLang="sl-SI" sz="2400">
                <a:solidFill>
                  <a:schemeClr val="tx1"/>
                </a:solidFill>
                <a:latin typeface="Georgia" panose="02040502050405020303" pitchFamily="18" charset="0"/>
              </a:rPr>
              <a:t>Blinking fonts or Blinkink fonds</a:t>
            </a:r>
            <a:br>
              <a:rPr lang="sl-SI" altLang="sl-SI" sz="240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sl-SI" altLang="sl-SI" sz="2400">
                <a:solidFill>
                  <a:schemeClr val="tx1"/>
                </a:solidFill>
                <a:latin typeface="Georgia" panose="02040502050405020303" pitchFamily="18" charset="0"/>
              </a:rPr>
              <a:t>No Privacy Policy</a:t>
            </a:r>
            <a:r>
              <a:rPr lang="sl-SI" altLang="sl-SI" sz="400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sl-SI" altLang="sl-SI" sz="2400">
                <a:solidFill>
                  <a:schemeClr val="tx1"/>
                </a:solidFill>
                <a:latin typeface="Georgia" panose="02040502050405020303" pitchFamily="18" charset="0"/>
              </a:rPr>
              <a:t>or No Privacy Police</a:t>
            </a:r>
            <a:br>
              <a:rPr lang="sl-SI" altLang="sl-SI" sz="240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sl-SI" altLang="sl-SI" sz="2400">
                <a:solidFill>
                  <a:schemeClr val="tx1"/>
                </a:solidFill>
                <a:latin typeface="Georgia" panose="02040502050405020303" pitchFamily="18" charset="0"/>
              </a:rPr>
              <a:t>Silly Sound Filles or Silly Sound Files</a:t>
            </a:r>
            <a:endParaRPr lang="en-US" altLang="sl-SI" sz="240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03780" name="Text Box 4">
            <a:extLst>
              <a:ext uri="{FF2B5EF4-FFF2-40B4-BE49-F238E27FC236}">
                <a16:creationId xmlns:a16="http://schemas.microsoft.com/office/drawing/2014/main" id="{D1B81DB3-345C-4B7A-9F6F-B39F94EA9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213" y="5427663"/>
            <a:ext cx="2119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203782" name="Text Box 6">
            <a:extLst>
              <a:ext uri="{FF2B5EF4-FFF2-40B4-BE49-F238E27FC236}">
                <a16:creationId xmlns:a16="http://schemas.microsoft.com/office/drawing/2014/main" id="{D6F4D69B-BF5E-4D3E-85F7-BABF9DF26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203783" name="Rectangle 7">
            <a:extLst>
              <a:ext uri="{FF2B5EF4-FFF2-40B4-BE49-F238E27FC236}">
                <a16:creationId xmlns:a16="http://schemas.microsoft.com/office/drawing/2014/main" id="{1DE63775-5884-4160-A40E-52DA6A23B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5700" y="704850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3784" name="Text Box 8">
            <a:extLst>
              <a:ext uri="{FF2B5EF4-FFF2-40B4-BE49-F238E27FC236}">
                <a16:creationId xmlns:a16="http://schemas.microsoft.com/office/drawing/2014/main" id="{CD82695A-8980-4C07-AAC8-1C3081EBD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738" y="9064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50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03794" name="AutoShape 1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782CFBC-5BB3-4DE6-9ABF-9772DBAE0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6925" y="488315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3795" name="AutoShape 1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50AE7A3C-AF54-4CEC-8B1D-2B20B2DB7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2463" y="48466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03796" name="Text Box 20">
            <a:extLst>
              <a:ext uri="{FF2B5EF4-FFF2-40B4-BE49-F238E27FC236}">
                <a16:creationId xmlns:a16="http://schemas.microsoft.com/office/drawing/2014/main" id="{9BE46523-2940-4FF1-8ACD-CB6261548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638" y="1901825"/>
            <a:ext cx="640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sl-SI" altLang="sl-SI" sz="2800" b="1">
                <a:solidFill>
                  <a:schemeClr val="tx2"/>
                </a:solidFill>
                <a:latin typeface="Georgia" panose="02040502050405020303" pitchFamily="18" charset="0"/>
              </a:rPr>
              <a:t>Web page annoyances:</a:t>
            </a:r>
          </a:p>
        </p:txBody>
      </p:sp>
    </p:spTree>
  </p:cSld>
  <p:clrMapOvr>
    <a:masterClrMapping/>
  </p:clrMapOvr>
  <p:transition>
    <p:plus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33">
                <a:gamma/>
                <a:shade val="76471"/>
                <a:invGamma/>
              </a:srgbClr>
            </a:gs>
            <a:gs pos="50000">
              <a:srgbClr val="FF9933"/>
            </a:gs>
            <a:gs pos="100000">
              <a:srgbClr val="FF9933">
                <a:gamma/>
                <a:shade val="76471"/>
                <a:invGamma/>
              </a:srgb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AB34DDB5-30CB-4A40-8491-B46785251F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3838" y="2466975"/>
            <a:ext cx="8229600" cy="11430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212996" name="Text Box 4">
            <a:extLst>
              <a:ext uri="{FF2B5EF4-FFF2-40B4-BE49-F238E27FC236}">
                <a16:creationId xmlns:a16="http://schemas.microsoft.com/office/drawing/2014/main" id="{2A42316B-2CA4-4B12-9BC2-6B6201740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0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212997" name="Rectangle 5">
            <a:extLst>
              <a:ext uri="{FF2B5EF4-FFF2-40B4-BE49-F238E27FC236}">
                <a16:creationId xmlns:a16="http://schemas.microsoft.com/office/drawing/2014/main" id="{034D0F3D-AA55-4352-AB90-079BCC76B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536575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2998" name="Text Box 6">
            <a:extLst>
              <a:ext uri="{FF2B5EF4-FFF2-40B4-BE49-F238E27FC236}">
                <a16:creationId xmlns:a16="http://schemas.microsoft.com/office/drawing/2014/main" id="{F2E3CEFD-3606-46E5-9C21-B44F4A79D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7620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50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13009" name="AutoShape 1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CCB0D93-A1DA-4B69-8800-93DEC3231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0275" y="516731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3011" name="Text Box 19">
            <a:extLst>
              <a:ext uri="{FF2B5EF4-FFF2-40B4-BE49-F238E27FC236}">
                <a16:creationId xmlns:a16="http://schemas.microsoft.com/office/drawing/2014/main" id="{DB139D58-F92B-4572-A9C5-91EF2A60A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6838" y="3729038"/>
            <a:ext cx="5789612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sl-SI" altLang="sl-SI" i="1">
                <a:latin typeface="Georgia" panose="02040502050405020303" pitchFamily="18" charset="0"/>
              </a:rPr>
              <a:t>Downloading plug-ins 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sl-SI" altLang="sl-SI" i="1">
                <a:latin typeface="Georgia" panose="02040502050405020303" pitchFamily="18" charset="0"/>
              </a:rPr>
              <a:t>Pop-up ads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sl-SI" altLang="sl-SI" i="1">
                <a:latin typeface="Georgia" panose="02040502050405020303" pitchFamily="18" charset="0"/>
              </a:rPr>
              <a:t>Blinking fonts 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sl-SI" altLang="sl-SI" i="1">
                <a:latin typeface="Georgia" panose="02040502050405020303" pitchFamily="18" charset="0"/>
              </a:rPr>
              <a:t>No Privacy Policy </a:t>
            </a:r>
          </a:p>
          <a:p>
            <a:pPr>
              <a:spcBef>
                <a:spcPct val="20000"/>
              </a:spcBef>
              <a:buFontTx/>
              <a:buNone/>
            </a:pPr>
            <a:r>
              <a:rPr lang="sl-SI" altLang="sl-SI" i="1">
                <a:latin typeface="Georgia" panose="02040502050405020303" pitchFamily="18" charset="0"/>
              </a:rPr>
              <a:t>Silly Sound Files</a:t>
            </a:r>
          </a:p>
        </p:txBody>
      </p:sp>
    </p:spTree>
  </p:cSld>
  <p:clrMapOvr>
    <a:masterClrMapping/>
  </p:clrMapOvr>
  <p:transition>
    <p:newsflash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>
                <a:gamma/>
                <a:shade val="66275"/>
                <a:invGamma/>
              </a:srgbClr>
            </a:gs>
            <a:gs pos="50000">
              <a:srgbClr val="99CCFF"/>
            </a:gs>
            <a:gs pos="100000">
              <a:srgbClr val="99CC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>
            <a:extLst>
              <a:ext uri="{FF2B5EF4-FFF2-40B4-BE49-F238E27FC236}">
                <a16:creationId xmlns:a16="http://schemas.microsoft.com/office/drawing/2014/main" id="{7A4D64A0-323E-47CF-B10E-1E566E4E8C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2919413"/>
            <a:ext cx="8059738" cy="1143000"/>
          </a:xfrm>
        </p:spPr>
        <p:txBody>
          <a:bodyPr/>
          <a:lstStyle/>
          <a:p>
            <a:r>
              <a:rPr lang="sl-SI" altLang="sl-SI" sz="2400">
                <a:latin typeface="Georgia" panose="02040502050405020303" pitchFamily="18" charset="0"/>
              </a:rPr>
              <a:t>It lets people in different places to see and hear each other at the same time. You ned a web camera and a special software.</a:t>
            </a:r>
            <a:endParaRPr lang="en-US" altLang="sl-SI" sz="2400">
              <a:latin typeface="Georgia" panose="02040502050405020303" pitchFamily="18" charset="0"/>
            </a:endParaRPr>
          </a:p>
        </p:txBody>
      </p:sp>
      <p:sp>
        <p:nvSpPr>
          <p:cNvPr id="218116" name="Text Box 4">
            <a:extLst>
              <a:ext uri="{FF2B5EF4-FFF2-40B4-BE49-F238E27FC236}">
                <a16:creationId xmlns:a16="http://schemas.microsoft.com/office/drawing/2014/main" id="{05B9970B-7A47-455D-A8AC-0F874378F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213" y="5427663"/>
            <a:ext cx="2119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218118" name="Text Box 6">
            <a:extLst>
              <a:ext uri="{FF2B5EF4-FFF2-40B4-BE49-F238E27FC236}">
                <a16:creationId xmlns:a16="http://schemas.microsoft.com/office/drawing/2014/main" id="{3C7CD79E-D423-4BE4-8B59-A2A156C04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218119" name="Rectangle 7">
            <a:extLst>
              <a:ext uri="{FF2B5EF4-FFF2-40B4-BE49-F238E27FC236}">
                <a16:creationId xmlns:a16="http://schemas.microsoft.com/office/drawing/2014/main" id="{758000A9-91D6-48AB-8D43-B646F5800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3100" y="715963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8120" name="Text Box 8">
            <a:extLst>
              <a:ext uri="{FF2B5EF4-FFF2-40B4-BE49-F238E27FC236}">
                <a16:creationId xmlns:a16="http://schemas.microsoft.com/office/drawing/2014/main" id="{9469CDEC-F800-4D78-8D07-7EC0D660C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3438" y="9445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10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18125" name="AutoShape 1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6BE756B-501E-4466-8B20-E537007C3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675" y="49149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8127" name="AutoShape 1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817144C-54BE-4C20-AAB4-88AD2FE56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2463" y="48466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plus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>
                <a:gamma/>
                <a:shade val="66275"/>
                <a:invGamma/>
              </a:srgbClr>
            </a:gs>
            <a:gs pos="50000">
              <a:srgbClr val="99CCFF"/>
            </a:gs>
            <a:gs pos="100000">
              <a:srgbClr val="99CC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16BB5B9E-555D-438C-AD00-8DA3F7DD51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5625" y="2384425"/>
            <a:ext cx="4611688" cy="11303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224260" name="Text Box 4">
            <a:extLst>
              <a:ext uri="{FF2B5EF4-FFF2-40B4-BE49-F238E27FC236}">
                <a16:creationId xmlns:a16="http://schemas.microsoft.com/office/drawing/2014/main" id="{89AE4120-1CB1-4AED-9A52-70C7028AC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0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224261" name="Rectangle 5">
            <a:extLst>
              <a:ext uri="{FF2B5EF4-FFF2-40B4-BE49-F238E27FC236}">
                <a16:creationId xmlns:a16="http://schemas.microsoft.com/office/drawing/2014/main" id="{F4836E52-7454-4630-AC99-4A4B92DA5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642938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24262" name="Text Box 6">
            <a:extLst>
              <a:ext uri="{FF2B5EF4-FFF2-40B4-BE49-F238E27FC236}">
                <a16:creationId xmlns:a16="http://schemas.microsoft.com/office/drawing/2014/main" id="{17693016-D7BC-42E9-A775-99F5D9362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6263" y="8810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10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24264" name="Text Box 8">
            <a:extLst>
              <a:ext uri="{FF2B5EF4-FFF2-40B4-BE49-F238E27FC236}">
                <a16:creationId xmlns:a16="http://schemas.microsoft.com/office/drawing/2014/main" id="{31C0C2D6-354D-4C02-A7CA-ACBDA69D9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1288" y="3825875"/>
            <a:ext cx="6254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3600" i="1"/>
              <a:t>Videoconference</a:t>
            </a:r>
            <a:endParaRPr lang="en-US" altLang="sl-SI" sz="3600" i="1"/>
          </a:p>
        </p:txBody>
      </p:sp>
      <p:sp>
        <p:nvSpPr>
          <p:cNvPr id="224268" name="AutoShap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E2AD590-6113-4C00-8DD8-F9080AFC0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4400" y="513556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newsflash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>
                <a:gamma/>
                <a:shade val="66275"/>
                <a:invGamma/>
              </a:srgbClr>
            </a:gs>
            <a:gs pos="50000">
              <a:srgbClr val="99CCFF"/>
            </a:gs>
            <a:gs pos="100000">
              <a:srgbClr val="99CC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C0C52A6D-EA79-48CB-AC3D-EBA2494FE2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2376488"/>
            <a:ext cx="7418388" cy="2024062"/>
          </a:xfrm>
        </p:spPr>
        <p:txBody>
          <a:bodyPr/>
          <a:lstStyle/>
          <a:p>
            <a:r>
              <a:rPr lang="sl-SI" altLang="sl-SI" sz="2800">
                <a:latin typeface="Georgia" panose="02040502050405020303" pitchFamily="18" charset="0"/>
              </a:rPr>
              <a:t>It involves several different methods of communication or forms of expression. It lets you interact with the computer aplication.</a:t>
            </a:r>
            <a:endParaRPr lang="en-US" altLang="sl-SI" sz="2800">
              <a:latin typeface="Georgia" panose="02040502050405020303" pitchFamily="18" charset="0"/>
            </a:endParaRPr>
          </a:p>
        </p:txBody>
      </p:sp>
      <p:sp>
        <p:nvSpPr>
          <p:cNvPr id="219140" name="Text Box 4">
            <a:extLst>
              <a:ext uri="{FF2B5EF4-FFF2-40B4-BE49-F238E27FC236}">
                <a16:creationId xmlns:a16="http://schemas.microsoft.com/office/drawing/2014/main" id="{BAFC8DD5-1444-4EBB-9232-03D59832E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7475" y="5440363"/>
            <a:ext cx="21193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219142" name="Rectangle 6">
            <a:extLst>
              <a:ext uri="{FF2B5EF4-FFF2-40B4-BE49-F238E27FC236}">
                <a16:creationId xmlns:a16="http://schemas.microsoft.com/office/drawing/2014/main" id="{5187F937-9CAB-4F95-BA36-B6B74D627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8613" y="698500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9143" name="Text Box 7">
            <a:extLst>
              <a:ext uri="{FF2B5EF4-FFF2-40B4-BE49-F238E27FC236}">
                <a16:creationId xmlns:a16="http://schemas.microsoft.com/office/drawing/2014/main" id="{EE36D7A7-B027-4E95-83EA-3877CE451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5138" y="915988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sl-SI" sz="3600" b="1"/>
              <a:t>20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19145" name="Text Box 9">
            <a:extLst>
              <a:ext uri="{FF2B5EF4-FFF2-40B4-BE49-F238E27FC236}">
                <a16:creationId xmlns:a16="http://schemas.microsoft.com/office/drawing/2014/main" id="{AB0439BA-14FE-4F79-9286-E38C73F8C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219149" name="AutoShape 1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E65D4E8-B5F4-4BD0-83E8-B42D2A158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675" y="49149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9151" name="AutoShape 1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E438BBF2-51DB-4590-ADC8-DA27B77CC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25" y="487838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plus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>
                <a:gamma/>
                <a:shade val="66275"/>
                <a:invGamma/>
              </a:srgbClr>
            </a:gs>
            <a:gs pos="50000">
              <a:srgbClr val="99CCFF"/>
            </a:gs>
            <a:gs pos="100000">
              <a:srgbClr val="99CC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id="{379D0285-EFF7-45CD-BC4A-95825C4D3B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5625" y="2384425"/>
            <a:ext cx="4611688" cy="11303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225284" name="Text Box 4">
            <a:extLst>
              <a:ext uri="{FF2B5EF4-FFF2-40B4-BE49-F238E27FC236}">
                <a16:creationId xmlns:a16="http://schemas.microsoft.com/office/drawing/2014/main" id="{ABC4A96E-3881-4969-A980-F3985DD16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0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225285" name="Rectangle 5">
            <a:extLst>
              <a:ext uri="{FF2B5EF4-FFF2-40B4-BE49-F238E27FC236}">
                <a16:creationId xmlns:a16="http://schemas.microsoft.com/office/drawing/2014/main" id="{2D5590CD-FD6A-45C9-BA97-263D1397C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588963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25286" name="Text Box 6">
            <a:extLst>
              <a:ext uri="{FF2B5EF4-FFF2-40B4-BE49-F238E27FC236}">
                <a16:creationId xmlns:a16="http://schemas.microsoft.com/office/drawing/2014/main" id="{C38FA48B-7863-4DC3-A0DF-8F1E1FC4A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790575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20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25288" name="Text Box 8">
            <a:extLst>
              <a:ext uri="{FF2B5EF4-FFF2-40B4-BE49-F238E27FC236}">
                <a16:creationId xmlns:a16="http://schemas.microsoft.com/office/drawing/2014/main" id="{31F43AAD-9718-4FAF-8FAD-801D87358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3840163"/>
            <a:ext cx="553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3600" i="1"/>
              <a:t>Multimedia</a:t>
            </a:r>
            <a:endParaRPr lang="en-US" altLang="sl-SI" sz="3600" i="1"/>
          </a:p>
        </p:txBody>
      </p:sp>
      <p:sp>
        <p:nvSpPr>
          <p:cNvPr id="225292" name="AutoShap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6C01DD9-C4F7-45DE-B55A-21BD118DD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5" y="516731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newsflash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>
                <a:gamma/>
                <a:shade val="66275"/>
                <a:invGamma/>
              </a:srgbClr>
            </a:gs>
            <a:gs pos="50000">
              <a:srgbClr val="99CCFF"/>
            </a:gs>
            <a:gs pos="100000">
              <a:srgbClr val="99CC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>
            <a:extLst>
              <a:ext uri="{FF2B5EF4-FFF2-40B4-BE49-F238E27FC236}">
                <a16:creationId xmlns:a16="http://schemas.microsoft.com/office/drawing/2014/main" id="{C815CC00-E9AA-4C0B-967E-E3AFA7DD77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7813" y="2552700"/>
            <a:ext cx="8866187" cy="2222500"/>
          </a:xfrm>
        </p:spPr>
        <p:txBody>
          <a:bodyPr/>
          <a:lstStyle/>
          <a:p>
            <a:r>
              <a:rPr lang="sl-SI" altLang="sl-SI" sz="2800">
                <a:latin typeface="Georgia" panose="02040502050405020303" pitchFamily="18" charset="0"/>
              </a:rPr>
              <a:t>It processes the electronic impulses between the disc drive and the computer system.</a:t>
            </a:r>
            <a:endParaRPr lang="en-US" altLang="sl-SI" sz="2800">
              <a:latin typeface="Georgia" panose="02040502050405020303" pitchFamily="18" charset="0"/>
            </a:endParaRPr>
          </a:p>
        </p:txBody>
      </p:sp>
      <p:sp>
        <p:nvSpPr>
          <p:cNvPr id="220164" name="Text Box 4">
            <a:extLst>
              <a:ext uri="{FF2B5EF4-FFF2-40B4-BE49-F238E27FC236}">
                <a16:creationId xmlns:a16="http://schemas.microsoft.com/office/drawing/2014/main" id="{5E10DA43-81B8-44D0-8D61-DB2ABB5B3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7475" y="5440363"/>
            <a:ext cx="21193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220166" name="Rectangle 6">
            <a:extLst>
              <a:ext uri="{FF2B5EF4-FFF2-40B4-BE49-F238E27FC236}">
                <a16:creationId xmlns:a16="http://schemas.microsoft.com/office/drawing/2014/main" id="{969ECA86-0AF8-458F-886C-046970150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350" y="738188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20167" name="Text Box 7">
            <a:extLst>
              <a:ext uri="{FF2B5EF4-FFF2-40B4-BE49-F238E27FC236}">
                <a16:creationId xmlns:a16="http://schemas.microsoft.com/office/drawing/2014/main" id="{3A98DF76-9A38-4465-8D52-D335CCAE6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800" y="9699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30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20169" name="Text Box 9">
            <a:extLst>
              <a:ext uri="{FF2B5EF4-FFF2-40B4-BE49-F238E27FC236}">
                <a16:creationId xmlns:a16="http://schemas.microsoft.com/office/drawing/2014/main" id="{FF8B44C0-D852-4185-95CD-FA1230E93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220173" name="AutoShape 1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BD3B75A-15A2-4D09-9E6B-0A178F57A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88" y="4892675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20174" name="AutoShape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4A27283-FDC7-46CA-8617-6F01CFB4C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738" y="4918075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plus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>
                <a:gamma/>
                <a:shade val="66275"/>
                <a:invGamma/>
              </a:srgbClr>
            </a:gs>
            <a:gs pos="50000">
              <a:srgbClr val="99CCFF"/>
            </a:gs>
            <a:gs pos="100000">
              <a:srgbClr val="99CC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FA52578A-0072-48B8-A760-4A32E9DBE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5625" y="2384425"/>
            <a:ext cx="4611688" cy="11303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226308" name="Text Box 4">
            <a:extLst>
              <a:ext uri="{FF2B5EF4-FFF2-40B4-BE49-F238E27FC236}">
                <a16:creationId xmlns:a16="http://schemas.microsoft.com/office/drawing/2014/main" id="{DAC2EAB3-B9F5-4537-8E3C-13CDC0D53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0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1B5BAF4C-5721-4CF5-959F-F2CC0A9AA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1825" y="615950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26310" name="Text Box 6">
            <a:extLst>
              <a:ext uri="{FF2B5EF4-FFF2-40B4-BE49-F238E27FC236}">
                <a16:creationId xmlns:a16="http://schemas.microsoft.com/office/drawing/2014/main" id="{08F4706F-8180-471A-9D1A-984CA54A6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4700" y="8429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30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26312" name="Text Box 8">
            <a:extLst>
              <a:ext uri="{FF2B5EF4-FFF2-40B4-BE49-F238E27FC236}">
                <a16:creationId xmlns:a16="http://schemas.microsoft.com/office/drawing/2014/main" id="{A6FEC4C2-17BC-478A-8F95-63E65B35E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1850" y="3624263"/>
            <a:ext cx="5537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800" i="1"/>
              <a:t>Small Computer System </a:t>
            </a:r>
            <a:r>
              <a:rPr lang="sl-SI" altLang="sl-SI" sz="2800" b="1" i="1"/>
              <a:t>Interface</a:t>
            </a:r>
            <a:endParaRPr lang="en-US" altLang="sl-SI" sz="2800" b="1" i="1"/>
          </a:p>
        </p:txBody>
      </p:sp>
      <p:sp>
        <p:nvSpPr>
          <p:cNvPr id="226316" name="AutoShap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8D72BFA-21CA-41EB-BCA0-E42750660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5" y="516731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newsflash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>
                <a:gamma/>
                <a:shade val="66275"/>
                <a:invGamma/>
              </a:srgbClr>
            </a:gs>
            <a:gs pos="50000">
              <a:srgbClr val="99CCFF"/>
            </a:gs>
            <a:gs pos="100000">
              <a:srgbClr val="99CC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>
            <a:extLst>
              <a:ext uri="{FF2B5EF4-FFF2-40B4-BE49-F238E27FC236}">
                <a16:creationId xmlns:a16="http://schemas.microsoft.com/office/drawing/2014/main" id="{AC0E24D7-7864-4A44-B38B-EE889E5DF8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2763" y="2830513"/>
            <a:ext cx="8450262" cy="1735137"/>
          </a:xfrm>
        </p:spPr>
        <p:txBody>
          <a:bodyPr/>
          <a:lstStyle/>
          <a:p>
            <a:r>
              <a:rPr lang="sl-SI" altLang="sl-SI" sz="2800">
                <a:latin typeface="Georgia" panose="02040502050405020303" pitchFamily="18" charset="0"/>
              </a:rPr>
              <a:t>The action of sending sth out from one person, machine or thing to another.</a:t>
            </a:r>
            <a:r>
              <a:rPr lang="en-US" altLang="sl-SI" sz="4000">
                <a:latin typeface="Georgia" panose="02040502050405020303" pitchFamily="18" charset="0"/>
              </a:rPr>
              <a:t> </a:t>
            </a:r>
            <a:endParaRPr lang="en-US" altLang="sl-SI">
              <a:latin typeface="Georgia" panose="02040502050405020303" pitchFamily="18" charset="0"/>
            </a:endParaRPr>
          </a:p>
        </p:txBody>
      </p:sp>
      <p:sp>
        <p:nvSpPr>
          <p:cNvPr id="217092" name="Text Box 4">
            <a:extLst>
              <a:ext uri="{FF2B5EF4-FFF2-40B4-BE49-F238E27FC236}">
                <a16:creationId xmlns:a16="http://schemas.microsoft.com/office/drawing/2014/main" id="{594BC740-F828-409A-A547-88CAED60E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213" y="5427663"/>
            <a:ext cx="2119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217094" name="Text Box 6">
            <a:extLst>
              <a:ext uri="{FF2B5EF4-FFF2-40B4-BE49-F238E27FC236}">
                <a16:creationId xmlns:a16="http://schemas.microsoft.com/office/drawing/2014/main" id="{0ABA1B29-F013-4689-91AA-90502F7D4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217095" name="Rectangle 7">
            <a:extLst>
              <a:ext uri="{FF2B5EF4-FFF2-40B4-BE49-F238E27FC236}">
                <a16:creationId xmlns:a16="http://schemas.microsoft.com/office/drawing/2014/main" id="{F38815D0-AC23-44AD-A8E2-A385E43B3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513" y="720725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7096" name="Text Box 8">
            <a:extLst>
              <a:ext uri="{FF2B5EF4-FFF2-40B4-BE49-F238E27FC236}">
                <a16:creationId xmlns:a16="http://schemas.microsoft.com/office/drawing/2014/main" id="{7ACB776B-F0E7-410B-A37A-A304BEB7B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1050" y="922338"/>
            <a:ext cx="2514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40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17101" name="AutoShape 1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5972E88-2E8D-4852-AB9B-9B575C8C2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1050" y="4899025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7102" name="AutoShape 14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1B6DCDC-FFC1-4025-A05B-3C306BD08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5475" y="48514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7103" name="AutoShape 1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28BC700-68AC-4227-9A28-409B7CA5A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838" y="48466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plu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D5F4F86E-5414-4D40-83F5-07A8D5977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5975" y="2071688"/>
            <a:ext cx="7145338" cy="2649537"/>
          </a:xfrm>
        </p:spPr>
        <p:txBody>
          <a:bodyPr/>
          <a:lstStyle/>
          <a:p>
            <a:r>
              <a:rPr lang="sl-SI" altLang="sl-SI" sz="2400">
                <a:latin typeface="Georgia" panose="02040502050405020303" pitchFamily="18" charset="0"/>
              </a:rPr>
              <a:t>How is it called: </a:t>
            </a:r>
            <a:br>
              <a:rPr lang="sl-SI" altLang="sl-SI" sz="2400">
                <a:latin typeface="Georgia" panose="02040502050405020303" pitchFamily="18" charset="0"/>
              </a:rPr>
            </a:br>
            <a:r>
              <a:rPr lang="sl-SI" altLang="sl-SI" sz="2400">
                <a:latin typeface="Georgia" panose="02040502050405020303" pitchFamily="18" charset="0"/>
              </a:rPr>
              <a:t>1. the mechanical and electronic parts of a computer</a:t>
            </a:r>
            <a:br>
              <a:rPr lang="sl-SI" altLang="sl-SI" sz="2400">
                <a:latin typeface="Georgia" panose="02040502050405020303" pitchFamily="18" charset="0"/>
              </a:rPr>
            </a:br>
            <a:r>
              <a:rPr lang="sl-SI" altLang="sl-SI" sz="2400">
                <a:latin typeface="Georgia" panose="02040502050405020303" pitchFamily="18" charset="0"/>
              </a:rPr>
              <a:t>2. the data, programmes etc. not forming part of a computer but used when operating it.</a:t>
            </a:r>
            <a:endParaRPr lang="en-US" altLang="sl-SI" sz="2400">
              <a:latin typeface="Georgia" panose="02040502050405020303" pitchFamily="18" charset="0"/>
            </a:endParaRPr>
          </a:p>
        </p:txBody>
      </p:sp>
      <p:sp>
        <p:nvSpPr>
          <p:cNvPr id="154629" name="Text Box 5">
            <a:extLst>
              <a:ext uri="{FF2B5EF4-FFF2-40B4-BE49-F238E27FC236}">
                <a16:creationId xmlns:a16="http://schemas.microsoft.com/office/drawing/2014/main" id="{7C0743E6-4F32-457E-BB08-091013A0A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7475" y="5440363"/>
            <a:ext cx="2398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54633" name="Rectangle 9">
            <a:extLst>
              <a:ext uri="{FF2B5EF4-FFF2-40B4-BE49-F238E27FC236}">
                <a16:creationId xmlns:a16="http://schemas.microsoft.com/office/drawing/2014/main" id="{97D7FE9C-9A9E-4740-91C3-FB698201C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3" y="728663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54634" name="Text Box 10">
            <a:extLst>
              <a:ext uri="{FF2B5EF4-FFF2-40B4-BE49-F238E27FC236}">
                <a16:creationId xmlns:a16="http://schemas.microsoft.com/office/drawing/2014/main" id="{4343F1DC-1875-4AB7-8FD4-7764D3CDB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8600" y="9191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20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54641" name="Text Box 17">
            <a:extLst>
              <a:ext uri="{FF2B5EF4-FFF2-40B4-BE49-F238E27FC236}">
                <a16:creationId xmlns:a16="http://schemas.microsoft.com/office/drawing/2014/main" id="{B09D3EE6-4E1A-4100-BF04-E989AF7FD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154645" name="AutoShape 2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107653A-F5D0-46C6-81F3-9CF272317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54646" name="AutoShape 2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D42EDA4-E685-440A-81A4-E0364BBAD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486886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plus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>
                <a:gamma/>
                <a:shade val="66275"/>
                <a:invGamma/>
              </a:srgbClr>
            </a:gs>
            <a:gs pos="50000">
              <a:srgbClr val="99CCFF"/>
            </a:gs>
            <a:gs pos="100000">
              <a:srgbClr val="99CC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276AD74F-C5EB-44FC-9A34-04DB278488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5625" y="2384425"/>
            <a:ext cx="4611688" cy="11303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229380" name="Text Box 4">
            <a:extLst>
              <a:ext uri="{FF2B5EF4-FFF2-40B4-BE49-F238E27FC236}">
                <a16:creationId xmlns:a16="http://schemas.microsoft.com/office/drawing/2014/main" id="{57567597-8EE2-4432-9A62-3E92000D7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0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229381" name="Rectangle 5">
            <a:extLst>
              <a:ext uri="{FF2B5EF4-FFF2-40B4-BE49-F238E27FC236}">
                <a16:creationId xmlns:a16="http://schemas.microsoft.com/office/drawing/2014/main" id="{C245A6D0-4DE6-45A9-AEFE-680F01FAB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2913" y="644525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29382" name="Text Box 6">
            <a:extLst>
              <a:ext uri="{FF2B5EF4-FFF2-40B4-BE49-F238E27FC236}">
                <a16:creationId xmlns:a16="http://schemas.microsoft.com/office/drawing/2014/main" id="{72390E0B-87E3-4618-B7D0-9DE27E2FB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8" y="844550"/>
            <a:ext cx="2514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40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29383" name="Text Box 7">
            <a:extLst>
              <a:ext uri="{FF2B5EF4-FFF2-40B4-BE49-F238E27FC236}">
                <a16:creationId xmlns:a16="http://schemas.microsoft.com/office/drawing/2014/main" id="{6175ED5C-2888-4F05-9C6D-B5C1DCF5A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838" y="3811588"/>
            <a:ext cx="5537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3200" i="1"/>
              <a:t>transmission</a:t>
            </a:r>
            <a:endParaRPr lang="en-US" altLang="sl-SI" sz="3200" i="1"/>
          </a:p>
        </p:txBody>
      </p:sp>
      <p:sp>
        <p:nvSpPr>
          <p:cNvPr id="229387" name="AutoShape 1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A3252B4-AF4E-4C34-90E3-97E048698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5" y="516731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newsflash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>
                <a:gamma/>
                <a:shade val="66275"/>
                <a:invGamma/>
              </a:srgbClr>
            </a:gs>
            <a:gs pos="50000">
              <a:srgbClr val="99CCFF"/>
            </a:gs>
            <a:gs pos="100000">
              <a:srgbClr val="99CC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8" name="Text Box 4">
            <a:extLst>
              <a:ext uri="{FF2B5EF4-FFF2-40B4-BE49-F238E27FC236}">
                <a16:creationId xmlns:a16="http://schemas.microsoft.com/office/drawing/2014/main" id="{5744479B-F850-48E1-98CA-6FFDD63CC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213" y="5427663"/>
            <a:ext cx="2119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216070" name="Text Box 6">
            <a:extLst>
              <a:ext uri="{FF2B5EF4-FFF2-40B4-BE49-F238E27FC236}">
                <a16:creationId xmlns:a16="http://schemas.microsoft.com/office/drawing/2014/main" id="{F93D71BB-2475-4689-9B3C-A009EEEED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216071" name="Rectangle 7">
            <a:extLst>
              <a:ext uri="{FF2B5EF4-FFF2-40B4-BE49-F238E27FC236}">
                <a16:creationId xmlns:a16="http://schemas.microsoft.com/office/drawing/2014/main" id="{62B92589-234F-421A-B787-1F29F3AD9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7638" y="773113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6072" name="Text Box 8">
            <a:extLst>
              <a:ext uri="{FF2B5EF4-FFF2-40B4-BE49-F238E27FC236}">
                <a16:creationId xmlns:a16="http://schemas.microsoft.com/office/drawing/2014/main" id="{8B0CA582-4E84-4DB5-A667-A5476E52C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925" y="98901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50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16077" name="Rectangle 13">
            <a:extLst>
              <a:ext uri="{FF2B5EF4-FFF2-40B4-BE49-F238E27FC236}">
                <a16:creationId xmlns:a16="http://schemas.microsoft.com/office/drawing/2014/main" id="{3838E5B7-83AE-4419-9C93-78194D9D8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2573338"/>
            <a:ext cx="8628063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sl-SI" altLang="sl-SI" sz="3200">
                <a:solidFill>
                  <a:schemeClr val="tx2"/>
                </a:solidFill>
              </a:rPr>
              <a:t>Images created by a computer that appear to surround the person looking at them and seem almost real.</a:t>
            </a:r>
            <a:endParaRPr lang="en-US" altLang="sl-SI" sz="3200">
              <a:solidFill>
                <a:schemeClr val="tx2"/>
              </a:solidFill>
            </a:endParaRPr>
          </a:p>
        </p:txBody>
      </p:sp>
      <p:sp>
        <p:nvSpPr>
          <p:cNvPr id="216079" name="AutoShape 1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CB9B489-B2F5-4285-AFC3-56D22214E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888" y="485298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16080" name="AutoShape 1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6A512744-AED3-4EE1-9455-73D606DA1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2463" y="48466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plus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>
                <a:gamma/>
                <a:shade val="66275"/>
                <a:invGamma/>
              </a:srgbClr>
            </a:gs>
            <a:gs pos="50000">
              <a:srgbClr val="99CCFF"/>
            </a:gs>
            <a:gs pos="100000">
              <a:srgbClr val="99CCFF">
                <a:gamma/>
                <a:shade val="6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>
            <a:extLst>
              <a:ext uri="{FF2B5EF4-FFF2-40B4-BE49-F238E27FC236}">
                <a16:creationId xmlns:a16="http://schemas.microsoft.com/office/drawing/2014/main" id="{E78B338A-2BA8-4F02-95FB-72894F891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5313" y="1731963"/>
            <a:ext cx="4611687" cy="11303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228356" name="Text Box 4">
            <a:extLst>
              <a:ext uri="{FF2B5EF4-FFF2-40B4-BE49-F238E27FC236}">
                <a16:creationId xmlns:a16="http://schemas.microsoft.com/office/drawing/2014/main" id="{7C6709E1-FEA3-42D8-B6BD-F17404991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0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228357" name="Rectangle 5">
            <a:extLst>
              <a:ext uri="{FF2B5EF4-FFF2-40B4-BE49-F238E27FC236}">
                <a16:creationId xmlns:a16="http://schemas.microsoft.com/office/drawing/2014/main" id="{E6CF818F-AE1E-4A15-B1DC-5C72752A8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8188" y="592138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228358" name="Text Box 6">
            <a:extLst>
              <a:ext uri="{FF2B5EF4-FFF2-40B4-BE49-F238E27FC236}">
                <a16:creationId xmlns:a16="http://schemas.microsoft.com/office/drawing/2014/main" id="{E73EB6C0-78BA-4FE5-ABD1-338146B63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5513" y="7921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50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228360" name="Text Box 8">
            <a:extLst>
              <a:ext uri="{FF2B5EF4-FFF2-40B4-BE49-F238E27FC236}">
                <a16:creationId xmlns:a16="http://schemas.microsoft.com/office/drawing/2014/main" id="{402567F6-D0F9-4429-9AC3-BF7D74C55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115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3200" i="1"/>
              <a:t>virtual reality</a:t>
            </a:r>
            <a:endParaRPr lang="en-US" altLang="sl-SI" sz="3200" i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8364" name="AutoShap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3F13B1E-4431-4DDD-930B-9BEE81C2F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5" y="516731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46275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CEE40048-5F1B-479D-911A-02F98C90E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8325" y="2568575"/>
            <a:ext cx="4611688" cy="11303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158725" name="Text Box 5">
            <a:extLst>
              <a:ext uri="{FF2B5EF4-FFF2-40B4-BE49-F238E27FC236}">
                <a16:creationId xmlns:a16="http://schemas.microsoft.com/office/drawing/2014/main" id="{85BAC95C-EE72-4DBD-A3BA-68642F32F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9063" y="5719763"/>
            <a:ext cx="2119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</a:t>
            </a:r>
            <a:endParaRPr lang="en-US" altLang="sl-SI" sz="2000" b="1"/>
          </a:p>
        </p:txBody>
      </p:sp>
      <p:sp>
        <p:nvSpPr>
          <p:cNvPr id="158726" name="Rectangle 6">
            <a:extLst>
              <a:ext uri="{FF2B5EF4-FFF2-40B4-BE49-F238E27FC236}">
                <a16:creationId xmlns:a16="http://schemas.microsoft.com/office/drawing/2014/main" id="{83B953E1-71E5-4E19-87CE-D2594D7ED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795338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58727" name="Text Box 7">
            <a:extLst>
              <a:ext uri="{FF2B5EF4-FFF2-40B4-BE49-F238E27FC236}">
                <a16:creationId xmlns:a16="http://schemas.microsoft.com/office/drawing/2014/main" id="{BB26C4C0-E6FB-4B44-A668-64FDD0ABA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99695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20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58735" name="Text Box 15">
            <a:extLst>
              <a:ext uri="{FF2B5EF4-FFF2-40B4-BE49-F238E27FC236}">
                <a16:creationId xmlns:a16="http://schemas.microsoft.com/office/drawing/2014/main" id="{5E2DEDD1-4E15-46EB-8612-111F0608A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963" y="3657600"/>
            <a:ext cx="5929312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i="1"/>
              <a:t>1. hardware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i="1"/>
              <a:t>2. software</a:t>
            </a:r>
            <a:endParaRPr lang="en-US" altLang="sl-SI" i="1"/>
          </a:p>
        </p:txBody>
      </p:sp>
      <p:sp>
        <p:nvSpPr>
          <p:cNvPr id="158739" name="AutoShape 1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1575CB1-6346-445B-89C6-31102A3F0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7250" y="512603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E835EA73-854D-415B-B40F-64FA23E5E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536825"/>
            <a:ext cx="7342187" cy="1908175"/>
          </a:xfrm>
        </p:spPr>
        <p:txBody>
          <a:bodyPr/>
          <a:lstStyle/>
          <a:p>
            <a:r>
              <a:rPr lang="sl-SI" altLang="sl-SI" sz="3600">
                <a:latin typeface="Georgia" panose="02040502050405020303" pitchFamily="18" charset="0"/>
              </a:rPr>
              <a:t>Explain the following phrases:</a:t>
            </a:r>
            <a:br>
              <a:rPr lang="sl-SI" altLang="sl-SI" sz="3600">
                <a:latin typeface="Georgia" panose="02040502050405020303" pitchFamily="18" charset="0"/>
              </a:rPr>
            </a:br>
            <a:r>
              <a:rPr lang="sl-SI" altLang="sl-SI" sz="3600">
                <a:latin typeface="Georgia" panose="02040502050405020303" pitchFamily="18" charset="0"/>
              </a:rPr>
              <a:t>1. Cc	  2. Password 	3. Draft</a:t>
            </a:r>
            <a:endParaRPr lang="en-US" altLang="sl-SI" sz="3600">
              <a:latin typeface="Georgia" panose="02040502050405020303" pitchFamily="18" charset="0"/>
            </a:endParaRPr>
          </a:p>
        </p:txBody>
      </p:sp>
      <p:sp>
        <p:nvSpPr>
          <p:cNvPr id="155653" name="Text Box 5">
            <a:extLst>
              <a:ext uri="{FF2B5EF4-FFF2-40B4-BE49-F238E27FC236}">
                <a16:creationId xmlns:a16="http://schemas.microsoft.com/office/drawing/2014/main" id="{46A9FC76-8ED4-4E22-A7DA-A591C2D37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00" y="5440363"/>
            <a:ext cx="2554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55657" name="Rectangle 9">
            <a:extLst>
              <a:ext uri="{FF2B5EF4-FFF2-40B4-BE49-F238E27FC236}">
                <a16:creationId xmlns:a16="http://schemas.microsoft.com/office/drawing/2014/main" id="{01F341A7-FDCA-4192-A605-2DD6F53A5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3038" y="665163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55658" name="Text Box 10">
            <a:extLst>
              <a:ext uri="{FF2B5EF4-FFF2-40B4-BE49-F238E27FC236}">
                <a16:creationId xmlns:a16="http://schemas.microsoft.com/office/drawing/2014/main" id="{15AC3279-8F73-403C-92CA-2C1CA33FC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0363" y="893763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30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55667" name="Text Box 19">
            <a:extLst>
              <a:ext uri="{FF2B5EF4-FFF2-40B4-BE49-F238E27FC236}">
                <a16:creationId xmlns:a16="http://schemas.microsoft.com/office/drawing/2014/main" id="{F67B9387-A519-4D34-83CE-D5DBD096E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155673" name="AutoShape 2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4F21315-7B91-4940-9285-1F9CAE30E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55674" name="AutoShape 2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308B3FE-146E-4089-9F73-E213489F2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763" y="483711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plu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46275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F0511999-6072-462A-B843-B74E61F76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2925" y="2366963"/>
            <a:ext cx="4611688" cy="1130300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sl-SI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Answer</a:t>
            </a:r>
            <a:r>
              <a:rPr lang="en-US" altLang="sl-SI" sz="5400" b="1">
                <a:solidFill>
                  <a:srgbClr val="CC0000"/>
                </a:solidFill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159749" name="Text Box 5">
            <a:extLst>
              <a:ext uri="{FF2B5EF4-FFF2-40B4-BE49-F238E27FC236}">
                <a16:creationId xmlns:a16="http://schemas.microsoft.com/office/drawing/2014/main" id="{FA54DD5D-7720-4B5D-B6F5-B4B5F9550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5719763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to the table </a:t>
            </a:r>
            <a:endParaRPr lang="en-US" altLang="sl-SI" sz="2000" b="1"/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C9EECE61-86C2-491F-BEFD-A54F250B7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0" y="650875"/>
            <a:ext cx="2849563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59751" name="Text Box 7">
            <a:extLst>
              <a:ext uri="{FF2B5EF4-FFF2-40B4-BE49-F238E27FC236}">
                <a16:creationId xmlns:a16="http://schemas.microsoft.com/office/drawing/2014/main" id="{A751DB38-536E-45E7-B2C4-B0741B44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888" y="854075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30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59759" name="Text Box 15">
            <a:extLst>
              <a:ext uri="{FF2B5EF4-FFF2-40B4-BE49-F238E27FC236}">
                <a16:creationId xmlns:a16="http://schemas.microsoft.com/office/drawing/2014/main" id="{52DC98FC-0347-48AC-A533-CC11695AB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3475038"/>
            <a:ext cx="75660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i="1"/>
              <a:t>Cc - address of a person you want to send a copy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i="1"/>
              <a:t>Password – a secret word 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i="1"/>
              <a:t>Draft – an unfinished document, e.g. an e-mail to send later</a:t>
            </a:r>
            <a:endParaRPr lang="en-US" altLang="sl-SI" i="1"/>
          </a:p>
        </p:txBody>
      </p:sp>
      <p:sp>
        <p:nvSpPr>
          <p:cNvPr id="159763" name="AutoShape 1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F434526-C757-4DAB-81A2-D639B99B4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7088" y="5141913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673DC29E-3036-4E54-8075-242A341A3B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65250" y="2185988"/>
            <a:ext cx="5969000" cy="2286000"/>
          </a:xfrm>
        </p:spPr>
        <p:txBody>
          <a:bodyPr/>
          <a:lstStyle/>
          <a:p>
            <a:r>
              <a:rPr lang="sl-SI" altLang="sl-SI" sz="2800">
                <a:latin typeface="Georgia" panose="02040502050405020303" pitchFamily="18" charset="0"/>
              </a:rPr>
              <a:t>Explain the emoticons:</a:t>
            </a:r>
            <a:br>
              <a:rPr lang="sl-SI" altLang="sl-SI" sz="2800">
                <a:latin typeface="Georgia" panose="02040502050405020303" pitchFamily="18" charset="0"/>
              </a:rPr>
            </a:br>
            <a:br>
              <a:rPr lang="sl-SI" altLang="sl-SI" sz="2800">
                <a:latin typeface="Georgia" panose="02040502050405020303" pitchFamily="18" charset="0"/>
              </a:rPr>
            </a:br>
            <a:r>
              <a:rPr lang="sl-SI" altLang="sl-SI" sz="2800">
                <a:latin typeface="Georgia" panose="02040502050405020303" pitchFamily="18" charset="0"/>
              </a:rPr>
              <a:t>1 :-(    2 </a:t>
            </a:r>
            <a:r>
              <a:rPr lang="sl-SI" altLang="sl-SI" sz="2800">
                <a:latin typeface="Georgia" panose="02040502050405020303" pitchFamily="18" charset="0"/>
                <a:sym typeface="Wingdings" panose="05000000000000000000" pitchFamily="2" charset="2"/>
              </a:rPr>
              <a:t>:((    3 :D   4 :-)</a:t>
            </a:r>
            <a:br>
              <a:rPr lang="sl-SI" altLang="sl-SI" sz="2800">
                <a:latin typeface="Georgia" panose="02040502050405020303" pitchFamily="18" charset="0"/>
                <a:sym typeface="Wingdings" panose="05000000000000000000" pitchFamily="2" charset="2"/>
              </a:rPr>
            </a:br>
            <a:r>
              <a:rPr lang="sl-SI" altLang="sl-SI" sz="2800">
                <a:latin typeface="Georgia" panose="02040502050405020303" pitchFamily="18" charset="0"/>
                <a:sym typeface="Wingdings" panose="05000000000000000000" pitchFamily="2" charset="2"/>
              </a:rPr>
              <a:t>5 &gt;:(  6 B)    7 :I    8 :O</a:t>
            </a:r>
            <a:r>
              <a:rPr lang="sl-SI" altLang="sl-SI" sz="4000">
                <a:latin typeface="Georgia" panose="02040502050405020303" pitchFamily="18" charset="0"/>
                <a:sym typeface="Wingdings" panose="05000000000000000000" pitchFamily="2" charset="2"/>
              </a:rPr>
              <a:t> </a:t>
            </a:r>
            <a:br>
              <a:rPr lang="sl-SI" altLang="sl-SI" sz="4000">
                <a:latin typeface="Georgia" panose="02040502050405020303" pitchFamily="18" charset="0"/>
              </a:rPr>
            </a:br>
            <a:endParaRPr lang="en-US" altLang="sl-SI" sz="4000">
              <a:latin typeface="Georgia" panose="02040502050405020303" pitchFamily="18" charset="0"/>
            </a:endParaRPr>
          </a:p>
        </p:txBody>
      </p:sp>
      <p:sp>
        <p:nvSpPr>
          <p:cNvPr id="156677" name="Text Box 5">
            <a:extLst>
              <a:ext uri="{FF2B5EF4-FFF2-40B4-BE49-F238E27FC236}">
                <a16:creationId xmlns:a16="http://schemas.microsoft.com/office/drawing/2014/main" id="{57B10DCA-BAEA-4AC1-9468-C0CFB7C60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363" y="5440363"/>
            <a:ext cx="2511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back to the table</a:t>
            </a:r>
            <a:endParaRPr lang="en-US" altLang="sl-SI" sz="2000" b="1"/>
          </a:p>
        </p:txBody>
      </p:sp>
      <p:sp>
        <p:nvSpPr>
          <p:cNvPr id="156681" name="Rectangle 9">
            <a:extLst>
              <a:ext uri="{FF2B5EF4-FFF2-40B4-BE49-F238E27FC236}">
                <a16:creationId xmlns:a16="http://schemas.microsoft.com/office/drawing/2014/main" id="{AC99CFF5-8C42-46E7-A396-EEE61824B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8088" y="652463"/>
            <a:ext cx="2849562" cy="1050925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56682" name="Text Box 10">
            <a:extLst>
              <a:ext uri="{FF2B5EF4-FFF2-40B4-BE49-F238E27FC236}">
                <a16:creationId xmlns:a16="http://schemas.microsoft.com/office/drawing/2014/main" id="{03D227D1-F0CB-4FD2-B768-D4373CC67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4138" y="585788"/>
            <a:ext cx="2514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sl-SI" sz="3600" b="1"/>
              <a:t>40  </a:t>
            </a:r>
            <a:r>
              <a:rPr lang="sl-SI" altLang="sl-SI" sz="3600" b="1"/>
              <a:t>points</a:t>
            </a:r>
            <a:endParaRPr lang="en-US" altLang="sl-SI" sz="3600" b="1"/>
          </a:p>
        </p:txBody>
      </p:sp>
      <p:sp>
        <p:nvSpPr>
          <p:cNvPr id="156688" name="Text Box 16">
            <a:extLst>
              <a:ext uri="{FF2B5EF4-FFF2-40B4-BE49-F238E27FC236}">
                <a16:creationId xmlns:a16="http://schemas.microsoft.com/office/drawing/2014/main" id="{898A3375-30F1-4241-A0B3-F3256911B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338" y="5449888"/>
            <a:ext cx="1766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sl-SI" altLang="sl-SI" sz="2000" b="1"/>
              <a:t>answer</a:t>
            </a:r>
            <a:endParaRPr lang="en-US" altLang="sl-SI" sz="2000" b="1"/>
          </a:p>
        </p:txBody>
      </p:sp>
      <p:sp>
        <p:nvSpPr>
          <p:cNvPr id="156696" name="AutoShape 2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47CE072-B38B-4578-831A-39A572CDC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525" y="4889500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156697" name="AutoShape 2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90C735E-B51B-4CA6-9881-6CF4F1B13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600" y="4852988"/>
            <a:ext cx="590550" cy="571500"/>
          </a:xfrm>
          <a:prstGeom prst="actionButtonBlank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>
    <p:plus/>
  </p:transition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9_Custom Design">
  <a:themeElements>
    <a:clrScheme name="9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lnDef>
  </a:objectDefaults>
  <a:extraClrSchemeLst>
    <a:extraClrScheme>
      <a:clrScheme name="9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10_Custom Design">
  <a:themeElements>
    <a:clrScheme name="10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0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lnDef>
  </a:objectDefaults>
  <a:extraClrSchemeLst>
    <a:extraClrScheme>
      <a:clrScheme name="10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Custom Design">
  <a:themeElements>
    <a:clrScheme name="7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lnDef>
  </a:objectDefaults>
  <a:extraClrSchemeLst>
    <a:extraClrScheme>
      <a:clrScheme name="7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8_Custom Design">
  <a:themeElements>
    <a:clrScheme name="8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lnDef>
  </a:objectDefaults>
  <a:extraClrSchemeLst>
    <a:extraClrScheme>
      <a:clrScheme name="8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sl-S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anose="02040502050405020303" pitchFamily="18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1118</Words>
  <Application>Microsoft Office PowerPoint</Application>
  <PresentationFormat>On-screen Show (4:3)</PresentationFormat>
  <Paragraphs>301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52</vt:i4>
      </vt:variant>
    </vt:vector>
  </HeadingPairs>
  <TitlesOfParts>
    <vt:vector size="67" baseType="lpstr">
      <vt:lpstr>Arial</vt:lpstr>
      <vt:lpstr>Georgia</vt:lpstr>
      <vt:lpstr>Kristen ITC</vt:lpstr>
      <vt:lpstr>Times New Roman</vt:lpstr>
      <vt:lpstr>1_Custom Design</vt:lpstr>
      <vt:lpstr>6_Custom Design</vt:lpstr>
      <vt:lpstr>2_Custom Design</vt:lpstr>
      <vt:lpstr>7_Custom Design</vt:lpstr>
      <vt:lpstr>Custom Design</vt:lpstr>
      <vt:lpstr>8_Custom Design</vt:lpstr>
      <vt:lpstr>3_Custom Design</vt:lpstr>
      <vt:lpstr>4_Custom Design</vt:lpstr>
      <vt:lpstr>5_Custom Design</vt:lpstr>
      <vt:lpstr>9_Custom Design</vt:lpstr>
      <vt:lpstr>10_Custom Design</vt:lpstr>
      <vt:lpstr>Kviz iz angleščine  –  informacijska tehnologija</vt:lpstr>
      <vt:lpstr>PowerPoint Presentation</vt:lpstr>
      <vt:lpstr>Name ten basic computer parts:</vt:lpstr>
      <vt:lpstr>Answer:</vt:lpstr>
      <vt:lpstr>How is it called:  1. the mechanical and electronic parts of a computer 2. the data, programmes etc. not forming part of a computer but used when operating it.</vt:lpstr>
      <vt:lpstr>Answer:</vt:lpstr>
      <vt:lpstr>Explain the following phrases: 1. Cc   2. Password  3. Draft</vt:lpstr>
      <vt:lpstr>Answer:</vt:lpstr>
      <vt:lpstr>Explain the emoticons:  1 :-(    2 :((    3 :D   4 :-) 5 &gt;:(  6 B)    7 :I    8 :O  </vt:lpstr>
      <vt:lpstr>Answer:</vt:lpstr>
      <vt:lpstr>What do the abbreviations mean:</vt:lpstr>
      <vt:lpstr>50 points</vt:lpstr>
      <vt:lpstr>Identify the tense:</vt:lpstr>
      <vt:lpstr>Answer:</vt:lpstr>
      <vt:lpstr>Tim Berners-Lee invent the WWW when he discover a way to jump to different files on his computer using the random links between them.</vt:lpstr>
      <vt:lpstr>Answer:</vt:lpstr>
      <vt:lpstr>E-mail  21st your August I to refer dated</vt:lpstr>
      <vt:lpstr>Answer:</vt:lpstr>
      <vt:lpstr>keyword – too many different meanings – the results listing – not useful</vt:lpstr>
      <vt:lpstr>Answer (one option):</vt:lpstr>
      <vt:lpstr> 1. Menu appears with folder at the top of the list. 2.These search engines categorize information in different ways. 3. Opens a file from one of the computer`s drives.</vt:lpstr>
      <vt:lpstr>Answer:</vt:lpstr>
      <vt:lpstr>PowerPoint Presentation</vt:lpstr>
      <vt:lpstr>Answer:</vt:lpstr>
      <vt:lpstr>PowerPoint Presentation</vt:lpstr>
      <vt:lpstr>Answer:</vt:lpstr>
      <vt:lpstr>Complete with the phrasal verbs:</vt:lpstr>
      <vt:lpstr>Answer:</vt:lpstr>
      <vt:lpstr>Replace the expressions in bold with a phrasal verb.</vt:lpstr>
      <vt:lpstr>Answer:</vt:lpstr>
      <vt:lpstr>Explain the difference:</vt:lpstr>
      <vt:lpstr>Answer:</vt:lpstr>
      <vt:lpstr>This tool checks the highligted text.</vt:lpstr>
      <vt:lpstr>Answer:</vt:lpstr>
      <vt:lpstr>PowerPoint Presentation</vt:lpstr>
      <vt:lpstr>Answer:</vt:lpstr>
      <vt:lpstr>Which one is correct? </vt:lpstr>
      <vt:lpstr>Answer:</vt:lpstr>
      <vt:lpstr>Chose the right one:</vt:lpstr>
      <vt:lpstr>Answer:</vt:lpstr>
      <vt:lpstr> Downloading plug-ins or downloding plug-ins Pop-up adds or Pop-up ads Blinking fonts or Blinkink fonds No Privacy Policy or No Privacy Police Silly Sound Filles or Silly Sound Files</vt:lpstr>
      <vt:lpstr>Answer:</vt:lpstr>
      <vt:lpstr>It lets people in different places to see and hear each other at the same time. You ned a web camera and a special software.</vt:lpstr>
      <vt:lpstr>Answer:</vt:lpstr>
      <vt:lpstr>It involves several different methods of communication or forms of expression. It lets you interact with the computer aplication.</vt:lpstr>
      <vt:lpstr>Answer:</vt:lpstr>
      <vt:lpstr>It processes the electronic impulses between the disc drive and the computer system.</vt:lpstr>
      <vt:lpstr>Answer:</vt:lpstr>
      <vt:lpstr>The action of sending sth out from one person, machine or thing to another. </vt:lpstr>
      <vt:lpstr>Answer:</vt:lpstr>
      <vt:lpstr>PowerPoint Presentation</vt:lpstr>
      <vt:lpstr>Answer: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2019-05-30T09:20:52Z</dcterms:created>
  <dcterms:modified xsi:type="dcterms:W3CDTF">2019-05-30T09:20:53Z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