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51A948F5-2A07-40F0-9817-546784A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44D4-27F1-4F32-A273-9B2C3768B16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30EB0A2F-E78B-4B15-9545-173D8038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C177389B-5A45-4EDB-83B4-F4EA21E2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6475380-5E77-448E-96F2-EE67DF1C35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2245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39AA6F0-3F03-4BBD-8848-4FA4B5C1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7DF62-04D9-4CC3-B8AD-FF002EAE881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7BF4B4D-9142-497A-8DEA-EBF4D669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91C3AAF-BAB2-4868-BDE8-0C59D13C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23A5E-18F5-4F09-AD16-6DDCB84397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535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13FE919B-B2FC-4643-B1C6-44AADE9A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0DF5-BB39-4342-A01B-D43A32AA64C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459952F-0306-4BDB-8397-0B581A3A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91E1532-9C8A-46DE-A481-F44625E5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36C10-CB47-4147-A721-C03BBB5A8B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50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D639B6E-EB7E-4D6C-82B8-5DECE697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6E46-3215-41D5-BBE9-3CA8CAA05BA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2D4AF01-ADD2-4750-A963-B126A7E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B4CCE8C-5601-4D83-9953-6FA8B202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720F-A0E4-4A6B-B7DD-2C2D670195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036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F9313E6-3E6C-481A-9E0D-3D42F3D0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6D22F-8724-4ABE-B2DE-51CC286B7C5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A492855-FEBF-491C-8B1B-4245F4A9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AD3A7A4-044B-4097-8455-9013BC8A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848D97F-0FE0-4EA4-B482-E1D50E76E2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363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918C4380-F9F1-49D5-96B0-14474EA6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BF9F-06BF-4D4C-86E0-EE0835194C9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4700F3C5-294D-45DB-8B41-FB9CB7E3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8AFA7D7D-5D42-44F0-B0B7-CF8A0322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1FC58-6A97-4CA7-8FA0-75C385406A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296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F1E50700-43A6-49CF-9658-AE454EF8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E240-88C3-47B2-B17A-2EFAC96EC24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421DB239-1DA7-430B-9332-D479C5A8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5A5FF07A-E6C0-4C53-9528-33B6FA52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1CD44-0A28-4B30-90A4-4199AB9688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267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19C8B1FC-5DAA-4580-9196-99DEDE71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55F5-0247-433C-BF9B-15A48578651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0B5392AC-B09B-4E3E-9FC5-E1EAA75F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14A90936-CB59-4730-A8CA-2C00F4DC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B3EA-8DE3-4E4F-B8C3-6C4C9816C0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398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4C0F98BA-E069-4AE5-B268-D72547A1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1B48-4E73-41B1-9601-AC4AFA43A5C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623B4586-CD07-458A-A6C9-99EE5FC2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B34B72AF-8744-47B8-A7B7-543BA208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70B8C-7574-4C32-8C45-FEABCB364A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065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BB0C8ADD-873B-44F4-9162-F829332C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C470-6D63-49C2-B501-42BCEC042A3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CE420663-A7BF-4E55-8598-BB5EAA87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7A467759-9578-4835-8D72-05E5FB55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C725F-CA32-41EF-BA78-F438F5DE2D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029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C21C0306-9B5D-4B51-91D4-A5FBCDFEF62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53270E6A-70B2-436E-BE19-61926F87EEC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9FA0EF56-A6A6-4CF8-B2DD-2009FE293F8F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1549B95F-3E1B-44E3-A57E-34E142E30DB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AF6AC40C-AC2C-4701-999D-FA42697D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7068-D856-4FDB-824E-1DB4ECCA69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A6F34446-09B5-44FC-AA55-603F169B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F99D6CEA-3EBF-4554-8DEE-D6209A51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FCA15CB-3CC8-4AC1-A698-AB5CA1AE60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639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24FFCFB4-8142-45C7-AC94-9C4C44DCF4C7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3DD2E3F6-CF36-4C68-A56E-0499864470B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709A923F-4A0C-431F-A066-0ED717BB42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1D7AF835-3838-4683-946A-39DA26DAFB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AA5D96FE-FDEE-455C-93CC-4F196B7E5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2C6953-B979-49BB-9525-1FA37DC07E8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1F672C13-8A5A-4F18-9ED3-2A2F0B953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F07D0F5C-2C9F-431D-BD96-DB6F9DD6F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AD156D7C-D6AA-4DB8-A0C8-A55F2A00363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9C38721C-BE8D-4B1E-AE2E-2502FF65346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B699A591-8ECA-47EC-9C97-58E259D8B35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FB31C8BC-4EEF-42AD-BC99-8AE04513C1E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Forte" panose="03060902040502070203" pitchFamily="66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1D7BE14C-0053-40CE-A342-3F1DA446EB47}"/>
              </a:ext>
            </a:extLst>
          </p:cNvPr>
          <p:cNvSpPr/>
          <p:nvPr/>
        </p:nvSpPr>
        <p:spPr>
          <a:xfrm>
            <a:off x="1785918" y="1071546"/>
            <a:ext cx="571504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INVENTIONS</a:t>
            </a:r>
          </a:p>
        </p:txBody>
      </p:sp>
      <p:pic>
        <p:nvPicPr>
          <p:cNvPr id="5123" name="Slika 4" descr="inventions.jpg">
            <a:extLst>
              <a:ext uri="{FF2B5EF4-FFF2-40B4-BE49-F238E27FC236}">
                <a16:creationId xmlns:a16="http://schemas.microsoft.com/office/drawing/2014/main" id="{F848889E-217D-4F28-A786-3D39A8DE5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14563"/>
            <a:ext cx="3175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jeZBesedilom 3">
            <a:extLst>
              <a:ext uri="{FF2B5EF4-FFF2-40B4-BE49-F238E27FC236}">
                <a16:creationId xmlns:a16="http://schemas.microsoft.com/office/drawing/2014/main" id="{A9A1A4CE-5EE4-43F8-BDF1-5B4DB145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857250"/>
            <a:ext cx="4500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solidFill>
                  <a:srgbClr val="0070C0"/>
                </a:solidFill>
                <a:latin typeface="Jokerman" panose="04090605060006020702" pitchFamily="82" charset="0"/>
              </a:rPr>
              <a:t>THE LIGHT BULB</a:t>
            </a:r>
          </a:p>
          <a:p>
            <a:r>
              <a:rPr lang="sl-SI" altLang="sl-SI" b="1"/>
              <a:t>(Humphry Davy)</a:t>
            </a:r>
          </a:p>
          <a:p>
            <a:r>
              <a:rPr lang="sl-SI" altLang="sl-SI" b="1"/>
              <a:t>1809</a:t>
            </a:r>
          </a:p>
          <a:p>
            <a:endParaRPr lang="sl-SI" altLang="sl-SI" b="1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electric light</a:t>
            </a:r>
          </a:p>
        </p:txBody>
      </p:sp>
      <p:pic>
        <p:nvPicPr>
          <p:cNvPr id="14339" name="Slika 4" descr="bulb.jpg">
            <a:extLst>
              <a:ext uri="{FF2B5EF4-FFF2-40B4-BE49-F238E27FC236}">
                <a16:creationId xmlns:a16="http://schemas.microsoft.com/office/drawing/2014/main" id="{2372FB95-D6E8-49E2-9C49-92F553C7A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85938"/>
            <a:ext cx="307181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jeZBesedilom 3">
            <a:extLst>
              <a:ext uri="{FF2B5EF4-FFF2-40B4-BE49-F238E27FC236}">
                <a16:creationId xmlns:a16="http://schemas.microsoft.com/office/drawing/2014/main" id="{C26632CB-7AB3-49DE-9EA2-F3F72774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00125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 b="1">
                <a:solidFill>
                  <a:srgbClr val="0070C0"/>
                </a:solidFill>
                <a:latin typeface="Jokerman" panose="04090605060006020702" pitchFamily="82" charset="0"/>
              </a:rPr>
              <a:t>PENICILLIN</a:t>
            </a:r>
          </a:p>
          <a:p>
            <a:r>
              <a:rPr lang="sl-SI" altLang="sl-SI" b="1"/>
              <a:t>(Alexander Fleming)</a:t>
            </a:r>
          </a:p>
          <a:p>
            <a:r>
              <a:rPr lang="sl-SI" altLang="sl-SI" b="1"/>
              <a:t>1928</a:t>
            </a:r>
          </a:p>
        </p:txBody>
      </p:sp>
      <p:pic>
        <p:nvPicPr>
          <p:cNvPr id="15363" name="Slika 4" descr="penicillin.jpg">
            <a:extLst>
              <a:ext uri="{FF2B5EF4-FFF2-40B4-BE49-F238E27FC236}">
                <a16:creationId xmlns:a16="http://schemas.microsoft.com/office/drawing/2014/main" id="{CB76DCAB-DA90-4069-B8FE-7C0A3307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965325"/>
            <a:ext cx="5189537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jeZBesedilom 3">
            <a:extLst>
              <a:ext uri="{FF2B5EF4-FFF2-40B4-BE49-F238E27FC236}">
                <a16:creationId xmlns:a16="http://schemas.microsoft.com/office/drawing/2014/main" id="{9CF4CB6D-1094-4495-91B5-69788784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000125"/>
            <a:ext cx="6357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THOMAS EDISON (1847-1931)</a:t>
            </a:r>
          </a:p>
          <a:p>
            <a:pPr>
              <a:buFontTx/>
              <a:buAutoNum type="arabicParenR"/>
            </a:pPr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ALEXANDER GRAHAM BELL (1847-1869)</a:t>
            </a:r>
          </a:p>
          <a:p>
            <a:pPr>
              <a:buFontTx/>
              <a:buAutoNum type="arabicParenR"/>
            </a:pPr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GEORGE WASHINGTON CARVER (1864-1943)</a:t>
            </a:r>
          </a:p>
          <a:p>
            <a:pPr>
              <a:buFontTx/>
              <a:buAutoNum type="arabicParenR"/>
            </a:pPr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ELI WHITNEY (1765-1825)</a:t>
            </a:r>
          </a:p>
          <a:p>
            <a:pPr>
              <a:buFontTx/>
              <a:buAutoNum type="arabicParenR"/>
            </a:pPr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JOHANNES GUTENBERG (1394-1468)</a:t>
            </a:r>
          </a:p>
          <a:p>
            <a:pPr>
              <a:buFontTx/>
              <a:buAutoNum type="arabicParenR"/>
            </a:pPr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JOHN LOGIE BAIRD (1888-1946)</a:t>
            </a:r>
          </a:p>
        </p:txBody>
      </p:sp>
      <p:pic>
        <p:nvPicPr>
          <p:cNvPr id="16387" name="Slika 4" descr="EDISON.jpg">
            <a:extLst>
              <a:ext uri="{FF2B5EF4-FFF2-40B4-BE49-F238E27FC236}">
                <a16:creationId xmlns:a16="http://schemas.microsoft.com/office/drawing/2014/main" id="{1CF92217-4633-495B-A479-F0C9B91C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785813"/>
            <a:ext cx="14128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lika 5" descr="alexander.jpg">
            <a:extLst>
              <a:ext uri="{FF2B5EF4-FFF2-40B4-BE49-F238E27FC236}">
                <a16:creationId xmlns:a16="http://schemas.microsoft.com/office/drawing/2014/main" id="{373D2740-ABE9-463C-A870-705387218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785813"/>
            <a:ext cx="15065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6" descr="george_carver.jpg">
            <a:extLst>
              <a:ext uri="{FF2B5EF4-FFF2-40B4-BE49-F238E27FC236}">
                <a16:creationId xmlns:a16="http://schemas.microsoft.com/office/drawing/2014/main" id="{1D8EBA5B-659C-43B4-9488-B26D1CF24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0"/>
            <a:ext cx="1928813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7" descr="eli_whitney.jpg">
            <a:extLst>
              <a:ext uri="{FF2B5EF4-FFF2-40B4-BE49-F238E27FC236}">
                <a16:creationId xmlns:a16="http://schemas.microsoft.com/office/drawing/2014/main" id="{5927108A-CF6B-4A1C-A6DD-E5CB3631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00375"/>
            <a:ext cx="19605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Slika 8" descr="johannes-gutenberg.jpg">
            <a:extLst>
              <a:ext uri="{FF2B5EF4-FFF2-40B4-BE49-F238E27FC236}">
                <a16:creationId xmlns:a16="http://schemas.microsoft.com/office/drawing/2014/main" id="{DC346D38-BF87-4A05-8A2B-F5EF2FEAE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17764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Slika 9" descr="john logie.jpg">
            <a:extLst>
              <a:ext uri="{FF2B5EF4-FFF2-40B4-BE49-F238E27FC236}">
                <a16:creationId xmlns:a16="http://schemas.microsoft.com/office/drawing/2014/main" id="{55C58543-1DB1-4F23-9DBA-FAAD7A95A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71813"/>
            <a:ext cx="195738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jeZBesedilom 3">
            <a:extLst>
              <a:ext uri="{FF2B5EF4-FFF2-40B4-BE49-F238E27FC236}">
                <a16:creationId xmlns:a16="http://schemas.microsoft.com/office/drawing/2014/main" id="{D008A129-071C-4A8B-8FB5-4F77344E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00125"/>
            <a:ext cx="5072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7) BENJAMIN FRANKLIN (1706-1790)</a:t>
            </a:r>
          </a:p>
          <a:p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8)HENRY FORD (1863-1947)</a:t>
            </a:r>
          </a:p>
          <a:p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9) JAMES NAISITH (1861-1939)</a:t>
            </a:r>
          </a:p>
          <a:p>
            <a:r>
              <a:rPr lang="sl-SI" altLang="sl-SI" b="1">
                <a:solidFill>
                  <a:srgbClr val="0070C0"/>
                </a:solidFill>
                <a:latin typeface="Lucida Handwriting" panose="03010101010101010101" pitchFamily="66" charset="0"/>
              </a:rPr>
              <a:t>10) HERMAN HOLLERITH (1860-1929)</a:t>
            </a:r>
          </a:p>
        </p:txBody>
      </p:sp>
      <p:pic>
        <p:nvPicPr>
          <p:cNvPr id="17411" name="Slika 4" descr="benjamin-franklin.jpg">
            <a:extLst>
              <a:ext uri="{FF2B5EF4-FFF2-40B4-BE49-F238E27FC236}">
                <a16:creationId xmlns:a16="http://schemas.microsoft.com/office/drawing/2014/main" id="{A61FBF2A-3DE1-43E2-8089-9E89DF1A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857250"/>
            <a:ext cx="1833563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Slika 5" descr="Henry_ford_1919.jpg">
            <a:extLst>
              <a:ext uri="{FF2B5EF4-FFF2-40B4-BE49-F238E27FC236}">
                <a16:creationId xmlns:a16="http://schemas.microsoft.com/office/drawing/2014/main" id="{9C162AC6-6F1C-43D6-B6FC-4B5C0B0EE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21367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lika 6" descr="naismith1.jpg">
            <a:extLst>
              <a:ext uri="{FF2B5EF4-FFF2-40B4-BE49-F238E27FC236}">
                <a16:creationId xmlns:a16="http://schemas.microsoft.com/office/drawing/2014/main" id="{7F8B6D59-98CD-40FC-B57E-F48381339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00313"/>
            <a:ext cx="25717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Slika 7" descr="herman holerith.jpg">
            <a:extLst>
              <a:ext uri="{FF2B5EF4-FFF2-40B4-BE49-F238E27FC236}">
                <a16:creationId xmlns:a16="http://schemas.microsoft.com/office/drawing/2014/main" id="{580DB0AC-D5FF-4CA7-A81A-4AF863E7C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jeZBesedilom 3">
            <a:extLst>
              <a:ext uri="{FF2B5EF4-FFF2-40B4-BE49-F238E27FC236}">
                <a16:creationId xmlns:a16="http://schemas.microsoft.com/office/drawing/2014/main" id="{A75ABF4B-3508-49EA-915D-C51C5D86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143000"/>
            <a:ext cx="37861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solidFill>
                  <a:srgbClr val="0070C0"/>
                </a:solidFill>
                <a:latin typeface="Jokerman" panose="04090605060006020702" pitchFamily="82" charset="0"/>
              </a:rPr>
              <a:t>THE TELEPHONE</a:t>
            </a:r>
            <a:endParaRPr lang="sl-SI" altLang="sl-SI"/>
          </a:p>
          <a:p>
            <a:r>
              <a:rPr lang="sl-SI" altLang="sl-SI" b="1"/>
              <a:t>(Alexander Graham Bell)</a:t>
            </a:r>
          </a:p>
          <a:p>
            <a:r>
              <a:rPr lang="sl-SI" altLang="sl-SI" b="1"/>
              <a:t>1875</a:t>
            </a:r>
          </a:p>
          <a:p>
            <a:endParaRPr lang="sl-SI" altLang="sl-SI" b="1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transmitting electrially the human voice</a:t>
            </a:r>
          </a:p>
        </p:txBody>
      </p:sp>
      <p:pic>
        <p:nvPicPr>
          <p:cNvPr id="6147" name="Slika 4" descr="bell_telephone.gif">
            <a:extLst>
              <a:ext uri="{FF2B5EF4-FFF2-40B4-BE49-F238E27FC236}">
                <a16:creationId xmlns:a16="http://schemas.microsoft.com/office/drawing/2014/main" id="{15B9ADA6-A9B2-4761-91B3-1E4292521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928813"/>
            <a:ext cx="4114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3">
            <a:extLst>
              <a:ext uri="{FF2B5EF4-FFF2-40B4-BE49-F238E27FC236}">
                <a16:creationId xmlns:a16="http://schemas.microsoft.com/office/drawing/2014/main" id="{24C10760-17D5-4764-90AD-FAB89EBD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364331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solidFill>
                  <a:srgbClr val="0070C0"/>
                </a:solidFill>
                <a:latin typeface="Jokerman" panose="04090605060006020702" pitchFamily="82" charset="0"/>
              </a:rPr>
              <a:t>COMPUTER</a:t>
            </a:r>
          </a:p>
          <a:p>
            <a:r>
              <a:rPr lang="sl-SI" altLang="sl-SI" b="1"/>
              <a:t>(Kondrad Zuse)</a:t>
            </a:r>
          </a:p>
          <a:p>
            <a:r>
              <a:rPr lang="sl-SI" altLang="sl-SI" b="1"/>
              <a:t>1936</a:t>
            </a:r>
          </a:p>
          <a:p>
            <a:endParaRPr lang="sl-SI" altLang="sl-SI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freely programmable computer</a:t>
            </a:r>
          </a:p>
        </p:txBody>
      </p:sp>
      <p:pic>
        <p:nvPicPr>
          <p:cNvPr id="7171" name="Slika 4" descr="konrad-suze-z3-computer.jpg">
            <a:extLst>
              <a:ext uri="{FF2B5EF4-FFF2-40B4-BE49-F238E27FC236}">
                <a16:creationId xmlns:a16="http://schemas.microsoft.com/office/drawing/2014/main" id="{96A96D18-D4FF-4E96-877B-E21C3C2A4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1750"/>
            <a:ext cx="5818188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jeZBesedilom 3">
            <a:extLst>
              <a:ext uri="{FF2B5EF4-FFF2-40B4-BE49-F238E27FC236}">
                <a16:creationId xmlns:a16="http://schemas.microsoft.com/office/drawing/2014/main" id="{3257D076-DABB-4D42-AE47-18AB4F64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143000"/>
            <a:ext cx="52863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solidFill>
                  <a:srgbClr val="0070C0"/>
                </a:solidFill>
                <a:latin typeface="Jokerman" panose="04090605060006020702" pitchFamily="82" charset="0"/>
              </a:rPr>
              <a:t>TELEVISION</a:t>
            </a:r>
          </a:p>
          <a:p>
            <a:r>
              <a:rPr lang="sl-SI" altLang="sl-SI" b="1"/>
              <a:t>(Paul Nipkow)</a:t>
            </a:r>
          </a:p>
          <a:p>
            <a:r>
              <a:rPr lang="sl-SI" altLang="sl-SI" b="1"/>
              <a:t>1884</a:t>
            </a:r>
          </a:p>
          <a:p>
            <a:endParaRPr lang="sl-SI" altLang="sl-SI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used a rotating metal disk technology with 18 lines of resolution</a:t>
            </a:r>
          </a:p>
        </p:txBody>
      </p:sp>
      <p:pic>
        <p:nvPicPr>
          <p:cNvPr id="8195" name="Slika 4" descr="tv.jpg">
            <a:extLst>
              <a:ext uri="{FF2B5EF4-FFF2-40B4-BE49-F238E27FC236}">
                <a16:creationId xmlns:a16="http://schemas.microsoft.com/office/drawing/2014/main" id="{F295A539-9716-4352-B7A8-20B0A57D9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28938"/>
            <a:ext cx="46434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3">
            <a:extLst>
              <a:ext uri="{FF2B5EF4-FFF2-40B4-BE49-F238E27FC236}">
                <a16:creationId xmlns:a16="http://schemas.microsoft.com/office/drawing/2014/main" id="{C8F338EC-CB0A-4D9D-86EE-1A51CC17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3714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 b="1">
                <a:solidFill>
                  <a:srgbClr val="0070C0"/>
                </a:solidFill>
                <a:latin typeface="Jokerman" panose="04090605060006020702" pitchFamily="82" charset="0"/>
              </a:rPr>
              <a:t>THE AUTHOMOBILE</a:t>
            </a:r>
          </a:p>
          <a:p>
            <a:r>
              <a:rPr lang="sl-SI" altLang="sl-SI" b="1"/>
              <a:t>(Nicolas Joseph Cugnot)</a:t>
            </a:r>
          </a:p>
          <a:p>
            <a:r>
              <a:rPr lang="sl-SI" altLang="sl-SI" b="1"/>
              <a:t>1769</a:t>
            </a:r>
          </a:p>
          <a:p>
            <a:endParaRPr lang="sl-SI" altLang="sl-SI" b="1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self-propelled road vehicle</a:t>
            </a:r>
          </a:p>
        </p:txBody>
      </p:sp>
      <p:pic>
        <p:nvPicPr>
          <p:cNvPr id="9219" name="Slika 4" descr="nicolas-joseph-cugnot.jpg">
            <a:extLst>
              <a:ext uri="{FF2B5EF4-FFF2-40B4-BE49-F238E27FC236}">
                <a16:creationId xmlns:a16="http://schemas.microsoft.com/office/drawing/2014/main" id="{67212012-4C92-4CE4-A687-20EEA2C00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860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jeZBesedilom 3">
            <a:extLst>
              <a:ext uri="{FF2B5EF4-FFF2-40B4-BE49-F238E27FC236}">
                <a16:creationId xmlns:a16="http://schemas.microsoft.com/office/drawing/2014/main" id="{F52127C4-9652-43D7-BD98-8FC5798AC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00125"/>
            <a:ext cx="37861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solidFill>
                  <a:srgbClr val="0070C0"/>
                </a:solidFill>
                <a:latin typeface="Jokerman" panose="04090605060006020702" pitchFamily="82" charset="0"/>
              </a:rPr>
              <a:t>THE COTTON GIN</a:t>
            </a:r>
          </a:p>
          <a:p>
            <a:r>
              <a:rPr lang="sl-SI" altLang="sl-SI" b="1"/>
              <a:t>(Eli Whitney)</a:t>
            </a:r>
          </a:p>
          <a:p>
            <a:r>
              <a:rPr lang="sl-SI" altLang="sl-SI" b="1"/>
              <a:t>1794</a:t>
            </a:r>
          </a:p>
          <a:p>
            <a:endParaRPr lang="sl-SI" altLang="sl-SI" b="1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machine that seperates seed, hulls…</a:t>
            </a:r>
          </a:p>
        </p:txBody>
      </p:sp>
      <p:pic>
        <p:nvPicPr>
          <p:cNvPr id="10243" name="Slika 4" descr="cottongin_12718_md.gif">
            <a:extLst>
              <a:ext uri="{FF2B5EF4-FFF2-40B4-BE49-F238E27FC236}">
                <a16:creationId xmlns:a16="http://schemas.microsoft.com/office/drawing/2014/main" id="{43EBF997-DBB9-48D7-B128-83726E6EC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00325"/>
            <a:ext cx="40767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ljeZBesedilom 3">
            <a:extLst>
              <a:ext uri="{FF2B5EF4-FFF2-40B4-BE49-F238E27FC236}">
                <a16:creationId xmlns:a16="http://schemas.microsoft.com/office/drawing/2014/main" id="{137A6DF6-4EF9-4633-8F6F-C0F4C1911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928688"/>
            <a:ext cx="3500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 b="1">
                <a:solidFill>
                  <a:srgbClr val="0070C0"/>
                </a:solidFill>
                <a:latin typeface="Jokerman" panose="04090605060006020702" pitchFamily="82" charset="0"/>
              </a:rPr>
              <a:t>THE CAMERA</a:t>
            </a:r>
          </a:p>
          <a:p>
            <a:r>
              <a:rPr lang="sl-SI" altLang="sl-SI" b="1"/>
              <a:t>(Joseph Nicephore Niepce)</a:t>
            </a:r>
          </a:p>
          <a:p>
            <a:r>
              <a:rPr lang="sl-SI" altLang="sl-SI" b="1"/>
              <a:t>1814</a:t>
            </a:r>
          </a:p>
          <a:p>
            <a:endParaRPr lang="sl-SI" altLang="sl-SI" b="1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photographic image</a:t>
            </a:r>
          </a:p>
        </p:txBody>
      </p:sp>
      <p:pic>
        <p:nvPicPr>
          <p:cNvPr id="11267" name="Slika 4" descr="camera.jpg">
            <a:extLst>
              <a:ext uri="{FF2B5EF4-FFF2-40B4-BE49-F238E27FC236}">
                <a16:creationId xmlns:a16="http://schemas.microsoft.com/office/drawing/2014/main" id="{5A360FE5-2C9B-43D1-A2E8-560D25584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714625"/>
            <a:ext cx="56435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jeZBesedilom 3">
            <a:extLst>
              <a:ext uri="{FF2B5EF4-FFF2-40B4-BE49-F238E27FC236}">
                <a16:creationId xmlns:a16="http://schemas.microsoft.com/office/drawing/2014/main" id="{5A778B40-B6E2-4E68-9701-BD095FEE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5286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 b="1">
                <a:solidFill>
                  <a:srgbClr val="0070C0"/>
                </a:solidFill>
                <a:latin typeface="Jokerman" panose="04090605060006020702" pitchFamily="82" charset="0"/>
              </a:rPr>
              <a:t>THE STEAM ENGINE</a:t>
            </a:r>
          </a:p>
          <a:p>
            <a:r>
              <a:rPr lang="sl-SI" altLang="sl-SI" b="1"/>
              <a:t>(Thomas Savery)</a:t>
            </a:r>
          </a:p>
          <a:p>
            <a:r>
              <a:rPr lang="sl-SI" altLang="sl-SI" b="1"/>
              <a:t>1698</a:t>
            </a:r>
          </a:p>
          <a:p>
            <a:endParaRPr lang="sl-SI" altLang="sl-SI" b="1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patented crude steam engine</a:t>
            </a:r>
          </a:p>
        </p:txBody>
      </p:sp>
      <p:pic>
        <p:nvPicPr>
          <p:cNvPr id="12291" name="Slika 4" descr="steam.jpg">
            <a:extLst>
              <a:ext uri="{FF2B5EF4-FFF2-40B4-BE49-F238E27FC236}">
                <a16:creationId xmlns:a16="http://schemas.microsoft.com/office/drawing/2014/main" id="{E946D890-70A8-4FE5-91E5-156F2814F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1714500"/>
            <a:ext cx="41846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jeZBesedilom 3">
            <a:extLst>
              <a:ext uri="{FF2B5EF4-FFF2-40B4-BE49-F238E27FC236}">
                <a16:creationId xmlns:a16="http://schemas.microsoft.com/office/drawing/2014/main" id="{55A01254-D717-48E8-B567-EFE99F7C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928688"/>
            <a:ext cx="4929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solidFill>
                  <a:srgbClr val="0070C0"/>
                </a:solidFill>
                <a:latin typeface="Jokerman" panose="04090605060006020702" pitchFamily="82" charset="0"/>
              </a:rPr>
              <a:t>THE SEWING MACHINE</a:t>
            </a:r>
          </a:p>
          <a:p>
            <a:r>
              <a:rPr lang="sl-SI" altLang="sl-SI" b="1"/>
              <a:t>(Barthelemy Thimonnier)</a:t>
            </a:r>
          </a:p>
          <a:p>
            <a:r>
              <a:rPr lang="sl-SI" altLang="sl-SI" b="1"/>
              <a:t>1830</a:t>
            </a:r>
          </a:p>
          <a:p>
            <a:endParaRPr lang="sl-SI" altLang="sl-SI" b="1"/>
          </a:p>
          <a:p>
            <a:pPr>
              <a:buFontTx/>
              <a:buBlip>
                <a:blip r:embed="rId2"/>
              </a:buBlip>
            </a:pPr>
            <a:r>
              <a:rPr lang="sl-SI" altLang="sl-SI" b="1"/>
              <a:t>invented</a:t>
            </a:r>
          </a:p>
        </p:txBody>
      </p:sp>
      <p:pic>
        <p:nvPicPr>
          <p:cNvPr id="13315" name="Slika 4" descr="sewing.jpg">
            <a:extLst>
              <a:ext uri="{FF2B5EF4-FFF2-40B4-BE49-F238E27FC236}">
                <a16:creationId xmlns:a16="http://schemas.microsoft.com/office/drawing/2014/main" id="{F25A5BB7-DC96-4CCC-B816-202602425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583406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 meri 1">
      <a:majorFont>
        <a:latin typeface="Forte"/>
        <a:ea typeface=""/>
        <a:cs typeface=""/>
      </a:majorFont>
      <a:minorFont>
        <a:latin typeface="Constantia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174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Constantia</vt:lpstr>
      <vt:lpstr>Forte</vt:lpstr>
      <vt:lpstr>Jokerman</vt:lpstr>
      <vt:lpstr>Lucida Handwriting</vt:lpstr>
      <vt:lpstr>Wingdings 2</vt:lpstr>
      <vt:lpstr>Potek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2019-05-30T09:20:55Z</dcterms:created>
  <dcterms:modified xsi:type="dcterms:W3CDTF">2019-05-30T09:20:55Z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