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9">
            <a:extLst>
              <a:ext uri="{FF2B5EF4-FFF2-40B4-BE49-F238E27FC236}">
                <a16:creationId xmlns:a16="http://schemas.microsoft.com/office/drawing/2014/main" id="{74FD5E3C-9E0A-4061-845B-7314A7BFBC3D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">
            <a:extLst>
              <a:ext uri="{FF2B5EF4-FFF2-40B4-BE49-F238E27FC236}">
                <a16:creationId xmlns:a16="http://schemas.microsoft.com/office/drawing/2014/main" id="{DEC281AC-644C-4495-9EBF-5E465FAD4C71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očno 6">
              <a:extLst>
                <a:ext uri="{FF2B5EF4-FFF2-40B4-BE49-F238E27FC236}">
                  <a16:creationId xmlns:a16="http://schemas.microsoft.com/office/drawing/2014/main" id="{4BA4528B-DDF4-4E6B-A3B7-D2D070896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očno 7">
              <a:extLst>
                <a:ext uri="{FF2B5EF4-FFF2-40B4-BE49-F238E27FC236}">
                  <a16:creationId xmlns:a16="http://schemas.microsoft.com/office/drawing/2014/main" id="{058BAF56-9D89-4D16-80AC-66FAF6346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Prostoročno 10">
              <a:extLst>
                <a:ext uri="{FF2B5EF4-FFF2-40B4-BE49-F238E27FC236}">
                  <a16:creationId xmlns:a16="http://schemas.microsoft.com/office/drawing/2014/main" id="{4C770BF0-6C51-4E72-97C2-7E6E6D4A2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ven konektor 11">
              <a:extLst>
                <a:ext uri="{FF2B5EF4-FFF2-40B4-BE49-F238E27FC236}">
                  <a16:creationId xmlns:a16="http://schemas.microsoft.com/office/drawing/2014/main" id="{701C1C7C-C3A9-4E92-AF6C-4407CB660FCB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1" name="Ograda datuma 29">
            <a:extLst>
              <a:ext uri="{FF2B5EF4-FFF2-40B4-BE49-F238E27FC236}">
                <a16:creationId xmlns:a16="http://schemas.microsoft.com/office/drawing/2014/main" id="{B50A0CCD-6BA1-40F1-952D-D0FED4ED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F7611E9-DC0B-46C9-9389-6C79813B2BB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2" name="Ograda noge 18">
            <a:extLst>
              <a:ext uri="{FF2B5EF4-FFF2-40B4-BE49-F238E27FC236}">
                <a16:creationId xmlns:a16="http://schemas.microsoft.com/office/drawing/2014/main" id="{CA83DC04-A18E-4587-A749-033CC471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6">
            <a:extLst>
              <a:ext uri="{FF2B5EF4-FFF2-40B4-BE49-F238E27FC236}">
                <a16:creationId xmlns:a16="http://schemas.microsoft.com/office/drawing/2014/main" id="{99A37A72-E779-47ED-94E1-CF60C255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AEAF70-EA82-4F35-8F01-5DDC3ABB5D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201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DC557703-94A4-40FC-A4E7-0C10CFA4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7C4A6-ECCB-4EBF-8AB5-9709C1EC528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5E325F7A-E04A-4B66-9FE7-CEC789D1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4C5483F3-BD0C-44FB-813D-19A46663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F64F2-D17A-424D-9984-85A1CABB75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685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AF2BA884-B29F-4E2A-BDE7-215FB200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B23F-266C-426F-B651-85D053B26BB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3DCD8A0B-1A09-42FE-B65D-7C53F5FA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E20E8716-398C-4177-9994-368EE94C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46F14-BEF4-445A-AF9A-0621E5C2E1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255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65F212FD-EBFC-4CCB-97AC-81B5FE96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06D50-0A46-492E-9498-252C70CD7F1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55A0747F-4F7B-44FA-A6F2-1B2E28EA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E7800201-9C46-41E1-AA8C-DA363E6C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C2EDB-4186-4ED9-B49A-6116D19305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462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karnice 6">
            <a:extLst>
              <a:ext uri="{FF2B5EF4-FFF2-40B4-BE49-F238E27FC236}">
                <a16:creationId xmlns:a16="http://schemas.microsoft.com/office/drawing/2014/main" id="{84570AE4-1662-428B-9AF2-458E9CBE57D3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Škarnice 7">
            <a:extLst>
              <a:ext uri="{FF2B5EF4-FFF2-40B4-BE49-F238E27FC236}">
                <a16:creationId xmlns:a16="http://schemas.microsoft.com/office/drawing/2014/main" id="{78836A53-D20E-4202-BBD7-D0867A00E044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DC4F23ED-925D-4F78-850D-9D38471B5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30C1-92EE-411F-B0AA-9D7C33B75D0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7F228EE5-C021-43BB-9745-BE60087A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9493E42F-5D28-4B5D-8123-9A06C63B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14377-1FF1-4ED8-B5E6-1B96EA2001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5238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681C905D-EEBA-4DEA-9BBA-BBE32F8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88EE-C180-4791-8CEA-4AE2B7EC125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E3AF4607-DDFC-48CB-ABAF-89211813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76EFD70-BB48-45EA-A313-D132D69E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F757E-75D4-4F19-BDDC-10C0752113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6777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21192B02-1BFE-4656-B91A-59A35FFE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7CEC-D499-4C76-A9C8-2C10715D2FB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FA07E582-6B69-4E7F-B5B5-47EAAB96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99F73682-1D9F-4724-B0EA-5112A78D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7ED00-49E0-4A67-8CFB-AE9F04063C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032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0CF705F2-9F11-4BFB-B8B8-3A6CBA40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1A7E-10C1-4C62-8B01-46C1E54E8C2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772347BB-0482-4327-98A4-759F8935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02BD325F-FE19-46A7-97BA-49FCBA83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2F423-BFA8-47A2-A013-5052ED9004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480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41304688-DBA5-44EA-8EA5-AD0A61AE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9F4E-C2B2-4E1D-87D5-89C08128A9E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BF63D4E4-887F-4C9B-B327-47102957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D63A0AFB-2E95-493B-8E67-B630C533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79D82-19BB-4ACD-A792-D473DC367A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158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A585CF68-EC9C-4E62-BC64-EE7BCF17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80F6-0E3E-4B4D-84C3-AC6072E1423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73D8CFF-5A54-4B40-8471-A498D68C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957C3E7E-A53A-4423-A56F-3377AA0D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A707D-3F75-4F8C-9A6A-C883697F72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2641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7">
            <a:extLst>
              <a:ext uri="{FF2B5EF4-FFF2-40B4-BE49-F238E27FC236}">
                <a16:creationId xmlns:a16="http://schemas.microsoft.com/office/drawing/2014/main" id="{0A8184F2-EEE7-41E4-AA95-E995E2E0FD79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očno 8">
            <a:extLst>
              <a:ext uri="{FF2B5EF4-FFF2-40B4-BE49-F238E27FC236}">
                <a16:creationId xmlns:a16="http://schemas.microsoft.com/office/drawing/2014/main" id="{B3ED4DF5-DFAE-4037-8A9F-FAF73000534E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Pravokotni trikotnik 9">
            <a:extLst>
              <a:ext uri="{FF2B5EF4-FFF2-40B4-BE49-F238E27FC236}">
                <a16:creationId xmlns:a16="http://schemas.microsoft.com/office/drawing/2014/main" id="{7ECCCCA8-4877-4787-8ADE-405447F465A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10">
            <a:extLst>
              <a:ext uri="{FF2B5EF4-FFF2-40B4-BE49-F238E27FC236}">
                <a16:creationId xmlns:a16="http://schemas.microsoft.com/office/drawing/2014/main" id="{6B4CBF1D-0739-4A58-B131-8E934F16CD30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karnice 11">
            <a:extLst>
              <a:ext uri="{FF2B5EF4-FFF2-40B4-BE49-F238E27FC236}">
                <a16:creationId xmlns:a16="http://schemas.microsoft.com/office/drawing/2014/main" id="{B00BA066-5D66-423D-8954-2CDDD0167D9B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Škarnice 12">
            <a:extLst>
              <a:ext uri="{FF2B5EF4-FFF2-40B4-BE49-F238E27FC236}">
                <a16:creationId xmlns:a16="http://schemas.microsoft.com/office/drawing/2014/main" id="{B4BAABD3-6DDD-425C-BB12-0D97D39E8DEF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datuma 4">
            <a:extLst>
              <a:ext uri="{FF2B5EF4-FFF2-40B4-BE49-F238E27FC236}">
                <a16:creationId xmlns:a16="http://schemas.microsoft.com/office/drawing/2014/main" id="{AB827A68-21DA-4B90-96C4-D5D6CACB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6AF2185-ED8A-4E69-8678-EC19046CFF0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2" name="Ograda noge 5">
            <a:extLst>
              <a:ext uri="{FF2B5EF4-FFF2-40B4-BE49-F238E27FC236}">
                <a16:creationId xmlns:a16="http://schemas.microsoft.com/office/drawing/2014/main" id="{111F0CC5-3F34-412D-B9F8-53FD8D30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6">
            <a:extLst>
              <a:ext uri="{FF2B5EF4-FFF2-40B4-BE49-F238E27FC236}">
                <a16:creationId xmlns:a16="http://schemas.microsoft.com/office/drawing/2014/main" id="{2ADE87C3-FB61-4EFB-81E3-E5FC0D4C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AD945-B9A9-4950-8455-393FD78F2B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7044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>
            <a:extLst>
              <a:ext uri="{FF2B5EF4-FFF2-40B4-BE49-F238E27FC236}">
                <a16:creationId xmlns:a16="http://schemas.microsoft.com/office/drawing/2014/main" id="{6D59B038-1EF4-402C-B98A-A66C8FAD17C9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Prostoročno 11">
            <a:extLst>
              <a:ext uri="{FF2B5EF4-FFF2-40B4-BE49-F238E27FC236}">
                <a16:creationId xmlns:a16="http://schemas.microsoft.com/office/drawing/2014/main" id="{353897E9-0366-4EFF-86DE-23404A4AD566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BCEF5BCE-1284-420B-BFBF-E435C08AB648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ven konektor 14">
            <a:extLst>
              <a:ext uri="{FF2B5EF4-FFF2-40B4-BE49-F238E27FC236}">
                <a16:creationId xmlns:a16="http://schemas.microsoft.com/office/drawing/2014/main" id="{9E600801-180E-46C6-AAD5-D115D066C187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>
            <a:extLst>
              <a:ext uri="{FF2B5EF4-FFF2-40B4-BE49-F238E27FC236}">
                <a16:creationId xmlns:a16="http://schemas.microsoft.com/office/drawing/2014/main" id="{6F505BA6-8550-47B6-ADE1-F9025ED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29">
            <a:extLst>
              <a:ext uri="{FF2B5EF4-FFF2-40B4-BE49-F238E27FC236}">
                <a16:creationId xmlns:a16="http://schemas.microsoft.com/office/drawing/2014/main" id="{6B0E4D4C-5F68-4C0F-816E-5E5E9F5854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E51357AC-C611-47A3-B1D2-2C7FD67D8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5BD9A20-279D-4C2D-B60A-9E7B92F4A3A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E11D7981-9E9D-4DFE-937F-E8D8EC357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FCA6726E-10E2-4C6B-BB7E-4809897F4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4345441-29FF-4000-B594-7776BCC1232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3" r:id="rId2"/>
    <p:sldLayoutId id="2147483768" r:id="rId3"/>
    <p:sldLayoutId id="2147483769" r:id="rId4"/>
    <p:sldLayoutId id="2147483770" r:id="rId5"/>
    <p:sldLayoutId id="2147483771" r:id="rId6"/>
    <p:sldLayoutId id="2147483764" r:id="rId7"/>
    <p:sldLayoutId id="2147483772" r:id="rId8"/>
    <p:sldLayoutId id="2147483773" r:id="rId9"/>
    <p:sldLayoutId id="2147483765" r:id="rId10"/>
    <p:sldLayoutId id="21474837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F10D18-1120-47F9-925A-AF3301746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6408712" cy="172819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 err="1">
                <a:solidFill>
                  <a:schemeClr val="tx1"/>
                </a:solidFill>
              </a:rPr>
              <a:t>Steve</a:t>
            </a:r>
            <a:r>
              <a:rPr lang="sl-SI" sz="9600" dirty="0">
                <a:solidFill>
                  <a:schemeClr val="tx1"/>
                </a:solidFill>
              </a:rPr>
              <a:t> Jobs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72EDAB0-F0B7-4D40-A3CF-2298BF5F7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2413" y="5300663"/>
            <a:ext cx="4027488" cy="1557337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sl-SI" altLang="sl-SI" sz="21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grada vsebine 3" descr="iphone.jpg">
            <a:extLst>
              <a:ext uri="{FF2B5EF4-FFF2-40B4-BE49-F238E27FC236}">
                <a16:creationId xmlns:a16="http://schemas.microsoft.com/office/drawing/2014/main" id="{BD0BD862-DA2D-4FD4-A6FC-20D1BBA2B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205038"/>
            <a:ext cx="4635500" cy="3084512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18629A3C-BF7D-4A50-ABCE-C836199A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iPhone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grada vsebine 3" descr="imac.gif">
            <a:extLst>
              <a:ext uri="{FF2B5EF4-FFF2-40B4-BE49-F238E27FC236}">
                <a16:creationId xmlns:a16="http://schemas.microsoft.com/office/drawing/2014/main" id="{D87CF9D3-FC1D-4C50-9328-86052999F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481138"/>
            <a:ext cx="5546725" cy="4525962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0C3155D5-7798-48A0-9767-CFD95187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6652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iMac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lika 4" descr="itunes7.gif">
            <a:extLst>
              <a:ext uri="{FF2B5EF4-FFF2-40B4-BE49-F238E27FC236}">
                <a16:creationId xmlns:a16="http://schemas.microsoft.com/office/drawing/2014/main" id="{74DE0724-D30E-48BB-97C3-BA416A67E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67786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Ograda vsebine 1">
            <a:extLst>
              <a:ext uri="{FF2B5EF4-FFF2-40B4-BE49-F238E27FC236}">
                <a16:creationId xmlns:a16="http://schemas.microsoft.com/office/drawing/2014/main" id="{F48B371D-5EB6-47A9-A0DE-4239D522A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3035300" cy="2235200"/>
          </a:xfrm>
        </p:spPr>
        <p:txBody>
          <a:bodyPr/>
          <a:lstStyle/>
          <a:p>
            <a:r>
              <a:rPr lang="sl-SI" altLang="sl-SI"/>
              <a:t>Play</a:t>
            </a:r>
          </a:p>
          <a:p>
            <a:r>
              <a:rPr lang="sl-SI" altLang="sl-SI"/>
              <a:t>Download</a:t>
            </a:r>
          </a:p>
          <a:p>
            <a:r>
              <a:rPr lang="sl-SI" altLang="sl-SI"/>
              <a:t>Organize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7158DB0-A0BD-4672-A66A-FDC10229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iTunes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20485" name="Slika 3" descr="itunes.jpg">
            <a:extLst>
              <a:ext uri="{FF2B5EF4-FFF2-40B4-BE49-F238E27FC236}">
                <a16:creationId xmlns:a16="http://schemas.microsoft.com/office/drawing/2014/main" id="{B3B6AC2F-746A-4BF9-9005-AF30E6E7F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grada vsebine 3" descr="steve-jobs-and-wife-laurene.jpg">
            <a:extLst>
              <a:ext uri="{FF2B5EF4-FFF2-40B4-BE49-F238E27FC236}">
                <a16:creationId xmlns:a16="http://schemas.microsoft.com/office/drawing/2014/main" id="{3F7E694A-46DE-4D51-A337-0ABE16D45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3810000" cy="3810000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63498D13-91D7-426B-8447-DA051A0B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30346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His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Family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1508" name="PoljeZBesedilom 4">
            <a:extLst>
              <a:ext uri="{FF2B5EF4-FFF2-40B4-BE49-F238E27FC236}">
                <a16:creationId xmlns:a16="http://schemas.microsoft.com/office/drawing/2014/main" id="{AF203BBC-8EB5-41C1-81F0-DB0BB2B4D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97425"/>
            <a:ext cx="2406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sl-SI" altLang="sl-SI"/>
              <a:t>Laurene Powell Jobs</a:t>
            </a:r>
          </a:p>
        </p:txBody>
      </p:sp>
      <p:pic>
        <p:nvPicPr>
          <p:cNvPr id="21509" name="Slika 5" descr="Steve_Jobs_family.jpg">
            <a:extLst>
              <a:ext uri="{FF2B5EF4-FFF2-40B4-BE49-F238E27FC236}">
                <a16:creationId xmlns:a16="http://schemas.microsoft.com/office/drawing/2014/main" id="{23376735-9E31-485E-B529-70BB9E3D8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-242888"/>
            <a:ext cx="464502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PoljeZBesedilom 6">
            <a:extLst>
              <a:ext uri="{FF2B5EF4-FFF2-40B4-BE49-F238E27FC236}">
                <a16:creationId xmlns:a16="http://schemas.microsoft.com/office/drawing/2014/main" id="{7D209280-76B4-4A8E-85B0-163F8EA60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068638"/>
            <a:ext cx="3671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sl-SI"/>
              <a:t>Eve Jobs</a:t>
            </a:r>
            <a:r>
              <a:rPr lang="sl-SI" altLang="sl-SI"/>
              <a:t>,</a:t>
            </a:r>
            <a:r>
              <a:rPr lang="en-US" altLang="sl-SI"/>
              <a:t> Reed Jobs</a:t>
            </a:r>
            <a:r>
              <a:rPr lang="sl-SI" altLang="sl-SI"/>
              <a:t>, </a:t>
            </a:r>
            <a:r>
              <a:rPr lang="en-US" altLang="sl-SI"/>
              <a:t>Erin Jobs</a:t>
            </a:r>
            <a:r>
              <a:rPr lang="sl-SI" altLang="sl-SI"/>
              <a:t> </a:t>
            </a:r>
          </a:p>
        </p:txBody>
      </p:sp>
      <p:pic>
        <p:nvPicPr>
          <p:cNvPr id="21511" name="Slika 7" descr="Lisa_Brennan-Jobs-picture_thumb.jpg">
            <a:extLst>
              <a:ext uri="{FF2B5EF4-FFF2-40B4-BE49-F238E27FC236}">
                <a16:creationId xmlns:a16="http://schemas.microsoft.com/office/drawing/2014/main" id="{37E6FE3E-4536-4035-AA28-EC415D425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304165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PoljeZBesedilom 8">
            <a:extLst>
              <a:ext uri="{FF2B5EF4-FFF2-40B4-BE49-F238E27FC236}">
                <a16:creationId xmlns:a16="http://schemas.microsoft.com/office/drawing/2014/main" id="{FEE0DED8-9241-495D-A569-5E569F2BA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949950"/>
            <a:ext cx="298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sl-SI" altLang="sl-SI"/>
              <a:t>Lisa Nicole Brennan-Jobs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lika 3" descr="steve-jobs-samalia.jpg">
            <a:extLst>
              <a:ext uri="{FF2B5EF4-FFF2-40B4-BE49-F238E27FC236}">
                <a16:creationId xmlns:a16="http://schemas.microsoft.com/office/drawing/2014/main" id="{EF425CB2-FF7E-45DB-B343-BE5781C25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295525"/>
            <a:ext cx="6858001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vsebine 1">
            <a:extLst>
              <a:ext uri="{FF2B5EF4-FFF2-40B4-BE49-F238E27FC236}">
                <a16:creationId xmlns:a16="http://schemas.microsoft.com/office/drawing/2014/main" id="{5C244467-CB71-4180-8351-E484EF21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5538"/>
            <a:ext cx="3322637" cy="1227137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 err="1"/>
              <a:t>Cancer</a:t>
            </a: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56 </a:t>
            </a:r>
            <a:r>
              <a:rPr lang="sl-SI" dirty="0" err="1"/>
              <a:t>years</a:t>
            </a:r>
            <a:r>
              <a:rPr lang="sl-SI" dirty="0"/>
              <a:t> </a:t>
            </a:r>
            <a:r>
              <a:rPr lang="sl-SI" dirty="0" err="1"/>
              <a:t>old</a:t>
            </a: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 err="1"/>
              <a:t>Great</a:t>
            </a:r>
            <a:r>
              <a:rPr lang="sl-SI" dirty="0"/>
              <a:t> </a:t>
            </a:r>
            <a:r>
              <a:rPr lang="sl-SI" dirty="0" err="1"/>
              <a:t>inventor</a:t>
            </a: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C3202BD-AFFC-447D-995F-A28675FA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461885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October</a:t>
            </a:r>
            <a:r>
              <a:rPr lang="sl-SI" dirty="0">
                <a:solidFill>
                  <a:schemeClr val="tx1"/>
                </a:solidFill>
              </a:rPr>
              <a:t> 5, 2011</a:t>
            </a:r>
          </a:p>
        </p:txBody>
      </p:sp>
      <p:pic>
        <p:nvPicPr>
          <p:cNvPr id="22533" name="Slika 4" descr="tumblr_mg8v2vn3991rjbj64o1_500.jpg">
            <a:extLst>
              <a:ext uri="{FF2B5EF4-FFF2-40B4-BE49-F238E27FC236}">
                <a16:creationId xmlns:a16="http://schemas.microsoft.com/office/drawing/2014/main" id="{D42D2CFB-AAA9-44D3-8A03-AB4D4EEE4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190817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lika 6" descr="tumblr_mfokffB5Pb1rlty56o1_500.jpg">
            <a:extLst>
              <a:ext uri="{FF2B5EF4-FFF2-40B4-BE49-F238E27FC236}">
                <a16:creationId xmlns:a16="http://schemas.microsoft.com/office/drawing/2014/main" id="{BB59826A-4042-4F1C-BAC6-385A61DA7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27368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Ograda vsebine 3" descr="tumblr_mghcj3FX481rja6ofo1_500.png">
            <a:extLst>
              <a:ext uri="{FF2B5EF4-FFF2-40B4-BE49-F238E27FC236}">
                <a16:creationId xmlns:a16="http://schemas.microsoft.com/office/drawing/2014/main" id="{CEFEE4E7-F878-4735-99E0-5D6D221CE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675" y="3500438"/>
            <a:ext cx="4632325" cy="3357562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70BB4983-E50E-4953-BF4D-33B025CE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08720"/>
            <a:ext cx="217058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Quotes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23557" name="Slika 4" descr="tumblr_m9ky10mFky1qa760mo1_500.jpg">
            <a:extLst>
              <a:ext uri="{FF2B5EF4-FFF2-40B4-BE49-F238E27FC236}">
                <a16:creationId xmlns:a16="http://schemas.microsoft.com/office/drawing/2014/main" id="{C449E905-7D09-4C37-A333-A9135FE86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476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Slika 5" descr="steve10.jpg">
            <a:extLst>
              <a:ext uri="{FF2B5EF4-FFF2-40B4-BE49-F238E27FC236}">
                <a16:creationId xmlns:a16="http://schemas.microsoft.com/office/drawing/2014/main" id="{93EBF161-3C77-400C-B0F5-188811D21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vsebine 1">
            <a:extLst>
              <a:ext uri="{FF2B5EF4-FFF2-40B4-BE49-F238E27FC236}">
                <a16:creationId xmlns:a16="http://schemas.microsoft.com/office/drawing/2014/main" id="{98DEBCE1-76F3-475E-8130-076960A6C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6491288" cy="2308225"/>
          </a:xfrm>
        </p:spPr>
        <p:txBody>
          <a:bodyPr/>
          <a:lstStyle/>
          <a:p>
            <a:r>
              <a:rPr lang="sl-SI" altLang="sl-SI"/>
              <a:t>http://sl.wikipedia.org</a:t>
            </a:r>
          </a:p>
          <a:p>
            <a:r>
              <a:rPr lang="sl-SI" altLang="sl-SI"/>
              <a:t>http://allaboutstevejobs.com/</a:t>
            </a:r>
          </a:p>
          <a:p>
            <a:r>
              <a:rPr lang="sl-SI" altLang="sl-SI"/>
              <a:t>http://www.imdb.com</a:t>
            </a:r>
          </a:p>
          <a:p>
            <a:r>
              <a:rPr lang="sl-SI" altLang="sl-SI"/>
              <a:t>Walter Isaacson-Steve Jobs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2EBE176-79BE-4D28-8780-0F5F0C9F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Sources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ED940594-2C04-450A-A58C-680BEA3A8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2321099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9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</a:t>
            </a:r>
            <a:r>
              <a:rPr lang="sl-SI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l-SI" sz="9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</a:t>
            </a:r>
            <a:endParaRPr lang="sl-SI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lika 4" descr="Steve-Jobs-dates.jpg">
            <a:extLst>
              <a:ext uri="{FF2B5EF4-FFF2-40B4-BE49-F238E27FC236}">
                <a16:creationId xmlns:a16="http://schemas.microsoft.com/office/drawing/2014/main" id="{86FCDA3C-661F-40CC-A37B-8A114D63A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84538"/>
            <a:ext cx="4348162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grada vsebine 1">
            <a:extLst>
              <a:ext uri="{FF2B5EF4-FFF2-40B4-BE49-F238E27FC236}">
                <a16:creationId xmlns:a16="http://schemas.microsoft.com/office/drawing/2014/main" id="{E10948D4-9B4F-4917-92F1-6E19BBBD8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5627688" cy="2811462"/>
          </a:xfrm>
        </p:spPr>
        <p:txBody>
          <a:bodyPr/>
          <a:lstStyle/>
          <a:p>
            <a:r>
              <a:rPr lang="sl-SI" altLang="sl-SI"/>
              <a:t>Name: </a:t>
            </a:r>
            <a:r>
              <a:rPr lang="sl-SI" altLang="sl-SI" sz="1800"/>
              <a:t>Steven Paul Jobs</a:t>
            </a:r>
          </a:p>
          <a:p>
            <a:r>
              <a:rPr lang="sl-SI" altLang="sl-SI"/>
              <a:t>Nationality: </a:t>
            </a:r>
            <a:r>
              <a:rPr lang="sl-SI" altLang="sl-SI" sz="1800"/>
              <a:t>American</a:t>
            </a:r>
          </a:p>
          <a:p>
            <a:r>
              <a:rPr lang="sl-SI" altLang="sl-SI"/>
              <a:t>Signature:</a:t>
            </a:r>
          </a:p>
          <a:p>
            <a:r>
              <a:rPr lang="sl-SI" altLang="sl-SI"/>
              <a:t>Born: </a:t>
            </a:r>
            <a:r>
              <a:rPr lang="sl-SI" altLang="sl-SI" sz="1800"/>
              <a:t>San Francisco February 24, 1955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FBDFAFE-415E-47BB-AA32-AAAEDC61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Steve</a:t>
            </a:r>
            <a:r>
              <a:rPr lang="sl-SI" dirty="0">
                <a:solidFill>
                  <a:schemeClr val="tx1"/>
                </a:solidFill>
              </a:rPr>
              <a:t> Jobs</a:t>
            </a:r>
          </a:p>
        </p:txBody>
      </p:sp>
      <p:pic>
        <p:nvPicPr>
          <p:cNvPr id="10245" name="Slika 3" descr="Steve_Jobs_signature.svg.png">
            <a:extLst>
              <a:ext uri="{FF2B5EF4-FFF2-40B4-BE49-F238E27FC236}">
                <a16:creationId xmlns:a16="http://schemas.microsoft.com/office/drawing/2014/main" id="{2EE667BC-AF38-4E22-BFC2-A19728B64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1657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1">
            <a:extLst>
              <a:ext uri="{FF2B5EF4-FFF2-40B4-BE49-F238E27FC236}">
                <a16:creationId xmlns:a16="http://schemas.microsoft.com/office/drawing/2014/main" id="{3551BD98-E361-4725-B2A4-33CCA885A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Adopted-Paul, Clara Jobs</a:t>
            </a:r>
          </a:p>
          <a:p>
            <a:r>
              <a:rPr lang="sl-SI" altLang="sl-SI"/>
              <a:t>City-Mountain View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F6B1C71-3BC2-4A56-8AD1-8EF98DD9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Family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1268" name="Slika 3" descr="paul and steve.jpg">
            <a:extLst>
              <a:ext uri="{FF2B5EF4-FFF2-40B4-BE49-F238E27FC236}">
                <a16:creationId xmlns:a16="http://schemas.microsoft.com/office/drawing/2014/main" id="{D6E0B20A-6F98-46EB-8CEE-12750EE59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Slika 4" descr="watsonlake.jpg">
            <a:extLst>
              <a:ext uri="{FF2B5EF4-FFF2-40B4-BE49-F238E27FC236}">
                <a16:creationId xmlns:a16="http://schemas.microsoft.com/office/drawing/2014/main" id="{4B463321-3491-4400-B4D6-670C1A604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5719763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lika 5" descr="05.jpg">
            <a:extLst>
              <a:ext uri="{FF2B5EF4-FFF2-40B4-BE49-F238E27FC236}">
                <a16:creationId xmlns:a16="http://schemas.microsoft.com/office/drawing/2014/main" id="{353D7DB7-A01C-407D-9FCF-CD253B2CB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650"/>
            <a:ext cx="91440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Ograda vsebine 3" descr="prenos.jpg">
            <a:extLst>
              <a:ext uri="{FF2B5EF4-FFF2-40B4-BE49-F238E27FC236}">
                <a16:creationId xmlns:a16="http://schemas.microsoft.com/office/drawing/2014/main" id="{60F4815D-FF0E-42CE-BF68-FD9BA5216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9725" y="0"/>
            <a:ext cx="6264275" cy="2443163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0C591BF9-D0C7-4453-ABA2-718DF08F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Style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2293" name="PoljeZBesedilom 4">
            <a:extLst>
              <a:ext uri="{FF2B5EF4-FFF2-40B4-BE49-F238E27FC236}">
                <a16:creationId xmlns:a16="http://schemas.microsoft.com/office/drawing/2014/main" id="{7A79CC83-76EE-489E-B316-9ABFFFB0A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492375"/>
            <a:ext cx="24257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sl-SI" altLang="sl-SI"/>
              <a:t>wardrobe evolution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1">
            <a:extLst>
              <a:ext uri="{FF2B5EF4-FFF2-40B4-BE49-F238E27FC236}">
                <a16:creationId xmlns:a16="http://schemas.microsoft.com/office/drawing/2014/main" id="{8BCE428F-509A-4D18-9815-E938C62A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2962275" cy="1587500"/>
          </a:xfrm>
        </p:spPr>
        <p:txBody>
          <a:bodyPr/>
          <a:lstStyle/>
          <a:p>
            <a:r>
              <a:rPr lang="sl-SI" altLang="sl-SI"/>
              <a:t>technology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A2644E8-4173-4648-960F-42DCDBCB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Interested</a:t>
            </a:r>
            <a:r>
              <a:rPr lang="sl-SI" dirty="0">
                <a:solidFill>
                  <a:schemeClr val="tx1"/>
                </a:solidFill>
              </a:rPr>
              <a:t> in </a:t>
            </a:r>
          </a:p>
        </p:txBody>
      </p:sp>
      <p:pic>
        <p:nvPicPr>
          <p:cNvPr id="13316" name="Slika 3" descr="young-steve-jobs-and-woz.jpg">
            <a:extLst>
              <a:ext uri="{FF2B5EF4-FFF2-40B4-BE49-F238E27FC236}">
                <a16:creationId xmlns:a16="http://schemas.microsoft.com/office/drawing/2014/main" id="{938E8BD8-2466-4B1A-9106-2349C656D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52513"/>
            <a:ext cx="527526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PoljeZBesedilom 4">
            <a:extLst>
              <a:ext uri="{FF2B5EF4-FFF2-40B4-BE49-F238E27FC236}">
                <a16:creationId xmlns:a16="http://schemas.microsoft.com/office/drawing/2014/main" id="{1668F668-1EBC-4CF7-996A-B86F0B8AF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5157788"/>
            <a:ext cx="169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sl-SI" altLang="sl-SI"/>
              <a:t>Jobs and Woz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1">
            <a:extLst>
              <a:ext uri="{FF2B5EF4-FFF2-40B4-BE49-F238E27FC236}">
                <a16:creationId xmlns:a16="http://schemas.microsoft.com/office/drawing/2014/main" id="{B57C561F-4C89-4843-ADDB-05ACB92F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3538538" cy="1660525"/>
          </a:xfrm>
        </p:spPr>
        <p:txBody>
          <a:bodyPr/>
          <a:lstStyle/>
          <a:p>
            <a:r>
              <a:rPr lang="sl-SI" altLang="sl-SI"/>
              <a:t>Steve Jobs</a:t>
            </a:r>
          </a:p>
          <a:p>
            <a:r>
              <a:rPr lang="sl-SI" altLang="sl-SI"/>
              <a:t>Steven Wozniak</a:t>
            </a:r>
          </a:p>
          <a:p>
            <a:r>
              <a:rPr lang="sl-SI" altLang="sl-SI"/>
              <a:t>Great success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A869C84-0D4D-40FC-A1DB-599C65E3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Company</a:t>
            </a:r>
            <a:r>
              <a:rPr lang="sl-SI" dirty="0">
                <a:solidFill>
                  <a:schemeClr val="tx1"/>
                </a:solidFill>
              </a:rPr>
              <a:t> Apple</a:t>
            </a:r>
          </a:p>
        </p:txBody>
      </p:sp>
      <p:pic>
        <p:nvPicPr>
          <p:cNvPr id="14340" name="Slika 3" descr="apple-1-2-steves.jpg">
            <a:extLst>
              <a:ext uri="{FF2B5EF4-FFF2-40B4-BE49-F238E27FC236}">
                <a16:creationId xmlns:a16="http://schemas.microsoft.com/office/drawing/2014/main" id="{0368DE5A-1BD1-4130-AF2E-7899B2B08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lika 4" descr="images.jpg">
            <a:extLst>
              <a:ext uri="{FF2B5EF4-FFF2-40B4-BE49-F238E27FC236}">
                <a16:creationId xmlns:a16="http://schemas.microsoft.com/office/drawing/2014/main" id="{02BD5E46-F2EE-4A37-A962-BBFEF32E5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13100"/>
            <a:ext cx="1933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oljeZBesedilom 5">
            <a:extLst>
              <a:ext uri="{FF2B5EF4-FFF2-40B4-BE49-F238E27FC236}">
                <a16:creationId xmlns:a16="http://schemas.microsoft.com/office/drawing/2014/main" id="{93FA8E8F-7983-488B-BEE8-32357BB80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732463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sl-SI" altLang="sl-SI"/>
              <a:t>Apple symbol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lika 5" descr="iphone5.jpeg">
            <a:extLst>
              <a:ext uri="{FF2B5EF4-FFF2-40B4-BE49-F238E27FC236}">
                <a16:creationId xmlns:a16="http://schemas.microsoft.com/office/drawing/2014/main" id="{F5D39759-63F1-4D94-A06C-C4DB07906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73463"/>
            <a:ext cx="32845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Slika 3" descr="imac.gif">
            <a:extLst>
              <a:ext uri="{FF2B5EF4-FFF2-40B4-BE49-F238E27FC236}">
                <a16:creationId xmlns:a16="http://schemas.microsoft.com/office/drawing/2014/main" id="{A1958B7C-8494-496D-B967-CEFAD0078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3671887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88393E4E-55EB-411E-8C55-B84591B6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8092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tx1"/>
                </a:solidFill>
              </a:rPr>
              <a:t>Apple's </a:t>
            </a:r>
            <a:r>
              <a:rPr lang="sl-SI" sz="4800" dirty="0" err="1">
                <a:solidFill>
                  <a:schemeClr val="tx1"/>
                </a:solidFill>
              </a:rPr>
              <a:t>products</a:t>
            </a:r>
            <a:endParaRPr lang="sl-SI" sz="4800" dirty="0">
              <a:solidFill>
                <a:schemeClr val="tx1"/>
              </a:solidFill>
            </a:endParaRPr>
          </a:p>
        </p:txBody>
      </p:sp>
      <p:pic>
        <p:nvPicPr>
          <p:cNvPr id="15365" name="Slika 4" descr="ipad.jpg">
            <a:extLst>
              <a:ext uri="{FF2B5EF4-FFF2-40B4-BE49-F238E27FC236}">
                <a16:creationId xmlns:a16="http://schemas.microsoft.com/office/drawing/2014/main" id="{2E280EE2-3EDA-4ADB-897B-067C1CBB6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852738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Slika 6" descr="ipod mini.jpg">
            <a:extLst>
              <a:ext uri="{FF2B5EF4-FFF2-40B4-BE49-F238E27FC236}">
                <a16:creationId xmlns:a16="http://schemas.microsoft.com/office/drawing/2014/main" id="{AE7B631F-8B11-4650-8AB9-F5AB0434A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Slika 7" descr="ipod touch.jpg">
            <a:extLst>
              <a:ext uri="{FF2B5EF4-FFF2-40B4-BE49-F238E27FC236}">
                <a16:creationId xmlns:a16="http://schemas.microsoft.com/office/drawing/2014/main" id="{55F7CFD3-468E-4729-8DDE-821FD2B9B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92150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grada vsebine 3" descr="iPad-mini-black.jpg">
            <a:extLst>
              <a:ext uri="{FF2B5EF4-FFF2-40B4-BE49-F238E27FC236}">
                <a16:creationId xmlns:a16="http://schemas.microsoft.com/office/drawing/2014/main" id="{E6E2EC59-0C48-4635-A7D1-D3ADE290A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41463"/>
            <a:ext cx="8229600" cy="4405312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4B4DCAE0-8492-435D-AF8B-C75596EA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59452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iPad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grada vsebine 3" descr="ipod touch.jpg">
            <a:extLst>
              <a:ext uri="{FF2B5EF4-FFF2-40B4-BE49-F238E27FC236}">
                <a16:creationId xmlns:a16="http://schemas.microsoft.com/office/drawing/2014/main" id="{FD2382DA-F161-43C9-9666-C5DEAA2BD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492375"/>
            <a:ext cx="1876425" cy="2428875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40ABDE20-E3D2-4031-87F2-07A8B192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6652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</a:rPr>
              <a:t>iPod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7412" name="Slika 4" descr="ipod mini.jpg">
            <a:extLst>
              <a:ext uri="{FF2B5EF4-FFF2-40B4-BE49-F238E27FC236}">
                <a16:creationId xmlns:a16="http://schemas.microsoft.com/office/drawing/2014/main" id="{CD7D9D2B-3464-42A0-B5CE-FC87278E4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241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Slika 5" descr="clip and go.jpg">
            <a:extLst>
              <a:ext uri="{FF2B5EF4-FFF2-40B4-BE49-F238E27FC236}">
                <a16:creationId xmlns:a16="http://schemas.microsoft.com/office/drawing/2014/main" id="{961B58AE-B97E-4B21-8C71-2600F6CAB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24175"/>
            <a:ext cx="2971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112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Lucida Sans Unicode</vt:lpstr>
      <vt:lpstr>Verdana</vt:lpstr>
      <vt:lpstr>Wingdings 2</vt:lpstr>
      <vt:lpstr>Wingdings 3</vt:lpstr>
      <vt:lpstr>Stekanje</vt:lpstr>
      <vt:lpstr>Steve Jobs</vt:lpstr>
      <vt:lpstr>Steve Jobs</vt:lpstr>
      <vt:lpstr>Family</vt:lpstr>
      <vt:lpstr>Style</vt:lpstr>
      <vt:lpstr>Interested in </vt:lpstr>
      <vt:lpstr>Company Apple</vt:lpstr>
      <vt:lpstr>Apple's products</vt:lpstr>
      <vt:lpstr>iPad</vt:lpstr>
      <vt:lpstr>iPod</vt:lpstr>
      <vt:lpstr>iPhone</vt:lpstr>
      <vt:lpstr>iMac</vt:lpstr>
      <vt:lpstr>iTunes</vt:lpstr>
      <vt:lpstr>His Family</vt:lpstr>
      <vt:lpstr>October 5, 2011</vt:lpstr>
      <vt:lpstr>Quotes</vt:lpstr>
      <vt:lpstr>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2019-05-30T09:21:02Z</dcterms:created>
  <dcterms:modified xsi:type="dcterms:W3CDTF">2019-05-30T09:21:02Z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