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45501A-7F00-4FEC-8D6D-E9B241780767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04AF28-E2CD-4BF6-A8DF-18E0659D00AF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9792" y="1628800"/>
            <a:ext cx="7772400" cy="1470025"/>
          </a:xfrm>
        </p:spPr>
        <p:txBody>
          <a:bodyPr/>
          <a:lstStyle/>
          <a:p>
            <a:r>
              <a:rPr lang="sl-SI" dirty="0" err="1"/>
              <a:t>Steve</a:t>
            </a:r>
            <a:r>
              <a:rPr lang="sl-SI" dirty="0"/>
              <a:t> Jobs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95936" y="3429000"/>
            <a:ext cx="6400800" cy="1752600"/>
          </a:xfrm>
        </p:spPr>
        <p:txBody>
          <a:bodyPr/>
          <a:lstStyle/>
          <a:p>
            <a:r>
              <a:rPr lang="sl-SI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248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Vocabulary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a </a:t>
            </a:r>
            <a:r>
              <a:rPr lang="sl-SI" dirty="0" err="1"/>
              <a:t>chairman</a:t>
            </a:r>
            <a:r>
              <a:rPr lang="sl-SI" dirty="0"/>
              <a:t> - </a:t>
            </a:r>
            <a:r>
              <a:rPr lang="en-US" b="1" dirty="0"/>
              <a:t>a person in charge of a meeting or organization</a:t>
            </a:r>
            <a:endParaRPr lang="sl-SI" b="1" dirty="0"/>
          </a:p>
          <a:p>
            <a:r>
              <a:rPr lang="sl-SI" b="1" dirty="0"/>
              <a:t>CEO - </a:t>
            </a:r>
            <a:r>
              <a:rPr lang="en-US" b="1" cap="small" dirty="0"/>
              <a:t>abbreviation for</a:t>
            </a:r>
            <a:r>
              <a:rPr lang="en-US" b="1" dirty="0"/>
              <a:t> chief executive officer : the person with the most </a:t>
            </a:r>
            <a:r>
              <a:rPr lang="en-US" b="1" dirty="0" err="1"/>
              <a:t>importantposition</a:t>
            </a:r>
            <a:r>
              <a:rPr lang="en-US" b="1" dirty="0"/>
              <a:t> in a company</a:t>
            </a:r>
            <a:endParaRPr lang="sl-SI" b="1" dirty="0"/>
          </a:p>
          <a:p>
            <a:r>
              <a:rPr lang="sl-SI" b="1" dirty="0" err="1"/>
              <a:t>abbreviation</a:t>
            </a:r>
            <a:r>
              <a:rPr lang="sl-SI" b="1" dirty="0"/>
              <a:t>: </a:t>
            </a:r>
            <a:r>
              <a:rPr lang="en-US" b="1" dirty="0"/>
              <a:t>a short form of a word or phrase</a:t>
            </a:r>
            <a:endParaRPr lang="sl-SI" b="1" dirty="0"/>
          </a:p>
          <a:p>
            <a:r>
              <a:rPr lang="sl-SI" b="1" dirty="0"/>
              <a:t>a </a:t>
            </a:r>
            <a:r>
              <a:rPr lang="sl-SI" b="1" dirty="0" err="1"/>
              <a:t>pioneer</a:t>
            </a:r>
            <a:r>
              <a:rPr lang="sl-SI" b="1" dirty="0"/>
              <a:t> -</a:t>
            </a:r>
            <a:r>
              <a:rPr lang="en-US" b="1" dirty="0"/>
              <a:t>a person</a:t>
            </a:r>
            <a:r>
              <a:rPr lang="sl-SI" b="1" dirty="0"/>
              <a:t> </a:t>
            </a:r>
            <a:r>
              <a:rPr lang="en-US" b="1" dirty="0"/>
              <a:t>who is one of the first people to do something</a:t>
            </a:r>
            <a:endParaRPr lang="sl-SI" b="1" dirty="0"/>
          </a:p>
          <a:p>
            <a:r>
              <a:rPr lang="sl-SI" b="1" dirty="0"/>
              <a:t> to </a:t>
            </a:r>
            <a:r>
              <a:rPr lang="sl-SI" b="1" dirty="0" err="1"/>
              <a:t>establish</a:t>
            </a:r>
            <a:r>
              <a:rPr lang="sl-SI" b="1" dirty="0"/>
              <a:t>: </a:t>
            </a:r>
            <a:r>
              <a:rPr lang="en-US" b="1" dirty="0"/>
              <a:t>to start a company or organization that will continue for a longtime: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69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Co</a:t>
            </a:r>
            <a:r>
              <a:rPr lang="sl-SI" dirty="0"/>
              <a:t>-</a:t>
            </a:r>
            <a:r>
              <a:rPr lang="sl-SI" dirty="0" err="1"/>
              <a:t>founder</a:t>
            </a:r>
            <a:endParaRPr lang="sl-SI" dirty="0"/>
          </a:p>
          <a:p>
            <a:r>
              <a:rPr lang="sl-SI" dirty="0" err="1"/>
              <a:t>Chairman</a:t>
            </a:r>
            <a:r>
              <a:rPr lang="sl-SI" dirty="0"/>
              <a:t> (</a:t>
            </a:r>
            <a:r>
              <a:rPr lang="sl-SI" dirty="0" err="1"/>
              <a:t>Person</a:t>
            </a:r>
            <a:r>
              <a:rPr lang="sl-SI" dirty="0"/>
              <a:t> in </a:t>
            </a:r>
            <a:r>
              <a:rPr lang="sl-SI" dirty="0" err="1"/>
              <a:t>charge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organisation</a:t>
            </a:r>
            <a:r>
              <a:rPr lang="sl-SI" dirty="0"/>
              <a:t>)</a:t>
            </a:r>
          </a:p>
          <a:p>
            <a:r>
              <a:rPr lang="sl-SI" dirty="0"/>
              <a:t>CEO </a:t>
            </a:r>
            <a:r>
              <a:rPr lang="sl-SI" dirty="0" err="1"/>
              <a:t>of</a:t>
            </a:r>
            <a:r>
              <a:rPr lang="sl-SI" dirty="0"/>
              <a:t> Apple </a:t>
            </a:r>
            <a:r>
              <a:rPr lang="sl-SI" dirty="0" err="1"/>
              <a:t>Incoparation</a:t>
            </a:r>
            <a:r>
              <a:rPr lang="sl-SI" dirty="0"/>
              <a:t>. (</a:t>
            </a:r>
            <a:r>
              <a:rPr lang="sl-SI" dirty="0" err="1"/>
              <a:t>Chief</a:t>
            </a:r>
            <a:r>
              <a:rPr lang="sl-SI" dirty="0"/>
              <a:t> </a:t>
            </a:r>
            <a:r>
              <a:rPr lang="sl-SI" dirty="0" err="1"/>
              <a:t>Executive</a:t>
            </a:r>
            <a:r>
              <a:rPr lang="sl-SI" dirty="0"/>
              <a:t> </a:t>
            </a:r>
            <a:r>
              <a:rPr lang="sl-SI" dirty="0" err="1"/>
              <a:t>Officer</a:t>
            </a:r>
            <a:r>
              <a:rPr lang="sl-SI" dirty="0"/>
              <a:t>)</a:t>
            </a:r>
          </a:p>
          <a:p>
            <a:r>
              <a:rPr lang="sl-SI" dirty="0"/>
              <a:t>A </a:t>
            </a:r>
            <a:r>
              <a:rPr lang="sl-SI" dirty="0" err="1"/>
              <a:t>pioneer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PC </a:t>
            </a:r>
            <a:r>
              <a:rPr lang="sl-SI" dirty="0" err="1"/>
              <a:t>revolution</a:t>
            </a:r>
            <a:r>
              <a:rPr lang="sl-SI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2975974" cy="17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His</a:t>
            </a:r>
            <a:r>
              <a:rPr lang="sl-SI" dirty="0"/>
              <a:t> </a:t>
            </a:r>
            <a:r>
              <a:rPr lang="sl-SI" dirty="0" err="1"/>
              <a:t>life</a:t>
            </a:r>
            <a:r>
              <a:rPr lang="sl-SI" dirty="0"/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Born</a:t>
            </a:r>
            <a:r>
              <a:rPr lang="sl-SI" dirty="0"/>
              <a:t> in San Francisco</a:t>
            </a:r>
          </a:p>
          <a:p>
            <a:r>
              <a:rPr lang="sl-SI" dirty="0" err="1"/>
              <a:t>Adopted</a:t>
            </a:r>
            <a:r>
              <a:rPr lang="sl-SI" dirty="0"/>
              <a:t> at </a:t>
            </a:r>
            <a:r>
              <a:rPr lang="sl-SI" dirty="0" err="1"/>
              <a:t>birth</a:t>
            </a:r>
            <a:endParaRPr lang="sl-SI" dirty="0"/>
          </a:p>
          <a:p>
            <a:r>
              <a:rPr lang="sl-SI" dirty="0" err="1"/>
              <a:t>Attended</a:t>
            </a:r>
            <a:r>
              <a:rPr lang="sl-SI" dirty="0"/>
              <a:t> </a:t>
            </a:r>
            <a:r>
              <a:rPr lang="sl-SI" dirty="0" err="1"/>
              <a:t>Reed</a:t>
            </a:r>
            <a:r>
              <a:rPr lang="sl-SI" dirty="0"/>
              <a:t> </a:t>
            </a:r>
            <a:r>
              <a:rPr lang="sl-SI" dirty="0" err="1"/>
              <a:t>College</a:t>
            </a:r>
            <a:endParaRPr lang="sl-SI" dirty="0"/>
          </a:p>
          <a:p>
            <a:r>
              <a:rPr lang="sl-SI" dirty="0" err="1"/>
              <a:t>Travel</a:t>
            </a:r>
            <a:r>
              <a:rPr lang="sl-SI" dirty="0"/>
              <a:t> to </a:t>
            </a:r>
            <a:r>
              <a:rPr lang="sl-SI" dirty="0" err="1"/>
              <a:t>India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503">
            <a:off x="5673326" y="4100129"/>
            <a:ext cx="3216978" cy="16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29" y="1196752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365103"/>
            <a:ext cx="1850801" cy="185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2" y="4633207"/>
            <a:ext cx="2862620" cy="13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 1974 back to San Francisco</a:t>
            </a:r>
          </a:p>
          <a:p>
            <a:r>
              <a:rPr lang="sl-SI" dirty="0" err="1"/>
              <a:t>Worked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Atari</a:t>
            </a:r>
            <a:r>
              <a:rPr lang="sl-SI" dirty="0"/>
              <a:t> </a:t>
            </a:r>
          </a:p>
          <a:p>
            <a:r>
              <a:rPr lang="sl-SI" dirty="0"/>
              <a:t>In 1976 </a:t>
            </a:r>
            <a:r>
              <a:rPr lang="sl-SI" dirty="0" err="1"/>
              <a:t>founded</a:t>
            </a:r>
            <a:r>
              <a:rPr lang="sl-SI" dirty="0"/>
              <a:t> Apple 1</a:t>
            </a:r>
          </a:p>
          <a:p>
            <a:r>
              <a:rPr lang="sl-SI" dirty="0"/>
              <a:t>1977 </a:t>
            </a:r>
            <a:r>
              <a:rPr lang="sl-SI" dirty="0" err="1"/>
              <a:t>introduced</a:t>
            </a:r>
            <a:r>
              <a:rPr lang="sl-SI" dirty="0"/>
              <a:t> Apple 2 (</a:t>
            </a:r>
            <a:r>
              <a:rPr lang="sl-SI" dirty="0" err="1"/>
              <a:t>very</a:t>
            </a:r>
            <a:r>
              <a:rPr lang="sl-SI" dirty="0"/>
              <a:t> </a:t>
            </a:r>
            <a:r>
              <a:rPr lang="sl-SI" dirty="0" err="1"/>
              <a:t>successful</a:t>
            </a:r>
            <a:r>
              <a:rPr lang="sl-SI" dirty="0"/>
              <a:t>)</a:t>
            </a:r>
          </a:p>
          <a:p>
            <a:r>
              <a:rPr lang="sl-SI" dirty="0"/>
              <a:t>1980 </a:t>
            </a:r>
            <a:r>
              <a:rPr lang="sl-SI" dirty="0" err="1"/>
              <a:t>introduced</a:t>
            </a:r>
            <a:r>
              <a:rPr lang="sl-SI" dirty="0"/>
              <a:t> Apple 3 (not </a:t>
            </a:r>
            <a:r>
              <a:rPr lang="sl-SI" dirty="0" err="1"/>
              <a:t>successful</a:t>
            </a:r>
            <a:r>
              <a:rPr lang="sl-SI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72" y="2561699"/>
            <a:ext cx="1447428" cy="159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522240" cy="18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2004814" cy="18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51021"/>
            <a:ext cx="2085975" cy="18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1728192" cy="259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5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1985 Jobs </a:t>
            </a:r>
            <a:r>
              <a:rPr lang="sl-SI" dirty="0" err="1"/>
              <a:t>left</a:t>
            </a:r>
            <a:r>
              <a:rPr lang="sl-SI" dirty="0"/>
              <a:t> Apple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founded</a:t>
            </a:r>
            <a:r>
              <a:rPr lang="sl-SI" dirty="0"/>
              <a:t> </a:t>
            </a:r>
            <a:r>
              <a:rPr lang="sl-SI" dirty="0" err="1"/>
              <a:t>another</a:t>
            </a:r>
            <a:r>
              <a:rPr lang="sl-SI" dirty="0"/>
              <a:t> </a:t>
            </a:r>
            <a:r>
              <a:rPr lang="sl-SI" dirty="0" err="1"/>
              <a:t>company</a:t>
            </a:r>
            <a:r>
              <a:rPr lang="sl-SI" dirty="0"/>
              <a:t> </a:t>
            </a:r>
            <a:r>
              <a:rPr lang="sl-SI" dirty="0" err="1"/>
              <a:t>named</a:t>
            </a:r>
            <a:r>
              <a:rPr lang="sl-SI" dirty="0"/>
              <a:t> </a:t>
            </a:r>
            <a:r>
              <a:rPr lang="sl-SI" dirty="0" err="1"/>
              <a:t>NeXT</a:t>
            </a:r>
            <a:r>
              <a:rPr lang="sl-SI" dirty="0"/>
              <a:t>. (Not </a:t>
            </a:r>
            <a:r>
              <a:rPr lang="sl-SI" dirty="0" err="1"/>
              <a:t>succesful</a:t>
            </a:r>
            <a:r>
              <a:rPr lang="sl-SI" dirty="0"/>
              <a:t>)</a:t>
            </a:r>
          </a:p>
          <a:p>
            <a:r>
              <a:rPr lang="sl-SI" dirty="0"/>
              <a:t>1986 Jobs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Catmull</a:t>
            </a:r>
            <a:r>
              <a:rPr lang="sl-SI" dirty="0"/>
              <a:t> </a:t>
            </a:r>
            <a:r>
              <a:rPr lang="sl-SI" dirty="0" err="1"/>
              <a:t>founded</a:t>
            </a:r>
            <a:r>
              <a:rPr lang="sl-SI" dirty="0"/>
              <a:t> </a:t>
            </a:r>
            <a:r>
              <a:rPr lang="sl-SI" dirty="0" err="1"/>
              <a:t>Pixar</a:t>
            </a:r>
            <a:r>
              <a:rPr lang="sl-SI" dirty="0"/>
              <a:t> (</a:t>
            </a:r>
            <a:r>
              <a:rPr lang="sl-SI" dirty="0" err="1"/>
              <a:t>Became</a:t>
            </a:r>
            <a:r>
              <a:rPr lang="sl-SI" dirty="0"/>
              <a:t> </a:t>
            </a:r>
            <a:r>
              <a:rPr lang="sl-SI" dirty="0" err="1"/>
              <a:t>successful</a:t>
            </a:r>
            <a:r>
              <a:rPr lang="sl-SI" dirty="0"/>
              <a:t>)</a:t>
            </a:r>
          </a:p>
          <a:p>
            <a:r>
              <a:rPr lang="sl-SI" dirty="0"/>
              <a:t>1996 Apple </a:t>
            </a:r>
            <a:r>
              <a:rPr lang="sl-SI" dirty="0" err="1"/>
              <a:t>bought</a:t>
            </a:r>
            <a:r>
              <a:rPr lang="sl-SI" dirty="0"/>
              <a:t> </a:t>
            </a:r>
            <a:r>
              <a:rPr lang="sl-SI" dirty="0" err="1"/>
              <a:t>NeXT</a:t>
            </a:r>
            <a:r>
              <a:rPr lang="sl-SI" dirty="0"/>
              <a:t>.</a:t>
            </a:r>
          </a:p>
          <a:p>
            <a:r>
              <a:rPr lang="sl-SI" dirty="0"/>
              <a:t>1997 Jobs </a:t>
            </a:r>
            <a:r>
              <a:rPr lang="sl-SI" dirty="0" err="1"/>
              <a:t>became</a:t>
            </a:r>
            <a:r>
              <a:rPr lang="sl-SI" dirty="0"/>
              <a:t> </a:t>
            </a:r>
            <a:r>
              <a:rPr lang="sl-SI" dirty="0" err="1"/>
              <a:t>head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government</a:t>
            </a:r>
            <a:r>
              <a:rPr lang="sl-SI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976736" cy="19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647766" cy="20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Family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Married</a:t>
            </a:r>
            <a:r>
              <a:rPr lang="sl-SI" dirty="0"/>
              <a:t> 1991 to Laura </a:t>
            </a:r>
            <a:r>
              <a:rPr lang="sl-SI" dirty="0" err="1"/>
              <a:t>Powell</a:t>
            </a:r>
            <a:r>
              <a:rPr lang="sl-SI" dirty="0"/>
              <a:t> </a:t>
            </a:r>
          </a:p>
          <a:p>
            <a:r>
              <a:rPr lang="sl-SI" dirty="0"/>
              <a:t>4 </a:t>
            </a:r>
            <a:r>
              <a:rPr lang="sl-SI" dirty="0" err="1"/>
              <a:t>children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5141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525266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15" y="4115569"/>
            <a:ext cx="29908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9477"/>
            <a:ext cx="2441299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491217" cy="16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Interesting</a:t>
            </a:r>
            <a:r>
              <a:rPr lang="sl-SI" dirty="0"/>
              <a:t> </a:t>
            </a:r>
            <a:r>
              <a:rPr lang="sl-SI" dirty="0" err="1"/>
              <a:t>fasts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Steve</a:t>
            </a:r>
            <a:r>
              <a:rPr lang="sl-SI" dirty="0"/>
              <a:t> Jobs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Guinness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record</a:t>
            </a:r>
            <a:r>
              <a:rPr lang="sl-SI" dirty="0"/>
              <a:t> (</a:t>
            </a:r>
            <a:r>
              <a:rPr lang="sl-SI" dirty="0" err="1"/>
              <a:t>worst</a:t>
            </a:r>
            <a:r>
              <a:rPr lang="sl-SI" dirty="0"/>
              <a:t> </a:t>
            </a:r>
            <a:r>
              <a:rPr lang="sl-SI" dirty="0" err="1"/>
              <a:t>paid</a:t>
            </a:r>
            <a:r>
              <a:rPr lang="sl-SI" dirty="0"/>
              <a:t> </a:t>
            </a:r>
            <a:r>
              <a:rPr lang="sl-SI" dirty="0" err="1"/>
              <a:t>boss</a:t>
            </a:r>
            <a:r>
              <a:rPr lang="sl-SI" dirty="0"/>
              <a:t>)</a:t>
            </a:r>
          </a:p>
          <a:p>
            <a:r>
              <a:rPr lang="sl-SI" dirty="0" err="1"/>
              <a:t>He</a:t>
            </a:r>
            <a:r>
              <a:rPr lang="sl-SI" dirty="0"/>
              <a:t> </a:t>
            </a:r>
            <a:r>
              <a:rPr lang="sl-SI" dirty="0" err="1"/>
              <a:t>had</a:t>
            </a:r>
            <a:r>
              <a:rPr lang="sl-SI" dirty="0"/>
              <a:t> </a:t>
            </a:r>
            <a:r>
              <a:rPr lang="sl-SI" dirty="0" err="1"/>
              <a:t>his</a:t>
            </a:r>
            <a:r>
              <a:rPr lang="sl-SI" dirty="0"/>
              <a:t> </a:t>
            </a:r>
            <a:r>
              <a:rPr lang="sl-SI" dirty="0" err="1"/>
              <a:t>own</a:t>
            </a:r>
            <a:r>
              <a:rPr lang="sl-SI" dirty="0"/>
              <a:t> </a:t>
            </a:r>
            <a:r>
              <a:rPr lang="sl-SI" dirty="0" err="1"/>
              <a:t>aircraft</a:t>
            </a:r>
            <a:r>
              <a:rPr lang="sl-SI" dirty="0"/>
              <a:t> (</a:t>
            </a:r>
            <a:r>
              <a:rPr lang="sl-SI" dirty="0" err="1"/>
              <a:t>worth</a:t>
            </a:r>
            <a:r>
              <a:rPr lang="sl-SI" dirty="0"/>
              <a:t> 90 </a:t>
            </a:r>
            <a:r>
              <a:rPr lang="sl-SI" dirty="0" err="1"/>
              <a:t>milions</a:t>
            </a:r>
            <a:r>
              <a:rPr lang="sl-SI" dirty="0"/>
              <a:t> </a:t>
            </a:r>
            <a:r>
              <a:rPr lang="sl-SI" dirty="0" err="1"/>
              <a:t>dollars</a:t>
            </a:r>
            <a:r>
              <a:rPr lang="sl-SI" dirty="0"/>
              <a:t>)</a:t>
            </a:r>
          </a:p>
          <a:p>
            <a:r>
              <a:rPr lang="sl-SI" dirty="0"/>
              <a:t>30 </a:t>
            </a:r>
            <a:r>
              <a:rPr lang="sl-SI" dirty="0" err="1"/>
              <a:t>milions</a:t>
            </a:r>
            <a:r>
              <a:rPr lang="sl-SI" dirty="0"/>
              <a:t> </a:t>
            </a:r>
            <a:r>
              <a:rPr lang="sl-SI" dirty="0" err="1"/>
              <a:t>shares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Apple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71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Death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5 </a:t>
            </a:r>
            <a:r>
              <a:rPr lang="sl-SI" dirty="0" err="1"/>
              <a:t>October</a:t>
            </a:r>
            <a:r>
              <a:rPr lang="sl-SI" dirty="0"/>
              <a:t> 2011</a:t>
            </a:r>
          </a:p>
          <a:p>
            <a:r>
              <a:rPr lang="sl-SI" dirty="0" err="1"/>
              <a:t>He</a:t>
            </a:r>
            <a:r>
              <a:rPr lang="sl-SI" dirty="0"/>
              <a:t> </a:t>
            </a:r>
            <a:r>
              <a:rPr lang="sl-SI" dirty="0" err="1"/>
              <a:t>died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cancer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848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6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Steve</a:t>
            </a:r>
            <a:r>
              <a:rPr lang="sl-SI" dirty="0"/>
              <a:t> Jobs </a:t>
            </a:r>
            <a:r>
              <a:rPr lang="sl-SI" dirty="0" err="1"/>
              <a:t>Sayings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2569"/>
            <a:ext cx="3900024" cy="27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3501"/>
            <a:ext cx="4974138" cy="22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11" y="3838730"/>
            <a:ext cx="3312368" cy="296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0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164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Vrh</vt:lpstr>
      <vt:lpstr>Steve Jobs</vt:lpstr>
      <vt:lpstr>PowerPoint Presentation</vt:lpstr>
      <vt:lpstr>His life </vt:lpstr>
      <vt:lpstr>PowerPoint Presentation</vt:lpstr>
      <vt:lpstr>PowerPoint Presentation</vt:lpstr>
      <vt:lpstr>Family</vt:lpstr>
      <vt:lpstr>Interesting fasts about Steve Jobs</vt:lpstr>
      <vt:lpstr>Death</vt:lpstr>
      <vt:lpstr>Steve Jobs Sayings</vt:lpstr>
      <vt:lpstr>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2019-07-04T11:09:56Z</dcterms:created>
  <dcterms:modified xsi:type="dcterms:W3CDTF">2019-07-04T11:09:56Z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