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00FF"/>
    <a:srgbClr val="612A8A"/>
    <a:srgbClr val="B67D0A"/>
    <a:srgbClr val="FF00FF"/>
    <a:srgbClr val="CC0066"/>
    <a:srgbClr val="CC3399"/>
    <a:srgbClr val="D60093"/>
    <a:srgbClr val="DE442A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01" autoAdjust="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7-01-03T13:35:03.9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19,'21'0,"0"0,43 0,-43 0,21 0,-20-10,41 10,-42 0,0 0,1 0,-1 0,21 0,-21 0,0 0,22 0,-1 0,-21 0,22 0,-22 0,21 0,-21 0,0 0,1 0,-1 0,0 0,21 0,-21 0,1 0,-1 0,42 0,-42 0,1 0,20 20,0-20,-21 0,22 0,20 0,-42 0,1 0,-1 0,42 0,-42 0,1 0,-1 0,21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7-01-03T13:35:06.1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0 163,'21'0,"0"0,22 0,20 0,43 40,-22-40,-20 0,-22 0,-21 0,0 0,22 0,-22 0,0 0,21 0,1 0,-1 0,21 0,-20 0,20 0,-42 0,43 0,-43 0,21 0,64 61,-64-61,21 0,22 0,21 0,-43-20,22 20,-22 0,64-20,-42-21,20-40,-41 40,-43 21,0 0,0-1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CC187-B6CF-4CFB-8071-4EDCFA76BCFA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6035-7DF8-48D1-9752-74B2A6D00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7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6035-7DF8-48D1-9752-74B2A6D001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6035-7DF8-48D1-9752-74B2A6D001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7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5441-857C-41D4-A91E-66BA1BECC76E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7B79-7453-4DF3-8CE6-13139F16D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5441-857C-41D4-A91E-66BA1BECC76E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7B79-7453-4DF3-8CE6-13139F16D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5441-857C-41D4-A91E-66BA1BECC76E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7B79-7453-4DF3-8CE6-13139F16D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5441-857C-41D4-A91E-66BA1BECC76E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7B79-7453-4DF3-8CE6-13139F16D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5441-857C-41D4-A91E-66BA1BECC76E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7B79-7453-4DF3-8CE6-13139F16D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5441-857C-41D4-A91E-66BA1BECC76E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7B79-7453-4DF3-8CE6-13139F16D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5441-857C-41D4-A91E-66BA1BECC76E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7B79-7453-4DF3-8CE6-13139F16D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5441-857C-41D4-A91E-66BA1BECC76E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7B79-7453-4DF3-8CE6-13139F16D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5441-857C-41D4-A91E-66BA1BECC76E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7B79-7453-4DF3-8CE6-13139F16D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5441-857C-41D4-A91E-66BA1BECC76E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7B79-7453-4DF3-8CE6-13139F16D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5441-857C-41D4-A91E-66BA1BECC76E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7B79-7453-4DF3-8CE6-13139F16D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75441-857C-41D4-A91E-66BA1BECC76E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67B79-7453-4DF3-8CE6-13139F16D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3" descr="Top-Things-To-Do-In-Ken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121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grada vsebine 9" descr="Masai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4164736"/>
            <a:ext cx="4788024" cy="2864664"/>
          </a:xfrm>
        </p:spPr>
      </p:pic>
      <p:pic>
        <p:nvPicPr>
          <p:cNvPr id="5" name="Ograda vsebine 4" descr="b3249e39ec35aa9b8d13693d863260b5.g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052736"/>
            <a:ext cx="4788024" cy="3214655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sl-S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</a:rPr>
              <a:t>LOCATION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itchFamily="49" charset="-122"/>
              <a:ea typeface="SimSun-ExtB" pitchFamily="49" charset="-122"/>
            </a:endParaRPr>
          </a:p>
        </p:txBody>
      </p:sp>
      <p:pic>
        <p:nvPicPr>
          <p:cNvPr id="7" name="Slika 6" descr="Day-7-–-Masai-on-the-beach-on-Zanzib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052736"/>
            <a:ext cx="4749136" cy="3168352"/>
          </a:xfrm>
          <a:prstGeom prst="rect">
            <a:avLst/>
          </a:prstGeom>
        </p:spPr>
      </p:pic>
      <p:pic>
        <p:nvPicPr>
          <p:cNvPr id="12" name="Slika 11" descr="870_nairobi_ci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221088"/>
            <a:ext cx="4896544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Ograda vsebine 6" descr="kenya_map_2012__la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4830763"/>
              <a:ext cx="503238" cy="15875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1941" y="4821164"/>
                <a:ext cx="521956" cy="35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2875" y="5783263"/>
              <a:ext cx="746125" cy="100012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3517" y="5773876"/>
                <a:ext cx="764841" cy="11878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nairobi-national-park-gallery-image-12-1438798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052736"/>
            <a:ext cx="4427984" cy="308094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6864" cy="764704"/>
          </a:xfrm>
        </p:spPr>
        <p:txBody>
          <a:bodyPr/>
          <a:lstStyle/>
          <a:p>
            <a:r>
              <a:rPr lang="sl-SI" b="1" dirty="0" err="1">
                <a:solidFill>
                  <a:schemeClr val="accent6">
                    <a:lumMod val="75000"/>
                  </a:schemeClr>
                </a:solidFill>
                <a:effectLst/>
                <a:latin typeface="SimSun-ExtB" pitchFamily="49" charset="-122"/>
                <a:ea typeface="SimSun-ExtB" pitchFamily="49" charset="-122"/>
              </a:rPr>
              <a:t>1.</a:t>
            </a:r>
            <a:r>
              <a:rPr lang="sl-SI" b="1" u="sng" dirty="0" err="1">
                <a:solidFill>
                  <a:schemeClr val="accent6">
                    <a:lumMod val="75000"/>
                  </a:schemeClr>
                </a:solidFill>
                <a:effectLst/>
                <a:latin typeface="SimSun-ExtB" pitchFamily="49" charset="-122"/>
                <a:ea typeface="SimSun-ExtB" pitchFamily="49" charset="-122"/>
              </a:rPr>
              <a:t>NAIROBI</a:t>
            </a:r>
            <a:r>
              <a:rPr lang="sl-SI" b="1" u="sng" dirty="0">
                <a:solidFill>
                  <a:schemeClr val="accent6">
                    <a:lumMod val="75000"/>
                  </a:schemeClr>
                </a:solidFill>
                <a:effectLst/>
                <a:latin typeface="SimSun-ExtB" pitchFamily="49" charset="-122"/>
                <a:ea typeface="SimSun-ExtB" pitchFamily="49" charset="-122"/>
              </a:rPr>
              <a:t> NATIONAL PARK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effectLst/>
              <a:latin typeface="SimSun-ExtB" pitchFamily="49" charset="-122"/>
              <a:ea typeface="SimSun-ExtB" pitchFamily="49" charset="-122"/>
            </a:endParaRPr>
          </a:p>
        </p:txBody>
      </p:sp>
      <p:pic>
        <p:nvPicPr>
          <p:cNvPr id="4" name="Ograda vsebine 3" descr="full-day-nairobi-national-park-elephant-orphange-giraffe-centre-and-in-nairobi-2998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4716016" cy="3120688"/>
          </a:xfrm>
        </p:spPr>
      </p:pic>
      <p:pic>
        <p:nvPicPr>
          <p:cNvPr id="6" name="Slika 5" descr="nairobi-national-park-gallery-image-14-1438798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933056"/>
            <a:ext cx="4703851" cy="3140968"/>
          </a:xfrm>
          <a:prstGeom prst="rect">
            <a:avLst/>
          </a:prstGeom>
        </p:spPr>
      </p:pic>
      <p:pic>
        <p:nvPicPr>
          <p:cNvPr id="7" name="Slika 6" descr="nairobi-national-park-gallery-image-9-1438798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5064"/>
            <a:ext cx="4716016" cy="3211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images (1)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63688" y="1124744"/>
            <a:ext cx="4968552" cy="2926405"/>
          </a:xfrm>
          <a:prstGeom prst="rect">
            <a:avLst/>
          </a:prstGeom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sl-SI" b="1" dirty="0" err="1">
                <a:solidFill>
                  <a:srgbClr val="6600CC"/>
                </a:solidFill>
                <a:latin typeface="SimSun-ExtB" pitchFamily="49" charset="-122"/>
                <a:ea typeface="SimSun-ExtB" pitchFamily="49" charset="-122"/>
              </a:rPr>
              <a:t>2.</a:t>
            </a:r>
            <a:r>
              <a:rPr lang="sl-SI" b="1" u="sng" dirty="0" err="1">
                <a:solidFill>
                  <a:srgbClr val="6600CC"/>
                </a:solidFill>
                <a:latin typeface="SimSun" pitchFamily="2" charset="-122"/>
                <a:ea typeface="SimSun" pitchFamily="2" charset="-122"/>
              </a:rPr>
              <a:t>MALINDI</a:t>
            </a:r>
            <a:endParaRPr lang="en-US" b="1" u="sng" dirty="0">
              <a:solidFill>
                <a:srgbClr val="6600CC"/>
              </a:solidFill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5" name="Slika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5076056" cy="2855282"/>
          </a:xfrm>
          <a:prstGeom prst="rect">
            <a:avLst/>
          </a:prstGeom>
        </p:spPr>
      </p:pic>
      <p:pic>
        <p:nvPicPr>
          <p:cNvPr id="7" name="Slika 6" descr="tumblr_mjvagm4Xck1rmy2y4o1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124744"/>
            <a:ext cx="4464496" cy="3348372"/>
          </a:xfrm>
          <a:prstGeom prst="rect">
            <a:avLst/>
          </a:prstGeom>
        </p:spPr>
      </p:pic>
      <p:pic>
        <p:nvPicPr>
          <p:cNvPr id="8" name="Slika 7" descr="sai-eden-roc-hotel-527-ccc08fc9a6f60143aea2ae2b76ad0d704e2eb15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973543"/>
            <a:ext cx="5224073" cy="2884457"/>
          </a:xfrm>
          <a:prstGeom prst="rect">
            <a:avLst/>
          </a:prstGeom>
        </p:spPr>
      </p:pic>
      <p:pic>
        <p:nvPicPr>
          <p:cNvPr id="4" name="Ograda vsebine 3" descr="Malindi-Centre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-468560" y="1124744"/>
            <a:ext cx="3456384" cy="292729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sl-SI" b="1" u="sng" dirty="0" err="1">
                <a:solidFill>
                  <a:srgbClr val="B67D0A"/>
                </a:solidFill>
                <a:latin typeface="SimSun-ExtB" pitchFamily="49" charset="-122"/>
                <a:ea typeface="SimSun-ExtB" pitchFamily="49" charset="-122"/>
              </a:rPr>
              <a:t>3.HELLS</a:t>
            </a:r>
            <a:r>
              <a:rPr lang="sl-SI" b="1" u="sng" dirty="0">
                <a:solidFill>
                  <a:srgbClr val="B67D0A"/>
                </a:solidFill>
                <a:latin typeface="SimSun-ExtB" pitchFamily="49" charset="-122"/>
                <a:ea typeface="SimSun-ExtB" pitchFamily="49" charset="-122"/>
              </a:rPr>
              <a:t> GATE NATIONAL PARK</a:t>
            </a:r>
            <a:endParaRPr lang="en-US" b="1" u="sng" dirty="0">
              <a:solidFill>
                <a:srgbClr val="B67D0A"/>
              </a:solidFill>
              <a:latin typeface="SimSun-ExtB" pitchFamily="49" charset="-122"/>
              <a:ea typeface="SimSun-ExtB" pitchFamily="49" charset="-122"/>
            </a:endParaRPr>
          </a:p>
        </p:txBody>
      </p:sp>
      <p:pic>
        <p:nvPicPr>
          <p:cNvPr id="4" name="Ograda vsebine 3" descr="cycling-in-kenya-hells-gate-national-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5025705" cy="3345235"/>
          </a:xfrm>
        </p:spPr>
      </p:pic>
      <p:pic>
        <p:nvPicPr>
          <p:cNvPr id="8" name="Slika 7" descr="Hells_g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836712"/>
            <a:ext cx="5076056" cy="3384376"/>
          </a:xfrm>
          <a:prstGeom prst="rect">
            <a:avLst/>
          </a:prstGeom>
        </p:spPr>
      </p:pic>
      <p:pic>
        <p:nvPicPr>
          <p:cNvPr id="9" name="Slika 8" descr="hells-gate-national-p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9040"/>
            <a:ext cx="5004048" cy="3309821"/>
          </a:xfrm>
          <a:prstGeom prst="rect">
            <a:avLst/>
          </a:prstGeom>
        </p:spPr>
      </p:pic>
      <p:pic>
        <p:nvPicPr>
          <p:cNvPr id="10" name="Slika 9" descr="Hells_Gate_National_Park_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187732"/>
            <a:ext cx="4139952" cy="26702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sl-SI" sz="4000" b="1" dirty="0" err="1">
                <a:solidFill>
                  <a:srgbClr val="FF00FF"/>
                </a:solidFill>
                <a:latin typeface="SimSun-ExtB" pitchFamily="49" charset="-122"/>
                <a:ea typeface="SimSun-ExtB" pitchFamily="49" charset="-122"/>
              </a:rPr>
              <a:t>4.</a:t>
            </a:r>
            <a:r>
              <a:rPr lang="sl-SI" sz="4000" b="1" u="sng" dirty="0" err="1">
                <a:solidFill>
                  <a:srgbClr val="FF00FF"/>
                </a:solidFill>
                <a:latin typeface="SimSun-ExtB" pitchFamily="49" charset="-122"/>
                <a:ea typeface="SimSun-ExtB" pitchFamily="49" charset="-122"/>
              </a:rPr>
              <a:t>LAMU</a:t>
            </a:r>
            <a:r>
              <a:rPr lang="sl-SI" sz="4000" b="1" u="sng" dirty="0">
                <a:solidFill>
                  <a:srgbClr val="FF00FF"/>
                </a:solidFill>
                <a:latin typeface="SimSun-ExtB" pitchFamily="49" charset="-122"/>
                <a:ea typeface="SimSun-ExtB" pitchFamily="49" charset="-122"/>
              </a:rPr>
              <a:t> ISLAND</a:t>
            </a:r>
            <a:endParaRPr lang="en-US" sz="4000" b="1" u="sng" dirty="0">
              <a:solidFill>
                <a:srgbClr val="FF00FF"/>
              </a:solidFill>
              <a:latin typeface="SimSun-ExtB" pitchFamily="49" charset="-122"/>
              <a:ea typeface="SimSun-ExtB" pitchFamily="49" charset="-122"/>
            </a:endParaRPr>
          </a:p>
        </p:txBody>
      </p:sp>
      <p:pic>
        <p:nvPicPr>
          <p:cNvPr id="5" name="Slika 4" descr="stopover-guest-house-shela-lamu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789040"/>
            <a:ext cx="4668669" cy="3068960"/>
          </a:xfrm>
          <a:prstGeom prst="rect">
            <a:avLst/>
          </a:prstGeom>
        </p:spPr>
      </p:pic>
      <p:pic>
        <p:nvPicPr>
          <p:cNvPr id="6" name="Slika 5" descr="Lamu-isl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4788024" cy="3096344"/>
          </a:xfrm>
          <a:prstGeom prst="rect">
            <a:avLst/>
          </a:prstGeom>
        </p:spPr>
      </p:pic>
      <p:pic>
        <p:nvPicPr>
          <p:cNvPr id="7" name="Slika 6" descr="lamu-island-ken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66626"/>
            <a:ext cx="4845918" cy="3091374"/>
          </a:xfrm>
          <a:prstGeom prst="rect">
            <a:avLst/>
          </a:prstGeom>
        </p:spPr>
      </p:pic>
      <p:pic>
        <p:nvPicPr>
          <p:cNvPr id="4" name="Ograda vsebine 3" descr="lamu4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788024" y="764704"/>
            <a:ext cx="4680520" cy="312034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81947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sl-SI" dirty="0">
                <a:solidFill>
                  <a:schemeClr val="accent3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</a:rPr>
            </a:br>
            <a:r>
              <a:rPr lang="sl-SI" b="1" dirty="0" err="1">
                <a:solidFill>
                  <a:schemeClr val="accent3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</a:rPr>
              <a:t>5.</a:t>
            </a:r>
            <a:r>
              <a:rPr lang="sl-SI" b="1" u="sng" dirty="0" err="1">
                <a:solidFill>
                  <a:schemeClr val="accent3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</a:rPr>
              <a:t>SAMBURU</a:t>
            </a:r>
            <a:r>
              <a:rPr lang="sl-SI" b="1" u="sng" dirty="0">
                <a:solidFill>
                  <a:schemeClr val="accent3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</a:rPr>
              <a:t> NATIONAL RESERVE</a:t>
            </a:r>
            <a:endParaRPr lang="en-US" b="1" u="sng" dirty="0">
              <a:solidFill>
                <a:schemeClr val="accent3">
                  <a:lumMod val="50000"/>
                </a:schemeClr>
              </a:solidFill>
              <a:latin typeface="SimSun-ExtB" pitchFamily="49" charset="-122"/>
              <a:ea typeface="SimSun-ExtB" pitchFamily="49" charset="-122"/>
            </a:endParaRPr>
          </a:p>
        </p:txBody>
      </p:sp>
      <p:pic>
        <p:nvPicPr>
          <p:cNvPr id="5" name="Slika 4" descr="saruni-samburu-lodge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318191"/>
            <a:ext cx="4355976" cy="2539809"/>
          </a:xfrm>
          <a:prstGeom prst="rect">
            <a:avLst/>
          </a:prstGeom>
        </p:spPr>
      </p:pic>
      <p:pic>
        <p:nvPicPr>
          <p:cNvPr id="7" name="Slika 6" descr="samburu-the-lodge.jpg.1360x678_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0968"/>
            <a:ext cx="4845020" cy="3717032"/>
          </a:xfrm>
          <a:prstGeom prst="rect">
            <a:avLst/>
          </a:prstGeom>
        </p:spPr>
      </p:pic>
      <p:pic>
        <p:nvPicPr>
          <p:cNvPr id="6" name="Slika 5" descr="sarova_shaba_pic_1_5925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4704"/>
            <a:ext cx="5004048" cy="2448272"/>
          </a:xfrm>
          <a:prstGeom prst="rect">
            <a:avLst/>
          </a:prstGeom>
        </p:spPr>
      </p:pic>
      <p:pic>
        <p:nvPicPr>
          <p:cNvPr id="4" name="Ograda vsebine 3" descr="ashnil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827584" y="764704"/>
            <a:ext cx="5118384" cy="3600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Mount-Kenya-by-Franco-Pecchio-Ai@ceFlick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5698" y="692696"/>
            <a:ext cx="4828301" cy="317697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/>
          <a:lstStyle/>
          <a:p>
            <a:r>
              <a:rPr lang="sl-SI" b="1" dirty="0" err="1">
                <a:solidFill>
                  <a:srgbClr val="669900"/>
                </a:solidFill>
                <a:latin typeface="SimSun-ExtB" pitchFamily="49" charset="-122"/>
                <a:ea typeface="SimSun-ExtB" pitchFamily="49" charset="-122"/>
              </a:rPr>
              <a:t>6.</a:t>
            </a:r>
            <a:r>
              <a:rPr lang="sl-SI" b="1" u="sng" dirty="0" err="1">
                <a:solidFill>
                  <a:srgbClr val="669900"/>
                </a:solidFill>
                <a:latin typeface="SimSun-ExtB" pitchFamily="49" charset="-122"/>
                <a:ea typeface="SimSun-ExtB" pitchFamily="49" charset="-122"/>
              </a:rPr>
              <a:t>MOUNT</a:t>
            </a:r>
            <a:r>
              <a:rPr lang="sl-SI" b="1" u="sng" dirty="0">
                <a:solidFill>
                  <a:srgbClr val="669900"/>
                </a:solidFill>
                <a:latin typeface="SimSun-ExtB" pitchFamily="49" charset="-122"/>
                <a:ea typeface="SimSun-ExtB" pitchFamily="49" charset="-122"/>
              </a:rPr>
              <a:t> KENYA</a:t>
            </a:r>
            <a:endParaRPr lang="en-US" b="1" u="sng" dirty="0">
              <a:solidFill>
                <a:srgbClr val="669900"/>
              </a:solidFill>
              <a:latin typeface="SimSun-ExtB" pitchFamily="49" charset="-122"/>
              <a:ea typeface="SimSun-ExtB" pitchFamily="49" charset="-122"/>
            </a:endParaRPr>
          </a:p>
        </p:txBody>
      </p:sp>
      <p:pic>
        <p:nvPicPr>
          <p:cNvPr id="4" name="Ograda vsebine 3" descr="131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4788024" cy="3053644"/>
          </a:xfrm>
        </p:spPr>
      </p:pic>
      <p:pic>
        <p:nvPicPr>
          <p:cNvPr id="5" name="Slika 4" descr="Mount-Kenya-by-Franco-Pecchio-Ai@ceFlickr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717032"/>
            <a:ext cx="4187957" cy="3140968"/>
          </a:xfrm>
          <a:prstGeom prst="rect">
            <a:avLst/>
          </a:prstGeom>
        </p:spPr>
      </p:pic>
      <p:pic>
        <p:nvPicPr>
          <p:cNvPr id="6" name="Slika 5" descr="82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701551"/>
            <a:ext cx="5220072" cy="31564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SimSun</vt:lpstr>
      <vt:lpstr>SimSun-ExtB</vt:lpstr>
      <vt:lpstr>Arial</vt:lpstr>
      <vt:lpstr>Calibri</vt:lpstr>
      <vt:lpstr>Officeova tema</vt:lpstr>
      <vt:lpstr>PowerPoint Presentation</vt:lpstr>
      <vt:lpstr>LOCATION</vt:lpstr>
      <vt:lpstr>PowerPoint Presentation</vt:lpstr>
      <vt:lpstr>1.NAIROBI NATIONAL PARK</vt:lpstr>
      <vt:lpstr>2.MALINDI</vt:lpstr>
      <vt:lpstr>3.HELLS GATE NATIONAL PARK</vt:lpstr>
      <vt:lpstr>4.LAMU ISLAND</vt:lpstr>
      <vt:lpstr>  5.SAMBURU NATIONAL RESERVE</vt:lpstr>
      <vt:lpstr>6.MOUNT KENYA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2019-07-01T12:53:50Z</dcterms:created>
  <dcterms:modified xsi:type="dcterms:W3CDTF">2019-07-01T12:53:50Z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