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6" r:id="rId2"/>
    <p:sldId id="259" r:id="rId3"/>
    <p:sldId id="260" r:id="rId4"/>
    <p:sldId id="261" r:id="rId5"/>
    <p:sldId id="262" r:id="rId6"/>
    <p:sldId id="266" r:id="rId7"/>
    <p:sldId id="263" r:id="rId8"/>
    <p:sldId id="264" r:id="rId9"/>
    <p:sldId id="267" r:id="rId10"/>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99FF"/>
    <a:srgbClr val="808080"/>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8"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28398DA2-DE24-4F77-BF7C-F78E9C180140}"/>
              </a:ext>
            </a:extLst>
          </p:cNvPr>
          <p:cNvSpPr>
            <a:spLocks noGrp="1" noChangeArrowheads="1"/>
          </p:cNvSpPr>
          <p:nvPr>
            <p:ph type="dt" sz="half" idx="10"/>
          </p:nvPr>
        </p:nvSpPr>
        <p:spPr>
          <a:ln/>
        </p:spPr>
        <p:txBody>
          <a:bodyPr/>
          <a:lstStyle>
            <a:lvl1pPr>
              <a:defRPr/>
            </a:lvl1pPr>
          </a:lstStyle>
          <a:p>
            <a:pPr>
              <a:defRPr/>
            </a:pPr>
            <a:endParaRPr lang="sl-SI" altLang="sl-SI"/>
          </a:p>
        </p:txBody>
      </p:sp>
      <p:sp>
        <p:nvSpPr>
          <p:cNvPr id="5" name="Rectangle 5">
            <a:extLst>
              <a:ext uri="{FF2B5EF4-FFF2-40B4-BE49-F238E27FC236}">
                <a16:creationId xmlns:a16="http://schemas.microsoft.com/office/drawing/2014/main" id="{D4E4055E-FF9F-4B0F-A2E1-8E5BF1085167}"/>
              </a:ext>
            </a:extLst>
          </p:cNvPr>
          <p:cNvSpPr>
            <a:spLocks noGrp="1" noChangeArrowheads="1"/>
          </p:cNvSpPr>
          <p:nvPr>
            <p:ph type="ftr" sz="quarter" idx="11"/>
          </p:nvPr>
        </p:nvSpPr>
        <p:spPr>
          <a:ln/>
        </p:spPr>
        <p:txBody>
          <a:bodyPr/>
          <a:lstStyle>
            <a:lvl1pPr>
              <a:defRPr/>
            </a:lvl1pPr>
          </a:lstStyle>
          <a:p>
            <a:pPr>
              <a:defRPr/>
            </a:pPr>
            <a:endParaRPr lang="sl-SI" altLang="sl-SI"/>
          </a:p>
        </p:txBody>
      </p:sp>
      <p:sp>
        <p:nvSpPr>
          <p:cNvPr id="6" name="Rectangle 6">
            <a:extLst>
              <a:ext uri="{FF2B5EF4-FFF2-40B4-BE49-F238E27FC236}">
                <a16:creationId xmlns:a16="http://schemas.microsoft.com/office/drawing/2014/main" id="{35B0D54A-3DFF-4298-A3F6-B69D25ADB22F}"/>
              </a:ext>
            </a:extLst>
          </p:cNvPr>
          <p:cNvSpPr>
            <a:spLocks noGrp="1" noChangeArrowheads="1"/>
          </p:cNvSpPr>
          <p:nvPr>
            <p:ph type="sldNum" sz="quarter" idx="12"/>
          </p:nvPr>
        </p:nvSpPr>
        <p:spPr>
          <a:ln/>
        </p:spPr>
        <p:txBody>
          <a:bodyPr/>
          <a:lstStyle>
            <a:lvl1pPr>
              <a:defRPr/>
            </a:lvl1pPr>
          </a:lstStyle>
          <a:p>
            <a:fld id="{D49595DD-4EC6-48D2-9EB3-2E52234C9F40}" type="slidenum">
              <a:rPr lang="sl-SI" altLang="sl-SI"/>
              <a:pPr/>
              <a:t>‹#›</a:t>
            </a:fld>
            <a:endParaRPr lang="sl-SI" altLang="sl-SI"/>
          </a:p>
        </p:txBody>
      </p:sp>
    </p:spTree>
    <p:extLst>
      <p:ext uri="{BB962C8B-B14F-4D97-AF65-F5344CB8AC3E}">
        <p14:creationId xmlns:p14="http://schemas.microsoft.com/office/powerpoint/2010/main" val="1736885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BBAAB009-BA18-4CB5-AD91-54B07255A0EA}"/>
              </a:ext>
            </a:extLst>
          </p:cNvPr>
          <p:cNvSpPr>
            <a:spLocks noGrp="1" noChangeArrowheads="1"/>
          </p:cNvSpPr>
          <p:nvPr>
            <p:ph type="dt" sz="half" idx="10"/>
          </p:nvPr>
        </p:nvSpPr>
        <p:spPr>
          <a:ln/>
        </p:spPr>
        <p:txBody>
          <a:bodyPr/>
          <a:lstStyle>
            <a:lvl1pPr>
              <a:defRPr/>
            </a:lvl1pPr>
          </a:lstStyle>
          <a:p>
            <a:pPr>
              <a:defRPr/>
            </a:pPr>
            <a:endParaRPr lang="sl-SI" altLang="sl-SI"/>
          </a:p>
        </p:txBody>
      </p:sp>
      <p:sp>
        <p:nvSpPr>
          <p:cNvPr id="5" name="Rectangle 5">
            <a:extLst>
              <a:ext uri="{FF2B5EF4-FFF2-40B4-BE49-F238E27FC236}">
                <a16:creationId xmlns:a16="http://schemas.microsoft.com/office/drawing/2014/main" id="{A785A4CB-59F2-45C4-9A48-690BB8874A03}"/>
              </a:ext>
            </a:extLst>
          </p:cNvPr>
          <p:cNvSpPr>
            <a:spLocks noGrp="1" noChangeArrowheads="1"/>
          </p:cNvSpPr>
          <p:nvPr>
            <p:ph type="ftr" sz="quarter" idx="11"/>
          </p:nvPr>
        </p:nvSpPr>
        <p:spPr>
          <a:ln/>
        </p:spPr>
        <p:txBody>
          <a:bodyPr/>
          <a:lstStyle>
            <a:lvl1pPr>
              <a:defRPr/>
            </a:lvl1pPr>
          </a:lstStyle>
          <a:p>
            <a:pPr>
              <a:defRPr/>
            </a:pPr>
            <a:endParaRPr lang="sl-SI" altLang="sl-SI"/>
          </a:p>
        </p:txBody>
      </p:sp>
      <p:sp>
        <p:nvSpPr>
          <p:cNvPr id="6" name="Rectangle 6">
            <a:extLst>
              <a:ext uri="{FF2B5EF4-FFF2-40B4-BE49-F238E27FC236}">
                <a16:creationId xmlns:a16="http://schemas.microsoft.com/office/drawing/2014/main" id="{AAD92512-8B15-45F5-98AB-5F6E24CB6E71}"/>
              </a:ext>
            </a:extLst>
          </p:cNvPr>
          <p:cNvSpPr>
            <a:spLocks noGrp="1" noChangeArrowheads="1"/>
          </p:cNvSpPr>
          <p:nvPr>
            <p:ph type="sldNum" sz="quarter" idx="12"/>
          </p:nvPr>
        </p:nvSpPr>
        <p:spPr>
          <a:ln/>
        </p:spPr>
        <p:txBody>
          <a:bodyPr/>
          <a:lstStyle>
            <a:lvl1pPr>
              <a:defRPr/>
            </a:lvl1pPr>
          </a:lstStyle>
          <a:p>
            <a:fld id="{8A7F5E60-4278-41BF-ABEF-B571C6C2A609}" type="slidenum">
              <a:rPr lang="sl-SI" altLang="sl-SI"/>
              <a:pPr/>
              <a:t>‹#›</a:t>
            </a:fld>
            <a:endParaRPr lang="sl-SI" altLang="sl-SI"/>
          </a:p>
        </p:txBody>
      </p:sp>
    </p:spTree>
    <p:extLst>
      <p:ext uri="{BB962C8B-B14F-4D97-AF65-F5344CB8AC3E}">
        <p14:creationId xmlns:p14="http://schemas.microsoft.com/office/powerpoint/2010/main" val="3033089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DCFB8356-424E-4348-8CB1-7817CEA553BB}"/>
              </a:ext>
            </a:extLst>
          </p:cNvPr>
          <p:cNvSpPr>
            <a:spLocks noGrp="1" noChangeArrowheads="1"/>
          </p:cNvSpPr>
          <p:nvPr>
            <p:ph type="dt" sz="half" idx="10"/>
          </p:nvPr>
        </p:nvSpPr>
        <p:spPr>
          <a:ln/>
        </p:spPr>
        <p:txBody>
          <a:bodyPr/>
          <a:lstStyle>
            <a:lvl1pPr>
              <a:defRPr/>
            </a:lvl1pPr>
          </a:lstStyle>
          <a:p>
            <a:pPr>
              <a:defRPr/>
            </a:pPr>
            <a:endParaRPr lang="sl-SI" altLang="sl-SI"/>
          </a:p>
        </p:txBody>
      </p:sp>
      <p:sp>
        <p:nvSpPr>
          <p:cNvPr id="5" name="Rectangle 5">
            <a:extLst>
              <a:ext uri="{FF2B5EF4-FFF2-40B4-BE49-F238E27FC236}">
                <a16:creationId xmlns:a16="http://schemas.microsoft.com/office/drawing/2014/main" id="{316909B5-BD6A-467B-9F8D-65863960DC58}"/>
              </a:ext>
            </a:extLst>
          </p:cNvPr>
          <p:cNvSpPr>
            <a:spLocks noGrp="1" noChangeArrowheads="1"/>
          </p:cNvSpPr>
          <p:nvPr>
            <p:ph type="ftr" sz="quarter" idx="11"/>
          </p:nvPr>
        </p:nvSpPr>
        <p:spPr>
          <a:ln/>
        </p:spPr>
        <p:txBody>
          <a:bodyPr/>
          <a:lstStyle>
            <a:lvl1pPr>
              <a:defRPr/>
            </a:lvl1pPr>
          </a:lstStyle>
          <a:p>
            <a:pPr>
              <a:defRPr/>
            </a:pPr>
            <a:endParaRPr lang="sl-SI" altLang="sl-SI"/>
          </a:p>
        </p:txBody>
      </p:sp>
      <p:sp>
        <p:nvSpPr>
          <p:cNvPr id="6" name="Rectangle 6">
            <a:extLst>
              <a:ext uri="{FF2B5EF4-FFF2-40B4-BE49-F238E27FC236}">
                <a16:creationId xmlns:a16="http://schemas.microsoft.com/office/drawing/2014/main" id="{69DDC489-323A-4BC4-8F26-ED72C45E72D4}"/>
              </a:ext>
            </a:extLst>
          </p:cNvPr>
          <p:cNvSpPr>
            <a:spLocks noGrp="1" noChangeArrowheads="1"/>
          </p:cNvSpPr>
          <p:nvPr>
            <p:ph type="sldNum" sz="quarter" idx="12"/>
          </p:nvPr>
        </p:nvSpPr>
        <p:spPr>
          <a:ln/>
        </p:spPr>
        <p:txBody>
          <a:bodyPr/>
          <a:lstStyle>
            <a:lvl1pPr>
              <a:defRPr/>
            </a:lvl1pPr>
          </a:lstStyle>
          <a:p>
            <a:fld id="{79C70E01-BFED-4409-8CC1-FAC9CAB646EA}" type="slidenum">
              <a:rPr lang="sl-SI" altLang="sl-SI"/>
              <a:pPr/>
              <a:t>‹#›</a:t>
            </a:fld>
            <a:endParaRPr lang="sl-SI" altLang="sl-SI"/>
          </a:p>
        </p:txBody>
      </p:sp>
    </p:spTree>
    <p:extLst>
      <p:ext uri="{BB962C8B-B14F-4D97-AF65-F5344CB8AC3E}">
        <p14:creationId xmlns:p14="http://schemas.microsoft.com/office/powerpoint/2010/main" val="1484096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077046CC-B1A6-4E6A-B3F5-650D578C3DBE}"/>
              </a:ext>
            </a:extLst>
          </p:cNvPr>
          <p:cNvSpPr>
            <a:spLocks noGrp="1" noChangeArrowheads="1"/>
          </p:cNvSpPr>
          <p:nvPr>
            <p:ph type="dt" sz="half" idx="10"/>
          </p:nvPr>
        </p:nvSpPr>
        <p:spPr>
          <a:ln/>
        </p:spPr>
        <p:txBody>
          <a:bodyPr/>
          <a:lstStyle>
            <a:lvl1pPr>
              <a:defRPr/>
            </a:lvl1pPr>
          </a:lstStyle>
          <a:p>
            <a:pPr>
              <a:defRPr/>
            </a:pPr>
            <a:endParaRPr lang="sl-SI" altLang="sl-SI"/>
          </a:p>
        </p:txBody>
      </p:sp>
      <p:sp>
        <p:nvSpPr>
          <p:cNvPr id="5" name="Rectangle 5">
            <a:extLst>
              <a:ext uri="{FF2B5EF4-FFF2-40B4-BE49-F238E27FC236}">
                <a16:creationId xmlns:a16="http://schemas.microsoft.com/office/drawing/2014/main" id="{0DA19392-A0AA-4174-A3EF-7DC5A5F7D69C}"/>
              </a:ext>
            </a:extLst>
          </p:cNvPr>
          <p:cNvSpPr>
            <a:spLocks noGrp="1" noChangeArrowheads="1"/>
          </p:cNvSpPr>
          <p:nvPr>
            <p:ph type="ftr" sz="quarter" idx="11"/>
          </p:nvPr>
        </p:nvSpPr>
        <p:spPr>
          <a:ln/>
        </p:spPr>
        <p:txBody>
          <a:bodyPr/>
          <a:lstStyle>
            <a:lvl1pPr>
              <a:defRPr/>
            </a:lvl1pPr>
          </a:lstStyle>
          <a:p>
            <a:pPr>
              <a:defRPr/>
            </a:pPr>
            <a:endParaRPr lang="sl-SI" altLang="sl-SI"/>
          </a:p>
        </p:txBody>
      </p:sp>
      <p:sp>
        <p:nvSpPr>
          <p:cNvPr id="6" name="Rectangle 6">
            <a:extLst>
              <a:ext uri="{FF2B5EF4-FFF2-40B4-BE49-F238E27FC236}">
                <a16:creationId xmlns:a16="http://schemas.microsoft.com/office/drawing/2014/main" id="{553691B5-3687-43B3-9474-0A9287C8E48B}"/>
              </a:ext>
            </a:extLst>
          </p:cNvPr>
          <p:cNvSpPr>
            <a:spLocks noGrp="1" noChangeArrowheads="1"/>
          </p:cNvSpPr>
          <p:nvPr>
            <p:ph type="sldNum" sz="quarter" idx="12"/>
          </p:nvPr>
        </p:nvSpPr>
        <p:spPr>
          <a:ln/>
        </p:spPr>
        <p:txBody>
          <a:bodyPr/>
          <a:lstStyle>
            <a:lvl1pPr>
              <a:defRPr/>
            </a:lvl1pPr>
          </a:lstStyle>
          <a:p>
            <a:fld id="{5896A06B-AEA8-42AF-AAF6-94B59EFC9195}" type="slidenum">
              <a:rPr lang="sl-SI" altLang="sl-SI"/>
              <a:pPr/>
              <a:t>‹#›</a:t>
            </a:fld>
            <a:endParaRPr lang="sl-SI" altLang="sl-SI"/>
          </a:p>
        </p:txBody>
      </p:sp>
    </p:spTree>
    <p:extLst>
      <p:ext uri="{BB962C8B-B14F-4D97-AF65-F5344CB8AC3E}">
        <p14:creationId xmlns:p14="http://schemas.microsoft.com/office/powerpoint/2010/main" val="4284354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EA1D1F2-4D4B-4E85-95E7-7EB0831C30F2}"/>
              </a:ext>
            </a:extLst>
          </p:cNvPr>
          <p:cNvSpPr>
            <a:spLocks noGrp="1" noChangeArrowheads="1"/>
          </p:cNvSpPr>
          <p:nvPr>
            <p:ph type="dt" sz="half" idx="10"/>
          </p:nvPr>
        </p:nvSpPr>
        <p:spPr>
          <a:ln/>
        </p:spPr>
        <p:txBody>
          <a:bodyPr/>
          <a:lstStyle>
            <a:lvl1pPr>
              <a:defRPr/>
            </a:lvl1pPr>
          </a:lstStyle>
          <a:p>
            <a:pPr>
              <a:defRPr/>
            </a:pPr>
            <a:endParaRPr lang="sl-SI" altLang="sl-SI"/>
          </a:p>
        </p:txBody>
      </p:sp>
      <p:sp>
        <p:nvSpPr>
          <p:cNvPr id="5" name="Rectangle 5">
            <a:extLst>
              <a:ext uri="{FF2B5EF4-FFF2-40B4-BE49-F238E27FC236}">
                <a16:creationId xmlns:a16="http://schemas.microsoft.com/office/drawing/2014/main" id="{057A0AA5-E920-4E8C-BC87-798A673666B6}"/>
              </a:ext>
            </a:extLst>
          </p:cNvPr>
          <p:cNvSpPr>
            <a:spLocks noGrp="1" noChangeArrowheads="1"/>
          </p:cNvSpPr>
          <p:nvPr>
            <p:ph type="ftr" sz="quarter" idx="11"/>
          </p:nvPr>
        </p:nvSpPr>
        <p:spPr>
          <a:ln/>
        </p:spPr>
        <p:txBody>
          <a:bodyPr/>
          <a:lstStyle>
            <a:lvl1pPr>
              <a:defRPr/>
            </a:lvl1pPr>
          </a:lstStyle>
          <a:p>
            <a:pPr>
              <a:defRPr/>
            </a:pPr>
            <a:endParaRPr lang="sl-SI" altLang="sl-SI"/>
          </a:p>
        </p:txBody>
      </p:sp>
      <p:sp>
        <p:nvSpPr>
          <p:cNvPr id="6" name="Rectangle 6">
            <a:extLst>
              <a:ext uri="{FF2B5EF4-FFF2-40B4-BE49-F238E27FC236}">
                <a16:creationId xmlns:a16="http://schemas.microsoft.com/office/drawing/2014/main" id="{7F3943EE-C13C-4219-A7B3-512405CC90E2}"/>
              </a:ext>
            </a:extLst>
          </p:cNvPr>
          <p:cNvSpPr>
            <a:spLocks noGrp="1" noChangeArrowheads="1"/>
          </p:cNvSpPr>
          <p:nvPr>
            <p:ph type="sldNum" sz="quarter" idx="12"/>
          </p:nvPr>
        </p:nvSpPr>
        <p:spPr>
          <a:ln/>
        </p:spPr>
        <p:txBody>
          <a:bodyPr/>
          <a:lstStyle>
            <a:lvl1pPr>
              <a:defRPr/>
            </a:lvl1pPr>
          </a:lstStyle>
          <a:p>
            <a:fld id="{74B07AC1-AE90-4DB8-AECB-F9FC6BD9C2ED}" type="slidenum">
              <a:rPr lang="sl-SI" altLang="sl-SI"/>
              <a:pPr/>
              <a:t>‹#›</a:t>
            </a:fld>
            <a:endParaRPr lang="sl-SI" altLang="sl-SI"/>
          </a:p>
        </p:txBody>
      </p:sp>
    </p:spTree>
    <p:extLst>
      <p:ext uri="{BB962C8B-B14F-4D97-AF65-F5344CB8AC3E}">
        <p14:creationId xmlns:p14="http://schemas.microsoft.com/office/powerpoint/2010/main" val="3967416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F3F77CF5-B526-4675-BCB9-5190791123E3}"/>
              </a:ext>
            </a:extLst>
          </p:cNvPr>
          <p:cNvSpPr>
            <a:spLocks noGrp="1" noChangeArrowheads="1"/>
          </p:cNvSpPr>
          <p:nvPr>
            <p:ph type="dt" sz="half" idx="10"/>
          </p:nvPr>
        </p:nvSpPr>
        <p:spPr>
          <a:ln/>
        </p:spPr>
        <p:txBody>
          <a:bodyPr/>
          <a:lstStyle>
            <a:lvl1pPr>
              <a:defRPr/>
            </a:lvl1pPr>
          </a:lstStyle>
          <a:p>
            <a:pPr>
              <a:defRPr/>
            </a:pPr>
            <a:endParaRPr lang="sl-SI" altLang="sl-SI"/>
          </a:p>
        </p:txBody>
      </p:sp>
      <p:sp>
        <p:nvSpPr>
          <p:cNvPr id="6" name="Rectangle 5">
            <a:extLst>
              <a:ext uri="{FF2B5EF4-FFF2-40B4-BE49-F238E27FC236}">
                <a16:creationId xmlns:a16="http://schemas.microsoft.com/office/drawing/2014/main" id="{ED99650F-B5AA-4EA7-A4DB-BE5058D76183}"/>
              </a:ext>
            </a:extLst>
          </p:cNvPr>
          <p:cNvSpPr>
            <a:spLocks noGrp="1" noChangeArrowheads="1"/>
          </p:cNvSpPr>
          <p:nvPr>
            <p:ph type="ftr" sz="quarter" idx="11"/>
          </p:nvPr>
        </p:nvSpPr>
        <p:spPr>
          <a:ln/>
        </p:spPr>
        <p:txBody>
          <a:bodyPr/>
          <a:lstStyle>
            <a:lvl1pPr>
              <a:defRPr/>
            </a:lvl1pPr>
          </a:lstStyle>
          <a:p>
            <a:pPr>
              <a:defRPr/>
            </a:pPr>
            <a:endParaRPr lang="sl-SI" altLang="sl-SI"/>
          </a:p>
        </p:txBody>
      </p:sp>
      <p:sp>
        <p:nvSpPr>
          <p:cNvPr id="7" name="Rectangle 6">
            <a:extLst>
              <a:ext uri="{FF2B5EF4-FFF2-40B4-BE49-F238E27FC236}">
                <a16:creationId xmlns:a16="http://schemas.microsoft.com/office/drawing/2014/main" id="{2F5E79B8-E856-4A62-B852-4594A3EEA832}"/>
              </a:ext>
            </a:extLst>
          </p:cNvPr>
          <p:cNvSpPr>
            <a:spLocks noGrp="1" noChangeArrowheads="1"/>
          </p:cNvSpPr>
          <p:nvPr>
            <p:ph type="sldNum" sz="quarter" idx="12"/>
          </p:nvPr>
        </p:nvSpPr>
        <p:spPr>
          <a:ln/>
        </p:spPr>
        <p:txBody>
          <a:bodyPr/>
          <a:lstStyle>
            <a:lvl1pPr>
              <a:defRPr/>
            </a:lvl1pPr>
          </a:lstStyle>
          <a:p>
            <a:fld id="{6CD24E4A-80F5-4B40-A3DD-A5E91ABC4261}" type="slidenum">
              <a:rPr lang="sl-SI" altLang="sl-SI"/>
              <a:pPr/>
              <a:t>‹#›</a:t>
            </a:fld>
            <a:endParaRPr lang="sl-SI" altLang="sl-SI"/>
          </a:p>
        </p:txBody>
      </p:sp>
    </p:spTree>
    <p:extLst>
      <p:ext uri="{BB962C8B-B14F-4D97-AF65-F5344CB8AC3E}">
        <p14:creationId xmlns:p14="http://schemas.microsoft.com/office/powerpoint/2010/main" val="2189963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18A0CC8C-6AF5-4471-AADF-03BB8A6E18F4}"/>
              </a:ext>
            </a:extLst>
          </p:cNvPr>
          <p:cNvSpPr>
            <a:spLocks noGrp="1" noChangeArrowheads="1"/>
          </p:cNvSpPr>
          <p:nvPr>
            <p:ph type="dt" sz="half" idx="10"/>
          </p:nvPr>
        </p:nvSpPr>
        <p:spPr>
          <a:ln/>
        </p:spPr>
        <p:txBody>
          <a:bodyPr/>
          <a:lstStyle>
            <a:lvl1pPr>
              <a:defRPr/>
            </a:lvl1pPr>
          </a:lstStyle>
          <a:p>
            <a:pPr>
              <a:defRPr/>
            </a:pPr>
            <a:endParaRPr lang="sl-SI" altLang="sl-SI"/>
          </a:p>
        </p:txBody>
      </p:sp>
      <p:sp>
        <p:nvSpPr>
          <p:cNvPr id="8" name="Rectangle 5">
            <a:extLst>
              <a:ext uri="{FF2B5EF4-FFF2-40B4-BE49-F238E27FC236}">
                <a16:creationId xmlns:a16="http://schemas.microsoft.com/office/drawing/2014/main" id="{8D45916B-3BE5-4FC9-B2AB-C521C09E3A00}"/>
              </a:ext>
            </a:extLst>
          </p:cNvPr>
          <p:cNvSpPr>
            <a:spLocks noGrp="1" noChangeArrowheads="1"/>
          </p:cNvSpPr>
          <p:nvPr>
            <p:ph type="ftr" sz="quarter" idx="11"/>
          </p:nvPr>
        </p:nvSpPr>
        <p:spPr>
          <a:ln/>
        </p:spPr>
        <p:txBody>
          <a:bodyPr/>
          <a:lstStyle>
            <a:lvl1pPr>
              <a:defRPr/>
            </a:lvl1pPr>
          </a:lstStyle>
          <a:p>
            <a:pPr>
              <a:defRPr/>
            </a:pPr>
            <a:endParaRPr lang="sl-SI" altLang="sl-SI"/>
          </a:p>
        </p:txBody>
      </p:sp>
      <p:sp>
        <p:nvSpPr>
          <p:cNvPr id="9" name="Rectangle 6">
            <a:extLst>
              <a:ext uri="{FF2B5EF4-FFF2-40B4-BE49-F238E27FC236}">
                <a16:creationId xmlns:a16="http://schemas.microsoft.com/office/drawing/2014/main" id="{24615119-FE52-4C08-BD48-93E3C81373B4}"/>
              </a:ext>
            </a:extLst>
          </p:cNvPr>
          <p:cNvSpPr>
            <a:spLocks noGrp="1" noChangeArrowheads="1"/>
          </p:cNvSpPr>
          <p:nvPr>
            <p:ph type="sldNum" sz="quarter" idx="12"/>
          </p:nvPr>
        </p:nvSpPr>
        <p:spPr>
          <a:ln/>
        </p:spPr>
        <p:txBody>
          <a:bodyPr/>
          <a:lstStyle>
            <a:lvl1pPr>
              <a:defRPr/>
            </a:lvl1pPr>
          </a:lstStyle>
          <a:p>
            <a:fld id="{2037400F-1C70-4E45-8205-7E8B90AF9DFC}" type="slidenum">
              <a:rPr lang="sl-SI" altLang="sl-SI"/>
              <a:pPr/>
              <a:t>‹#›</a:t>
            </a:fld>
            <a:endParaRPr lang="sl-SI" altLang="sl-SI"/>
          </a:p>
        </p:txBody>
      </p:sp>
    </p:spTree>
    <p:extLst>
      <p:ext uri="{BB962C8B-B14F-4D97-AF65-F5344CB8AC3E}">
        <p14:creationId xmlns:p14="http://schemas.microsoft.com/office/powerpoint/2010/main" val="2043515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22ADFFE3-9779-4D0B-A239-CF4BA156DE8E}"/>
              </a:ext>
            </a:extLst>
          </p:cNvPr>
          <p:cNvSpPr>
            <a:spLocks noGrp="1" noChangeArrowheads="1"/>
          </p:cNvSpPr>
          <p:nvPr>
            <p:ph type="dt" sz="half" idx="10"/>
          </p:nvPr>
        </p:nvSpPr>
        <p:spPr>
          <a:ln/>
        </p:spPr>
        <p:txBody>
          <a:bodyPr/>
          <a:lstStyle>
            <a:lvl1pPr>
              <a:defRPr/>
            </a:lvl1pPr>
          </a:lstStyle>
          <a:p>
            <a:pPr>
              <a:defRPr/>
            </a:pPr>
            <a:endParaRPr lang="sl-SI" altLang="sl-SI"/>
          </a:p>
        </p:txBody>
      </p:sp>
      <p:sp>
        <p:nvSpPr>
          <p:cNvPr id="4" name="Rectangle 5">
            <a:extLst>
              <a:ext uri="{FF2B5EF4-FFF2-40B4-BE49-F238E27FC236}">
                <a16:creationId xmlns:a16="http://schemas.microsoft.com/office/drawing/2014/main" id="{26849DF0-C559-4ADE-B5DB-51249A7DE9A6}"/>
              </a:ext>
            </a:extLst>
          </p:cNvPr>
          <p:cNvSpPr>
            <a:spLocks noGrp="1" noChangeArrowheads="1"/>
          </p:cNvSpPr>
          <p:nvPr>
            <p:ph type="ftr" sz="quarter" idx="11"/>
          </p:nvPr>
        </p:nvSpPr>
        <p:spPr>
          <a:ln/>
        </p:spPr>
        <p:txBody>
          <a:bodyPr/>
          <a:lstStyle>
            <a:lvl1pPr>
              <a:defRPr/>
            </a:lvl1pPr>
          </a:lstStyle>
          <a:p>
            <a:pPr>
              <a:defRPr/>
            </a:pPr>
            <a:endParaRPr lang="sl-SI" altLang="sl-SI"/>
          </a:p>
        </p:txBody>
      </p:sp>
      <p:sp>
        <p:nvSpPr>
          <p:cNvPr id="5" name="Rectangle 6">
            <a:extLst>
              <a:ext uri="{FF2B5EF4-FFF2-40B4-BE49-F238E27FC236}">
                <a16:creationId xmlns:a16="http://schemas.microsoft.com/office/drawing/2014/main" id="{CE7071DF-D114-40CD-89E2-D052398ABB43}"/>
              </a:ext>
            </a:extLst>
          </p:cNvPr>
          <p:cNvSpPr>
            <a:spLocks noGrp="1" noChangeArrowheads="1"/>
          </p:cNvSpPr>
          <p:nvPr>
            <p:ph type="sldNum" sz="quarter" idx="12"/>
          </p:nvPr>
        </p:nvSpPr>
        <p:spPr>
          <a:ln/>
        </p:spPr>
        <p:txBody>
          <a:bodyPr/>
          <a:lstStyle>
            <a:lvl1pPr>
              <a:defRPr/>
            </a:lvl1pPr>
          </a:lstStyle>
          <a:p>
            <a:fld id="{15A20809-4DDF-42E5-AF08-C87D66637758}" type="slidenum">
              <a:rPr lang="sl-SI" altLang="sl-SI"/>
              <a:pPr/>
              <a:t>‹#›</a:t>
            </a:fld>
            <a:endParaRPr lang="sl-SI" altLang="sl-SI"/>
          </a:p>
        </p:txBody>
      </p:sp>
    </p:spTree>
    <p:extLst>
      <p:ext uri="{BB962C8B-B14F-4D97-AF65-F5344CB8AC3E}">
        <p14:creationId xmlns:p14="http://schemas.microsoft.com/office/powerpoint/2010/main" val="1988100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1450641-B692-4635-8547-8B6342F0F0E9}"/>
              </a:ext>
            </a:extLst>
          </p:cNvPr>
          <p:cNvSpPr>
            <a:spLocks noGrp="1" noChangeArrowheads="1"/>
          </p:cNvSpPr>
          <p:nvPr>
            <p:ph type="dt" sz="half" idx="10"/>
          </p:nvPr>
        </p:nvSpPr>
        <p:spPr>
          <a:ln/>
        </p:spPr>
        <p:txBody>
          <a:bodyPr/>
          <a:lstStyle>
            <a:lvl1pPr>
              <a:defRPr/>
            </a:lvl1pPr>
          </a:lstStyle>
          <a:p>
            <a:pPr>
              <a:defRPr/>
            </a:pPr>
            <a:endParaRPr lang="sl-SI" altLang="sl-SI"/>
          </a:p>
        </p:txBody>
      </p:sp>
      <p:sp>
        <p:nvSpPr>
          <p:cNvPr id="3" name="Rectangle 5">
            <a:extLst>
              <a:ext uri="{FF2B5EF4-FFF2-40B4-BE49-F238E27FC236}">
                <a16:creationId xmlns:a16="http://schemas.microsoft.com/office/drawing/2014/main" id="{1AEF5834-7855-41BC-AEF7-5FBEA1BCC4C6}"/>
              </a:ext>
            </a:extLst>
          </p:cNvPr>
          <p:cNvSpPr>
            <a:spLocks noGrp="1" noChangeArrowheads="1"/>
          </p:cNvSpPr>
          <p:nvPr>
            <p:ph type="ftr" sz="quarter" idx="11"/>
          </p:nvPr>
        </p:nvSpPr>
        <p:spPr>
          <a:ln/>
        </p:spPr>
        <p:txBody>
          <a:bodyPr/>
          <a:lstStyle>
            <a:lvl1pPr>
              <a:defRPr/>
            </a:lvl1pPr>
          </a:lstStyle>
          <a:p>
            <a:pPr>
              <a:defRPr/>
            </a:pPr>
            <a:endParaRPr lang="sl-SI" altLang="sl-SI"/>
          </a:p>
        </p:txBody>
      </p:sp>
      <p:sp>
        <p:nvSpPr>
          <p:cNvPr id="4" name="Rectangle 6">
            <a:extLst>
              <a:ext uri="{FF2B5EF4-FFF2-40B4-BE49-F238E27FC236}">
                <a16:creationId xmlns:a16="http://schemas.microsoft.com/office/drawing/2014/main" id="{0C50DBB5-59A2-4DEB-AD70-4F4DA5E5CB9B}"/>
              </a:ext>
            </a:extLst>
          </p:cNvPr>
          <p:cNvSpPr>
            <a:spLocks noGrp="1" noChangeArrowheads="1"/>
          </p:cNvSpPr>
          <p:nvPr>
            <p:ph type="sldNum" sz="quarter" idx="12"/>
          </p:nvPr>
        </p:nvSpPr>
        <p:spPr>
          <a:ln/>
        </p:spPr>
        <p:txBody>
          <a:bodyPr/>
          <a:lstStyle>
            <a:lvl1pPr>
              <a:defRPr/>
            </a:lvl1pPr>
          </a:lstStyle>
          <a:p>
            <a:fld id="{9CF506BB-BAC2-4761-992A-C83E7FE49F89}" type="slidenum">
              <a:rPr lang="sl-SI" altLang="sl-SI"/>
              <a:pPr/>
              <a:t>‹#›</a:t>
            </a:fld>
            <a:endParaRPr lang="sl-SI" altLang="sl-SI"/>
          </a:p>
        </p:txBody>
      </p:sp>
    </p:spTree>
    <p:extLst>
      <p:ext uri="{BB962C8B-B14F-4D97-AF65-F5344CB8AC3E}">
        <p14:creationId xmlns:p14="http://schemas.microsoft.com/office/powerpoint/2010/main" val="4006106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6311199-FFE5-4083-AA18-43E6B4AECBEE}"/>
              </a:ext>
            </a:extLst>
          </p:cNvPr>
          <p:cNvSpPr>
            <a:spLocks noGrp="1" noChangeArrowheads="1"/>
          </p:cNvSpPr>
          <p:nvPr>
            <p:ph type="dt" sz="half" idx="10"/>
          </p:nvPr>
        </p:nvSpPr>
        <p:spPr>
          <a:ln/>
        </p:spPr>
        <p:txBody>
          <a:bodyPr/>
          <a:lstStyle>
            <a:lvl1pPr>
              <a:defRPr/>
            </a:lvl1pPr>
          </a:lstStyle>
          <a:p>
            <a:pPr>
              <a:defRPr/>
            </a:pPr>
            <a:endParaRPr lang="sl-SI" altLang="sl-SI"/>
          </a:p>
        </p:txBody>
      </p:sp>
      <p:sp>
        <p:nvSpPr>
          <p:cNvPr id="6" name="Rectangle 5">
            <a:extLst>
              <a:ext uri="{FF2B5EF4-FFF2-40B4-BE49-F238E27FC236}">
                <a16:creationId xmlns:a16="http://schemas.microsoft.com/office/drawing/2014/main" id="{B860B745-5B5E-422C-8B90-A6C2AF4BC819}"/>
              </a:ext>
            </a:extLst>
          </p:cNvPr>
          <p:cNvSpPr>
            <a:spLocks noGrp="1" noChangeArrowheads="1"/>
          </p:cNvSpPr>
          <p:nvPr>
            <p:ph type="ftr" sz="quarter" idx="11"/>
          </p:nvPr>
        </p:nvSpPr>
        <p:spPr>
          <a:ln/>
        </p:spPr>
        <p:txBody>
          <a:bodyPr/>
          <a:lstStyle>
            <a:lvl1pPr>
              <a:defRPr/>
            </a:lvl1pPr>
          </a:lstStyle>
          <a:p>
            <a:pPr>
              <a:defRPr/>
            </a:pPr>
            <a:endParaRPr lang="sl-SI" altLang="sl-SI"/>
          </a:p>
        </p:txBody>
      </p:sp>
      <p:sp>
        <p:nvSpPr>
          <p:cNvPr id="7" name="Rectangle 6">
            <a:extLst>
              <a:ext uri="{FF2B5EF4-FFF2-40B4-BE49-F238E27FC236}">
                <a16:creationId xmlns:a16="http://schemas.microsoft.com/office/drawing/2014/main" id="{E7DD1933-2330-4AF4-AE3E-40891D321AE8}"/>
              </a:ext>
            </a:extLst>
          </p:cNvPr>
          <p:cNvSpPr>
            <a:spLocks noGrp="1" noChangeArrowheads="1"/>
          </p:cNvSpPr>
          <p:nvPr>
            <p:ph type="sldNum" sz="quarter" idx="12"/>
          </p:nvPr>
        </p:nvSpPr>
        <p:spPr>
          <a:ln/>
        </p:spPr>
        <p:txBody>
          <a:bodyPr/>
          <a:lstStyle>
            <a:lvl1pPr>
              <a:defRPr/>
            </a:lvl1pPr>
          </a:lstStyle>
          <a:p>
            <a:fld id="{F5AD7A15-71EC-4218-8589-CD1B99643827}" type="slidenum">
              <a:rPr lang="sl-SI" altLang="sl-SI"/>
              <a:pPr/>
              <a:t>‹#›</a:t>
            </a:fld>
            <a:endParaRPr lang="sl-SI" altLang="sl-SI"/>
          </a:p>
        </p:txBody>
      </p:sp>
    </p:spTree>
    <p:extLst>
      <p:ext uri="{BB962C8B-B14F-4D97-AF65-F5344CB8AC3E}">
        <p14:creationId xmlns:p14="http://schemas.microsoft.com/office/powerpoint/2010/main" val="1504950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FC0C231-BD2C-4249-A272-5092585E6C74}"/>
              </a:ext>
            </a:extLst>
          </p:cNvPr>
          <p:cNvSpPr>
            <a:spLocks noGrp="1" noChangeArrowheads="1"/>
          </p:cNvSpPr>
          <p:nvPr>
            <p:ph type="dt" sz="half" idx="10"/>
          </p:nvPr>
        </p:nvSpPr>
        <p:spPr>
          <a:ln/>
        </p:spPr>
        <p:txBody>
          <a:bodyPr/>
          <a:lstStyle>
            <a:lvl1pPr>
              <a:defRPr/>
            </a:lvl1pPr>
          </a:lstStyle>
          <a:p>
            <a:pPr>
              <a:defRPr/>
            </a:pPr>
            <a:endParaRPr lang="sl-SI" altLang="sl-SI"/>
          </a:p>
        </p:txBody>
      </p:sp>
      <p:sp>
        <p:nvSpPr>
          <p:cNvPr id="6" name="Rectangle 5">
            <a:extLst>
              <a:ext uri="{FF2B5EF4-FFF2-40B4-BE49-F238E27FC236}">
                <a16:creationId xmlns:a16="http://schemas.microsoft.com/office/drawing/2014/main" id="{E7554FAD-5475-4E22-A68D-90D600CD91D3}"/>
              </a:ext>
            </a:extLst>
          </p:cNvPr>
          <p:cNvSpPr>
            <a:spLocks noGrp="1" noChangeArrowheads="1"/>
          </p:cNvSpPr>
          <p:nvPr>
            <p:ph type="ftr" sz="quarter" idx="11"/>
          </p:nvPr>
        </p:nvSpPr>
        <p:spPr>
          <a:ln/>
        </p:spPr>
        <p:txBody>
          <a:bodyPr/>
          <a:lstStyle>
            <a:lvl1pPr>
              <a:defRPr/>
            </a:lvl1pPr>
          </a:lstStyle>
          <a:p>
            <a:pPr>
              <a:defRPr/>
            </a:pPr>
            <a:endParaRPr lang="sl-SI" altLang="sl-SI"/>
          </a:p>
        </p:txBody>
      </p:sp>
      <p:sp>
        <p:nvSpPr>
          <p:cNvPr id="7" name="Rectangle 6">
            <a:extLst>
              <a:ext uri="{FF2B5EF4-FFF2-40B4-BE49-F238E27FC236}">
                <a16:creationId xmlns:a16="http://schemas.microsoft.com/office/drawing/2014/main" id="{89742143-3EC0-478E-9C78-486BF0C61419}"/>
              </a:ext>
            </a:extLst>
          </p:cNvPr>
          <p:cNvSpPr>
            <a:spLocks noGrp="1" noChangeArrowheads="1"/>
          </p:cNvSpPr>
          <p:nvPr>
            <p:ph type="sldNum" sz="quarter" idx="12"/>
          </p:nvPr>
        </p:nvSpPr>
        <p:spPr>
          <a:ln/>
        </p:spPr>
        <p:txBody>
          <a:bodyPr/>
          <a:lstStyle>
            <a:lvl1pPr>
              <a:defRPr/>
            </a:lvl1pPr>
          </a:lstStyle>
          <a:p>
            <a:fld id="{30EFA913-2F0F-45DA-9F7D-86E81F73289B}" type="slidenum">
              <a:rPr lang="sl-SI" altLang="sl-SI"/>
              <a:pPr/>
              <a:t>‹#›</a:t>
            </a:fld>
            <a:endParaRPr lang="sl-SI" altLang="sl-SI"/>
          </a:p>
        </p:txBody>
      </p:sp>
    </p:spTree>
    <p:extLst>
      <p:ext uri="{BB962C8B-B14F-4D97-AF65-F5344CB8AC3E}">
        <p14:creationId xmlns:p14="http://schemas.microsoft.com/office/powerpoint/2010/main" val="1650891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FFEFD1"/>
            </a:gs>
            <a:gs pos="64999">
              <a:srgbClr val="F0EBD5"/>
            </a:gs>
            <a:gs pos="100000">
              <a:srgbClr val="D1C39F"/>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240A9D2-E445-4065-8694-3F412980A328}"/>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l-SI" altLang="sl-SI"/>
              <a:t>Kliknite, če želite urediti slog naslova matrice</a:t>
            </a:r>
          </a:p>
        </p:txBody>
      </p:sp>
      <p:sp>
        <p:nvSpPr>
          <p:cNvPr id="1027" name="Rectangle 3">
            <a:extLst>
              <a:ext uri="{FF2B5EF4-FFF2-40B4-BE49-F238E27FC236}">
                <a16:creationId xmlns:a16="http://schemas.microsoft.com/office/drawing/2014/main" id="{49952617-9B10-4EB6-8B1E-0ADF461BCECC}"/>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1028" name="Rectangle 4">
            <a:extLst>
              <a:ext uri="{FF2B5EF4-FFF2-40B4-BE49-F238E27FC236}">
                <a16:creationId xmlns:a16="http://schemas.microsoft.com/office/drawing/2014/main" id="{E6788527-7C89-4EAC-92EE-F9A915D9D272}"/>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charset="0"/>
                <a:cs typeface="Arial" charset="0"/>
              </a:defRPr>
            </a:lvl1pPr>
          </a:lstStyle>
          <a:p>
            <a:pPr>
              <a:defRPr/>
            </a:pPr>
            <a:endParaRPr lang="sl-SI" altLang="sl-SI"/>
          </a:p>
        </p:txBody>
      </p:sp>
      <p:sp>
        <p:nvSpPr>
          <p:cNvPr id="1029" name="Rectangle 5">
            <a:extLst>
              <a:ext uri="{FF2B5EF4-FFF2-40B4-BE49-F238E27FC236}">
                <a16:creationId xmlns:a16="http://schemas.microsoft.com/office/drawing/2014/main" id="{D475ACB1-5E13-4B8F-81E0-EA12D79532A7}"/>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Arial" charset="0"/>
                <a:cs typeface="Arial" charset="0"/>
              </a:defRPr>
            </a:lvl1pPr>
          </a:lstStyle>
          <a:p>
            <a:pPr>
              <a:defRPr/>
            </a:pPr>
            <a:endParaRPr lang="sl-SI" altLang="sl-SI"/>
          </a:p>
        </p:txBody>
      </p:sp>
      <p:sp>
        <p:nvSpPr>
          <p:cNvPr id="1030" name="Rectangle 6">
            <a:extLst>
              <a:ext uri="{FF2B5EF4-FFF2-40B4-BE49-F238E27FC236}">
                <a16:creationId xmlns:a16="http://schemas.microsoft.com/office/drawing/2014/main" id="{A8A350F4-0E60-4A66-A9D0-1F15123DA1B5}"/>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183061F-F5F1-4D7B-89B5-3F2453A00168}" type="slidenum">
              <a:rPr lang="sl-SI" altLang="sl-SI"/>
              <a:pPr/>
              <a:t>‹#›</a:t>
            </a:fld>
            <a:endParaRPr lang="sl-SI" alt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4" descr="komodo skin">
            <a:extLst>
              <a:ext uri="{FF2B5EF4-FFF2-40B4-BE49-F238E27FC236}">
                <a16:creationId xmlns:a16="http://schemas.microsoft.com/office/drawing/2014/main" id="{F0619876-C96A-4BB7-97B5-C25D265FDFEC}"/>
              </a:ext>
            </a:extLst>
          </p:cNvPr>
          <p:cNvSpPr>
            <a:spLocks noChangeArrowheads="1" noChangeShapeType="1" noTextEdit="1"/>
          </p:cNvSpPr>
          <p:nvPr/>
        </p:nvSpPr>
        <p:spPr bwMode="auto">
          <a:xfrm>
            <a:off x="971550" y="620713"/>
            <a:ext cx="7056438" cy="1871662"/>
          </a:xfrm>
          <a:prstGeom prst="rect">
            <a:avLst/>
          </a:prstGeom>
        </p:spPr>
        <p:txBody>
          <a:bodyPr wrap="none" fromWordArt="1">
            <a:prstTxWarp prst="textPlain">
              <a:avLst>
                <a:gd name="adj" fmla="val 50000"/>
              </a:avLst>
            </a:prstTxWarp>
          </a:bodyPr>
          <a:lstStyle/>
          <a:p>
            <a:pPr algn="ctr"/>
            <a:r>
              <a:rPr lang="sl-SI" sz="3600" b="1" kern="10">
                <a:ln w="9525">
                  <a:solidFill>
                    <a:srgbClr val="000000"/>
                  </a:solidFill>
                  <a:round/>
                  <a:headEnd/>
                  <a:tailEnd/>
                </a:ln>
                <a:blipFill dpi="0" rotWithShape="0">
                  <a:blip r:embed="rId2"/>
                  <a:srcRect/>
                  <a:stretch>
                    <a:fillRect/>
                  </a:stretch>
                </a:blipFill>
                <a:latin typeface="JasmineUPC" panose="02020603050405020304" pitchFamily="18" charset="-34"/>
                <a:cs typeface="JasmineUPC" panose="02020603050405020304" pitchFamily="18" charset="-34"/>
              </a:rPr>
              <a:t>Komodo Dragon</a:t>
            </a:r>
          </a:p>
        </p:txBody>
      </p:sp>
      <p:pic>
        <p:nvPicPr>
          <p:cNvPr id="2051" name="Picture 12" descr="100_Komodo_Dragon_Coin">
            <a:extLst>
              <a:ext uri="{FF2B5EF4-FFF2-40B4-BE49-F238E27FC236}">
                <a16:creationId xmlns:a16="http://schemas.microsoft.com/office/drawing/2014/main" id="{24D0FE51-7948-45EE-8B48-FAE67E0989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13" descr="KomodoDragon">
            <a:extLst>
              <a:ext uri="{FF2B5EF4-FFF2-40B4-BE49-F238E27FC236}">
                <a16:creationId xmlns:a16="http://schemas.microsoft.com/office/drawing/2014/main" id="{16D741DB-C33E-43D8-B980-63B0A6668A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513" y="2420938"/>
            <a:ext cx="476250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Subtitle 1">
            <a:extLst>
              <a:ext uri="{FF2B5EF4-FFF2-40B4-BE49-F238E27FC236}">
                <a16:creationId xmlns:a16="http://schemas.microsoft.com/office/drawing/2014/main" id="{36CBB6E6-ACEA-4A1F-9E1B-7A34CA6B54FC}"/>
              </a:ext>
            </a:extLst>
          </p:cNvPr>
          <p:cNvSpPr>
            <a:spLocks noGrp="1"/>
          </p:cNvSpPr>
          <p:nvPr>
            <p:ph type="subTitle" idx="1"/>
          </p:nvPr>
        </p:nvSpPr>
        <p:spPr/>
        <p:txBody>
          <a:bodyPr/>
          <a:lstStyle/>
          <a:p>
            <a:pPr eaLnBrk="1" hangingPunct="1"/>
            <a:endParaRPr lang="en-GB" altLang="sl-SI"/>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indon">
            <a:extLst>
              <a:ext uri="{FF2B5EF4-FFF2-40B4-BE49-F238E27FC236}">
                <a16:creationId xmlns:a16="http://schemas.microsoft.com/office/drawing/2014/main" id="{20516964-4D73-4507-9AA8-76365DC47E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60350"/>
            <a:ext cx="3476625"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6" descr="_44730362_komodo_dragon2_466in">
            <a:extLst>
              <a:ext uri="{FF2B5EF4-FFF2-40B4-BE49-F238E27FC236}">
                <a16:creationId xmlns:a16="http://schemas.microsoft.com/office/drawing/2014/main" id="{A6EE1F6D-4F6B-453F-A773-49ECABBB6C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1412875"/>
            <a:ext cx="3863975" cy="248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11">
            <a:extLst>
              <a:ext uri="{FF2B5EF4-FFF2-40B4-BE49-F238E27FC236}">
                <a16:creationId xmlns:a16="http://schemas.microsoft.com/office/drawing/2014/main" id="{B908905D-D84D-4CA9-BFB9-B6AB1BACD3F3}"/>
              </a:ext>
            </a:extLst>
          </p:cNvPr>
          <p:cNvSpPr>
            <a:spLocks noGrp="1" noChangeArrowheads="1"/>
          </p:cNvSpPr>
          <p:nvPr>
            <p:ph type="body" sz="half" idx="2"/>
          </p:nvPr>
        </p:nvSpPr>
        <p:spPr>
          <a:xfrm>
            <a:off x="250825" y="1989138"/>
            <a:ext cx="4038600" cy="4525962"/>
          </a:xfrm>
        </p:spPr>
        <p:txBody>
          <a:bodyPr/>
          <a:lstStyle/>
          <a:p>
            <a:pPr eaLnBrk="1" hangingPunct="1"/>
            <a:r>
              <a:rPr lang="sl-SI" altLang="sl-SI" sz="2000"/>
              <a:t>Average lengt: 2.5 meters</a:t>
            </a:r>
          </a:p>
          <a:p>
            <a:pPr eaLnBrk="1" hangingPunct="1"/>
            <a:r>
              <a:rPr lang="sl-SI" altLang="sl-SI" sz="2000"/>
              <a:t>Weight: 70 kg</a:t>
            </a:r>
          </a:p>
          <a:p>
            <a:pPr eaLnBrk="1" hangingPunct="1">
              <a:buFontTx/>
              <a:buNone/>
            </a:pPr>
            <a:endParaRPr lang="sl-SI" altLang="sl-SI" sz="2000"/>
          </a:p>
        </p:txBody>
      </p:sp>
      <p:pic>
        <p:nvPicPr>
          <p:cNvPr id="3077" name="Picture 12" descr="komodo+dragon">
            <a:extLst>
              <a:ext uri="{FF2B5EF4-FFF2-40B4-BE49-F238E27FC236}">
                <a16:creationId xmlns:a16="http://schemas.microsoft.com/office/drawing/2014/main" id="{CA8B6B26-CF39-4DF2-BADB-EC28303BC4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43375"/>
            <a:ext cx="4114800"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tangle 13">
            <a:extLst>
              <a:ext uri="{FF2B5EF4-FFF2-40B4-BE49-F238E27FC236}">
                <a16:creationId xmlns:a16="http://schemas.microsoft.com/office/drawing/2014/main" id="{9D430D5F-9F84-4A95-A9E2-B5944E813F2D}"/>
              </a:ext>
            </a:extLst>
          </p:cNvPr>
          <p:cNvSpPr>
            <a:spLocks noGrp="1" noChangeArrowheads="1"/>
          </p:cNvSpPr>
          <p:nvPr>
            <p:ph type="body" sz="half" idx="1"/>
          </p:nvPr>
        </p:nvSpPr>
        <p:spPr>
          <a:xfrm>
            <a:off x="4356100" y="4149725"/>
            <a:ext cx="4038600" cy="2708275"/>
          </a:xfrm>
        </p:spPr>
        <p:txBody>
          <a:bodyPr/>
          <a:lstStyle/>
          <a:p>
            <a:pPr eaLnBrk="1" hangingPunct="1"/>
            <a:r>
              <a:rPr lang="en-US" altLang="sl-SI" sz="2400"/>
              <a:t>Poisonous saliva</a:t>
            </a:r>
          </a:p>
          <a:p>
            <a:pPr eaLnBrk="1" hangingPunct="1"/>
            <a:r>
              <a:rPr lang="en-US" altLang="sl-SI" sz="2400"/>
              <a:t>Gums over teeth cause bleeding, and so deadly bacteria grow in they’re mouth.</a:t>
            </a:r>
          </a:p>
        </p:txBody>
      </p:sp>
      <p:sp>
        <p:nvSpPr>
          <p:cNvPr id="3079" name="Text Box 14">
            <a:extLst>
              <a:ext uri="{FF2B5EF4-FFF2-40B4-BE49-F238E27FC236}">
                <a16:creationId xmlns:a16="http://schemas.microsoft.com/office/drawing/2014/main" id="{4969C0CF-E0A3-4666-9248-D6EF03BA9696}"/>
              </a:ext>
            </a:extLst>
          </p:cNvPr>
          <p:cNvSpPr txBox="1">
            <a:spLocks noChangeArrowheads="1"/>
          </p:cNvSpPr>
          <p:nvPr/>
        </p:nvSpPr>
        <p:spPr bwMode="auto">
          <a:xfrm>
            <a:off x="4211638" y="260350"/>
            <a:ext cx="41767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sl-SI"/>
              <a:t>They live in the Indonesian islands.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descr="komodo-national-park">
            <a:extLst>
              <a:ext uri="{FF2B5EF4-FFF2-40B4-BE49-F238E27FC236}">
                <a16:creationId xmlns:a16="http://schemas.microsoft.com/office/drawing/2014/main" id="{CD8949A1-3498-4AFA-89D6-3029D61346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375" y="188913"/>
            <a:ext cx="523875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6" descr="Komodo_coin%2C_Indonesia_Dscn0057">
            <a:extLst>
              <a:ext uri="{FF2B5EF4-FFF2-40B4-BE49-F238E27FC236}">
                <a16:creationId xmlns:a16="http://schemas.microsoft.com/office/drawing/2014/main" id="{659431C8-8645-4327-AE97-009EDCD804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860800"/>
            <a:ext cx="2627312" cy="262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 Box 7">
            <a:extLst>
              <a:ext uri="{FF2B5EF4-FFF2-40B4-BE49-F238E27FC236}">
                <a16:creationId xmlns:a16="http://schemas.microsoft.com/office/drawing/2014/main" id="{DCBA2BE5-FE4F-45B9-91D6-3987E65B1BCF}"/>
              </a:ext>
            </a:extLst>
          </p:cNvPr>
          <p:cNvSpPr txBox="1">
            <a:spLocks noChangeArrowheads="1"/>
          </p:cNvSpPr>
          <p:nvPr/>
        </p:nvSpPr>
        <p:spPr bwMode="auto">
          <a:xfrm>
            <a:off x="755650" y="6491288"/>
            <a:ext cx="25193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sl-SI" altLang="sl-SI"/>
              <a:t>Indonesian money</a:t>
            </a:r>
          </a:p>
        </p:txBody>
      </p:sp>
      <p:sp>
        <p:nvSpPr>
          <p:cNvPr id="4101" name="Rectangle 9">
            <a:extLst>
              <a:ext uri="{FF2B5EF4-FFF2-40B4-BE49-F238E27FC236}">
                <a16:creationId xmlns:a16="http://schemas.microsoft.com/office/drawing/2014/main" id="{5DB091C0-6DA5-4D83-B4E1-FF61781DC554}"/>
              </a:ext>
            </a:extLst>
          </p:cNvPr>
          <p:cNvSpPr>
            <a:spLocks noGrp="1" noChangeArrowheads="1"/>
          </p:cNvSpPr>
          <p:nvPr>
            <p:ph type="body" sz="half" idx="1"/>
          </p:nvPr>
        </p:nvSpPr>
        <p:spPr>
          <a:xfrm>
            <a:off x="179388" y="188913"/>
            <a:ext cx="3816350" cy="4525962"/>
          </a:xfrm>
        </p:spPr>
        <p:txBody>
          <a:bodyPr/>
          <a:lstStyle/>
          <a:p>
            <a:pPr eaLnBrk="1" hangingPunct="1"/>
            <a:r>
              <a:rPr lang="sl-SI" altLang="sl-SI" sz="2400"/>
              <a:t>First introduced by Dutch scientists in 1910.</a:t>
            </a:r>
          </a:p>
          <a:p>
            <a:pPr eaLnBrk="1" hangingPunct="1"/>
            <a:r>
              <a:rPr lang="sl-SI" altLang="sl-SI" sz="2400"/>
              <a:t>Komodo islands expedition in 1926</a:t>
            </a:r>
          </a:p>
        </p:txBody>
      </p:sp>
      <p:sp>
        <p:nvSpPr>
          <p:cNvPr id="4102" name="Rectangle 10">
            <a:extLst>
              <a:ext uri="{FF2B5EF4-FFF2-40B4-BE49-F238E27FC236}">
                <a16:creationId xmlns:a16="http://schemas.microsoft.com/office/drawing/2014/main" id="{59F86465-DB07-4025-B55D-EE1D27087872}"/>
              </a:ext>
            </a:extLst>
          </p:cNvPr>
          <p:cNvSpPr>
            <a:spLocks noGrp="1" noChangeArrowheads="1"/>
          </p:cNvSpPr>
          <p:nvPr>
            <p:ph type="body" sz="half" idx="2"/>
          </p:nvPr>
        </p:nvSpPr>
        <p:spPr>
          <a:xfrm>
            <a:off x="4284663" y="4292600"/>
            <a:ext cx="4038600" cy="1152525"/>
          </a:xfrm>
        </p:spPr>
        <p:txBody>
          <a:bodyPr/>
          <a:lstStyle/>
          <a:p>
            <a:pPr eaLnBrk="1" hangingPunct="1"/>
            <a:r>
              <a:rPr lang="sl-SI" altLang="sl-SI" sz="2000"/>
              <a:t>Komodo national park in Indonesia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a:extLst>
              <a:ext uri="{FF2B5EF4-FFF2-40B4-BE49-F238E27FC236}">
                <a16:creationId xmlns:a16="http://schemas.microsoft.com/office/drawing/2014/main" id="{2BA33700-CDB1-4E15-9284-A466A1CF891A}"/>
              </a:ext>
            </a:extLst>
          </p:cNvPr>
          <p:cNvSpPr>
            <a:spLocks noGrp="1" noChangeArrowheads="1"/>
          </p:cNvSpPr>
          <p:nvPr>
            <p:ph type="body" sz="half" idx="2"/>
          </p:nvPr>
        </p:nvSpPr>
        <p:spPr>
          <a:xfrm>
            <a:off x="4140200" y="115888"/>
            <a:ext cx="4038600" cy="6192837"/>
          </a:xfrm>
        </p:spPr>
        <p:txBody>
          <a:bodyPr/>
          <a:lstStyle/>
          <a:p>
            <a:pPr eaLnBrk="1" hangingPunct="1">
              <a:lnSpc>
                <a:spcPct val="90000"/>
              </a:lnSpc>
            </a:pPr>
            <a:r>
              <a:rPr lang="en-US" altLang="sl-SI"/>
              <a:t>Natural habitat: hot grasslands &amp; savannas</a:t>
            </a:r>
            <a:br>
              <a:rPr lang="en-US" altLang="sl-SI"/>
            </a:br>
            <a:br>
              <a:rPr lang="en-US" altLang="sl-SI"/>
            </a:br>
            <a:br>
              <a:rPr lang="en-US" altLang="sl-SI"/>
            </a:br>
            <a:br>
              <a:rPr lang="en-US" altLang="sl-SI"/>
            </a:br>
            <a:br>
              <a:rPr lang="en-US" altLang="sl-SI"/>
            </a:br>
            <a:br>
              <a:rPr lang="en-US" altLang="sl-SI"/>
            </a:br>
            <a:br>
              <a:rPr lang="en-US" altLang="sl-SI"/>
            </a:br>
            <a:br>
              <a:rPr lang="sl-SI" altLang="sl-SI"/>
            </a:br>
            <a:endParaRPr lang="en-US" altLang="sl-SI"/>
          </a:p>
          <a:p>
            <a:pPr eaLnBrk="1" hangingPunct="1">
              <a:lnSpc>
                <a:spcPct val="90000"/>
              </a:lnSpc>
            </a:pPr>
            <a:r>
              <a:rPr lang="en-US" altLang="sl-SI"/>
              <a:t>When young in tall trees</a:t>
            </a:r>
          </a:p>
          <a:p>
            <a:pPr eaLnBrk="1" hangingPunct="1">
              <a:lnSpc>
                <a:spcPct val="90000"/>
              </a:lnSpc>
            </a:pPr>
            <a:r>
              <a:rPr lang="en-US" altLang="sl-SI"/>
              <a:t>Can but doesn't prefer to swim</a:t>
            </a:r>
            <a:r>
              <a:rPr lang="sl-SI" altLang="sl-SI"/>
              <a:t>.</a:t>
            </a:r>
            <a:endParaRPr lang="en-US" altLang="sl-SI"/>
          </a:p>
        </p:txBody>
      </p:sp>
      <p:pic>
        <p:nvPicPr>
          <p:cNvPr id="5123" name="Picture 8" descr="405764047_06a410e42c">
            <a:extLst>
              <a:ext uri="{FF2B5EF4-FFF2-40B4-BE49-F238E27FC236}">
                <a16:creationId xmlns:a16="http://schemas.microsoft.com/office/drawing/2014/main" id="{AA4E90BC-8820-45CB-802D-9B53C3B592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263" y="1557338"/>
            <a:ext cx="3671887" cy="275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9" descr="komodo-bite-1">
            <a:extLst>
              <a:ext uri="{FF2B5EF4-FFF2-40B4-BE49-F238E27FC236}">
                <a16:creationId xmlns:a16="http://schemas.microsoft.com/office/drawing/2014/main" id="{35073255-A109-4EF6-A8FE-9CE2922413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860800"/>
            <a:ext cx="381000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1" descr="365_Komodo_Dragon_-_Website">
            <a:extLst>
              <a:ext uri="{FF2B5EF4-FFF2-40B4-BE49-F238E27FC236}">
                <a16:creationId xmlns:a16="http://schemas.microsoft.com/office/drawing/2014/main" id="{B76C4CA2-7693-4E9D-AD3E-FEC7CEE21B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88913"/>
            <a:ext cx="3887787" cy="294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8" descr="komodo-dragon-cp-6455253">
            <a:extLst>
              <a:ext uri="{FF2B5EF4-FFF2-40B4-BE49-F238E27FC236}">
                <a16:creationId xmlns:a16="http://schemas.microsoft.com/office/drawing/2014/main" id="{2C8BF908-FCB4-4CF7-B43F-ADEF6DE0F9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997200"/>
            <a:ext cx="2857500"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5">
            <a:extLst>
              <a:ext uri="{FF2B5EF4-FFF2-40B4-BE49-F238E27FC236}">
                <a16:creationId xmlns:a16="http://schemas.microsoft.com/office/drawing/2014/main" id="{8615FB80-A980-493D-9028-54A2E6370FFD}"/>
              </a:ext>
            </a:extLst>
          </p:cNvPr>
          <p:cNvSpPr>
            <a:spLocks noGrp="1" noChangeArrowheads="1"/>
          </p:cNvSpPr>
          <p:nvPr>
            <p:ph type="body" sz="half" idx="1"/>
          </p:nvPr>
        </p:nvSpPr>
        <p:spPr>
          <a:xfrm>
            <a:off x="2987675" y="3357563"/>
            <a:ext cx="4038600" cy="4525962"/>
          </a:xfrm>
        </p:spPr>
        <p:txBody>
          <a:bodyPr/>
          <a:lstStyle/>
          <a:p>
            <a:pPr eaLnBrk="1" hangingPunct="1"/>
            <a:r>
              <a:rPr lang="en-US" altLang="sl-SI"/>
              <a:t>Bad hearing senses</a:t>
            </a:r>
          </a:p>
          <a:p>
            <a:pPr eaLnBrk="1" hangingPunct="1"/>
            <a:r>
              <a:rPr lang="en-US" altLang="sl-SI"/>
              <a:t>Don’t smell with they’re nose much</a:t>
            </a:r>
          </a:p>
          <a:p>
            <a:pPr eaLnBrk="1" hangingPunct="1"/>
            <a:r>
              <a:rPr lang="en-US" altLang="sl-SI"/>
              <a:t>Poor eyesight</a:t>
            </a:r>
          </a:p>
          <a:p>
            <a:pPr eaLnBrk="1" hangingPunct="1"/>
            <a:r>
              <a:rPr lang="en-US" altLang="sl-SI"/>
              <a:t>Excellent detection, taste &amp; smell with tongue.</a:t>
            </a:r>
          </a:p>
        </p:txBody>
      </p:sp>
      <p:sp>
        <p:nvSpPr>
          <p:cNvPr id="6148" name="Rectangle 6">
            <a:extLst>
              <a:ext uri="{FF2B5EF4-FFF2-40B4-BE49-F238E27FC236}">
                <a16:creationId xmlns:a16="http://schemas.microsoft.com/office/drawing/2014/main" id="{3C0B75D7-A32F-4236-ADBC-22230D46F98D}"/>
              </a:ext>
            </a:extLst>
          </p:cNvPr>
          <p:cNvSpPr>
            <a:spLocks noGrp="1" noChangeArrowheads="1"/>
          </p:cNvSpPr>
          <p:nvPr>
            <p:ph type="body" sz="half" idx="2"/>
          </p:nvPr>
        </p:nvSpPr>
        <p:spPr>
          <a:xfrm>
            <a:off x="6588125" y="2924175"/>
            <a:ext cx="2555875" cy="3057525"/>
          </a:xfrm>
        </p:spPr>
        <p:txBody>
          <a:bodyPr/>
          <a:lstStyle/>
          <a:p>
            <a:pPr eaLnBrk="1" hangingPunct="1"/>
            <a:r>
              <a:rPr lang="sl-SI" altLang="sl-SI" sz="2000"/>
              <a:t>Long stong tail</a:t>
            </a:r>
          </a:p>
          <a:p>
            <a:pPr eaLnBrk="1" hangingPunct="1"/>
            <a:r>
              <a:rPr lang="sl-SI" altLang="sl-SI" sz="2000"/>
              <a:t>60 sharp teeth</a:t>
            </a:r>
          </a:p>
          <a:p>
            <a:pPr eaLnBrk="1" hangingPunct="1"/>
            <a:r>
              <a:rPr lang="sl-SI" altLang="sl-SI" sz="2000"/>
              <a:t>Sharp front claws</a:t>
            </a:r>
          </a:p>
        </p:txBody>
      </p:sp>
      <p:pic>
        <p:nvPicPr>
          <p:cNvPr id="6149" name="Picture 9" descr="life-komodo_dragon1">
            <a:extLst>
              <a:ext uri="{FF2B5EF4-FFF2-40B4-BE49-F238E27FC236}">
                <a16:creationId xmlns:a16="http://schemas.microsoft.com/office/drawing/2014/main" id="{CC53D66E-CB93-47E0-A90B-D88D07A7B4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219700" cy="336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10" descr="komodo dragon facts killer">
            <a:extLst>
              <a:ext uri="{FF2B5EF4-FFF2-40B4-BE49-F238E27FC236}">
                <a16:creationId xmlns:a16="http://schemas.microsoft.com/office/drawing/2014/main" id="{B102B934-8A69-4B55-9099-3FA86B5D24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2925" y="-387350"/>
            <a:ext cx="2251075"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komodo-dragon">
            <a:extLst>
              <a:ext uri="{FF2B5EF4-FFF2-40B4-BE49-F238E27FC236}">
                <a16:creationId xmlns:a16="http://schemas.microsoft.com/office/drawing/2014/main" id="{2A0FA1FA-E065-4B42-9B5E-2D2844C220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163" y="4076700"/>
            <a:ext cx="3563937"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5" descr="komodo-dragon-picture">
            <a:extLst>
              <a:ext uri="{FF2B5EF4-FFF2-40B4-BE49-F238E27FC236}">
                <a16:creationId xmlns:a16="http://schemas.microsoft.com/office/drawing/2014/main" id="{DB017378-DE98-46ED-B961-58A475176C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341438"/>
            <a:ext cx="4932362" cy="355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7">
            <a:extLst>
              <a:ext uri="{FF2B5EF4-FFF2-40B4-BE49-F238E27FC236}">
                <a16:creationId xmlns:a16="http://schemas.microsoft.com/office/drawing/2014/main" id="{0E6ECC5F-77A8-433A-901B-ED281B82021B}"/>
              </a:ext>
            </a:extLst>
          </p:cNvPr>
          <p:cNvSpPr>
            <a:spLocks noGrp="1" noChangeArrowheads="1"/>
          </p:cNvSpPr>
          <p:nvPr>
            <p:ph type="body" sz="half" idx="1"/>
          </p:nvPr>
        </p:nvSpPr>
        <p:spPr>
          <a:xfrm>
            <a:off x="323850" y="260350"/>
            <a:ext cx="4038600" cy="4525963"/>
          </a:xfrm>
        </p:spPr>
        <p:txBody>
          <a:bodyPr/>
          <a:lstStyle/>
          <a:p>
            <a:pPr eaLnBrk="1" hangingPunct="1"/>
            <a:r>
              <a:rPr lang="sl-SI" altLang="sl-SI"/>
              <a:t>Females lay eggs in winter.</a:t>
            </a:r>
          </a:p>
        </p:txBody>
      </p:sp>
      <p:sp>
        <p:nvSpPr>
          <p:cNvPr id="7173" name="Rectangle 8">
            <a:extLst>
              <a:ext uri="{FF2B5EF4-FFF2-40B4-BE49-F238E27FC236}">
                <a16:creationId xmlns:a16="http://schemas.microsoft.com/office/drawing/2014/main" id="{9A39EBE0-8315-4F8B-82F4-C3A7889B6706}"/>
              </a:ext>
            </a:extLst>
          </p:cNvPr>
          <p:cNvSpPr>
            <a:spLocks noGrp="1" noChangeArrowheads="1"/>
          </p:cNvSpPr>
          <p:nvPr>
            <p:ph type="body" sz="half" idx="2"/>
          </p:nvPr>
        </p:nvSpPr>
        <p:spPr>
          <a:xfrm>
            <a:off x="5105400" y="1484313"/>
            <a:ext cx="4038600" cy="4525962"/>
          </a:xfrm>
        </p:spPr>
        <p:txBody>
          <a:bodyPr/>
          <a:lstStyle/>
          <a:p>
            <a:pPr eaLnBrk="1" hangingPunct="1"/>
            <a:r>
              <a:rPr lang="sl-SI" altLang="sl-SI"/>
              <a:t>Babys hatch in summer.</a:t>
            </a:r>
          </a:p>
          <a:p>
            <a:pPr eaLnBrk="1" hangingPunct="1"/>
            <a:r>
              <a:rPr lang="sl-SI" altLang="sl-SI"/>
              <a:t>They’re alone and live in trees eating insects.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a:extLst>
              <a:ext uri="{FF2B5EF4-FFF2-40B4-BE49-F238E27FC236}">
                <a16:creationId xmlns:a16="http://schemas.microsoft.com/office/drawing/2014/main" id="{6BC84D44-8B00-4A45-A03D-0A40D2163276}"/>
              </a:ext>
            </a:extLst>
          </p:cNvPr>
          <p:cNvSpPr>
            <a:spLocks noGrp="1" noChangeArrowheads="1"/>
          </p:cNvSpPr>
          <p:nvPr>
            <p:ph type="body" sz="half" idx="1"/>
          </p:nvPr>
        </p:nvSpPr>
        <p:spPr>
          <a:xfrm>
            <a:off x="179388" y="1989138"/>
            <a:ext cx="4038600" cy="4525962"/>
          </a:xfrm>
        </p:spPr>
        <p:txBody>
          <a:bodyPr/>
          <a:lstStyle/>
          <a:p>
            <a:pPr eaLnBrk="1" hangingPunct="1"/>
            <a:r>
              <a:rPr lang="en-US" altLang="sl-SI"/>
              <a:t>Carnivores</a:t>
            </a:r>
          </a:p>
          <a:p>
            <a:pPr eaLnBrk="1" hangingPunct="1"/>
            <a:r>
              <a:rPr lang="en-US" altLang="sl-SI"/>
              <a:t>Also hunt prey by ambushing.</a:t>
            </a:r>
          </a:p>
          <a:p>
            <a:pPr eaLnBrk="1" hangingPunct="1"/>
            <a:r>
              <a:rPr lang="en-US" altLang="sl-SI"/>
              <a:t>Poisonous saliva is they’re main weapon.</a:t>
            </a:r>
          </a:p>
        </p:txBody>
      </p:sp>
      <p:sp>
        <p:nvSpPr>
          <p:cNvPr id="8195" name="Rectangle 6">
            <a:extLst>
              <a:ext uri="{FF2B5EF4-FFF2-40B4-BE49-F238E27FC236}">
                <a16:creationId xmlns:a16="http://schemas.microsoft.com/office/drawing/2014/main" id="{424455BA-3969-4229-903E-94E1A9226FF0}"/>
              </a:ext>
            </a:extLst>
          </p:cNvPr>
          <p:cNvSpPr>
            <a:spLocks noGrp="1" noChangeArrowheads="1"/>
          </p:cNvSpPr>
          <p:nvPr>
            <p:ph type="body" sz="half" idx="2"/>
          </p:nvPr>
        </p:nvSpPr>
        <p:spPr>
          <a:xfrm>
            <a:off x="4067175" y="549275"/>
            <a:ext cx="4038600" cy="4525963"/>
          </a:xfrm>
        </p:spPr>
        <p:txBody>
          <a:bodyPr/>
          <a:lstStyle/>
          <a:p>
            <a:pPr eaLnBrk="1" hangingPunct="1"/>
            <a:r>
              <a:rPr lang="en-US" altLang="sl-SI"/>
              <a:t>No natural enemies</a:t>
            </a:r>
          </a:p>
          <a:p>
            <a:pPr eaLnBrk="1" hangingPunct="1"/>
            <a:r>
              <a:rPr lang="en-US" altLang="sl-SI"/>
              <a:t>On top of the food chain.</a:t>
            </a:r>
          </a:p>
        </p:txBody>
      </p:sp>
      <p:pic>
        <p:nvPicPr>
          <p:cNvPr id="8196" name="Picture 9" descr="komodo_doc_face_close_duane">
            <a:extLst>
              <a:ext uri="{FF2B5EF4-FFF2-40B4-BE49-F238E27FC236}">
                <a16:creationId xmlns:a16="http://schemas.microsoft.com/office/drawing/2014/main" id="{55A62172-D2A1-4273-9F5B-F26D700B0D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0200" y="3068638"/>
            <a:ext cx="4789488"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10" descr="komodo_dragon1">
            <a:extLst>
              <a:ext uri="{FF2B5EF4-FFF2-40B4-BE49-F238E27FC236}">
                <a16:creationId xmlns:a16="http://schemas.microsoft.com/office/drawing/2014/main" id="{2E4A0B72-4AB9-4095-B183-2667E62381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88913"/>
            <a:ext cx="27432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WordArt 7" descr="komodo skin">
            <a:extLst>
              <a:ext uri="{FF2B5EF4-FFF2-40B4-BE49-F238E27FC236}">
                <a16:creationId xmlns:a16="http://schemas.microsoft.com/office/drawing/2014/main" id="{D6DF0465-F8D5-4854-A9B0-5B6DFF3B8A09}"/>
              </a:ext>
            </a:extLst>
          </p:cNvPr>
          <p:cNvSpPr>
            <a:spLocks noChangeArrowheads="1" noChangeShapeType="1" noTextEdit="1"/>
          </p:cNvSpPr>
          <p:nvPr/>
        </p:nvSpPr>
        <p:spPr bwMode="auto">
          <a:xfrm>
            <a:off x="1908175" y="1125538"/>
            <a:ext cx="5400675" cy="1006475"/>
          </a:xfrm>
          <a:prstGeom prst="rect">
            <a:avLst/>
          </a:prstGeom>
        </p:spPr>
        <p:txBody>
          <a:bodyPr wrap="none" fromWordArt="1">
            <a:prstTxWarp prst="textPlain">
              <a:avLst>
                <a:gd name="adj" fmla="val 50000"/>
              </a:avLst>
            </a:prstTxWarp>
          </a:bodyPr>
          <a:lstStyle/>
          <a:p>
            <a:pPr algn="ctr"/>
            <a:r>
              <a:rPr lang="sl-SI" sz="3600" b="1" kern="10">
                <a:ln w="9525">
                  <a:solidFill>
                    <a:srgbClr val="000000"/>
                  </a:solidFill>
                  <a:round/>
                  <a:headEnd/>
                  <a:tailEnd/>
                </a:ln>
                <a:blipFill dpi="0" rotWithShape="0">
                  <a:blip r:embed="rId2"/>
                  <a:srcRect/>
                  <a:stretch>
                    <a:fillRect/>
                  </a:stretch>
                </a:blipFill>
                <a:latin typeface="JasmineUPC" panose="02020603050405020304" pitchFamily="18" charset="-34"/>
                <a:cs typeface="JasmineUPC" panose="02020603050405020304" pitchFamily="18" charset="-34"/>
              </a:rPr>
              <a:t>The End</a:t>
            </a:r>
          </a:p>
        </p:txBody>
      </p:sp>
      <p:pic>
        <p:nvPicPr>
          <p:cNvPr id="9219" name="Picture 8" descr="Komodo Dragon in Komodo National Park">
            <a:extLst>
              <a:ext uri="{FF2B5EF4-FFF2-40B4-BE49-F238E27FC236}">
                <a16:creationId xmlns:a16="http://schemas.microsoft.com/office/drawing/2014/main" id="{467C2321-91F3-48A1-B553-654A6F47DA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2565400"/>
            <a:ext cx="4968875" cy="327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3D72FDFE-8D06-4CAA-A043-B551DBC3CBC5}"/>
              </a:ext>
            </a:extLst>
          </p:cNvPr>
          <p:cNvSpPr>
            <a:spLocks noGrp="1" noChangeArrowheads="1"/>
          </p:cNvSpPr>
          <p:nvPr>
            <p:ph type="title"/>
          </p:nvPr>
        </p:nvSpPr>
        <p:spPr/>
        <p:txBody>
          <a:bodyPr/>
          <a:lstStyle/>
          <a:p>
            <a:pPr eaLnBrk="1" hangingPunct="1"/>
            <a:r>
              <a:rPr lang="sl-SI" altLang="sl-SI"/>
              <a:t>text</a:t>
            </a:r>
          </a:p>
        </p:txBody>
      </p:sp>
      <p:sp>
        <p:nvSpPr>
          <p:cNvPr id="10243" name="Rectangle 3">
            <a:extLst>
              <a:ext uri="{FF2B5EF4-FFF2-40B4-BE49-F238E27FC236}">
                <a16:creationId xmlns:a16="http://schemas.microsoft.com/office/drawing/2014/main" id="{4A2CEFF8-4CE0-41DB-94E9-9336C4486736}"/>
              </a:ext>
            </a:extLst>
          </p:cNvPr>
          <p:cNvSpPr>
            <a:spLocks noGrp="1" noChangeArrowheads="1"/>
          </p:cNvSpPr>
          <p:nvPr>
            <p:ph type="body" idx="1"/>
          </p:nvPr>
        </p:nvSpPr>
        <p:spPr/>
        <p:txBody>
          <a:bodyPr/>
          <a:lstStyle/>
          <a:p>
            <a:pPr eaLnBrk="1" hangingPunct="1">
              <a:lnSpc>
                <a:spcPct val="80000"/>
              </a:lnSpc>
            </a:pPr>
            <a:r>
              <a:rPr lang="en-US" altLang="sl-SI" sz="1000"/>
              <a:t>The Komodo dragon is a large species of liza</a:t>
            </a:r>
            <a:r>
              <a:rPr lang="sl-SI" altLang="sl-SI" sz="1000"/>
              <a:t>rd</a:t>
            </a:r>
            <a:r>
              <a:rPr lang="en-US" altLang="sl-SI" sz="1000"/>
              <a:t> found in the Indonesian islands</a:t>
            </a:r>
          </a:p>
          <a:p>
            <a:pPr eaLnBrk="1" hangingPunct="1">
              <a:lnSpc>
                <a:spcPct val="80000"/>
              </a:lnSpc>
            </a:pPr>
            <a:r>
              <a:rPr lang="en-US" altLang="sl-SI" sz="1000"/>
              <a:t> A member of the lizard family, it is the largest living species of lizard in the world.</a:t>
            </a:r>
          </a:p>
          <a:p>
            <a:pPr eaLnBrk="1" hangingPunct="1">
              <a:lnSpc>
                <a:spcPct val="80000"/>
              </a:lnSpc>
            </a:pPr>
            <a:r>
              <a:rPr lang="en-US" altLang="sl-SI" sz="1000"/>
              <a:t>It’s average length is 2.5 m but it can grow to a maximum length of 3 m and weight up to 70 kg.</a:t>
            </a:r>
          </a:p>
          <a:p>
            <a:pPr eaLnBrk="1" hangingPunct="1">
              <a:lnSpc>
                <a:spcPct val="80000"/>
              </a:lnSpc>
            </a:pPr>
            <a:r>
              <a:rPr lang="en-US" altLang="sl-SI" sz="1000"/>
              <a:t>The name Komodo dragon comes from he’s unique saliva structure. It doesn’t really breathe fire like a dragon but it has a deadly venomous bite that kills with ease. They’re saliva contains many poisonous and deadly bacteria because they’re teeth are almost covered by its gums so when they eat they bleed from them and creating bacteria. But other komodo dragons aren’t affected by it which is still a mystery why. </a:t>
            </a:r>
          </a:p>
          <a:p>
            <a:pPr eaLnBrk="1" hangingPunct="1">
              <a:lnSpc>
                <a:spcPct val="80000"/>
              </a:lnSpc>
            </a:pPr>
            <a:r>
              <a:rPr lang="en-US" altLang="sl-SI" sz="1000"/>
              <a:t>Komodo dragons were first documented by Dutch scientists in 1910, and in 1926 was the first expedition to the Komodo islands, devoted to study the newly-discovered lizards. Nowadays there is a national park on Komodo island, that cares and preserves the reptiles and is also a tourist attraction.</a:t>
            </a:r>
          </a:p>
          <a:p>
            <a:pPr eaLnBrk="1" hangingPunct="1">
              <a:lnSpc>
                <a:spcPct val="80000"/>
              </a:lnSpc>
            </a:pPr>
            <a:r>
              <a:rPr lang="en-US" altLang="sl-SI" sz="1000"/>
              <a:t>They live in hot open grasslands and savannas. When young they climb trees for shelter. When older they tend to move on the ground. They’re also very good swimmers but don’t prefer to get wet. </a:t>
            </a:r>
          </a:p>
          <a:p>
            <a:pPr eaLnBrk="1" hangingPunct="1">
              <a:lnSpc>
                <a:spcPct val="80000"/>
              </a:lnSpc>
            </a:pPr>
            <a:r>
              <a:rPr lang="en-US" altLang="sl-SI" sz="1000"/>
              <a:t>They sleep and rest in deep holes, that they dig themselves, and hunt in the afternoon.</a:t>
            </a:r>
          </a:p>
          <a:p>
            <a:pPr eaLnBrk="1" hangingPunct="1">
              <a:lnSpc>
                <a:spcPct val="80000"/>
              </a:lnSpc>
            </a:pPr>
            <a:r>
              <a:rPr lang="en-US" altLang="sl-SI" sz="1000"/>
              <a:t>It has a tail as longs as he’s body. They’re skull is big and flexible so they can consume large pray. They have 60 sharp teeth mainly covered in they’re gums.</a:t>
            </a:r>
          </a:p>
          <a:p>
            <a:pPr eaLnBrk="1" hangingPunct="1">
              <a:lnSpc>
                <a:spcPct val="80000"/>
              </a:lnSpc>
            </a:pPr>
            <a:r>
              <a:rPr lang="en-US" altLang="sl-SI" sz="1000"/>
              <a:t>They’re sense of hearing is very bad also they’re eye sight is only 300 meters long, although they can see in colors they’re night vision isn’t good so they aren’t nocturnal animals. They’re nostrils also aren’t of much use.</a:t>
            </a:r>
          </a:p>
          <a:p>
            <a:pPr eaLnBrk="1" hangingPunct="1">
              <a:lnSpc>
                <a:spcPct val="80000"/>
              </a:lnSpc>
            </a:pPr>
            <a:r>
              <a:rPr lang="en-US" altLang="sl-SI" sz="1000"/>
              <a:t>But they detect, taste and smell with they’re sensitive tongue like many other reptiles. As they walk they swing they’re head so they make wind which blows on they’re tongue so they can sense they’re surroundings. </a:t>
            </a:r>
          </a:p>
          <a:p>
            <a:pPr eaLnBrk="1" hangingPunct="1">
              <a:lnSpc>
                <a:spcPct val="80000"/>
              </a:lnSpc>
            </a:pPr>
            <a:r>
              <a:rPr lang="en-US" altLang="sl-SI" sz="1000"/>
              <a:t>The claws on they’re front legs are sharper and are used for combats with other dragons. They can also stand on they’re hind legs while using they’re tail for support.</a:t>
            </a:r>
          </a:p>
          <a:p>
            <a:pPr eaLnBrk="1" hangingPunct="1">
              <a:lnSpc>
                <a:spcPct val="80000"/>
              </a:lnSpc>
            </a:pPr>
            <a:r>
              <a:rPr lang="en-US" altLang="sl-SI" sz="1000"/>
              <a:t>Females lay eggs in winter and abandon them. In the summer the new baby dragons hatch and for the first few months of they’re lives they live in trees and eat insects.</a:t>
            </a:r>
          </a:p>
          <a:p>
            <a:pPr eaLnBrk="1" hangingPunct="1">
              <a:lnSpc>
                <a:spcPct val="80000"/>
              </a:lnSpc>
            </a:pPr>
            <a:r>
              <a:rPr lang="en-US" altLang="sl-SI" sz="1000"/>
              <a:t>The Komodo dragons are carnivores so they mostly eat carrion. The komodo dragons don’t have any natural enemy hence being on top of the food chain. They can hunt down pigs, deer, other small mammals and dragons and even humans. </a:t>
            </a:r>
          </a:p>
          <a:p>
            <a:pPr eaLnBrk="1" hangingPunct="1">
              <a:lnSpc>
                <a:spcPct val="80000"/>
              </a:lnSpc>
            </a:pPr>
            <a:r>
              <a:rPr lang="en-US" altLang="sl-SI" sz="1000"/>
              <a:t>They hunt by stealthy approaching they’re prey and ambushing it with a poisonous bite. The poisonous saliva enters the animals blood and the prey faints soon and dies a slowly death. The dragons use they’re tongues to track down they’re dead pray and then eats it.</a:t>
            </a:r>
            <a:br>
              <a:rPr lang="en-US" altLang="sl-SI" sz="1000"/>
            </a:br>
            <a:r>
              <a:rPr lang="en-US" altLang="sl-SI" sz="1000"/>
              <a:t> </a:t>
            </a:r>
          </a:p>
          <a:p>
            <a:pPr eaLnBrk="1" hangingPunct="1">
              <a:lnSpc>
                <a:spcPct val="80000"/>
              </a:lnSpc>
            </a:pPr>
            <a:r>
              <a:rPr lang="en-US" altLang="sl-SI" sz="1000"/>
              <a:t> The komodo dragons are very interesting creatures. It’s a very awesome animal because of its unique features and way of life. I hope you liked my presentation on these reptiles.</a:t>
            </a:r>
            <a:endParaRPr lang="sl-SI" altLang="sl-SI" sz="1000"/>
          </a:p>
        </p:txBody>
      </p:sp>
    </p:spTree>
  </p:cSld>
  <p:clrMapOvr>
    <a:masterClrMapping/>
  </p:clrMapOvr>
</p:sld>
</file>

<file path=ppt/theme/theme1.xml><?xml version="1.0" encoding="utf-8"?>
<a:theme xmlns:a="http://schemas.openxmlformats.org/drawingml/2006/main" name="Privzeti načrt">
  <a:themeElements>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ivzeti načr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ivzeti nač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ivzeti nač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ivzeti nač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ivzeti nač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ivzeti nač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ivzeti načr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ivzeti nač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ivzeti nač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ivzeti nač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ivzeti nač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ivzeti nač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139</Words>
  <Application>Microsoft Office PowerPoint</Application>
  <PresentationFormat>On-screen Show (4:3)</PresentationFormat>
  <Paragraphs>45</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JasmineUPC</vt:lpstr>
      <vt:lpstr>Privzeti načrt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text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2019-07-04T11:09:56Z</dcterms:created>
  <dcterms:modified xsi:type="dcterms:W3CDTF">2019-07-04T11:09:56Z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