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12" d="100"/>
          <a:sy n="112" d="100"/>
        </p:scale>
        <p:origin x="38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6322" name="Group 2">
            <a:extLst>
              <a:ext uri="{FF2B5EF4-FFF2-40B4-BE49-F238E27FC236}">
                <a16:creationId xmlns:a16="http://schemas.microsoft.com/office/drawing/2014/main" id="{C1121719-568B-45DD-9ABE-5C850C9C4CF6}"/>
              </a:ext>
            </a:extLst>
          </p:cNvPr>
          <p:cNvGrpSpPr>
            <a:grpSpLocks/>
          </p:cNvGrpSpPr>
          <p:nvPr/>
        </p:nvGrpSpPr>
        <p:grpSpPr bwMode="auto">
          <a:xfrm>
            <a:off x="0" y="0"/>
            <a:ext cx="9148763" cy="6851650"/>
            <a:chOff x="1" y="0"/>
            <a:chExt cx="5763" cy="4316"/>
          </a:xfrm>
        </p:grpSpPr>
        <p:sp>
          <p:nvSpPr>
            <p:cNvPr id="56323" name="Freeform 3">
              <a:extLst>
                <a:ext uri="{FF2B5EF4-FFF2-40B4-BE49-F238E27FC236}">
                  <a16:creationId xmlns:a16="http://schemas.microsoft.com/office/drawing/2014/main" id="{94805A97-A85E-40E4-AB64-19B638D22ED3}"/>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24" name="Freeform 4">
              <a:extLst>
                <a:ext uri="{FF2B5EF4-FFF2-40B4-BE49-F238E27FC236}">
                  <a16:creationId xmlns:a16="http://schemas.microsoft.com/office/drawing/2014/main" id="{F32D6584-DEEA-4559-9AD3-401DDF277B79}"/>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25" name="Freeform 5">
              <a:extLst>
                <a:ext uri="{FF2B5EF4-FFF2-40B4-BE49-F238E27FC236}">
                  <a16:creationId xmlns:a16="http://schemas.microsoft.com/office/drawing/2014/main" id="{7B0D1414-F10F-4119-ABD7-08CE0AAD9B90}"/>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56326" name="Group 6">
              <a:extLst>
                <a:ext uri="{FF2B5EF4-FFF2-40B4-BE49-F238E27FC236}">
                  <a16:creationId xmlns:a16="http://schemas.microsoft.com/office/drawing/2014/main" id="{F7EF1357-B64F-4A36-BBAC-9FC6EA084064}"/>
                </a:ext>
              </a:extLst>
            </p:cNvPr>
            <p:cNvGrpSpPr>
              <a:grpSpLocks/>
            </p:cNvGrpSpPr>
            <p:nvPr/>
          </p:nvGrpSpPr>
          <p:grpSpPr bwMode="auto">
            <a:xfrm>
              <a:off x="288" y="0"/>
              <a:ext cx="5098" cy="4316"/>
              <a:chOff x="288" y="0"/>
              <a:chExt cx="5098" cy="4316"/>
            </a:xfrm>
          </p:grpSpPr>
          <p:sp>
            <p:nvSpPr>
              <p:cNvPr id="56327" name="Freeform 7">
                <a:extLst>
                  <a:ext uri="{FF2B5EF4-FFF2-40B4-BE49-F238E27FC236}">
                    <a16:creationId xmlns:a16="http://schemas.microsoft.com/office/drawing/2014/main" id="{FAFD2DF0-B493-42BF-804E-2D7E2C67709A}"/>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28" name="Freeform 8">
                <a:extLst>
                  <a:ext uri="{FF2B5EF4-FFF2-40B4-BE49-F238E27FC236}">
                    <a16:creationId xmlns:a16="http://schemas.microsoft.com/office/drawing/2014/main" id="{63CE62BB-2BFC-4FAC-84F5-55D7E7A99B46}"/>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29" name="Freeform 9">
                <a:extLst>
                  <a:ext uri="{FF2B5EF4-FFF2-40B4-BE49-F238E27FC236}">
                    <a16:creationId xmlns:a16="http://schemas.microsoft.com/office/drawing/2014/main" id="{B45B51FA-45EA-42E1-A590-D8F4CBD0165B}"/>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30" name="Freeform 10">
                <a:extLst>
                  <a:ext uri="{FF2B5EF4-FFF2-40B4-BE49-F238E27FC236}">
                    <a16:creationId xmlns:a16="http://schemas.microsoft.com/office/drawing/2014/main" id="{77ABEE31-8B35-4E1F-9029-DE5CF8F018FD}"/>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31" name="Freeform 11">
                <a:extLst>
                  <a:ext uri="{FF2B5EF4-FFF2-40B4-BE49-F238E27FC236}">
                    <a16:creationId xmlns:a16="http://schemas.microsoft.com/office/drawing/2014/main" id="{FF76F81B-65B6-492A-B1DD-7FF7EC1D1BA9}"/>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32" name="Freeform 12">
                <a:extLst>
                  <a:ext uri="{FF2B5EF4-FFF2-40B4-BE49-F238E27FC236}">
                    <a16:creationId xmlns:a16="http://schemas.microsoft.com/office/drawing/2014/main" id="{9E1776CB-3437-457E-B595-EFF8FD67BFFF}"/>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33" name="Freeform 13">
                <a:extLst>
                  <a:ext uri="{FF2B5EF4-FFF2-40B4-BE49-F238E27FC236}">
                    <a16:creationId xmlns:a16="http://schemas.microsoft.com/office/drawing/2014/main" id="{CCABA710-C352-4345-8460-772186B2165B}"/>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34" name="Freeform 14">
                <a:extLst>
                  <a:ext uri="{FF2B5EF4-FFF2-40B4-BE49-F238E27FC236}">
                    <a16:creationId xmlns:a16="http://schemas.microsoft.com/office/drawing/2014/main" id="{48EE45FB-C710-4C5D-9B72-E8756A99DCE5}"/>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35" name="Freeform 15">
                <a:extLst>
                  <a:ext uri="{FF2B5EF4-FFF2-40B4-BE49-F238E27FC236}">
                    <a16:creationId xmlns:a16="http://schemas.microsoft.com/office/drawing/2014/main" id="{7E1E1480-8BBA-41C1-9672-01CD1B214619}"/>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36" name="Freeform 16">
                <a:extLst>
                  <a:ext uri="{FF2B5EF4-FFF2-40B4-BE49-F238E27FC236}">
                    <a16:creationId xmlns:a16="http://schemas.microsoft.com/office/drawing/2014/main" id="{415BD1F7-FED5-4BD7-BCF5-A266C12FF666}"/>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37" name="Freeform 17">
                <a:extLst>
                  <a:ext uri="{FF2B5EF4-FFF2-40B4-BE49-F238E27FC236}">
                    <a16:creationId xmlns:a16="http://schemas.microsoft.com/office/drawing/2014/main" id="{612D2712-249B-42E3-B986-6A88AA9CA803}"/>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38" name="Freeform 18">
                <a:extLst>
                  <a:ext uri="{FF2B5EF4-FFF2-40B4-BE49-F238E27FC236}">
                    <a16:creationId xmlns:a16="http://schemas.microsoft.com/office/drawing/2014/main" id="{A216A545-0DA8-47E1-9694-DFE82DE6B3BB}"/>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39" name="Freeform 19">
                <a:extLst>
                  <a:ext uri="{FF2B5EF4-FFF2-40B4-BE49-F238E27FC236}">
                    <a16:creationId xmlns:a16="http://schemas.microsoft.com/office/drawing/2014/main" id="{BE316261-927D-4D72-A6EA-F48DCCC9D6B8}"/>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56340" name="Freeform 20">
              <a:extLst>
                <a:ext uri="{FF2B5EF4-FFF2-40B4-BE49-F238E27FC236}">
                  <a16:creationId xmlns:a16="http://schemas.microsoft.com/office/drawing/2014/main" id="{04B92C37-0E04-42B8-9EF7-2A3F539DF0DC}"/>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41" name="Freeform 21">
              <a:extLst>
                <a:ext uri="{FF2B5EF4-FFF2-40B4-BE49-F238E27FC236}">
                  <a16:creationId xmlns:a16="http://schemas.microsoft.com/office/drawing/2014/main" id="{EDA056BC-2ADC-42DF-B554-F903C8C1AF9A}"/>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42" name="Freeform 22">
              <a:extLst>
                <a:ext uri="{FF2B5EF4-FFF2-40B4-BE49-F238E27FC236}">
                  <a16:creationId xmlns:a16="http://schemas.microsoft.com/office/drawing/2014/main" id="{2F69CC51-6766-4D78-8FA2-CFE172F256AC}"/>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43" name="Freeform 23">
              <a:extLst>
                <a:ext uri="{FF2B5EF4-FFF2-40B4-BE49-F238E27FC236}">
                  <a16:creationId xmlns:a16="http://schemas.microsoft.com/office/drawing/2014/main" id="{DE1F8A65-B4C5-4062-9602-BBD48B3A35BC}"/>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44" name="Freeform 24">
              <a:extLst>
                <a:ext uri="{FF2B5EF4-FFF2-40B4-BE49-F238E27FC236}">
                  <a16:creationId xmlns:a16="http://schemas.microsoft.com/office/drawing/2014/main" id="{A7A0B0F2-533B-47C5-9473-DAE872328260}"/>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45" name="Freeform 25">
              <a:extLst>
                <a:ext uri="{FF2B5EF4-FFF2-40B4-BE49-F238E27FC236}">
                  <a16:creationId xmlns:a16="http://schemas.microsoft.com/office/drawing/2014/main" id="{2E998C1E-38EF-415F-828E-39D5078EBDD4}"/>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46" name="Freeform 26">
              <a:extLst>
                <a:ext uri="{FF2B5EF4-FFF2-40B4-BE49-F238E27FC236}">
                  <a16:creationId xmlns:a16="http://schemas.microsoft.com/office/drawing/2014/main" id="{45DCC1AC-EDB8-42C6-9228-D6863E5018E1}"/>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47" name="Freeform 27">
              <a:extLst>
                <a:ext uri="{FF2B5EF4-FFF2-40B4-BE49-F238E27FC236}">
                  <a16:creationId xmlns:a16="http://schemas.microsoft.com/office/drawing/2014/main" id="{48051613-0D29-4C10-9560-5AAC9A64D151}"/>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48" name="Line 28">
              <a:extLst>
                <a:ext uri="{FF2B5EF4-FFF2-40B4-BE49-F238E27FC236}">
                  <a16:creationId xmlns:a16="http://schemas.microsoft.com/office/drawing/2014/main" id="{2A7E19A4-11B6-4EB4-BB53-183CA545BF26}"/>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6349" name="Line 29">
              <a:extLst>
                <a:ext uri="{FF2B5EF4-FFF2-40B4-BE49-F238E27FC236}">
                  <a16:creationId xmlns:a16="http://schemas.microsoft.com/office/drawing/2014/main" id="{AC8DB983-98B4-4ED9-973C-4C1966F19F10}"/>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6350" name="Line 30">
              <a:extLst>
                <a:ext uri="{FF2B5EF4-FFF2-40B4-BE49-F238E27FC236}">
                  <a16:creationId xmlns:a16="http://schemas.microsoft.com/office/drawing/2014/main" id="{4B24248E-050E-40D0-8534-A32D03348C98}"/>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56351" name="Group 31">
              <a:extLst>
                <a:ext uri="{FF2B5EF4-FFF2-40B4-BE49-F238E27FC236}">
                  <a16:creationId xmlns:a16="http://schemas.microsoft.com/office/drawing/2014/main" id="{26F8CFF8-201E-49B2-9010-E1054A25A1EC}"/>
                </a:ext>
              </a:extLst>
            </p:cNvPr>
            <p:cNvGrpSpPr>
              <a:grpSpLocks/>
            </p:cNvGrpSpPr>
            <p:nvPr/>
          </p:nvGrpSpPr>
          <p:grpSpPr bwMode="auto">
            <a:xfrm>
              <a:off x="1" y="392"/>
              <a:ext cx="5758" cy="1571"/>
              <a:chOff x="1" y="392"/>
              <a:chExt cx="5758" cy="1571"/>
            </a:xfrm>
          </p:grpSpPr>
          <p:sp>
            <p:nvSpPr>
              <p:cNvPr id="56352" name="Line 32">
                <a:extLst>
                  <a:ext uri="{FF2B5EF4-FFF2-40B4-BE49-F238E27FC236}">
                    <a16:creationId xmlns:a16="http://schemas.microsoft.com/office/drawing/2014/main" id="{B1433262-6124-496A-942E-D715E0D28D63}"/>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6353" name="Line 33">
                <a:extLst>
                  <a:ext uri="{FF2B5EF4-FFF2-40B4-BE49-F238E27FC236}">
                    <a16:creationId xmlns:a16="http://schemas.microsoft.com/office/drawing/2014/main" id="{7FD5E912-DCDC-449B-AF21-F92818E8F4E3}"/>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6354" name="Line 34">
                <a:extLst>
                  <a:ext uri="{FF2B5EF4-FFF2-40B4-BE49-F238E27FC236}">
                    <a16:creationId xmlns:a16="http://schemas.microsoft.com/office/drawing/2014/main" id="{EB22DC78-6F8B-4BD2-A23E-80C7E913EE51}"/>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6355" name="Line 35">
                <a:extLst>
                  <a:ext uri="{FF2B5EF4-FFF2-40B4-BE49-F238E27FC236}">
                    <a16:creationId xmlns:a16="http://schemas.microsoft.com/office/drawing/2014/main" id="{2F5A9EF1-AB0B-49FE-8303-3A18581B5633}"/>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6356" name="Line 36">
                <a:extLst>
                  <a:ext uri="{FF2B5EF4-FFF2-40B4-BE49-F238E27FC236}">
                    <a16:creationId xmlns:a16="http://schemas.microsoft.com/office/drawing/2014/main" id="{50D39994-B065-4E08-9B0F-33BEF63BB854}"/>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56357" name="Line 37">
              <a:extLst>
                <a:ext uri="{FF2B5EF4-FFF2-40B4-BE49-F238E27FC236}">
                  <a16:creationId xmlns:a16="http://schemas.microsoft.com/office/drawing/2014/main" id="{C637E8EF-8529-4E1A-B038-3B998B94007A}"/>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6358" name="Line 38">
              <a:extLst>
                <a:ext uri="{FF2B5EF4-FFF2-40B4-BE49-F238E27FC236}">
                  <a16:creationId xmlns:a16="http://schemas.microsoft.com/office/drawing/2014/main" id="{430ECDB5-D396-4374-ABEE-9F7D7BDA4044}"/>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56359" name="Rectangle 39">
            <a:extLst>
              <a:ext uri="{FF2B5EF4-FFF2-40B4-BE49-F238E27FC236}">
                <a16:creationId xmlns:a16="http://schemas.microsoft.com/office/drawing/2014/main" id="{23E20734-6F71-4AA1-A41C-A20A17F8020E}"/>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sl-SI" altLang="sl-SI" noProof="0"/>
              <a:t>Kliknite, če želite urediti slog naslova matrice</a:t>
            </a:r>
          </a:p>
        </p:txBody>
      </p:sp>
      <p:sp>
        <p:nvSpPr>
          <p:cNvPr id="56360" name="Rectangle 40">
            <a:extLst>
              <a:ext uri="{FF2B5EF4-FFF2-40B4-BE49-F238E27FC236}">
                <a16:creationId xmlns:a16="http://schemas.microsoft.com/office/drawing/2014/main" id="{ADA67DDC-B56B-4BB5-ACD4-96EF79065B67}"/>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56361" name="Rectangle 41">
            <a:extLst>
              <a:ext uri="{FF2B5EF4-FFF2-40B4-BE49-F238E27FC236}">
                <a16:creationId xmlns:a16="http://schemas.microsoft.com/office/drawing/2014/main" id="{84236B52-1AEF-4AE7-933B-9DA1BF09DB0A}"/>
              </a:ext>
            </a:extLst>
          </p:cNvPr>
          <p:cNvSpPr>
            <a:spLocks noGrp="1" noChangeArrowheads="1"/>
          </p:cNvSpPr>
          <p:nvPr>
            <p:ph type="dt" sz="quarter" idx="2"/>
          </p:nvPr>
        </p:nvSpPr>
        <p:spPr/>
        <p:txBody>
          <a:bodyPr/>
          <a:lstStyle>
            <a:lvl1pPr>
              <a:defRPr/>
            </a:lvl1pPr>
          </a:lstStyle>
          <a:p>
            <a:endParaRPr lang="sl-SI" altLang="sl-SI"/>
          </a:p>
        </p:txBody>
      </p:sp>
      <p:sp>
        <p:nvSpPr>
          <p:cNvPr id="56362" name="Rectangle 42">
            <a:extLst>
              <a:ext uri="{FF2B5EF4-FFF2-40B4-BE49-F238E27FC236}">
                <a16:creationId xmlns:a16="http://schemas.microsoft.com/office/drawing/2014/main" id="{831DE370-D854-4306-882A-1D58348C4653}"/>
              </a:ext>
            </a:extLst>
          </p:cNvPr>
          <p:cNvSpPr>
            <a:spLocks noGrp="1" noChangeArrowheads="1"/>
          </p:cNvSpPr>
          <p:nvPr>
            <p:ph type="ftr" sz="quarter" idx="3"/>
          </p:nvPr>
        </p:nvSpPr>
        <p:spPr/>
        <p:txBody>
          <a:bodyPr/>
          <a:lstStyle>
            <a:lvl1pPr>
              <a:defRPr/>
            </a:lvl1pPr>
          </a:lstStyle>
          <a:p>
            <a:endParaRPr lang="sl-SI" altLang="sl-SI"/>
          </a:p>
        </p:txBody>
      </p:sp>
      <p:sp>
        <p:nvSpPr>
          <p:cNvPr id="56363" name="Rectangle 43">
            <a:extLst>
              <a:ext uri="{FF2B5EF4-FFF2-40B4-BE49-F238E27FC236}">
                <a16:creationId xmlns:a16="http://schemas.microsoft.com/office/drawing/2014/main" id="{92142517-6BAA-4098-84CD-75737781E493}"/>
              </a:ext>
            </a:extLst>
          </p:cNvPr>
          <p:cNvSpPr>
            <a:spLocks noGrp="1" noChangeArrowheads="1"/>
          </p:cNvSpPr>
          <p:nvPr>
            <p:ph type="sldNum" sz="quarter" idx="4"/>
          </p:nvPr>
        </p:nvSpPr>
        <p:spPr/>
        <p:txBody>
          <a:bodyPr/>
          <a:lstStyle>
            <a:lvl1pPr>
              <a:defRPr/>
            </a:lvl1pPr>
          </a:lstStyle>
          <a:p>
            <a:fld id="{5346F6EB-346B-4D88-8B70-40BFA1CEFB53}" type="slidenum">
              <a:rPr lang="sl-SI" altLang="sl-SI"/>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5014-1F68-42D3-9FB1-F4509307E928}"/>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B81E371-5B9E-4A44-BA00-DB93CB645D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89F182B-A0E8-4437-ABA4-A19AB1243A1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136C6F1-253A-42E6-811F-508CC895C35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022C9AC-4C6A-4002-86D3-2CC41DA2C2F7}"/>
              </a:ext>
            </a:extLst>
          </p:cNvPr>
          <p:cNvSpPr>
            <a:spLocks noGrp="1"/>
          </p:cNvSpPr>
          <p:nvPr>
            <p:ph type="sldNum" sz="quarter" idx="12"/>
          </p:nvPr>
        </p:nvSpPr>
        <p:spPr/>
        <p:txBody>
          <a:bodyPr/>
          <a:lstStyle>
            <a:lvl1pPr>
              <a:defRPr/>
            </a:lvl1pPr>
          </a:lstStyle>
          <a:p>
            <a:fld id="{E3459B32-2534-4CE8-8A0E-F429A0DB0761}" type="slidenum">
              <a:rPr lang="sl-SI" altLang="sl-SI"/>
              <a:pPr/>
              <a:t>‹#›</a:t>
            </a:fld>
            <a:endParaRPr lang="sl-SI" altLang="sl-SI"/>
          </a:p>
        </p:txBody>
      </p:sp>
    </p:spTree>
    <p:extLst>
      <p:ext uri="{BB962C8B-B14F-4D97-AF65-F5344CB8AC3E}">
        <p14:creationId xmlns:p14="http://schemas.microsoft.com/office/powerpoint/2010/main" val="294146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5EFF4-A33D-4C33-B8E0-A71F3B1C0268}"/>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50F1A16F-E1B4-4F2D-8AEC-07B9FF287EC8}"/>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73D0D25-4426-437B-ACD5-0D7AE3CD8C8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724BF92-BA5F-4A8A-AFA7-C355D16E804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820BAF5-CA57-48C5-9540-11B44050962D}"/>
              </a:ext>
            </a:extLst>
          </p:cNvPr>
          <p:cNvSpPr>
            <a:spLocks noGrp="1"/>
          </p:cNvSpPr>
          <p:nvPr>
            <p:ph type="sldNum" sz="quarter" idx="12"/>
          </p:nvPr>
        </p:nvSpPr>
        <p:spPr/>
        <p:txBody>
          <a:bodyPr/>
          <a:lstStyle>
            <a:lvl1pPr>
              <a:defRPr/>
            </a:lvl1pPr>
          </a:lstStyle>
          <a:p>
            <a:fld id="{8870C0F0-0E4B-4569-B2CF-BD76FB07A1DA}" type="slidenum">
              <a:rPr lang="sl-SI" altLang="sl-SI"/>
              <a:pPr/>
              <a:t>‹#›</a:t>
            </a:fld>
            <a:endParaRPr lang="sl-SI" altLang="sl-SI"/>
          </a:p>
        </p:txBody>
      </p:sp>
    </p:spTree>
    <p:extLst>
      <p:ext uri="{BB962C8B-B14F-4D97-AF65-F5344CB8AC3E}">
        <p14:creationId xmlns:p14="http://schemas.microsoft.com/office/powerpoint/2010/main" val="134414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881884-978A-4C72-A925-D91FE84559B2}"/>
              </a:ext>
            </a:extLst>
          </p:cNvPr>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2">
            <a:extLst>
              <a:ext uri="{FF2B5EF4-FFF2-40B4-BE49-F238E27FC236}">
                <a16:creationId xmlns:a16="http://schemas.microsoft.com/office/drawing/2014/main" id="{59B8D389-009F-474F-919C-A57AFFDABC04}"/>
              </a:ext>
            </a:extLst>
          </p:cNvPr>
          <p:cNvSpPr>
            <a:spLocks noGrp="1"/>
          </p:cNvSpPr>
          <p:nvPr>
            <p:ph type="dt" sz="half" idx="10"/>
          </p:nvPr>
        </p:nvSpPr>
        <p:spPr>
          <a:xfrm>
            <a:off x="457200" y="6243638"/>
            <a:ext cx="2133600" cy="457200"/>
          </a:xfrm>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E408DA03-A9B2-4751-9AB3-23BBE562C430}"/>
              </a:ext>
            </a:extLst>
          </p:cNvPr>
          <p:cNvSpPr>
            <a:spLocks noGrp="1"/>
          </p:cNvSpPr>
          <p:nvPr>
            <p:ph type="ftr" sz="quarter" idx="11"/>
          </p:nvPr>
        </p:nvSpPr>
        <p:spPr>
          <a:xfrm>
            <a:off x="3124200" y="6248400"/>
            <a:ext cx="2895600" cy="457200"/>
          </a:xfrm>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4EE3BCA0-C53F-4BC0-AD8D-75A5E550ABDB}"/>
              </a:ext>
            </a:extLst>
          </p:cNvPr>
          <p:cNvSpPr>
            <a:spLocks noGrp="1"/>
          </p:cNvSpPr>
          <p:nvPr>
            <p:ph type="sldNum" sz="quarter" idx="12"/>
          </p:nvPr>
        </p:nvSpPr>
        <p:spPr>
          <a:xfrm>
            <a:off x="6553200" y="6243638"/>
            <a:ext cx="2133600" cy="457200"/>
          </a:xfrm>
        </p:spPr>
        <p:txBody>
          <a:bodyPr/>
          <a:lstStyle>
            <a:lvl1pPr>
              <a:defRPr/>
            </a:lvl1pPr>
          </a:lstStyle>
          <a:p>
            <a:fld id="{F5F8A2EC-64CF-48DF-B135-7A05EF6A0B81}" type="slidenum">
              <a:rPr lang="sl-SI" altLang="sl-SI"/>
              <a:pPr/>
              <a:t>‹#›</a:t>
            </a:fld>
            <a:endParaRPr lang="sl-SI" altLang="sl-SI"/>
          </a:p>
        </p:txBody>
      </p:sp>
    </p:spTree>
    <p:extLst>
      <p:ext uri="{BB962C8B-B14F-4D97-AF65-F5344CB8AC3E}">
        <p14:creationId xmlns:p14="http://schemas.microsoft.com/office/powerpoint/2010/main" val="269840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C4F48-3B89-49DD-8A38-9DB04B1EB0C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0AF68FA-5581-4E08-94E5-5B1E5C209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D57C852-02F6-4D0F-8DF9-AB0F5B85319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7457F4C-141B-44E4-9D1C-05857DCEC2C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D0313310-ADBF-45D5-9454-D82976C6877B}"/>
              </a:ext>
            </a:extLst>
          </p:cNvPr>
          <p:cNvSpPr>
            <a:spLocks noGrp="1"/>
          </p:cNvSpPr>
          <p:nvPr>
            <p:ph type="sldNum" sz="quarter" idx="12"/>
          </p:nvPr>
        </p:nvSpPr>
        <p:spPr/>
        <p:txBody>
          <a:bodyPr/>
          <a:lstStyle>
            <a:lvl1pPr>
              <a:defRPr/>
            </a:lvl1pPr>
          </a:lstStyle>
          <a:p>
            <a:fld id="{8B3D2A2F-C605-4B89-9594-8F3E79532ADE}" type="slidenum">
              <a:rPr lang="sl-SI" altLang="sl-SI"/>
              <a:pPr/>
              <a:t>‹#›</a:t>
            </a:fld>
            <a:endParaRPr lang="sl-SI" altLang="sl-SI"/>
          </a:p>
        </p:txBody>
      </p:sp>
    </p:spTree>
    <p:extLst>
      <p:ext uri="{BB962C8B-B14F-4D97-AF65-F5344CB8AC3E}">
        <p14:creationId xmlns:p14="http://schemas.microsoft.com/office/powerpoint/2010/main" val="335953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4C4F-9E3C-4A93-95BC-39CB9FDD5DE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BDA8A248-352F-4BF1-9E4D-214FE04655F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67713A7-58D3-4908-A2B8-4A81DABBDA3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5AFF8BC-EA66-4BE1-ACA2-784FCB32F13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D6C1B487-647B-4B01-B121-95C2F422A759}"/>
              </a:ext>
            </a:extLst>
          </p:cNvPr>
          <p:cNvSpPr>
            <a:spLocks noGrp="1"/>
          </p:cNvSpPr>
          <p:nvPr>
            <p:ph type="sldNum" sz="quarter" idx="12"/>
          </p:nvPr>
        </p:nvSpPr>
        <p:spPr/>
        <p:txBody>
          <a:bodyPr/>
          <a:lstStyle>
            <a:lvl1pPr>
              <a:defRPr/>
            </a:lvl1pPr>
          </a:lstStyle>
          <a:p>
            <a:fld id="{061BB411-4F05-428E-B05D-3137BAA91714}" type="slidenum">
              <a:rPr lang="sl-SI" altLang="sl-SI"/>
              <a:pPr/>
              <a:t>‹#›</a:t>
            </a:fld>
            <a:endParaRPr lang="sl-SI" altLang="sl-SI"/>
          </a:p>
        </p:txBody>
      </p:sp>
    </p:spTree>
    <p:extLst>
      <p:ext uri="{BB962C8B-B14F-4D97-AF65-F5344CB8AC3E}">
        <p14:creationId xmlns:p14="http://schemas.microsoft.com/office/powerpoint/2010/main" val="233965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5D79-7054-4931-8D54-45D27B4E420D}"/>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B5299F6-A6FE-4691-BC09-DC397F71B8EE}"/>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DC54D5D8-B2F9-48DE-B46A-DE24B8C7DF92}"/>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A0BB754C-92A3-4FBA-99E2-B1C695C20A6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198F1060-ECC4-4F20-8C0C-520F0CDD5BA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3D508E4E-DDEA-46AB-91F2-9F4622921DE4}"/>
              </a:ext>
            </a:extLst>
          </p:cNvPr>
          <p:cNvSpPr>
            <a:spLocks noGrp="1"/>
          </p:cNvSpPr>
          <p:nvPr>
            <p:ph type="sldNum" sz="quarter" idx="12"/>
          </p:nvPr>
        </p:nvSpPr>
        <p:spPr/>
        <p:txBody>
          <a:bodyPr/>
          <a:lstStyle>
            <a:lvl1pPr>
              <a:defRPr/>
            </a:lvl1pPr>
          </a:lstStyle>
          <a:p>
            <a:fld id="{C86F8C7B-1C37-4639-8516-714CF3BE4C17}" type="slidenum">
              <a:rPr lang="sl-SI" altLang="sl-SI"/>
              <a:pPr/>
              <a:t>‹#›</a:t>
            </a:fld>
            <a:endParaRPr lang="sl-SI" altLang="sl-SI"/>
          </a:p>
        </p:txBody>
      </p:sp>
    </p:spTree>
    <p:extLst>
      <p:ext uri="{BB962C8B-B14F-4D97-AF65-F5344CB8AC3E}">
        <p14:creationId xmlns:p14="http://schemas.microsoft.com/office/powerpoint/2010/main" val="98783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8E9F-83D2-4788-8577-67DBBF51552A}"/>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878A8FD7-1239-4F1D-9C03-FDBBE552613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125BB5-AE30-4F1C-B953-230D8EE4546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9AB4082D-FE05-418A-81C8-FA422AF42F2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D7ECD-3A1A-4A97-9272-9674E85B408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F7D73787-FA73-4317-A310-12A28FEE7257}"/>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C0F6E259-C414-4417-9229-993DE9FA05A6}"/>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245624C7-9F82-4216-8C76-396169E31E3C}"/>
              </a:ext>
            </a:extLst>
          </p:cNvPr>
          <p:cNvSpPr>
            <a:spLocks noGrp="1"/>
          </p:cNvSpPr>
          <p:nvPr>
            <p:ph type="sldNum" sz="quarter" idx="12"/>
          </p:nvPr>
        </p:nvSpPr>
        <p:spPr/>
        <p:txBody>
          <a:bodyPr/>
          <a:lstStyle>
            <a:lvl1pPr>
              <a:defRPr/>
            </a:lvl1pPr>
          </a:lstStyle>
          <a:p>
            <a:fld id="{C59D2D9E-1CD9-465C-8535-D6724427412D}" type="slidenum">
              <a:rPr lang="sl-SI" altLang="sl-SI"/>
              <a:pPr/>
              <a:t>‹#›</a:t>
            </a:fld>
            <a:endParaRPr lang="sl-SI" altLang="sl-SI"/>
          </a:p>
        </p:txBody>
      </p:sp>
    </p:spTree>
    <p:extLst>
      <p:ext uri="{BB962C8B-B14F-4D97-AF65-F5344CB8AC3E}">
        <p14:creationId xmlns:p14="http://schemas.microsoft.com/office/powerpoint/2010/main" val="54019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4910-A34B-46FE-87A7-A7CEC303059D}"/>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228517E7-A0A7-4318-80A2-B45D1921CF11}"/>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5539D4FD-6CD0-4237-B931-D04C0285524A}"/>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14BF33A5-B41C-440E-888B-E9F0DF4862AE}"/>
              </a:ext>
            </a:extLst>
          </p:cNvPr>
          <p:cNvSpPr>
            <a:spLocks noGrp="1"/>
          </p:cNvSpPr>
          <p:nvPr>
            <p:ph type="sldNum" sz="quarter" idx="12"/>
          </p:nvPr>
        </p:nvSpPr>
        <p:spPr/>
        <p:txBody>
          <a:bodyPr/>
          <a:lstStyle>
            <a:lvl1pPr>
              <a:defRPr/>
            </a:lvl1pPr>
          </a:lstStyle>
          <a:p>
            <a:fld id="{FFF9D9FB-6508-48F6-8815-B238597F2917}" type="slidenum">
              <a:rPr lang="sl-SI" altLang="sl-SI"/>
              <a:pPr/>
              <a:t>‹#›</a:t>
            </a:fld>
            <a:endParaRPr lang="sl-SI" altLang="sl-SI"/>
          </a:p>
        </p:txBody>
      </p:sp>
    </p:spTree>
    <p:extLst>
      <p:ext uri="{BB962C8B-B14F-4D97-AF65-F5344CB8AC3E}">
        <p14:creationId xmlns:p14="http://schemas.microsoft.com/office/powerpoint/2010/main" val="359969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A8450-7F1C-472A-9EF7-AAFD66E2ACE6}"/>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C2400209-64E3-405F-9CAC-2D204C9AEE6A}"/>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6FDB08FE-CC61-4FF1-A6FC-0F651C1FE3BA}"/>
              </a:ext>
            </a:extLst>
          </p:cNvPr>
          <p:cNvSpPr>
            <a:spLocks noGrp="1"/>
          </p:cNvSpPr>
          <p:nvPr>
            <p:ph type="sldNum" sz="quarter" idx="12"/>
          </p:nvPr>
        </p:nvSpPr>
        <p:spPr/>
        <p:txBody>
          <a:bodyPr/>
          <a:lstStyle>
            <a:lvl1pPr>
              <a:defRPr/>
            </a:lvl1pPr>
          </a:lstStyle>
          <a:p>
            <a:fld id="{817074A1-D3DE-416C-8B9D-04BFD364E4D3}" type="slidenum">
              <a:rPr lang="sl-SI" altLang="sl-SI"/>
              <a:pPr/>
              <a:t>‹#›</a:t>
            </a:fld>
            <a:endParaRPr lang="sl-SI" altLang="sl-SI"/>
          </a:p>
        </p:txBody>
      </p:sp>
    </p:spTree>
    <p:extLst>
      <p:ext uri="{BB962C8B-B14F-4D97-AF65-F5344CB8AC3E}">
        <p14:creationId xmlns:p14="http://schemas.microsoft.com/office/powerpoint/2010/main" val="165383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33A8-ECB6-497C-8F40-E3F4CAC59B8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64CDBE4E-CB9A-40B1-ACDA-BFC23DBE64D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6396ECC7-7277-45FF-885A-61F0FD4BA2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D2FC04-5202-43B2-89D1-07256CBF025D}"/>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F9AFD53-97C6-400B-B735-792A2BFCDCC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11ABB56-5BFA-467F-A303-080A7AF2C6EE}"/>
              </a:ext>
            </a:extLst>
          </p:cNvPr>
          <p:cNvSpPr>
            <a:spLocks noGrp="1"/>
          </p:cNvSpPr>
          <p:nvPr>
            <p:ph type="sldNum" sz="quarter" idx="12"/>
          </p:nvPr>
        </p:nvSpPr>
        <p:spPr/>
        <p:txBody>
          <a:bodyPr/>
          <a:lstStyle>
            <a:lvl1pPr>
              <a:defRPr/>
            </a:lvl1pPr>
          </a:lstStyle>
          <a:p>
            <a:fld id="{E483537A-8E1E-4D82-AC9E-D4172C06D9EB}" type="slidenum">
              <a:rPr lang="sl-SI" altLang="sl-SI"/>
              <a:pPr/>
              <a:t>‹#›</a:t>
            </a:fld>
            <a:endParaRPr lang="sl-SI" altLang="sl-SI"/>
          </a:p>
        </p:txBody>
      </p:sp>
    </p:spTree>
    <p:extLst>
      <p:ext uri="{BB962C8B-B14F-4D97-AF65-F5344CB8AC3E}">
        <p14:creationId xmlns:p14="http://schemas.microsoft.com/office/powerpoint/2010/main" val="417748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CD22-C43B-436D-90B0-094D7A9E33A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BA33F104-FE72-4831-BAA7-7E43961E115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5A79E257-8443-4516-BD08-694AFF1EC51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803B0-D78D-4721-A25F-C88D0FA10BA2}"/>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24B88496-E69E-4127-BC8E-E839BA2E981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71B5250-B3FB-4F14-92A3-5A478DF4925A}"/>
              </a:ext>
            </a:extLst>
          </p:cNvPr>
          <p:cNvSpPr>
            <a:spLocks noGrp="1"/>
          </p:cNvSpPr>
          <p:nvPr>
            <p:ph type="sldNum" sz="quarter" idx="12"/>
          </p:nvPr>
        </p:nvSpPr>
        <p:spPr/>
        <p:txBody>
          <a:bodyPr/>
          <a:lstStyle>
            <a:lvl1pPr>
              <a:defRPr/>
            </a:lvl1pPr>
          </a:lstStyle>
          <a:p>
            <a:fld id="{75DF0E6B-F643-42E5-BFB1-2267971FC473}" type="slidenum">
              <a:rPr lang="sl-SI" altLang="sl-SI"/>
              <a:pPr/>
              <a:t>‹#›</a:t>
            </a:fld>
            <a:endParaRPr lang="sl-SI" altLang="sl-SI"/>
          </a:p>
        </p:txBody>
      </p:sp>
    </p:spTree>
    <p:extLst>
      <p:ext uri="{BB962C8B-B14F-4D97-AF65-F5344CB8AC3E}">
        <p14:creationId xmlns:p14="http://schemas.microsoft.com/office/powerpoint/2010/main" val="107126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55298" name="Group 2">
            <a:extLst>
              <a:ext uri="{FF2B5EF4-FFF2-40B4-BE49-F238E27FC236}">
                <a16:creationId xmlns:a16="http://schemas.microsoft.com/office/drawing/2014/main" id="{A22D8FB3-CD6B-4A04-B660-62BEC5A080E2}"/>
              </a:ext>
            </a:extLst>
          </p:cNvPr>
          <p:cNvGrpSpPr>
            <a:grpSpLocks/>
          </p:cNvGrpSpPr>
          <p:nvPr/>
        </p:nvGrpSpPr>
        <p:grpSpPr bwMode="auto">
          <a:xfrm>
            <a:off x="1588" y="0"/>
            <a:ext cx="9148762" cy="6851650"/>
            <a:chOff x="1" y="0"/>
            <a:chExt cx="5763" cy="4316"/>
          </a:xfrm>
        </p:grpSpPr>
        <p:sp>
          <p:nvSpPr>
            <p:cNvPr id="55299" name="Freeform 3">
              <a:extLst>
                <a:ext uri="{FF2B5EF4-FFF2-40B4-BE49-F238E27FC236}">
                  <a16:creationId xmlns:a16="http://schemas.microsoft.com/office/drawing/2014/main" id="{CC3DB689-55FE-49AF-936D-B02966AD204A}"/>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00" name="Freeform 4">
              <a:extLst>
                <a:ext uri="{FF2B5EF4-FFF2-40B4-BE49-F238E27FC236}">
                  <a16:creationId xmlns:a16="http://schemas.microsoft.com/office/drawing/2014/main" id="{1BA36FB7-1899-4BBD-BF37-94252CFBAFC1}"/>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01" name="Freeform 5">
              <a:extLst>
                <a:ext uri="{FF2B5EF4-FFF2-40B4-BE49-F238E27FC236}">
                  <a16:creationId xmlns:a16="http://schemas.microsoft.com/office/drawing/2014/main" id="{AB4BF5BD-0CD7-4C45-9FA2-294E6E0CE92A}"/>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55302" name="Group 6">
              <a:extLst>
                <a:ext uri="{FF2B5EF4-FFF2-40B4-BE49-F238E27FC236}">
                  <a16:creationId xmlns:a16="http://schemas.microsoft.com/office/drawing/2014/main" id="{909D7659-ECB2-4B67-8D50-97B4351F0673}"/>
                </a:ext>
              </a:extLst>
            </p:cNvPr>
            <p:cNvGrpSpPr>
              <a:grpSpLocks/>
            </p:cNvGrpSpPr>
            <p:nvPr/>
          </p:nvGrpSpPr>
          <p:grpSpPr bwMode="auto">
            <a:xfrm>
              <a:off x="288" y="0"/>
              <a:ext cx="5098" cy="4316"/>
              <a:chOff x="288" y="0"/>
              <a:chExt cx="5098" cy="4316"/>
            </a:xfrm>
          </p:grpSpPr>
          <p:sp>
            <p:nvSpPr>
              <p:cNvPr id="55303" name="Freeform 7">
                <a:extLst>
                  <a:ext uri="{FF2B5EF4-FFF2-40B4-BE49-F238E27FC236}">
                    <a16:creationId xmlns:a16="http://schemas.microsoft.com/office/drawing/2014/main" id="{67313095-675E-4002-BA18-ED2483FC170E}"/>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04" name="Freeform 8">
                <a:extLst>
                  <a:ext uri="{FF2B5EF4-FFF2-40B4-BE49-F238E27FC236}">
                    <a16:creationId xmlns:a16="http://schemas.microsoft.com/office/drawing/2014/main" id="{150B4CF1-612F-480B-AF86-5AF55DACB568}"/>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05" name="Freeform 9">
                <a:extLst>
                  <a:ext uri="{FF2B5EF4-FFF2-40B4-BE49-F238E27FC236}">
                    <a16:creationId xmlns:a16="http://schemas.microsoft.com/office/drawing/2014/main" id="{443B4B85-F10F-4A90-94C0-0799E7EB3AE8}"/>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06" name="Freeform 10">
                <a:extLst>
                  <a:ext uri="{FF2B5EF4-FFF2-40B4-BE49-F238E27FC236}">
                    <a16:creationId xmlns:a16="http://schemas.microsoft.com/office/drawing/2014/main" id="{D8D69993-C541-4CD8-8C86-4297EE64CFDC}"/>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07" name="Freeform 11">
                <a:extLst>
                  <a:ext uri="{FF2B5EF4-FFF2-40B4-BE49-F238E27FC236}">
                    <a16:creationId xmlns:a16="http://schemas.microsoft.com/office/drawing/2014/main" id="{97C89E94-4918-4625-BCDC-369BD62D5E30}"/>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08" name="Freeform 12">
                <a:extLst>
                  <a:ext uri="{FF2B5EF4-FFF2-40B4-BE49-F238E27FC236}">
                    <a16:creationId xmlns:a16="http://schemas.microsoft.com/office/drawing/2014/main" id="{C8ED0832-500E-4D3F-984D-9052FC179E40}"/>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09" name="Freeform 13">
                <a:extLst>
                  <a:ext uri="{FF2B5EF4-FFF2-40B4-BE49-F238E27FC236}">
                    <a16:creationId xmlns:a16="http://schemas.microsoft.com/office/drawing/2014/main" id="{1FC1CE1C-A0A3-4F05-B4BA-B4F29F4D71C8}"/>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10" name="Freeform 14">
                <a:extLst>
                  <a:ext uri="{FF2B5EF4-FFF2-40B4-BE49-F238E27FC236}">
                    <a16:creationId xmlns:a16="http://schemas.microsoft.com/office/drawing/2014/main" id="{801DD90C-9820-462A-98BE-497BD877C9D0}"/>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11" name="Freeform 15">
                <a:extLst>
                  <a:ext uri="{FF2B5EF4-FFF2-40B4-BE49-F238E27FC236}">
                    <a16:creationId xmlns:a16="http://schemas.microsoft.com/office/drawing/2014/main" id="{D167CF3B-46E9-48D7-8D98-5D27334BAC30}"/>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12" name="Freeform 16">
                <a:extLst>
                  <a:ext uri="{FF2B5EF4-FFF2-40B4-BE49-F238E27FC236}">
                    <a16:creationId xmlns:a16="http://schemas.microsoft.com/office/drawing/2014/main" id="{62AEDE89-50EF-45A4-9990-42E0B5C8DD21}"/>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13" name="Freeform 17">
                <a:extLst>
                  <a:ext uri="{FF2B5EF4-FFF2-40B4-BE49-F238E27FC236}">
                    <a16:creationId xmlns:a16="http://schemas.microsoft.com/office/drawing/2014/main" id="{2E4CC24C-BB44-4BFC-B245-BD4914F75B3C}"/>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14" name="Freeform 18">
                <a:extLst>
                  <a:ext uri="{FF2B5EF4-FFF2-40B4-BE49-F238E27FC236}">
                    <a16:creationId xmlns:a16="http://schemas.microsoft.com/office/drawing/2014/main" id="{5C42EDAA-2D2D-4EC9-9A7D-E55A3B8BC4BE}"/>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15" name="Freeform 19">
                <a:extLst>
                  <a:ext uri="{FF2B5EF4-FFF2-40B4-BE49-F238E27FC236}">
                    <a16:creationId xmlns:a16="http://schemas.microsoft.com/office/drawing/2014/main" id="{D202E841-1EE5-4A4F-BB43-A61691231773}"/>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55316" name="Freeform 20">
              <a:extLst>
                <a:ext uri="{FF2B5EF4-FFF2-40B4-BE49-F238E27FC236}">
                  <a16:creationId xmlns:a16="http://schemas.microsoft.com/office/drawing/2014/main" id="{92982957-480D-470D-A265-90210FFCBB48}"/>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17" name="Freeform 21">
              <a:extLst>
                <a:ext uri="{FF2B5EF4-FFF2-40B4-BE49-F238E27FC236}">
                  <a16:creationId xmlns:a16="http://schemas.microsoft.com/office/drawing/2014/main" id="{8B9D85AB-34DE-4EDA-ABD0-B970DDD546DF}"/>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18" name="Freeform 22">
              <a:extLst>
                <a:ext uri="{FF2B5EF4-FFF2-40B4-BE49-F238E27FC236}">
                  <a16:creationId xmlns:a16="http://schemas.microsoft.com/office/drawing/2014/main" id="{7C42B74D-C247-407F-9127-FA5CAA4033FB}"/>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19" name="Freeform 23">
              <a:extLst>
                <a:ext uri="{FF2B5EF4-FFF2-40B4-BE49-F238E27FC236}">
                  <a16:creationId xmlns:a16="http://schemas.microsoft.com/office/drawing/2014/main" id="{B76107A8-AFB9-49D0-BC65-ACD404393BED}"/>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20" name="Freeform 24">
              <a:extLst>
                <a:ext uri="{FF2B5EF4-FFF2-40B4-BE49-F238E27FC236}">
                  <a16:creationId xmlns:a16="http://schemas.microsoft.com/office/drawing/2014/main" id="{23819AC2-38E0-42DF-AED9-DB7ECAB94C3F}"/>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21" name="Freeform 25">
              <a:extLst>
                <a:ext uri="{FF2B5EF4-FFF2-40B4-BE49-F238E27FC236}">
                  <a16:creationId xmlns:a16="http://schemas.microsoft.com/office/drawing/2014/main" id="{13C51F6A-197C-4831-A71B-9A551849B118}"/>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22" name="Freeform 26">
              <a:extLst>
                <a:ext uri="{FF2B5EF4-FFF2-40B4-BE49-F238E27FC236}">
                  <a16:creationId xmlns:a16="http://schemas.microsoft.com/office/drawing/2014/main" id="{8CE7A07F-7808-4DEC-92B8-35E7895AD188}"/>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23" name="Freeform 27">
              <a:extLst>
                <a:ext uri="{FF2B5EF4-FFF2-40B4-BE49-F238E27FC236}">
                  <a16:creationId xmlns:a16="http://schemas.microsoft.com/office/drawing/2014/main" id="{84E9B428-A1DD-48C1-BFA2-5C4EE6200C02}"/>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24" name="Line 28">
              <a:extLst>
                <a:ext uri="{FF2B5EF4-FFF2-40B4-BE49-F238E27FC236}">
                  <a16:creationId xmlns:a16="http://schemas.microsoft.com/office/drawing/2014/main" id="{ECA3DC44-B0EF-494D-85AB-EC666CDBAD50}"/>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5325" name="Line 29">
              <a:extLst>
                <a:ext uri="{FF2B5EF4-FFF2-40B4-BE49-F238E27FC236}">
                  <a16:creationId xmlns:a16="http://schemas.microsoft.com/office/drawing/2014/main" id="{0ED76431-392F-4010-B6A8-6057614CB469}"/>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5326" name="Line 30">
              <a:extLst>
                <a:ext uri="{FF2B5EF4-FFF2-40B4-BE49-F238E27FC236}">
                  <a16:creationId xmlns:a16="http://schemas.microsoft.com/office/drawing/2014/main" id="{011ECF15-D2FE-423D-AC21-2FA072549A1D}"/>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55327" name="Group 31">
              <a:extLst>
                <a:ext uri="{FF2B5EF4-FFF2-40B4-BE49-F238E27FC236}">
                  <a16:creationId xmlns:a16="http://schemas.microsoft.com/office/drawing/2014/main" id="{CC670551-9323-459A-A5AA-FC4C61ECCFAE}"/>
                </a:ext>
              </a:extLst>
            </p:cNvPr>
            <p:cNvGrpSpPr>
              <a:grpSpLocks/>
            </p:cNvGrpSpPr>
            <p:nvPr/>
          </p:nvGrpSpPr>
          <p:grpSpPr bwMode="auto">
            <a:xfrm>
              <a:off x="1" y="392"/>
              <a:ext cx="5758" cy="1571"/>
              <a:chOff x="1" y="392"/>
              <a:chExt cx="5758" cy="1571"/>
            </a:xfrm>
          </p:grpSpPr>
          <p:sp>
            <p:nvSpPr>
              <p:cNvPr id="55328" name="Line 32">
                <a:extLst>
                  <a:ext uri="{FF2B5EF4-FFF2-40B4-BE49-F238E27FC236}">
                    <a16:creationId xmlns:a16="http://schemas.microsoft.com/office/drawing/2014/main" id="{26E2983D-ADA3-4886-90D4-7FB98A85AC0D}"/>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5329" name="Line 33">
                <a:extLst>
                  <a:ext uri="{FF2B5EF4-FFF2-40B4-BE49-F238E27FC236}">
                    <a16:creationId xmlns:a16="http://schemas.microsoft.com/office/drawing/2014/main" id="{5F974AD9-AB87-49F6-87E6-7DA408FB86E6}"/>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5330" name="Line 34">
                <a:extLst>
                  <a:ext uri="{FF2B5EF4-FFF2-40B4-BE49-F238E27FC236}">
                    <a16:creationId xmlns:a16="http://schemas.microsoft.com/office/drawing/2014/main" id="{050E71B0-D947-476A-B1E4-B44F56EDD855}"/>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5331" name="Line 35">
                <a:extLst>
                  <a:ext uri="{FF2B5EF4-FFF2-40B4-BE49-F238E27FC236}">
                    <a16:creationId xmlns:a16="http://schemas.microsoft.com/office/drawing/2014/main" id="{0D6E750F-A560-4950-935F-B1D61D9B5B02}"/>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5332" name="Line 36">
                <a:extLst>
                  <a:ext uri="{FF2B5EF4-FFF2-40B4-BE49-F238E27FC236}">
                    <a16:creationId xmlns:a16="http://schemas.microsoft.com/office/drawing/2014/main" id="{F867B4AB-F969-42F9-9F70-EBDB55CE293B}"/>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55333" name="Line 37">
              <a:extLst>
                <a:ext uri="{FF2B5EF4-FFF2-40B4-BE49-F238E27FC236}">
                  <a16:creationId xmlns:a16="http://schemas.microsoft.com/office/drawing/2014/main" id="{49DB8115-8FAB-4A72-B8A6-840846332C14}"/>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5334" name="Line 38">
              <a:extLst>
                <a:ext uri="{FF2B5EF4-FFF2-40B4-BE49-F238E27FC236}">
                  <a16:creationId xmlns:a16="http://schemas.microsoft.com/office/drawing/2014/main" id="{95C799B6-215B-4E0E-A0F9-7457A1C1FF57}"/>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55335" name="Rectangle 39">
            <a:extLst>
              <a:ext uri="{FF2B5EF4-FFF2-40B4-BE49-F238E27FC236}">
                <a16:creationId xmlns:a16="http://schemas.microsoft.com/office/drawing/2014/main" id="{F03448D7-AB0F-4C7F-912A-64631C7423CD}"/>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l-SI" altLang="sl-SI"/>
              <a:t>Kliknite, če želite urediti slog naslova matrice</a:t>
            </a:r>
          </a:p>
        </p:txBody>
      </p:sp>
      <p:sp>
        <p:nvSpPr>
          <p:cNvPr id="55336" name="Rectangle 40">
            <a:extLst>
              <a:ext uri="{FF2B5EF4-FFF2-40B4-BE49-F238E27FC236}">
                <a16:creationId xmlns:a16="http://schemas.microsoft.com/office/drawing/2014/main" id="{FAA12CE9-7568-4AF6-A349-37F6D0E5F37D}"/>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sl-SI" altLang="sl-SI"/>
          </a:p>
        </p:txBody>
      </p:sp>
      <p:sp>
        <p:nvSpPr>
          <p:cNvPr id="55337" name="Rectangle 41">
            <a:extLst>
              <a:ext uri="{FF2B5EF4-FFF2-40B4-BE49-F238E27FC236}">
                <a16:creationId xmlns:a16="http://schemas.microsoft.com/office/drawing/2014/main" id="{B8F7F94E-7336-4A52-BF20-958FE68B020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sl-SI" altLang="sl-SI"/>
          </a:p>
        </p:txBody>
      </p:sp>
      <p:sp>
        <p:nvSpPr>
          <p:cNvPr id="55338" name="Rectangle 42">
            <a:extLst>
              <a:ext uri="{FF2B5EF4-FFF2-40B4-BE49-F238E27FC236}">
                <a16:creationId xmlns:a16="http://schemas.microsoft.com/office/drawing/2014/main" id="{7442E410-DAAD-48F4-92C1-638F9B4B5D55}"/>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7C0550A3-63B3-428F-ACF7-214B48E810F5}" type="slidenum">
              <a:rPr lang="sl-SI" altLang="sl-SI"/>
              <a:pPr/>
              <a:t>‹#›</a:t>
            </a:fld>
            <a:endParaRPr lang="sl-SI" altLang="sl-SI"/>
          </a:p>
        </p:txBody>
      </p:sp>
      <p:sp>
        <p:nvSpPr>
          <p:cNvPr id="55339" name="Rectangle 43">
            <a:extLst>
              <a:ext uri="{FF2B5EF4-FFF2-40B4-BE49-F238E27FC236}">
                <a16:creationId xmlns:a16="http://schemas.microsoft.com/office/drawing/2014/main" id="{3ED0A9BB-DC63-475D-8E32-916AB3262D54}"/>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www.kkklan.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BB9B6A6D-B9A5-4310-966C-6E011769118B}"/>
              </a:ext>
            </a:extLst>
          </p:cNvPr>
          <p:cNvSpPr txBox="1">
            <a:spLocks noChangeArrowheads="1"/>
          </p:cNvSpPr>
          <p:nvPr/>
        </p:nvSpPr>
        <p:spPr bwMode="auto">
          <a:xfrm>
            <a:off x="2195513" y="0"/>
            <a:ext cx="39973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sl-SI" altLang="sl-SI" sz="2800"/>
              <a:t>Srednja šola Ravne</a:t>
            </a:r>
          </a:p>
          <a:p>
            <a:pPr algn="ctr"/>
            <a:r>
              <a:rPr lang="sl-SI" altLang="sl-SI" sz="2800"/>
              <a:t>Referat pri Angleščini</a:t>
            </a:r>
          </a:p>
        </p:txBody>
      </p:sp>
      <p:sp>
        <p:nvSpPr>
          <p:cNvPr id="2053" name="Text Box 5">
            <a:extLst>
              <a:ext uri="{FF2B5EF4-FFF2-40B4-BE49-F238E27FC236}">
                <a16:creationId xmlns:a16="http://schemas.microsoft.com/office/drawing/2014/main" id="{F2B9048D-9C9E-4FB0-960E-CBF6AA53AB37}"/>
              </a:ext>
            </a:extLst>
          </p:cNvPr>
          <p:cNvSpPr txBox="1">
            <a:spLocks noChangeArrowheads="1"/>
          </p:cNvSpPr>
          <p:nvPr/>
        </p:nvSpPr>
        <p:spPr bwMode="auto">
          <a:xfrm>
            <a:off x="1763713" y="1916113"/>
            <a:ext cx="4883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Racism group: </a:t>
            </a:r>
            <a:r>
              <a:rPr lang="sl-SI" altLang="sl-SI" sz="2800" b="1">
                <a:effectLst>
                  <a:outerShdw blurRad="38100" dist="38100" dir="2700000" algn="tl">
                    <a:srgbClr val="000000"/>
                  </a:outerShdw>
                </a:effectLst>
              </a:rPr>
              <a:t>KU KLUX KLAN</a:t>
            </a:r>
          </a:p>
        </p:txBody>
      </p:sp>
      <p:pic>
        <p:nvPicPr>
          <p:cNvPr id="2055" name="Picture 7" descr="ku_klux_klan_md">
            <a:extLst>
              <a:ext uri="{FF2B5EF4-FFF2-40B4-BE49-F238E27FC236}">
                <a16:creationId xmlns:a16="http://schemas.microsoft.com/office/drawing/2014/main" id="{2044A644-9318-4B20-AFED-C3CD7EB757B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2138" y="2708275"/>
            <a:ext cx="2376487" cy="2376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a:extLst>
              <a:ext uri="{FF2B5EF4-FFF2-40B4-BE49-F238E27FC236}">
                <a16:creationId xmlns:a16="http://schemas.microsoft.com/office/drawing/2014/main" id="{F0A0F7FC-ABB8-4DFE-BB20-C59F73376285}"/>
              </a:ext>
            </a:extLst>
          </p:cNvPr>
          <p:cNvSpPr txBox="1">
            <a:spLocks noChangeArrowheads="1"/>
          </p:cNvSpPr>
          <p:nvPr/>
        </p:nvSpPr>
        <p:spPr bwMode="auto">
          <a:xfrm>
            <a:off x="611188" y="188913"/>
            <a:ext cx="8085137"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sl-SI" altLang="sl-SI" sz="2400" b="1">
                <a:effectLst>
                  <a:outerShdw blurRad="38100" dist="38100" dir="2700000" algn="tl">
                    <a:srgbClr val="000000"/>
                  </a:outerShdw>
                </a:effectLst>
                <a:latin typeface="Rockwell Extra Bold" panose="02060903040505020403" pitchFamily="18" charset="0"/>
              </a:rPr>
              <a:t>2.2. The Museum of Americanism</a:t>
            </a:r>
            <a:endParaRPr lang="sl-SI" altLang="sl-SI" b="1">
              <a:effectLst>
                <a:outerShdw blurRad="38100" dist="38100" dir="2700000" algn="tl">
                  <a:srgbClr val="000000"/>
                </a:outerShdw>
              </a:effectLst>
              <a:latin typeface="Rockwell Extra Bold" panose="02060903040505020403" pitchFamily="18" charset="0"/>
            </a:endParaRPr>
          </a:p>
          <a:p>
            <a:r>
              <a:rPr lang="sl-SI" altLang="sl-SI" b="1">
                <a:effectLst>
                  <a:outerShdw blurRad="38100" dist="38100" dir="2700000" algn="tl">
                    <a:srgbClr val="000000"/>
                  </a:outerShdw>
                </a:effectLst>
              </a:rPr>
              <a:t>    </a:t>
            </a:r>
          </a:p>
          <a:p>
            <a:endParaRPr lang="sl-SI" altLang="sl-SI" b="1">
              <a:effectLst>
                <a:outerShdw blurRad="38100" dist="38100" dir="2700000" algn="tl">
                  <a:srgbClr val="000000"/>
                </a:outerShdw>
              </a:effectLst>
            </a:endParaRPr>
          </a:p>
          <a:p>
            <a:endParaRPr lang="sl-SI" altLang="sl-SI" b="1">
              <a:effectLst>
                <a:outerShdw blurRad="38100" dist="38100" dir="2700000" algn="tl">
                  <a:srgbClr val="000000"/>
                </a:outerShdw>
              </a:effectLst>
            </a:endParaRPr>
          </a:p>
          <a:p>
            <a:pPr algn="ctr"/>
            <a:r>
              <a:rPr lang="sl-SI" altLang="sl-SI" b="1">
                <a:effectLst>
                  <a:outerShdw blurRad="38100" dist="38100" dir="2700000" algn="tl">
                    <a:srgbClr val="000000"/>
                  </a:outerShdw>
                </a:effectLst>
              </a:rPr>
              <a:t>The secret Klan museum is where Klan artifacts, records, history and all other documentation of the KKK (as far as is known and preserved)  are stored. Do not ask the location of the museum. Do not ask if you can visit the museum. The answer is "NO!" Only a select few who are in the "know" are permitted to see the museum.  None of these items are for sale. They are museum exhibits only.</a:t>
            </a:r>
          </a:p>
        </p:txBody>
      </p:sp>
      <p:pic>
        <p:nvPicPr>
          <p:cNvPr id="66565" name="Picture 5" descr="kkk25">
            <a:extLst>
              <a:ext uri="{FF2B5EF4-FFF2-40B4-BE49-F238E27FC236}">
                <a16:creationId xmlns:a16="http://schemas.microsoft.com/office/drawing/2014/main" id="{2319E1BE-8CF9-49C0-974F-AC23A2C26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933825"/>
            <a:ext cx="3673475" cy="227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kkbl">
            <a:extLst>
              <a:ext uri="{FF2B5EF4-FFF2-40B4-BE49-F238E27FC236}">
                <a16:creationId xmlns:a16="http://schemas.microsoft.com/office/drawing/2014/main" id="{03B42A87-F3B5-4784-91A8-E0FDC3625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0"/>
            <a:ext cx="645001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kkk23">
            <a:extLst>
              <a:ext uri="{FF2B5EF4-FFF2-40B4-BE49-F238E27FC236}">
                <a16:creationId xmlns:a16="http://schemas.microsoft.com/office/drawing/2014/main" id="{441DB261-2560-48E1-9925-F35EF2A14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1450"/>
            <a:ext cx="24860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68613" name="Picture 5" descr="555kkk">
            <a:extLst>
              <a:ext uri="{FF2B5EF4-FFF2-40B4-BE49-F238E27FC236}">
                <a16:creationId xmlns:a16="http://schemas.microsoft.com/office/drawing/2014/main" id="{27CEC4FD-DB60-449C-B416-B873DF1FB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6338"/>
            <a:ext cx="215265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descr="kkk365">
            <a:extLst>
              <a:ext uri="{FF2B5EF4-FFF2-40B4-BE49-F238E27FC236}">
                <a16:creationId xmlns:a16="http://schemas.microsoft.com/office/drawing/2014/main" id="{D158A03B-B1C7-4477-9505-86B01B904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409950"/>
            <a:ext cx="3200400" cy="3448050"/>
          </a:xfrm>
          <a:prstGeom prst="rect">
            <a:avLst/>
          </a:prstGeom>
          <a:noFill/>
          <a:extLst>
            <a:ext uri="{909E8E84-426E-40DD-AFC4-6F175D3DCCD1}">
              <a14:hiddenFill xmlns:a14="http://schemas.microsoft.com/office/drawing/2010/main">
                <a:solidFill>
                  <a:srgbClr val="FFFFFF"/>
                </a:solidFill>
              </a14:hiddenFill>
            </a:ext>
          </a:extLst>
        </p:spPr>
      </p:pic>
      <p:pic>
        <p:nvPicPr>
          <p:cNvPr id="68615" name="Picture 7" descr="kkk2236">
            <a:extLst>
              <a:ext uri="{FF2B5EF4-FFF2-40B4-BE49-F238E27FC236}">
                <a16:creationId xmlns:a16="http://schemas.microsoft.com/office/drawing/2014/main" id="{56E5D807-A1FA-4105-93C6-E3464C17FB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1557338"/>
            <a:ext cx="17907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8616" name="Picture 8" descr="kkk5666">
            <a:extLst>
              <a:ext uri="{FF2B5EF4-FFF2-40B4-BE49-F238E27FC236}">
                <a16:creationId xmlns:a16="http://schemas.microsoft.com/office/drawing/2014/main" id="{B11322B8-C1EC-40B5-A63F-9C102675C7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1350" y="4495800"/>
            <a:ext cx="21526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8617" name="Picture 9" descr="kkkk56">
            <a:extLst>
              <a:ext uri="{FF2B5EF4-FFF2-40B4-BE49-F238E27FC236}">
                <a16:creationId xmlns:a16="http://schemas.microsoft.com/office/drawing/2014/main" id="{7FECDF2E-C315-434E-9B0D-F6C7FFF413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63" y="2276475"/>
            <a:ext cx="31432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68618" name="Picture 10" descr="kkk233">
            <a:extLst>
              <a:ext uri="{FF2B5EF4-FFF2-40B4-BE49-F238E27FC236}">
                <a16:creationId xmlns:a16="http://schemas.microsoft.com/office/drawing/2014/main" id="{961C2102-5B93-4489-9A51-9B461814DD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115888"/>
            <a:ext cx="3143250" cy="230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Ku-Klux-Klan">
            <a:extLst>
              <a:ext uri="{FF2B5EF4-FFF2-40B4-BE49-F238E27FC236}">
                <a16:creationId xmlns:a16="http://schemas.microsoft.com/office/drawing/2014/main" id="{7E77D275-DCD1-4D26-ABCD-A0DD0B746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48768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69637" name="Picture 5" descr="0701_013001">
            <a:extLst>
              <a:ext uri="{FF2B5EF4-FFF2-40B4-BE49-F238E27FC236}">
                <a16:creationId xmlns:a16="http://schemas.microsoft.com/office/drawing/2014/main" id="{3200F862-D8A4-491C-870B-5409975BF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81375"/>
            <a:ext cx="5048250" cy="3476625"/>
          </a:xfrm>
          <a:prstGeom prst="rect">
            <a:avLst/>
          </a:prstGeom>
          <a:noFill/>
          <a:extLst>
            <a:ext uri="{909E8E84-426E-40DD-AFC4-6F175D3DCCD1}">
              <a14:hiddenFill xmlns:a14="http://schemas.microsoft.com/office/drawing/2010/main">
                <a:solidFill>
                  <a:srgbClr val="FFFFFF"/>
                </a:solidFill>
              </a14:hiddenFill>
            </a:ext>
          </a:extLst>
        </p:spPr>
      </p:pic>
      <p:pic>
        <p:nvPicPr>
          <p:cNvPr id="69639" name="Picture 7" descr="image">
            <a:extLst>
              <a:ext uri="{FF2B5EF4-FFF2-40B4-BE49-F238E27FC236}">
                <a16:creationId xmlns:a16="http://schemas.microsoft.com/office/drawing/2014/main" id="{332B351E-74B5-4F35-914A-DC30667C2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0" y="2924175"/>
            <a:ext cx="5238750" cy="3933825"/>
          </a:xfrm>
          <a:prstGeom prst="rect">
            <a:avLst/>
          </a:prstGeom>
          <a:noFill/>
          <a:extLst>
            <a:ext uri="{909E8E84-426E-40DD-AFC4-6F175D3DCCD1}">
              <a14:hiddenFill xmlns:a14="http://schemas.microsoft.com/office/drawing/2010/main">
                <a:solidFill>
                  <a:srgbClr val="FFFFFF"/>
                </a:solidFill>
              </a14:hiddenFill>
            </a:ext>
          </a:extLst>
        </p:spPr>
      </p:pic>
      <p:pic>
        <p:nvPicPr>
          <p:cNvPr id="69640" name="Picture 8" descr="ku_klux_klan_md">
            <a:extLst>
              <a:ext uri="{FF2B5EF4-FFF2-40B4-BE49-F238E27FC236}">
                <a16:creationId xmlns:a16="http://schemas.microsoft.com/office/drawing/2014/main" id="{FCA36AFF-C22D-4CA5-A5C8-D205DF158B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333375"/>
            <a:ext cx="2087563" cy="2087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1603-ku-klux-klan">
            <a:extLst>
              <a:ext uri="{FF2B5EF4-FFF2-40B4-BE49-F238E27FC236}">
                <a16:creationId xmlns:a16="http://schemas.microsoft.com/office/drawing/2014/main" id="{C7A7D418-D1E2-47C9-99F4-EE59ADB8E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04813"/>
            <a:ext cx="3670300" cy="539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a:extLst>
              <a:ext uri="{FF2B5EF4-FFF2-40B4-BE49-F238E27FC236}">
                <a16:creationId xmlns:a16="http://schemas.microsoft.com/office/drawing/2014/main" id="{29A3C444-8DC0-4E7F-AA4F-F39C2E8CE1C0}"/>
              </a:ext>
            </a:extLst>
          </p:cNvPr>
          <p:cNvSpPr txBox="1">
            <a:spLocks noChangeArrowheads="1"/>
          </p:cNvSpPr>
          <p:nvPr/>
        </p:nvSpPr>
        <p:spPr bwMode="auto">
          <a:xfrm>
            <a:off x="-106363" y="203200"/>
            <a:ext cx="9340851"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sl-SI" altLang="sl-SI" sz="4000" b="1">
                <a:effectLst>
                  <a:outerShdw blurRad="38100" dist="38100" dir="2700000" algn="tl">
                    <a:srgbClr val="000000"/>
                  </a:outerShdw>
                </a:effectLst>
                <a:latin typeface="Rockwell Extra Bold" panose="02060903040505020403" pitchFamily="18" charset="0"/>
              </a:rPr>
              <a:t>Thanks upon I thoughtfulness</a:t>
            </a:r>
          </a:p>
        </p:txBody>
      </p:sp>
      <p:pic>
        <p:nvPicPr>
          <p:cNvPr id="71685" name="Picture 5" descr="kkk-2">
            <a:extLst>
              <a:ext uri="{FF2B5EF4-FFF2-40B4-BE49-F238E27FC236}">
                <a16:creationId xmlns:a16="http://schemas.microsoft.com/office/drawing/2014/main" id="{8FF5C472-F5A1-4DDD-B0E3-0B1659CC1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81075"/>
            <a:ext cx="38100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71687" name="Picture 7" descr="kkk">
            <a:extLst>
              <a:ext uri="{FF2B5EF4-FFF2-40B4-BE49-F238E27FC236}">
                <a16:creationId xmlns:a16="http://schemas.microsoft.com/office/drawing/2014/main" id="{B4501A06-CB8C-43D7-82DB-8138AF2F3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981075"/>
            <a:ext cx="2849562" cy="2703513"/>
          </a:xfrm>
          <a:prstGeom prst="rect">
            <a:avLst/>
          </a:prstGeom>
          <a:noFill/>
          <a:extLst>
            <a:ext uri="{909E8E84-426E-40DD-AFC4-6F175D3DCCD1}">
              <a14:hiddenFill xmlns:a14="http://schemas.microsoft.com/office/drawing/2010/main">
                <a:solidFill>
                  <a:srgbClr val="FFFFFF"/>
                </a:solidFill>
              </a14:hiddenFill>
            </a:ext>
          </a:extLst>
        </p:spPr>
      </p:pic>
      <p:sp>
        <p:nvSpPr>
          <p:cNvPr id="71688" name="Text Box 8">
            <a:extLst>
              <a:ext uri="{FF2B5EF4-FFF2-40B4-BE49-F238E27FC236}">
                <a16:creationId xmlns:a16="http://schemas.microsoft.com/office/drawing/2014/main" id="{03921E7B-4FDE-4D18-B7BB-A874DE51A9E1}"/>
              </a:ext>
            </a:extLst>
          </p:cNvPr>
          <p:cNvSpPr txBox="1">
            <a:spLocks noChangeArrowheads="1"/>
          </p:cNvSpPr>
          <p:nvPr/>
        </p:nvSpPr>
        <p:spPr bwMode="auto">
          <a:xfrm>
            <a:off x="4859338" y="4868863"/>
            <a:ext cx="39798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b="1">
                <a:effectLst>
                  <a:outerShdw blurRad="38100" dist="38100" dir="2700000" algn="tl">
                    <a:srgbClr val="000000"/>
                  </a:outerShdw>
                </a:effectLst>
              </a:rPr>
              <a:t>Source:</a:t>
            </a:r>
          </a:p>
          <a:p>
            <a:pPr>
              <a:buFontTx/>
              <a:buChar char="•"/>
            </a:pPr>
            <a:r>
              <a:rPr lang="sl-SI" altLang="sl-SI" b="1">
                <a:effectLst>
                  <a:outerShdw blurRad="38100" dist="38100" dir="2700000" algn="tl">
                    <a:srgbClr val="000000"/>
                  </a:outerShdw>
                </a:effectLst>
              </a:rPr>
              <a:t> </a:t>
            </a:r>
            <a:r>
              <a:rPr lang="sl-SI" altLang="sl-SI" b="1">
                <a:effectLst>
                  <a:outerShdw blurRad="38100" dist="38100" dir="2700000" algn="tl">
                    <a:srgbClr val="000000"/>
                  </a:outerShdw>
                </a:effectLst>
                <a:hlinkClick r:id="rId4"/>
              </a:rPr>
              <a:t>http://www.kkklan.com</a:t>
            </a:r>
            <a:endParaRPr lang="sl-SI" altLang="sl-SI" b="1">
              <a:effectLst>
                <a:outerShdw blurRad="38100" dist="38100" dir="2700000" algn="tl">
                  <a:srgbClr val="000000"/>
                </a:outerShdw>
              </a:effectLst>
            </a:endParaRPr>
          </a:p>
          <a:p>
            <a:pPr>
              <a:buFontTx/>
              <a:buChar char="•"/>
            </a:pPr>
            <a:r>
              <a:rPr lang="sl-SI" altLang="sl-SI" b="1">
                <a:effectLst>
                  <a:outerShdw blurRad="38100" dist="38100" dir="2700000" algn="tl">
                    <a:srgbClr val="000000"/>
                  </a:outerShdw>
                </a:effectLst>
              </a:rPr>
              <a:t> aunt Wikipedia</a:t>
            </a:r>
          </a:p>
          <a:p>
            <a:pPr>
              <a:buFontTx/>
              <a:buChar char="•"/>
            </a:pPr>
            <a:r>
              <a:rPr lang="sl-SI" altLang="sl-SI" b="1">
                <a:effectLst>
                  <a:outerShdw blurRad="38100" dist="38100" dir="2700000" algn="tl">
                    <a:srgbClr val="000000"/>
                  </a:outerShdw>
                </a:effectLst>
              </a:rPr>
              <a:t> uncle Google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a:extLst>
              <a:ext uri="{FF2B5EF4-FFF2-40B4-BE49-F238E27FC236}">
                <a16:creationId xmlns:a16="http://schemas.microsoft.com/office/drawing/2014/main" id="{BBA087A8-8906-4506-BFDE-15F4BF94EE9B}"/>
              </a:ext>
            </a:extLst>
          </p:cNvPr>
          <p:cNvSpPr txBox="1">
            <a:spLocks noChangeArrowheads="1"/>
          </p:cNvSpPr>
          <p:nvPr/>
        </p:nvSpPr>
        <p:spPr bwMode="auto">
          <a:xfrm>
            <a:off x="2700338" y="0"/>
            <a:ext cx="2841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sz="3200">
                <a:effectLst>
                  <a:outerShdw blurRad="38100" dist="38100" dir="2700000" algn="tl">
                    <a:srgbClr val="000000"/>
                  </a:outerShdw>
                </a:effectLst>
                <a:latin typeface="Rockwell Extra Bold" panose="02060903040505020403" pitchFamily="18" charset="0"/>
              </a:rPr>
              <a:t>1. Creation</a:t>
            </a:r>
          </a:p>
        </p:txBody>
      </p:sp>
      <p:sp>
        <p:nvSpPr>
          <p:cNvPr id="58373" name="Text Box 5">
            <a:extLst>
              <a:ext uri="{FF2B5EF4-FFF2-40B4-BE49-F238E27FC236}">
                <a16:creationId xmlns:a16="http://schemas.microsoft.com/office/drawing/2014/main" id="{8111C144-5488-4477-A156-E31AEA43A257}"/>
              </a:ext>
            </a:extLst>
          </p:cNvPr>
          <p:cNvSpPr txBox="1">
            <a:spLocks noChangeArrowheads="1"/>
          </p:cNvSpPr>
          <p:nvPr/>
        </p:nvSpPr>
        <p:spPr bwMode="auto">
          <a:xfrm>
            <a:off x="447675" y="779463"/>
            <a:ext cx="83724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sl-SI" altLang="sl-SI"/>
              <a:t>Ku Klux Klan (KKK) is the name of organizations in the United States. These organizations have often used terrorism, violence, and acts of intimidation, such as cross burning and lynching. Especially they hated African Americans and other social and ethnic groups.</a:t>
            </a:r>
          </a:p>
          <a:p>
            <a:pPr algn="ctr"/>
            <a:r>
              <a:rPr lang="sl-SI" altLang="sl-SI"/>
              <a:t>The Klan groups were extremely violent.</a:t>
            </a:r>
          </a:p>
        </p:txBody>
      </p:sp>
      <p:sp>
        <p:nvSpPr>
          <p:cNvPr id="58374" name="Text Box 6">
            <a:extLst>
              <a:ext uri="{FF2B5EF4-FFF2-40B4-BE49-F238E27FC236}">
                <a16:creationId xmlns:a16="http://schemas.microsoft.com/office/drawing/2014/main" id="{88797BEA-91A9-4BDA-8149-5979804E3237}"/>
              </a:ext>
            </a:extLst>
          </p:cNvPr>
          <p:cNvSpPr txBox="1">
            <a:spLocks noChangeArrowheads="1"/>
          </p:cNvSpPr>
          <p:nvPr/>
        </p:nvSpPr>
        <p:spPr bwMode="auto">
          <a:xfrm>
            <a:off x="539750" y="2852738"/>
            <a:ext cx="8013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sl-SI" altLang="sl-SI"/>
              <a:t>The Klan started in 1866 after the American Civil war by six educated, middle-class Confederate veterans </a:t>
            </a:r>
          </a:p>
        </p:txBody>
      </p:sp>
      <p:pic>
        <p:nvPicPr>
          <p:cNvPr id="58375" name="Picture 7" descr="Ku-Klux-Klan">
            <a:extLst>
              <a:ext uri="{FF2B5EF4-FFF2-40B4-BE49-F238E27FC236}">
                <a16:creationId xmlns:a16="http://schemas.microsoft.com/office/drawing/2014/main" id="{D67CDE3C-FC47-4D67-9354-9C6AC35C7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524250"/>
            <a:ext cx="4876800"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1603-ku-klux-klan">
            <a:extLst>
              <a:ext uri="{FF2B5EF4-FFF2-40B4-BE49-F238E27FC236}">
                <a16:creationId xmlns:a16="http://schemas.microsoft.com/office/drawing/2014/main" id="{C1BBA882-47D1-40BA-9E97-866C623EB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3849688" cy="5661025"/>
          </a:xfrm>
          <a:prstGeom prst="rect">
            <a:avLst/>
          </a:prstGeom>
          <a:noFill/>
          <a:extLst>
            <a:ext uri="{909E8E84-426E-40DD-AFC4-6F175D3DCCD1}">
              <a14:hiddenFill xmlns:a14="http://schemas.microsoft.com/office/drawing/2010/main">
                <a:solidFill>
                  <a:srgbClr val="FFFFFF"/>
                </a:solidFill>
              </a14:hiddenFill>
            </a:ext>
          </a:extLst>
        </p:spPr>
      </p:pic>
      <p:pic>
        <p:nvPicPr>
          <p:cNvPr id="59397" name="Picture 5" descr="0701_013001">
            <a:extLst>
              <a:ext uri="{FF2B5EF4-FFF2-40B4-BE49-F238E27FC236}">
                <a16:creationId xmlns:a16="http://schemas.microsoft.com/office/drawing/2014/main" id="{1E1DFAD5-49CE-45BF-BFBD-0EC677815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0"/>
            <a:ext cx="5292725" cy="3644900"/>
          </a:xfrm>
          <a:prstGeom prst="rect">
            <a:avLst/>
          </a:prstGeom>
          <a:noFill/>
          <a:extLst>
            <a:ext uri="{909E8E84-426E-40DD-AFC4-6F175D3DCCD1}">
              <a14:hiddenFill xmlns:a14="http://schemas.microsoft.com/office/drawing/2010/main">
                <a:solidFill>
                  <a:srgbClr val="FFFFFF"/>
                </a:solidFill>
              </a14:hiddenFill>
            </a:ext>
          </a:extLst>
        </p:spPr>
      </p:pic>
      <p:sp>
        <p:nvSpPr>
          <p:cNvPr id="59398" name="Text Box 6">
            <a:extLst>
              <a:ext uri="{FF2B5EF4-FFF2-40B4-BE49-F238E27FC236}">
                <a16:creationId xmlns:a16="http://schemas.microsoft.com/office/drawing/2014/main" id="{C5408D83-C88B-49A5-96E9-7FA3EE48D1D7}"/>
              </a:ext>
            </a:extLst>
          </p:cNvPr>
          <p:cNvSpPr txBox="1">
            <a:spLocks noChangeArrowheads="1"/>
          </p:cNvSpPr>
          <p:nvPr/>
        </p:nvSpPr>
        <p:spPr bwMode="auto">
          <a:xfrm>
            <a:off x="250825" y="404813"/>
            <a:ext cx="3138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sz="2400" b="1">
                <a:effectLst>
                  <a:outerShdw blurRad="38100" dist="38100" dir="2700000" algn="tl">
                    <a:srgbClr val="000000"/>
                  </a:outerShdw>
                </a:effectLst>
              </a:rPr>
              <a:t>Collection to KKK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image">
            <a:extLst>
              <a:ext uri="{FF2B5EF4-FFF2-40B4-BE49-F238E27FC236}">
                <a16:creationId xmlns:a16="http://schemas.microsoft.com/office/drawing/2014/main" id="{3A7CF4BF-69DB-43E7-ACF0-55087624A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38750" cy="3933825"/>
          </a:xfrm>
          <a:prstGeom prst="rect">
            <a:avLst/>
          </a:prstGeom>
          <a:noFill/>
          <a:extLst>
            <a:ext uri="{909E8E84-426E-40DD-AFC4-6F175D3DCCD1}">
              <a14:hiddenFill xmlns:a14="http://schemas.microsoft.com/office/drawing/2010/main">
                <a:solidFill>
                  <a:srgbClr val="FFFFFF"/>
                </a:solidFill>
              </a14:hiddenFill>
            </a:ext>
          </a:extLst>
        </p:spPr>
      </p:pic>
      <p:pic>
        <p:nvPicPr>
          <p:cNvPr id="60421" name="Picture 5" descr="kkk">
            <a:extLst>
              <a:ext uri="{FF2B5EF4-FFF2-40B4-BE49-F238E27FC236}">
                <a16:creationId xmlns:a16="http://schemas.microsoft.com/office/drawing/2014/main" id="{4F2B1D54-BBEB-4F94-B415-CFF790146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1143000"/>
            <a:ext cx="4010025"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0422" name="Picture 6" descr="kkk01">
            <a:extLst>
              <a:ext uri="{FF2B5EF4-FFF2-40B4-BE49-F238E27FC236}">
                <a16:creationId xmlns:a16="http://schemas.microsoft.com/office/drawing/2014/main" id="{B31771CB-9089-4464-8A2B-5F701355D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076700"/>
            <a:ext cx="1800225" cy="261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kkkk">
            <a:extLst>
              <a:ext uri="{FF2B5EF4-FFF2-40B4-BE49-F238E27FC236}">
                <a16:creationId xmlns:a16="http://schemas.microsoft.com/office/drawing/2014/main" id="{F9186287-99B5-4FF6-83E6-FE01AAA23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4895850" cy="4629150"/>
          </a:xfrm>
          <a:prstGeom prst="rect">
            <a:avLst/>
          </a:prstGeom>
          <a:noFill/>
          <a:extLst>
            <a:ext uri="{909E8E84-426E-40DD-AFC4-6F175D3DCCD1}">
              <a14:hiddenFill xmlns:a14="http://schemas.microsoft.com/office/drawing/2010/main">
                <a:solidFill>
                  <a:srgbClr val="FFFFFF"/>
                </a:solidFill>
              </a14:hiddenFill>
            </a:ext>
          </a:extLst>
        </p:spPr>
      </p:pic>
      <p:pic>
        <p:nvPicPr>
          <p:cNvPr id="61445" name="Picture 5" descr="kkk56">
            <a:extLst>
              <a:ext uri="{FF2B5EF4-FFF2-40B4-BE49-F238E27FC236}">
                <a16:creationId xmlns:a16="http://schemas.microsoft.com/office/drawing/2014/main" id="{348CC22C-DBB6-445D-8269-7138373B1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852738"/>
            <a:ext cx="3308350"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a:extLst>
              <a:ext uri="{FF2B5EF4-FFF2-40B4-BE49-F238E27FC236}">
                <a16:creationId xmlns:a16="http://schemas.microsoft.com/office/drawing/2014/main" id="{3CD3B44D-3CD8-41B3-85F8-E7F76FDE163A}"/>
              </a:ext>
            </a:extLst>
          </p:cNvPr>
          <p:cNvSpPr txBox="1">
            <a:spLocks noChangeArrowheads="1"/>
          </p:cNvSpPr>
          <p:nvPr/>
        </p:nvSpPr>
        <p:spPr bwMode="auto">
          <a:xfrm>
            <a:off x="2484438" y="0"/>
            <a:ext cx="36925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sl-SI" altLang="sl-SI" sz="2800" b="1">
                <a:effectLst>
                  <a:outerShdw blurRad="38100" dist="38100" dir="2700000" algn="tl">
                    <a:srgbClr val="000000"/>
                  </a:outerShdw>
                </a:effectLst>
                <a:latin typeface="Rockwell Extra Bold" panose="02060903040505020403" pitchFamily="18" charset="0"/>
              </a:rPr>
              <a:t>2. Activities</a:t>
            </a:r>
          </a:p>
          <a:p>
            <a:endParaRPr lang="sl-SI" altLang="sl-SI" sz="2800" b="1">
              <a:effectLst>
                <a:outerShdw blurRad="38100" dist="38100" dir="2700000" algn="tl">
                  <a:srgbClr val="000000"/>
                </a:outerShdw>
              </a:effectLst>
              <a:latin typeface="Rockwell Extra Bold" panose="02060903040505020403" pitchFamily="18" charset="0"/>
            </a:endParaRPr>
          </a:p>
        </p:txBody>
      </p:sp>
      <p:sp>
        <p:nvSpPr>
          <p:cNvPr id="62469" name="Text Box 5">
            <a:extLst>
              <a:ext uri="{FF2B5EF4-FFF2-40B4-BE49-F238E27FC236}">
                <a16:creationId xmlns:a16="http://schemas.microsoft.com/office/drawing/2014/main" id="{CEF098BB-1044-47BE-81B5-B52FECCAA58C}"/>
              </a:ext>
            </a:extLst>
          </p:cNvPr>
          <p:cNvSpPr txBox="1">
            <a:spLocks noChangeArrowheads="1"/>
          </p:cNvSpPr>
          <p:nvPr/>
        </p:nvSpPr>
        <p:spPr bwMode="auto">
          <a:xfrm>
            <a:off x="376238" y="1139825"/>
            <a:ext cx="83724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a:t>The Klan wanted to control the freed slaves. Specifically, to stop black education, voting rights, and the right to bear arms. However,  the Klan's focus was mainly on African Americans (black people), immigrants and sympathetic whites . The violence achieved its purpose. They just wanted to make sure that white people are something more than black people. </a:t>
            </a:r>
          </a:p>
        </p:txBody>
      </p:sp>
      <p:pic>
        <p:nvPicPr>
          <p:cNvPr id="62470" name="Picture 6" descr="kkk46">
            <a:extLst>
              <a:ext uri="{FF2B5EF4-FFF2-40B4-BE49-F238E27FC236}">
                <a16:creationId xmlns:a16="http://schemas.microsoft.com/office/drawing/2014/main" id="{39CDB0D3-C68A-45F1-8D6E-96370D372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7563"/>
            <a:ext cx="215265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62471" name="Picture 7" descr="kkk5666">
            <a:extLst>
              <a:ext uri="{FF2B5EF4-FFF2-40B4-BE49-F238E27FC236}">
                <a16:creationId xmlns:a16="http://schemas.microsoft.com/office/drawing/2014/main" id="{66F19B30-8BC7-4E7F-86B3-384A64C01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852738"/>
            <a:ext cx="2427288" cy="2663825"/>
          </a:xfrm>
          <a:prstGeom prst="rect">
            <a:avLst/>
          </a:prstGeom>
          <a:noFill/>
          <a:extLst>
            <a:ext uri="{909E8E84-426E-40DD-AFC4-6F175D3DCCD1}">
              <a14:hiddenFill xmlns:a14="http://schemas.microsoft.com/office/drawing/2010/main">
                <a:solidFill>
                  <a:srgbClr val="FFFFFF"/>
                </a:solidFill>
              </a14:hiddenFill>
            </a:ext>
          </a:extLst>
        </p:spPr>
      </p:pic>
      <p:pic>
        <p:nvPicPr>
          <p:cNvPr id="62472" name="Picture 8" descr="kkk365">
            <a:extLst>
              <a:ext uri="{FF2B5EF4-FFF2-40B4-BE49-F238E27FC236}">
                <a16:creationId xmlns:a16="http://schemas.microsoft.com/office/drawing/2014/main" id="{2B1E5139-7572-41D9-BF5D-2137111F3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409950"/>
            <a:ext cx="3200400" cy="3448050"/>
          </a:xfrm>
          <a:prstGeom prst="rect">
            <a:avLst/>
          </a:prstGeom>
          <a:noFill/>
          <a:extLst>
            <a:ext uri="{909E8E84-426E-40DD-AFC4-6F175D3DCCD1}">
              <a14:hiddenFill xmlns:a14="http://schemas.microsoft.com/office/drawing/2010/main">
                <a:solidFill>
                  <a:srgbClr val="FFFFFF"/>
                </a:solidFill>
              </a14:hiddenFill>
            </a:ext>
          </a:extLst>
        </p:spPr>
      </p:pic>
      <p:pic>
        <p:nvPicPr>
          <p:cNvPr id="62473" name="Picture 9" descr="kkk2236">
            <a:extLst>
              <a:ext uri="{FF2B5EF4-FFF2-40B4-BE49-F238E27FC236}">
                <a16:creationId xmlns:a16="http://schemas.microsoft.com/office/drawing/2014/main" id="{5CAFD569-B9F6-42EE-AE41-EEE9DF9F0D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4221163"/>
            <a:ext cx="2016125" cy="1973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4">
            <a:extLst>
              <a:ext uri="{FF2B5EF4-FFF2-40B4-BE49-F238E27FC236}">
                <a16:creationId xmlns:a16="http://schemas.microsoft.com/office/drawing/2014/main" id="{F7D983D5-BA6F-4E05-A095-20B124D16860}"/>
              </a:ext>
            </a:extLst>
          </p:cNvPr>
          <p:cNvSpPr txBox="1">
            <a:spLocks noChangeArrowheads="1"/>
          </p:cNvSpPr>
          <p:nvPr/>
        </p:nvSpPr>
        <p:spPr bwMode="auto">
          <a:xfrm>
            <a:off x="0" y="188913"/>
            <a:ext cx="9144000"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sl-SI" altLang="sl-SI"/>
              <a:t> In a 2002 there was a report, which denied the KKK. But some of the larger KKK organizations include:</a:t>
            </a:r>
          </a:p>
          <a:p>
            <a:pPr algn="ctr"/>
            <a:endParaRPr lang="sl-SI" altLang="sl-SI"/>
          </a:p>
          <a:p>
            <a:pPr>
              <a:buFontTx/>
              <a:buChar char="•"/>
            </a:pPr>
            <a:r>
              <a:rPr lang="sl-SI" altLang="sl-SI"/>
              <a:t> Bayou Knights of the Ku Klux Klan, prevalent in Texas, Oklahoma,  </a:t>
            </a:r>
          </a:p>
          <a:p>
            <a:r>
              <a:rPr lang="sl-SI" altLang="sl-SI"/>
              <a:t>   Arkansas, Louisiana and other areas of the Southeastern U.S. </a:t>
            </a:r>
          </a:p>
          <a:p>
            <a:pPr>
              <a:buFontTx/>
              <a:buChar char="•"/>
            </a:pPr>
            <a:r>
              <a:rPr lang="sl-SI" altLang="sl-SI"/>
              <a:t> Church of the American Knights of the Ku Klux Klan</a:t>
            </a:r>
          </a:p>
          <a:p>
            <a:pPr>
              <a:buFontTx/>
              <a:buChar char="•"/>
            </a:pPr>
            <a:r>
              <a:rPr lang="sl-SI" altLang="sl-SI"/>
              <a:t> Imperial Klans of America </a:t>
            </a:r>
          </a:p>
          <a:p>
            <a:pPr>
              <a:buFontTx/>
              <a:buChar char="•"/>
            </a:pPr>
            <a:r>
              <a:rPr lang="sl-SI" altLang="sl-SI"/>
              <a:t> Knights of the White Kamelia </a:t>
            </a:r>
          </a:p>
          <a:p>
            <a:pPr>
              <a:buFontTx/>
              <a:buChar char="•"/>
            </a:pPr>
            <a:r>
              <a:rPr lang="sl-SI" altLang="sl-SI"/>
              <a:t> Knights of the Ku Klux Klan</a:t>
            </a:r>
          </a:p>
          <a:p>
            <a:endParaRPr lang="sl-SI" altLang="sl-SI"/>
          </a:p>
          <a:p>
            <a:endParaRPr lang="sl-SI" altLang="sl-SI"/>
          </a:p>
          <a:p>
            <a:pPr algn="ctr"/>
            <a:endParaRPr lang="sl-SI" altLang="sl-SI"/>
          </a:p>
          <a:p>
            <a:pPr algn="ctr"/>
            <a:r>
              <a:rPr lang="sl-SI" altLang="sl-SI"/>
              <a:t>They just changed the names.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a:extLst>
              <a:ext uri="{FF2B5EF4-FFF2-40B4-BE49-F238E27FC236}">
                <a16:creationId xmlns:a16="http://schemas.microsoft.com/office/drawing/2014/main" id="{53EE77A3-8018-447A-A604-2904CC214888}"/>
              </a:ext>
            </a:extLst>
          </p:cNvPr>
          <p:cNvSpPr txBox="1">
            <a:spLocks noChangeArrowheads="1"/>
          </p:cNvSpPr>
          <p:nvPr/>
        </p:nvSpPr>
        <p:spPr bwMode="auto">
          <a:xfrm>
            <a:off x="592138" y="203200"/>
            <a:ext cx="82280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a:t>The KKK is still working. The following table shows the change in the Klan's  membership over time.</a:t>
            </a:r>
          </a:p>
        </p:txBody>
      </p:sp>
      <p:graphicFrame>
        <p:nvGraphicFramePr>
          <p:cNvPr id="63526" name="Group 38">
            <a:extLst>
              <a:ext uri="{FF2B5EF4-FFF2-40B4-BE49-F238E27FC236}">
                <a16:creationId xmlns:a16="http://schemas.microsoft.com/office/drawing/2014/main" id="{6063F8D9-63A1-4E45-9262-55D74D8008A6}"/>
              </a:ext>
            </a:extLst>
          </p:cNvPr>
          <p:cNvGraphicFramePr>
            <a:graphicFrameLocks noGrp="1"/>
          </p:cNvGraphicFramePr>
          <p:nvPr>
            <p:ph/>
          </p:nvPr>
        </p:nvGraphicFramePr>
        <p:xfrm>
          <a:off x="2771775" y="981075"/>
          <a:ext cx="3313113" cy="4176713"/>
        </p:xfrm>
        <a:graphic>
          <a:graphicData uri="http://schemas.openxmlformats.org/drawingml/2006/table">
            <a:tbl>
              <a:tblPr/>
              <a:tblGrid>
                <a:gridCol w="1657350">
                  <a:extLst>
                    <a:ext uri="{9D8B030D-6E8A-4147-A177-3AD203B41FA5}">
                      <a16:colId xmlns:a16="http://schemas.microsoft.com/office/drawing/2014/main" val="1682345745"/>
                    </a:ext>
                  </a:extLst>
                </a:gridCol>
                <a:gridCol w="1655763">
                  <a:extLst>
                    <a:ext uri="{9D8B030D-6E8A-4147-A177-3AD203B41FA5}">
                      <a16:colId xmlns:a16="http://schemas.microsoft.com/office/drawing/2014/main" val="1865095747"/>
                    </a:ext>
                  </a:extLst>
                </a:gridCol>
              </a:tblGrid>
              <a:tr h="696913">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sl-SI" altLang="sl-SI"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sl-SI" altLang="sl-SI"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membership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5635347"/>
                  </a:ext>
                </a:extLst>
              </a:tr>
              <a:tr h="69532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sl-SI" altLang="sl-SI" sz="2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1920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4,000,000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7212589"/>
                  </a:ext>
                </a:extLst>
              </a:tr>
              <a:tr h="696913">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sl-SI" altLang="sl-SI" sz="2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1924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6,000,000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315737"/>
                  </a:ext>
                </a:extLst>
              </a:tr>
              <a:tr h="69532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sl-SI" altLang="sl-SI" sz="2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1930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30,000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1245439"/>
                  </a:ext>
                </a:extLst>
              </a:tr>
              <a:tr h="69532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sl-SI" altLang="sl-SI" sz="2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1970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9858235"/>
                  </a:ext>
                </a:extLst>
              </a:tr>
              <a:tr h="696913">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sl-SI" altLang="sl-SI" sz="2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2006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274188"/>
                  </a:ext>
                </a:extLst>
              </a:tr>
            </a:tbl>
          </a:graphicData>
        </a:graphic>
      </p:graphicFrame>
      <p:sp>
        <p:nvSpPr>
          <p:cNvPr id="63527" name="Text Box 39">
            <a:extLst>
              <a:ext uri="{FF2B5EF4-FFF2-40B4-BE49-F238E27FC236}">
                <a16:creationId xmlns:a16="http://schemas.microsoft.com/office/drawing/2014/main" id="{EB52F2DB-B82C-4797-8A4D-FBC8A34AC1C7}"/>
              </a:ext>
            </a:extLst>
          </p:cNvPr>
          <p:cNvSpPr txBox="1">
            <a:spLocks noChangeArrowheads="1"/>
          </p:cNvSpPr>
          <p:nvPr/>
        </p:nvSpPr>
        <p:spPr bwMode="auto">
          <a:xfrm>
            <a:off x="179388" y="5516563"/>
            <a:ext cx="88058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a:t>As you can see, the number is falling down, but the KKK is still present today. The number is raising, the KKK has more and more members again.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a:extLst>
              <a:ext uri="{FF2B5EF4-FFF2-40B4-BE49-F238E27FC236}">
                <a16:creationId xmlns:a16="http://schemas.microsoft.com/office/drawing/2014/main" id="{41CECD36-CFCE-49C3-9DFA-94D7F1141AE9}"/>
              </a:ext>
            </a:extLst>
          </p:cNvPr>
          <p:cNvSpPr txBox="1">
            <a:spLocks noChangeArrowheads="1"/>
          </p:cNvSpPr>
          <p:nvPr/>
        </p:nvSpPr>
        <p:spPr bwMode="auto">
          <a:xfrm>
            <a:off x="2555875" y="115888"/>
            <a:ext cx="2720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sz="2800" b="1">
                <a:effectLst>
                  <a:outerShdw blurRad="38100" dist="38100" dir="2700000" algn="tl">
                    <a:srgbClr val="000000"/>
                  </a:outerShdw>
                </a:effectLst>
                <a:latin typeface="Rockwell Extra Bold" panose="02060903040505020403" pitchFamily="18" charset="0"/>
              </a:rPr>
              <a:t>2.1 Black Legion</a:t>
            </a:r>
          </a:p>
        </p:txBody>
      </p:sp>
      <p:sp>
        <p:nvSpPr>
          <p:cNvPr id="65541" name="Text Box 5">
            <a:extLst>
              <a:ext uri="{FF2B5EF4-FFF2-40B4-BE49-F238E27FC236}">
                <a16:creationId xmlns:a16="http://schemas.microsoft.com/office/drawing/2014/main" id="{B15D33CA-0A30-4E83-9C17-B182B163CDD6}"/>
              </a:ext>
            </a:extLst>
          </p:cNvPr>
          <p:cNvSpPr txBox="1">
            <a:spLocks noChangeArrowheads="1"/>
          </p:cNvSpPr>
          <p:nvPr/>
        </p:nvSpPr>
        <p:spPr bwMode="auto">
          <a:xfrm>
            <a:off x="179388" y="981075"/>
            <a:ext cx="87344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a:t>In 1920s and 1930s started kind of KKK, named The Black Legion. They wore black clothes with the pirate signs.They were the most violent members in the KKK.</a:t>
            </a:r>
          </a:p>
        </p:txBody>
      </p:sp>
      <p:pic>
        <p:nvPicPr>
          <p:cNvPr id="65542" name="Picture 6" descr="kkkkbl">
            <a:extLst>
              <a:ext uri="{FF2B5EF4-FFF2-40B4-BE49-F238E27FC236}">
                <a16:creationId xmlns:a16="http://schemas.microsoft.com/office/drawing/2014/main" id="{A28FD8AC-F232-4D65-85C9-83C488EE4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060575"/>
            <a:ext cx="3384550" cy="4537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Globus">
  <a:themeElements>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u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us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us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us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us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us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us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us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0</TotalTime>
  <Words>375</Words>
  <Application>Microsoft Office PowerPoint</Application>
  <PresentationFormat>On-screen Show (4:3)</PresentationFormat>
  <Paragraphs>48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Rockwell Extra Bold</vt:lpstr>
      <vt:lpstr>Verdana</vt:lpstr>
      <vt:lpstr>Wingdings</vt:lpstr>
      <vt:lpstr>Globus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2019-05-30T09:21:04Z</dcterms:created>
  <dcterms:modified xsi:type="dcterms:W3CDTF">2019-05-30T09:21:04Z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