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Black" panose="020B0A04020102020204" pitchFamily="34" charset="0"/>
        <a:ea typeface="+mn-ea"/>
        <a:cs typeface="+mn-cs"/>
      </a:defRPr>
    </a:lvl1pPr>
    <a:lvl2pPr marL="457200" algn="l" rtl="0" fontAlgn="base">
      <a:spcBef>
        <a:spcPct val="0"/>
      </a:spcBef>
      <a:spcAft>
        <a:spcPct val="0"/>
      </a:spcAft>
      <a:defRPr kern="1200">
        <a:solidFill>
          <a:schemeClr val="tx1"/>
        </a:solidFill>
        <a:latin typeface="Arial Black" panose="020B0A04020102020204" pitchFamily="34" charset="0"/>
        <a:ea typeface="+mn-ea"/>
        <a:cs typeface="+mn-cs"/>
      </a:defRPr>
    </a:lvl2pPr>
    <a:lvl3pPr marL="914400" algn="l" rtl="0" fontAlgn="base">
      <a:spcBef>
        <a:spcPct val="0"/>
      </a:spcBef>
      <a:spcAft>
        <a:spcPct val="0"/>
      </a:spcAft>
      <a:defRPr kern="1200">
        <a:solidFill>
          <a:schemeClr val="tx1"/>
        </a:solidFill>
        <a:latin typeface="Arial Black" panose="020B0A04020102020204" pitchFamily="34" charset="0"/>
        <a:ea typeface="+mn-ea"/>
        <a:cs typeface="+mn-cs"/>
      </a:defRPr>
    </a:lvl3pPr>
    <a:lvl4pPr marL="1371600" algn="l" rtl="0" fontAlgn="base">
      <a:spcBef>
        <a:spcPct val="0"/>
      </a:spcBef>
      <a:spcAft>
        <a:spcPct val="0"/>
      </a:spcAft>
      <a:defRPr kern="1200">
        <a:solidFill>
          <a:schemeClr val="tx1"/>
        </a:solidFill>
        <a:latin typeface="Arial Black" panose="020B0A04020102020204" pitchFamily="34" charset="0"/>
        <a:ea typeface="+mn-ea"/>
        <a:cs typeface="+mn-cs"/>
      </a:defRPr>
    </a:lvl4pPr>
    <a:lvl5pPr marL="1828800" algn="l" rtl="0" fontAlgn="base">
      <a:spcBef>
        <a:spcPct val="0"/>
      </a:spcBef>
      <a:spcAft>
        <a:spcPct val="0"/>
      </a:spcAft>
      <a:defRPr kern="1200">
        <a:solidFill>
          <a:schemeClr val="tx1"/>
        </a:solidFill>
        <a:latin typeface="Arial Black" panose="020B0A04020102020204" pitchFamily="34" charset="0"/>
        <a:ea typeface="+mn-ea"/>
        <a:cs typeface="+mn-cs"/>
      </a:defRPr>
    </a:lvl5pPr>
    <a:lvl6pPr marL="2286000" algn="l" defTabSz="914400" rtl="0" eaLnBrk="1" latinLnBrk="0" hangingPunct="1">
      <a:defRPr kern="1200">
        <a:solidFill>
          <a:schemeClr val="tx1"/>
        </a:solidFill>
        <a:latin typeface="Arial Black" panose="020B0A04020102020204" pitchFamily="34" charset="0"/>
        <a:ea typeface="+mn-ea"/>
        <a:cs typeface="+mn-cs"/>
      </a:defRPr>
    </a:lvl6pPr>
    <a:lvl7pPr marL="2743200" algn="l" defTabSz="914400" rtl="0" eaLnBrk="1" latinLnBrk="0" hangingPunct="1">
      <a:defRPr kern="1200">
        <a:solidFill>
          <a:schemeClr val="tx1"/>
        </a:solidFill>
        <a:latin typeface="Arial Black" panose="020B0A04020102020204" pitchFamily="34" charset="0"/>
        <a:ea typeface="+mn-ea"/>
        <a:cs typeface="+mn-cs"/>
      </a:defRPr>
    </a:lvl7pPr>
    <a:lvl8pPr marL="3200400" algn="l" defTabSz="914400" rtl="0" eaLnBrk="1" latinLnBrk="0" hangingPunct="1">
      <a:defRPr kern="1200">
        <a:solidFill>
          <a:schemeClr val="tx1"/>
        </a:solidFill>
        <a:latin typeface="Arial Black" panose="020B0A04020102020204" pitchFamily="34" charset="0"/>
        <a:ea typeface="+mn-ea"/>
        <a:cs typeface="+mn-cs"/>
      </a:defRPr>
    </a:lvl8pPr>
    <a:lvl9pPr marL="3657600" algn="l" defTabSz="914400" rtl="0" eaLnBrk="1" latinLnBrk="0" hangingPunct="1">
      <a:defRPr kern="1200">
        <a:solidFill>
          <a:schemeClr val="tx1"/>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00"/>
    <a:srgbClr val="FF9900"/>
    <a:srgbClr val="FF9933"/>
    <a:srgbClr val="CCFF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2E1BA88-69CC-4011-AF7B-F2DA3B7C65A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3075" name="Rectangle 3">
            <a:extLst>
              <a:ext uri="{FF2B5EF4-FFF2-40B4-BE49-F238E27FC236}">
                <a16:creationId xmlns:a16="http://schemas.microsoft.com/office/drawing/2014/main" id="{88AEBE43-8E10-4CF6-8F9E-42B135E68EF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sl-SI" altLang="sl-SI"/>
          </a:p>
        </p:txBody>
      </p:sp>
      <p:sp>
        <p:nvSpPr>
          <p:cNvPr id="3076" name="Rectangle 4">
            <a:extLst>
              <a:ext uri="{FF2B5EF4-FFF2-40B4-BE49-F238E27FC236}">
                <a16:creationId xmlns:a16="http://schemas.microsoft.com/office/drawing/2014/main" id="{D053CD31-D834-4FC8-A5FE-8CB2967FEFF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E98AC716-3BC2-4905-BD73-EBD10A4BEB6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3078" name="Rectangle 6">
            <a:extLst>
              <a:ext uri="{FF2B5EF4-FFF2-40B4-BE49-F238E27FC236}">
                <a16:creationId xmlns:a16="http://schemas.microsoft.com/office/drawing/2014/main" id="{ED087C8C-3545-4CA0-8955-353E10C19D7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3079" name="Rectangle 7">
            <a:extLst>
              <a:ext uri="{FF2B5EF4-FFF2-40B4-BE49-F238E27FC236}">
                <a16:creationId xmlns:a16="http://schemas.microsoft.com/office/drawing/2014/main" id="{80750B8F-5324-483A-8C94-E855330823D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3D1C5AB-E058-4989-BE95-5EB73A110CBA}"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48E57E-CC92-44CF-BD6A-C6C205570557}"/>
              </a:ext>
            </a:extLst>
          </p:cNvPr>
          <p:cNvSpPr>
            <a:spLocks noGrp="1" noChangeArrowheads="1"/>
          </p:cNvSpPr>
          <p:nvPr>
            <p:ph type="sldNum" sz="quarter" idx="5"/>
          </p:nvPr>
        </p:nvSpPr>
        <p:spPr>
          <a:ln/>
        </p:spPr>
        <p:txBody>
          <a:bodyPr/>
          <a:lstStyle/>
          <a:p>
            <a:fld id="{3991545D-D587-4C5C-82D5-0486BE82DC27}" type="slidenum">
              <a:rPr lang="sl-SI" altLang="sl-SI"/>
              <a:pPr/>
              <a:t>1</a:t>
            </a:fld>
            <a:endParaRPr lang="sl-SI" altLang="sl-SI"/>
          </a:p>
        </p:txBody>
      </p:sp>
      <p:sp>
        <p:nvSpPr>
          <p:cNvPr id="4098" name="Rectangle 2">
            <a:extLst>
              <a:ext uri="{FF2B5EF4-FFF2-40B4-BE49-F238E27FC236}">
                <a16:creationId xmlns:a16="http://schemas.microsoft.com/office/drawing/2014/main" id="{8C6E5937-D195-419B-B4CC-347429D1478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1C2D7BE-8A8D-4ECD-BD15-5F564FD22F11}"/>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A696DC2-23ED-40D9-94AF-6B3B53E008D9}"/>
              </a:ext>
            </a:extLst>
          </p:cNvPr>
          <p:cNvSpPr>
            <a:spLocks noGrp="1" noChangeArrowheads="1"/>
          </p:cNvSpPr>
          <p:nvPr>
            <p:ph type="sldNum" sz="quarter" idx="5"/>
          </p:nvPr>
        </p:nvSpPr>
        <p:spPr>
          <a:ln/>
        </p:spPr>
        <p:txBody>
          <a:bodyPr/>
          <a:lstStyle/>
          <a:p>
            <a:fld id="{915DCF32-B5F6-4F40-A4DA-263D82B6D2CB}" type="slidenum">
              <a:rPr lang="sl-SI" altLang="sl-SI"/>
              <a:pPr/>
              <a:t>2</a:t>
            </a:fld>
            <a:endParaRPr lang="sl-SI" altLang="sl-SI"/>
          </a:p>
        </p:txBody>
      </p:sp>
      <p:sp>
        <p:nvSpPr>
          <p:cNvPr id="6146" name="Rectangle 2">
            <a:extLst>
              <a:ext uri="{FF2B5EF4-FFF2-40B4-BE49-F238E27FC236}">
                <a16:creationId xmlns:a16="http://schemas.microsoft.com/office/drawing/2014/main" id="{ACD508D6-7B5B-423C-AB59-D1990D3852C1}"/>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32901210-67A6-4995-B0C9-AD70DF06DFBD}"/>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375278-BE20-454D-8BED-C8530C0C41CF}"/>
              </a:ext>
            </a:extLst>
          </p:cNvPr>
          <p:cNvSpPr>
            <a:spLocks noGrp="1" noChangeArrowheads="1"/>
          </p:cNvSpPr>
          <p:nvPr>
            <p:ph type="sldNum" sz="quarter" idx="5"/>
          </p:nvPr>
        </p:nvSpPr>
        <p:spPr>
          <a:ln/>
        </p:spPr>
        <p:txBody>
          <a:bodyPr/>
          <a:lstStyle/>
          <a:p>
            <a:fld id="{B5463133-A4A2-4CB4-9E52-4C96DA27590D}" type="slidenum">
              <a:rPr lang="sl-SI" altLang="sl-SI"/>
              <a:pPr/>
              <a:t>3</a:t>
            </a:fld>
            <a:endParaRPr lang="sl-SI" altLang="sl-SI"/>
          </a:p>
        </p:txBody>
      </p:sp>
      <p:sp>
        <p:nvSpPr>
          <p:cNvPr id="9218" name="Rectangle 2">
            <a:extLst>
              <a:ext uri="{FF2B5EF4-FFF2-40B4-BE49-F238E27FC236}">
                <a16:creationId xmlns:a16="http://schemas.microsoft.com/office/drawing/2014/main" id="{1BF424BA-F3D0-4857-9261-81FCDB779224}"/>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C84C1114-81CD-426C-926D-B7C58A60EB43}"/>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5B3B490-0D57-49CB-AFDD-941ED52AB4BB}"/>
              </a:ext>
            </a:extLst>
          </p:cNvPr>
          <p:cNvSpPr>
            <a:spLocks noGrp="1" noChangeArrowheads="1"/>
          </p:cNvSpPr>
          <p:nvPr>
            <p:ph type="sldNum" sz="quarter" idx="5"/>
          </p:nvPr>
        </p:nvSpPr>
        <p:spPr>
          <a:ln/>
        </p:spPr>
        <p:txBody>
          <a:bodyPr/>
          <a:lstStyle/>
          <a:p>
            <a:fld id="{3AD99CCB-7F72-41C5-AB30-62F47E598E0B}" type="slidenum">
              <a:rPr lang="sl-SI" altLang="sl-SI"/>
              <a:pPr/>
              <a:t>4</a:t>
            </a:fld>
            <a:endParaRPr lang="sl-SI" altLang="sl-SI"/>
          </a:p>
        </p:txBody>
      </p:sp>
      <p:sp>
        <p:nvSpPr>
          <p:cNvPr id="10242" name="Rectangle 2">
            <a:extLst>
              <a:ext uri="{FF2B5EF4-FFF2-40B4-BE49-F238E27FC236}">
                <a16:creationId xmlns:a16="http://schemas.microsoft.com/office/drawing/2014/main" id="{08814B4C-FCE2-4520-AB5D-CBE01B51CE01}"/>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AB4F55FF-54F9-48AE-90CE-AD5EE5EDC54D}"/>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0915764-BB86-41F9-AA92-B202E7439CB2}"/>
              </a:ext>
            </a:extLst>
          </p:cNvPr>
          <p:cNvSpPr>
            <a:spLocks noGrp="1" noChangeArrowheads="1"/>
          </p:cNvSpPr>
          <p:nvPr>
            <p:ph type="sldNum" sz="quarter" idx="5"/>
          </p:nvPr>
        </p:nvSpPr>
        <p:spPr>
          <a:ln/>
        </p:spPr>
        <p:txBody>
          <a:bodyPr/>
          <a:lstStyle/>
          <a:p>
            <a:fld id="{F7D6C104-A246-47B0-81D9-E0AC3CD54327}" type="slidenum">
              <a:rPr lang="sl-SI" altLang="sl-SI"/>
              <a:pPr/>
              <a:t>5</a:t>
            </a:fld>
            <a:endParaRPr lang="sl-SI" altLang="sl-SI"/>
          </a:p>
        </p:txBody>
      </p:sp>
      <p:sp>
        <p:nvSpPr>
          <p:cNvPr id="12290" name="Rectangle 2">
            <a:extLst>
              <a:ext uri="{FF2B5EF4-FFF2-40B4-BE49-F238E27FC236}">
                <a16:creationId xmlns:a16="http://schemas.microsoft.com/office/drawing/2014/main" id="{B55F6D3D-F811-4EAC-AF27-9398D1D69728}"/>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441CF228-0282-469D-9323-3AB530398D8B}"/>
              </a:ext>
            </a:extLst>
          </p:cNvPr>
          <p:cNvSpPr>
            <a:spLocks noGrp="1" noChangeArrowheads="1"/>
          </p:cNvSpPr>
          <p:nvPr>
            <p:ph type="body" idx="1"/>
          </p:nvPr>
        </p:nvSpPr>
        <p:spPr/>
        <p:txBody>
          <a:bodyP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2ED1-6304-4214-B0BE-708B6B9D7EA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A6E24837-98E1-47E4-9298-F43DE6E922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43BF6170-7E7E-401B-875F-CCE4C3D2B41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A53DC23-1ACF-45FC-974E-3C5063A3B37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096C46B-EACF-4837-89CA-152A53DCC82E}"/>
              </a:ext>
            </a:extLst>
          </p:cNvPr>
          <p:cNvSpPr>
            <a:spLocks noGrp="1"/>
          </p:cNvSpPr>
          <p:nvPr>
            <p:ph type="sldNum" sz="quarter" idx="12"/>
          </p:nvPr>
        </p:nvSpPr>
        <p:spPr/>
        <p:txBody>
          <a:bodyPr/>
          <a:lstStyle>
            <a:lvl1pPr>
              <a:defRPr/>
            </a:lvl1pPr>
          </a:lstStyle>
          <a:p>
            <a:fld id="{430A3EC7-105F-4FC5-9ADF-1E41C2D13356}" type="slidenum">
              <a:rPr lang="sl-SI" altLang="sl-SI"/>
              <a:pPr/>
              <a:t>‹#›</a:t>
            </a:fld>
            <a:endParaRPr lang="sl-SI" altLang="sl-SI"/>
          </a:p>
        </p:txBody>
      </p:sp>
    </p:spTree>
    <p:extLst>
      <p:ext uri="{BB962C8B-B14F-4D97-AF65-F5344CB8AC3E}">
        <p14:creationId xmlns:p14="http://schemas.microsoft.com/office/powerpoint/2010/main" val="100411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7126-27E1-4A40-950A-0EE86AF6FDE6}"/>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53C8A4C-BE4F-4ABB-8F25-8798DBEB4D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110F742-0740-4FD1-BCDF-95F458DE47B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87EF6CC-F4E6-4C34-AE82-91E6D96B47C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3F87694-72BE-4BF4-BF21-A2EFBDB31608}"/>
              </a:ext>
            </a:extLst>
          </p:cNvPr>
          <p:cNvSpPr>
            <a:spLocks noGrp="1"/>
          </p:cNvSpPr>
          <p:nvPr>
            <p:ph type="sldNum" sz="quarter" idx="12"/>
          </p:nvPr>
        </p:nvSpPr>
        <p:spPr/>
        <p:txBody>
          <a:bodyPr/>
          <a:lstStyle>
            <a:lvl1pPr>
              <a:defRPr/>
            </a:lvl1pPr>
          </a:lstStyle>
          <a:p>
            <a:fld id="{BE8DEB5D-AB97-4097-8EE2-3CEED5A4D093}" type="slidenum">
              <a:rPr lang="sl-SI" altLang="sl-SI"/>
              <a:pPr/>
              <a:t>‹#›</a:t>
            </a:fld>
            <a:endParaRPr lang="sl-SI" altLang="sl-SI"/>
          </a:p>
        </p:txBody>
      </p:sp>
    </p:spTree>
    <p:extLst>
      <p:ext uri="{BB962C8B-B14F-4D97-AF65-F5344CB8AC3E}">
        <p14:creationId xmlns:p14="http://schemas.microsoft.com/office/powerpoint/2010/main" val="167132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B5D92E-DCE1-45AA-A1A4-66C5C17D424D}"/>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54DF197-882C-4B43-8B21-A1A3F7B9E1EE}"/>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649BA4C-8A0E-4B8D-A862-961F9B3E8AB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D0A1702-B253-42F2-994C-1C4FB0D513F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FE0B84B-3DA9-4F2C-86CB-3F557CD5E2AC}"/>
              </a:ext>
            </a:extLst>
          </p:cNvPr>
          <p:cNvSpPr>
            <a:spLocks noGrp="1"/>
          </p:cNvSpPr>
          <p:nvPr>
            <p:ph type="sldNum" sz="quarter" idx="12"/>
          </p:nvPr>
        </p:nvSpPr>
        <p:spPr/>
        <p:txBody>
          <a:bodyPr/>
          <a:lstStyle>
            <a:lvl1pPr>
              <a:defRPr/>
            </a:lvl1pPr>
          </a:lstStyle>
          <a:p>
            <a:fld id="{DB6068FE-15C0-490A-B0C4-86C57429551E}" type="slidenum">
              <a:rPr lang="sl-SI" altLang="sl-SI"/>
              <a:pPr/>
              <a:t>‹#›</a:t>
            </a:fld>
            <a:endParaRPr lang="sl-SI" altLang="sl-SI"/>
          </a:p>
        </p:txBody>
      </p:sp>
    </p:spTree>
    <p:extLst>
      <p:ext uri="{BB962C8B-B14F-4D97-AF65-F5344CB8AC3E}">
        <p14:creationId xmlns:p14="http://schemas.microsoft.com/office/powerpoint/2010/main" val="257556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64406-8442-43B5-ABD8-C19C6D363CF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C618641-76CF-4F19-8C09-E55FD9123B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D641B90-D59D-4B4B-8CCB-E9B1F52645F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DE18B75-8332-47B7-B195-C13E7DEE452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2C6BC02-D932-4F30-A16D-1FA8460034EA}"/>
              </a:ext>
            </a:extLst>
          </p:cNvPr>
          <p:cNvSpPr>
            <a:spLocks noGrp="1"/>
          </p:cNvSpPr>
          <p:nvPr>
            <p:ph type="sldNum" sz="quarter" idx="12"/>
          </p:nvPr>
        </p:nvSpPr>
        <p:spPr/>
        <p:txBody>
          <a:bodyPr/>
          <a:lstStyle>
            <a:lvl1pPr>
              <a:defRPr/>
            </a:lvl1pPr>
          </a:lstStyle>
          <a:p>
            <a:fld id="{3A198847-E365-4F98-9EBA-B8496F68C193}" type="slidenum">
              <a:rPr lang="sl-SI" altLang="sl-SI"/>
              <a:pPr/>
              <a:t>‹#›</a:t>
            </a:fld>
            <a:endParaRPr lang="sl-SI" altLang="sl-SI"/>
          </a:p>
        </p:txBody>
      </p:sp>
    </p:spTree>
    <p:extLst>
      <p:ext uri="{BB962C8B-B14F-4D97-AF65-F5344CB8AC3E}">
        <p14:creationId xmlns:p14="http://schemas.microsoft.com/office/powerpoint/2010/main" val="398872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3E7DD-41C0-4DB1-8E6B-08C73C83A74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AF59C95-D861-4FD2-BCB8-9837DF9E297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EF26E94-7FD7-4CAF-82B2-4A0D195AC67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E9760C8-956B-4F78-8408-8E246785EF8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2B69D39-6438-4389-ACD4-648A3D5FD368}"/>
              </a:ext>
            </a:extLst>
          </p:cNvPr>
          <p:cNvSpPr>
            <a:spLocks noGrp="1"/>
          </p:cNvSpPr>
          <p:nvPr>
            <p:ph type="sldNum" sz="quarter" idx="12"/>
          </p:nvPr>
        </p:nvSpPr>
        <p:spPr/>
        <p:txBody>
          <a:bodyPr/>
          <a:lstStyle>
            <a:lvl1pPr>
              <a:defRPr/>
            </a:lvl1pPr>
          </a:lstStyle>
          <a:p>
            <a:fld id="{37CB9AB1-0F3F-4455-8443-4141B72F7D51}" type="slidenum">
              <a:rPr lang="sl-SI" altLang="sl-SI"/>
              <a:pPr/>
              <a:t>‹#›</a:t>
            </a:fld>
            <a:endParaRPr lang="sl-SI" altLang="sl-SI"/>
          </a:p>
        </p:txBody>
      </p:sp>
    </p:spTree>
    <p:extLst>
      <p:ext uri="{BB962C8B-B14F-4D97-AF65-F5344CB8AC3E}">
        <p14:creationId xmlns:p14="http://schemas.microsoft.com/office/powerpoint/2010/main" val="210046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A9E17-5171-49FF-9FF1-FD305D09C34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137A1D9-8E14-4405-8B89-DBC86F7A76B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9D45F33-4AFC-4E44-B8C6-8B111CDBC0E9}"/>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D2406462-EC39-4BCB-B754-184A1B00ED0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0BE5D47-4BF2-4A63-8C2B-C0B785BB99D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F0F8F64-D84E-4B19-9E24-6AC0231EE621}"/>
              </a:ext>
            </a:extLst>
          </p:cNvPr>
          <p:cNvSpPr>
            <a:spLocks noGrp="1"/>
          </p:cNvSpPr>
          <p:nvPr>
            <p:ph type="sldNum" sz="quarter" idx="12"/>
          </p:nvPr>
        </p:nvSpPr>
        <p:spPr/>
        <p:txBody>
          <a:bodyPr/>
          <a:lstStyle>
            <a:lvl1pPr>
              <a:defRPr/>
            </a:lvl1pPr>
          </a:lstStyle>
          <a:p>
            <a:fld id="{E8136849-B6A3-4018-9087-B4B77D1709FC}" type="slidenum">
              <a:rPr lang="sl-SI" altLang="sl-SI"/>
              <a:pPr/>
              <a:t>‹#›</a:t>
            </a:fld>
            <a:endParaRPr lang="sl-SI" altLang="sl-SI"/>
          </a:p>
        </p:txBody>
      </p:sp>
    </p:spTree>
    <p:extLst>
      <p:ext uri="{BB962C8B-B14F-4D97-AF65-F5344CB8AC3E}">
        <p14:creationId xmlns:p14="http://schemas.microsoft.com/office/powerpoint/2010/main" val="182369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B499-3AAE-4D39-AC1F-F61DA5DA87BB}"/>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4BADB5F-8596-47A9-A038-1916744BE2B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11C10B-8590-42BA-A7EF-C01ADEC5474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E64ECE1F-DD0C-4798-BB6C-174B273AFFA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8CF68B-65DA-44D3-9A26-5B2A9F48EFB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DD266F3-32E5-47BD-BFFA-524B2EEFDB04}"/>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163523F5-39F5-4106-9A75-D178487F1460}"/>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35E8073B-3600-43E8-91A9-79CCF4438FB7}"/>
              </a:ext>
            </a:extLst>
          </p:cNvPr>
          <p:cNvSpPr>
            <a:spLocks noGrp="1"/>
          </p:cNvSpPr>
          <p:nvPr>
            <p:ph type="sldNum" sz="quarter" idx="12"/>
          </p:nvPr>
        </p:nvSpPr>
        <p:spPr/>
        <p:txBody>
          <a:bodyPr/>
          <a:lstStyle>
            <a:lvl1pPr>
              <a:defRPr/>
            </a:lvl1pPr>
          </a:lstStyle>
          <a:p>
            <a:fld id="{CC8746DD-83CC-454E-8DB3-82785D901728}" type="slidenum">
              <a:rPr lang="sl-SI" altLang="sl-SI"/>
              <a:pPr/>
              <a:t>‹#›</a:t>
            </a:fld>
            <a:endParaRPr lang="sl-SI" altLang="sl-SI"/>
          </a:p>
        </p:txBody>
      </p:sp>
    </p:spTree>
    <p:extLst>
      <p:ext uri="{BB962C8B-B14F-4D97-AF65-F5344CB8AC3E}">
        <p14:creationId xmlns:p14="http://schemas.microsoft.com/office/powerpoint/2010/main" val="128040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4750B-265C-4541-AED7-890B53567167}"/>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CCB6FFE-2F39-4152-93FA-294138EF65B0}"/>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8333A895-F7EA-4DC0-9FCC-EE1EF389061F}"/>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3E54BDF-B3B4-41BB-85A8-C4942F9E6B1D}"/>
              </a:ext>
            </a:extLst>
          </p:cNvPr>
          <p:cNvSpPr>
            <a:spLocks noGrp="1"/>
          </p:cNvSpPr>
          <p:nvPr>
            <p:ph type="sldNum" sz="quarter" idx="12"/>
          </p:nvPr>
        </p:nvSpPr>
        <p:spPr/>
        <p:txBody>
          <a:bodyPr/>
          <a:lstStyle>
            <a:lvl1pPr>
              <a:defRPr/>
            </a:lvl1pPr>
          </a:lstStyle>
          <a:p>
            <a:fld id="{D027B421-7139-4C67-9CD1-B02CF74C6599}" type="slidenum">
              <a:rPr lang="sl-SI" altLang="sl-SI"/>
              <a:pPr/>
              <a:t>‹#›</a:t>
            </a:fld>
            <a:endParaRPr lang="sl-SI" altLang="sl-SI"/>
          </a:p>
        </p:txBody>
      </p:sp>
    </p:spTree>
    <p:extLst>
      <p:ext uri="{BB962C8B-B14F-4D97-AF65-F5344CB8AC3E}">
        <p14:creationId xmlns:p14="http://schemas.microsoft.com/office/powerpoint/2010/main" val="282970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530E0D-F1E6-47BB-8D6D-30CF91FD8A07}"/>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A6C004F4-3CD9-403D-9DE6-03E9E3CB021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4F0EC3DD-BEBE-42B0-B252-902145CBEE1D}"/>
              </a:ext>
            </a:extLst>
          </p:cNvPr>
          <p:cNvSpPr>
            <a:spLocks noGrp="1"/>
          </p:cNvSpPr>
          <p:nvPr>
            <p:ph type="sldNum" sz="quarter" idx="12"/>
          </p:nvPr>
        </p:nvSpPr>
        <p:spPr/>
        <p:txBody>
          <a:bodyPr/>
          <a:lstStyle>
            <a:lvl1pPr>
              <a:defRPr/>
            </a:lvl1pPr>
          </a:lstStyle>
          <a:p>
            <a:fld id="{8B650934-0C00-45F6-AB51-62FBD790028D}" type="slidenum">
              <a:rPr lang="sl-SI" altLang="sl-SI"/>
              <a:pPr/>
              <a:t>‹#›</a:t>
            </a:fld>
            <a:endParaRPr lang="sl-SI" altLang="sl-SI"/>
          </a:p>
        </p:txBody>
      </p:sp>
    </p:spTree>
    <p:extLst>
      <p:ext uri="{BB962C8B-B14F-4D97-AF65-F5344CB8AC3E}">
        <p14:creationId xmlns:p14="http://schemas.microsoft.com/office/powerpoint/2010/main" val="233107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CCDF-A1A5-495A-9C9A-A5436766940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94A188B-33A4-482C-BE98-DF1D7CA64E3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057280F-5003-49C9-9F0B-7823F3343F6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FB5B7A-7895-4BC1-984A-529ADCB9DA3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7F99562-540B-4727-9047-7FD2D988761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A98B385-FA69-4226-85FD-2F759DDAB2F3}"/>
              </a:ext>
            </a:extLst>
          </p:cNvPr>
          <p:cNvSpPr>
            <a:spLocks noGrp="1"/>
          </p:cNvSpPr>
          <p:nvPr>
            <p:ph type="sldNum" sz="quarter" idx="12"/>
          </p:nvPr>
        </p:nvSpPr>
        <p:spPr/>
        <p:txBody>
          <a:bodyPr/>
          <a:lstStyle>
            <a:lvl1pPr>
              <a:defRPr/>
            </a:lvl1pPr>
          </a:lstStyle>
          <a:p>
            <a:fld id="{F768A023-B70C-480A-940C-61B0F80A0EF5}" type="slidenum">
              <a:rPr lang="sl-SI" altLang="sl-SI"/>
              <a:pPr/>
              <a:t>‹#›</a:t>
            </a:fld>
            <a:endParaRPr lang="sl-SI" altLang="sl-SI"/>
          </a:p>
        </p:txBody>
      </p:sp>
    </p:spTree>
    <p:extLst>
      <p:ext uri="{BB962C8B-B14F-4D97-AF65-F5344CB8AC3E}">
        <p14:creationId xmlns:p14="http://schemas.microsoft.com/office/powerpoint/2010/main" val="109590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3E2C-43DF-4845-B4E4-F39169EE21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CD7AA57-3592-4DD4-A61C-718E39CCFF7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F77529DF-535D-441E-8B0C-2D5D7B2628C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C9ED49-F877-4BC8-874C-966508339C6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F576565-6DA2-4283-B4D5-749D038AB16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7FBC21C-0792-4E79-B0A6-B60ABFFDECE5}"/>
              </a:ext>
            </a:extLst>
          </p:cNvPr>
          <p:cNvSpPr>
            <a:spLocks noGrp="1"/>
          </p:cNvSpPr>
          <p:nvPr>
            <p:ph type="sldNum" sz="quarter" idx="12"/>
          </p:nvPr>
        </p:nvSpPr>
        <p:spPr/>
        <p:txBody>
          <a:bodyPr/>
          <a:lstStyle>
            <a:lvl1pPr>
              <a:defRPr/>
            </a:lvl1pPr>
          </a:lstStyle>
          <a:p>
            <a:fld id="{046C6A86-A6CF-4C12-B678-95990F78B04A}" type="slidenum">
              <a:rPr lang="sl-SI" altLang="sl-SI"/>
              <a:pPr/>
              <a:t>‹#›</a:t>
            </a:fld>
            <a:endParaRPr lang="sl-SI" altLang="sl-SI"/>
          </a:p>
        </p:txBody>
      </p:sp>
    </p:spTree>
    <p:extLst>
      <p:ext uri="{BB962C8B-B14F-4D97-AF65-F5344CB8AC3E}">
        <p14:creationId xmlns:p14="http://schemas.microsoft.com/office/powerpoint/2010/main" val="244359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CCFF"/>
            </a:gs>
            <a:gs pos="100000">
              <a:srgbClr val="66CCFF">
                <a:gamma/>
                <a:shade val="67451"/>
                <a:invGamma/>
              </a:srgbClr>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726E33-3F5C-4A8E-B8DD-C70649A4E2F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D123EE74-9388-44A8-BEE0-40B9F96CB47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0D8E1D2C-BEBE-44F5-A67B-CE80D749CA0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sl-SI" altLang="sl-SI"/>
          </a:p>
        </p:txBody>
      </p:sp>
      <p:sp>
        <p:nvSpPr>
          <p:cNvPr id="1029" name="Rectangle 5">
            <a:extLst>
              <a:ext uri="{FF2B5EF4-FFF2-40B4-BE49-F238E27FC236}">
                <a16:creationId xmlns:a16="http://schemas.microsoft.com/office/drawing/2014/main" id="{1CC2AF2B-68E2-4919-A45D-5162E0C7A3D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sl-SI" altLang="sl-SI"/>
          </a:p>
        </p:txBody>
      </p:sp>
      <p:sp>
        <p:nvSpPr>
          <p:cNvPr id="1030" name="Rectangle 6">
            <a:extLst>
              <a:ext uri="{FF2B5EF4-FFF2-40B4-BE49-F238E27FC236}">
                <a16:creationId xmlns:a16="http://schemas.microsoft.com/office/drawing/2014/main" id="{C5754C2D-A4DE-408C-BAC3-43A28F3AE99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4CA8DF-C8DD-42A1-88F0-F58FBBF6CF4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7AA7A754-526D-4ADB-A6B1-D18C9C73890E}"/>
              </a:ext>
            </a:extLst>
          </p:cNvPr>
          <p:cNvSpPr>
            <a:spLocks noChangeArrowheads="1" noChangeShapeType="1" noTextEdit="1"/>
          </p:cNvSpPr>
          <p:nvPr/>
        </p:nvSpPr>
        <p:spPr bwMode="auto">
          <a:xfrm>
            <a:off x="2987675" y="260350"/>
            <a:ext cx="2266950" cy="933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60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panose="020B0806030902050204" pitchFamily="34" charset="0"/>
              </a:rPr>
              <a:t>London</a:t>
            </a:r>
          </a:p>
        </p:txBody>
      </p:sp>
      <p:sp>
        <p:nvSpPr>
          <p:cNvPr id="2053" name="Text Box 5">
            <a:extLst>
              <a:ext uri="{FF2B5EF4-FFF2-40B4-BE49-F238E27FC236}">
                <a16:creationId xmlns:a16="http://schemas.microsoft.com/office/drawing/2014/main" id="{0BCBDE29-10E5-48E6-942F-8D0F6EA333B0}"/>
              </a:ext>
            </a:extLst>
          </p:cNvPr>
          <p:cNvSpPr txBox="1">
            <a:spLocks noChangeArrowheads="1"/>
          </p:cNvSpPr>
          <p:nvPr/>
        </p:nvSpPr>
        <p:spPr bwMode="auto">
          <a:xfrm>
            <a:off x="900113" y="2636838"/>
            <a:ext cx="307657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solidFill>
                  <a:srgbClr val="FFCC00"/>
                </a:solidFill>
              </a:rPr>
              <a:t>The capital city of  UK.</a:t>
            </a:r>
          </a:p>
        </p:txBody>
      </p:sp>
      <p:sp>
        <p:nvSpPr>
          <p:cNvPr id="2054" name="Text Box 6">
            <a:extLst>
              <a:ext uri="{FF2B5EF4-FFF2-40B4-BE49-F238E27FC236}">
                <a16:creationId xmlns:a16="http://schemas.microsoft.com/office/drawing/2014/main" id="{E5DE453C-0D68-493B-9374-DC337208FBE6}"/>
              </a:ext>
            </a:extLst>
          </p:cNvPr>
          <p:cNvSpPr txBox="1">
            <a:spLocks noChangeArrowheads="1"/>
          </p:cNvSpPr>
          <p:nvPr/>
        </p:nvSpPr>
        <p:spPr bwMode="auto">
          <a:xfrm>
            <a:off x="539750" y="3284538"/>
            <a:ext cx="8064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a:t>Population: 7,5milon, Londoners. </a:t>
            </a:r>
          </a:p>
          <a:p>
            <a:r>
              <a:rPr lang="sl-SI" altLang="sl-SI"/>
              <a:t>Density : 4,697/km2</a:t>
            </a:r>
          </a:p>
        </p:txBody>
      </p:sp>
      <p:sp>
        <p:nvSpPr>
          <p:cNvPr id="2056" name="Text Box 8">
            <a:extLst>
              <a:ext uri="{FF2B5EF4-FFF2-40B4-BE49-F238E27FC236}">
                <a16:creationId xmlns:a16="http://schemas.microsoft.com/office/drawing/2014/main" id="{681DBF04-68A4-4381-9765-44CC5FC17117}"/>
              </a:ext>
            </a:extLst>
          </p:cNvPr>
          <p:cNvSpPr txBox="1">
            <a:spLocks noChangeArrowheads="1"/>
          </p:cNvSpPr>
          <p:nvPr/>
        </p:nvSpPr>
        <p:spPr bwMode="auto">
          <a:xfrm>
            <a:off x="323850" y="4437063"/>
            <a:ext cx="614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Metropolitan area : 12 and 14 milions of people.</a:t>
            </a:r>
          </a:p>
        </p:txBody>
      </p:sp>
      <p:sp>
        <p:nvSpPr>
          <p:cNvPr id="2057" name="Text Box 9">
            <a:extLst>
              <a:ext uri="{FF2B5EF4-FFF2-40B4-BE49-F238E27FC236}">
                <a16:creationId xmlns:a16="http://schemas.microsoft.com/office/drawing/2014/main" id="{B2A33D6C-3DEE-4A13-ADF7-61699E1A1313}"/>
              </a:ext>
            </a:extLst>
          </p:cNvPr>
          <p:cNvSpPr txBox="1">
            <a:spLocks noChangeArrowheads="1"/>
          </p:cNvSpPr>
          <p:nvPr/>
        </p:nvSpPr>
        <p:spPr bwMode="auto">
          <a:xfrm>
            <a:off x="684213" y="4868863"/>
            <a:ext cx="7588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Torist remarkableness: House of Parlament (whit Big ben), </a:t>
            </a:r>
          </a:p>
          <a:p>
            <a:r>
              <a:rPr lang="sl-SI" altLang="sl-SI"/>
              <a:t>Tower Bridge, British Museum, National Galery.</a:t>
            </a:r>
          </a:p>
        </p:txBody>
      </p:sp>
      <p:pic>
        <p:nvPicPr>
          <p:cNvPr id="2058" name="Picture 10" descr="The Houses of Parliament and St. Stephen's Tower (Big Ben)">
            <a:extLst>
              <a:ext uri="{FF2B5EF4-FFF2-40B4-BE49-F238E27FC236}">
                <a16:creationId xmlns:a16="http://schemas.microsoft.com/office/drawing/2014/main" id="{125BF9E0-5620-4609-813A-9AE94E3A58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1052513"/>
            <a:ext cx="3600450" cy="29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Location of London">
            <a:extLst>
              <a:ext uri="{FF2B5EF4-FFF2-40B4-BE49-F238E27FC236}">
                <a16:creationId xmlns:a16="http://schemas.microsoft.com/office/drawing/2014/main" id="{C604DBBE-F336-4EAB-82C5-54406377D2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0"/>
            <a:ext cx="190500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 Box 12">
            <a:extLst>
              <a:ext uri="{FF2B5EF4-FFF2-40B4-BE49-F238E27FC236}">
                <a16:creationId xmlns:a16="http://schemas.microsoft.com/office/drawing/2014/main" id="{333C89AF-CB8A-4B62-9E4A-A048661DB3AC}"/>
              </a:ext>
            </a:extLst>
          </p:cNvPr>
          <p:cNvSpPr txBox="1">
            <a:spLocks noChangeArrowheads="1"/>
          </p:cNvSpPr>
          <p:nvPr/>
        </p:nvSpPr>
        <p:spPr bwMode="auto">
          <a:xfrm>
            <a:off x="5364163" y="4076700"/>
            <a:ext cx="346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latin typeface="Arial" panose="020B0604020202020204" pitchFamily="34" charset="0"/>
              </a:rPr>
              <a:t>House of parlament and Big ban</a:t>
            </a:r>
          </a:p>
        </p:txBody>
      </p:sp>
      <p:sp>
        <p:nvSpPr>
          <p:cNvPr id="2061" name="Text Box 13">
            <a:extLst>
              <a:ext uri="{FF2B5EF4-FFF2-40B4-BE49-F238E27FC236}">
                <a16:creationId xmlns:a16="http://schemas.microsoft.com/office/drawing/2014/main" id="{ECC476CD-B156-46DF-857A-D8F8DBAF4254}"/>
              </a:ext>
            </a:extLst>
          </p:cNvPr>
          <p:cNvSpPr txBox="1">
            <a:spLocks noChangeArrowheads="1"/>
          </p:cNvSpPr>
          <p:nvPr/>
        </p:nvSpPr>
        <p:spPr bwMode="auto">
          <a:xfrm>
            <a:off x="1123950" y="5661025"/>
            <a:ext cx="8020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London is region of England, London called Greater London </a:t>
            </a:r>
          </a:p>
          <a:p>
            <a:r>
              <a:rPr lang="sl-SI" altLang="sl-SI"/>
              <a:t>and Greater London has a center whitch called City of London.</a:t>
            </a:r>
          </a:p>
        </p:txBody>
      </p:sp>
      <p:sp>
        <p:nvSpPr>
          <p:cNvPr id="2065" name="Text Box 17">
            <a:extLst>
              <a:ext uri="{FF2B5EF4-FFF2-40B4-BE49-F238E27FC236}">
                <a16:creationId xmlns:a16="http://schemas.microsoft.com/office/drawing/2014/main" id="{46FA8400-20FD-492A-883E-78357BB3A6E3}"/>
              </a:ext>
            </a:extLst>
          </p:cNvPr>
          <p:cNvSpPr txBox="1">
            <a:spLocks noChangeArrowheads="1"/>
          </p:cNvSpPr>
          <p:nvPr/>
        </p:nvSpPr>
        <p:spPr bwMode="auto">
          <a:xfrm>
            <a:off x="1042988" y="3933825"/>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River Temza cros the city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a:extLst>
              <a:ext uri="{FF2B5EF4-FFF2-40B4-BE49-F238E27FC236}">
                <a16:creationId xmlns:a16="http://schemas.microsoft.com/office/drawing/2014/main" id="{CC2FDEC7-2EC8-4F15-BDAE-41039C88AD34}"/>
              </a:ext>
            </a:extLst>
          </p:cNvPr>
          <p:cNvSpPr>
            <a:spLocks noChangeArrowheads="1" noChangeShapeType="1" noTextEdit="1"/>
          </p:cNvSpPr>
          <p:nvPr/>
        </p:nvSpPr>
        <p:spPr bwMode="auto">
          <a:xfrm>
            <a:off x="1692275" y="404813"/>
            <a:ext cx="4248150" cy="11525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54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panose="020B0806030902050204" pitchFamily="34" charset="0"/>
              </a:rPr>
              <a:t>City of London</a:t>
            </a:r>
          </a:p>
        </p:txBody>
      </p:sp>
      <p:sp>
        <p:nvSpPr>
          <p:cNvPr id="5125" name="Text Box 5">
            <a:extLst>
              <a:ext uri="{FF2B5EF4-FFF2-40B4-BE49-F238E27FC236}">
                <a16:creationId xmlns:a16="http://schemas.microsoft.com/office/drawing/2014/main" id="{C3DBDA2B-3526-4310-A7C3-303D0FB1C8B2}"/>
              </a:ext>
            </a:extLst>
          </p:cNvPr>
          <p:cNvSpPr txBox="1">
            <a:spLocks noChangeArrowheads="1"/>
          </p:cNvSpPr>
          <p:nvPr/>
        </p:nvSpPr>
        <p:spPr bwMode="auto">
          <a:xfrm>
            <a:off x="684213" y="1916113"/>
            <a:ext cx="25685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solidFill>
                  <a:srgbClr val="FFCC00"/>
                </a:solidFill>
              </a:rPr>
              <a:t>Population: 8,600</a:t>
            </a:r>
          </a:p>
          <a:p>
            <a:r>
              <a:rPr lang="sl-SI" altLang="sl-SI">
                <a:solidFill>
                  <a:srgbClr val="FFCC00"/>
                </a:solidFill>
              </a:rPr>
              <a:t>Density: 2,966/km2</a:t>
            </a:r>
          </a:p>
        </p:txBody>
      </p:sp>
      <p:sp>
        <p:nvSpPr>
          <p:cNvPr id="5128" name="Text Box 8">
            <a:extLst>
              <a:ext uri="{FF2B5EF4-FFF2-40B4-BE49-F238E27FC236}">
                <a16:creationId xmlns:a16="http://schemas.microsoft.com/office/drawing/2014/main" id="{C61FB88D-4321-4E24-B635-169975FB5CC4}"/>
              </a:ext>
            </a:extLst>
          </p:cNvPr>
          <p:cNvSpPr txBox="1">
            <a:spLocks noChangeArrowheads="1"/>
          </p:cNvSpPr>
          <p:nvPr/>
        </p:nvSpPr>
        <p:spPr bwMode="auto">
          <a:xfrm>
            <a:off x="250825" y="2924175"/>
            <a:ext cx="5302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The City of London is a small area in the </a:t>
            </a:r>
          </a:p>
          <a:p>
            <a:r>
              <a:rPr lang="sl-SI" altLang="sl-SI"/>
              <a:t>Greater London.</a:t>
            </a:r>
          </a:p>
        </p:txBody>
      </p:sp>
      <p:sp>
        <p:nvSpPr>
          <p:cNvPr id="5129" name="Text Box 9">
            <a:extLst>
              <a:ext uri="{FF2B5EF4-FFF2-40B4-BE49-F238E27FC236}">
                <a16:creationId xmlns:a16="http://schemas.microsoft.com/office/drawing/2014/main" id="{2D48223B-BF57-4BC8-8603-63BC2F96B3B9}"/>
              </a:ext>
            </a:extLst>
          </p:cNvPr>
          <p:cNvSpPr txBox="1">
            <a:spLocks noChangeArrowheads="1"/>
          </p:cNvSpPr>
          <p:nvPr/>
        </p:nvSpPr>
        <p:spPr bwMode="auto">
          <a:xfrm>
            <a:off x="468313" y="3789363"/>
            <a:ext cx="7550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It`s London`s main financial district and is part of London`s</a:t>
            </a:r>
          </a:p>
          <a:p>
            <a:r>
              <a:rPr lang="sl-SI" altLang="sl-SI"/>
              <a:t>City centre.</a:t>
            </a:r>
          </a:p>
        </p:txBody>
      </p:sp>
      <p:sp>
        <p:nvSpPr>
          <p:cNvPr id="5130" name="Text Box 10">
            <a:extLst>
              <a:ext uri="{FF2B5EF4-FFF2-40B4-BE49-F238E27FC236}">
                <a16:creationId xmlns:a16="http://schemas.microsoft.com/office/drawing/2014/main" id="{C1FD79FA-D34A-4316-A4C7-16DD43AB4291}"/>
              </a:ext>
            </a:extLst>
          </p:cNvPr>
          <p:cNvSpPr txBox="1">
            <a:spLocks noChangeArrowheads="1"/>
          </p:cNvSpPr>
          <p:nvPr/>
        </p:nvSpPr>
        <p:spPr bwMode="auto">
          <a:xfrm>
            <a:off x="4500563" y="4868863"/>
            <a:ext cx="4413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It has two independent enclaves: </a:t>
            </a:r>
          </a:p>
          <a:p>
            <a:r>
              <a:rPr lang="sl-SI" altLang="sl-SI"/>
              <a:t>Inner Temple and Middle Temple.</a:t>
            </a:r>
          </a:p>
        </p:txBody>
      </p:sp>
      <p:pic>
        <p:nvPicPr>
          <p:cNvPr id="5131" name="Picture 11" descr="The eastern side of the City of London viewed from St Paul's Cathedral. Canary Wharf (in the neighbouring borough of Tower Hamlets) is on the horizon.">
            <a:extLst>
              <a:ext uri="{FF2B5EF4-FFF2-40B4-BE49-F238E27FC236}">
                <a16:creationId xmlns:a16="http://schemas.microsoft.com/office/drawing/2014/main" id="{25BA815C-4BAC-40F5-BA43-02C079BECD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395788"/>
            <a:ext cx="3455987"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2" descr="Coat of arms of the City of London as shown on Blackfriars station. The Latin motto reads Domine Dirige Nos, &quot;God (Lord), lead us&quot;. The red sword is commonly supposed to commemorate the killing of Peasants' Revolt leader Wat Tyler by the Lord Mayor of London William Walworth in 1381, but in fact it is the symbol of the martyrdom of Saint Paul, London's patron saint.">
            <a:extLst>
              <a:ext uri="{FF2B5EF4-FFF2-40B4-BE49-F238E27FC236}">
                <a16:creationId xmlns:a16="http://schemas.microsoft.com/office/drawing/2014/main" id="{070FA679-314A-45E2-AA9E-57E4861200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1341438"/>
            <a:ext cx="26638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3" name="Text Box 13">
            <a:extLst>
              <a:ext uri="{FF2B5EF4-FFF2-40B4-BE49-F238E27FC236}">
                <a16:creationId xmlns:a16="http://schemas.microsoft.com/office/drawing/2014/main" id="{C79A12DE-0468-449B-8A2C-471B9A1294A7}"/>
              </a:ext>
            </a:extLst>
          </p:cNvPr>
          <p:cNvSpPr txBox="1">
            <a:spLocks noChangeArrowheads="1"/>
          </p:cNvSpPr>
          <p:nvPr/>
        </p:nvSpPr>
        <p:spPr bwMode="auto">
          <a:xfrm>
            <a:off x="4349750" y="5805488"/>
            <a:ext cx="479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Here work around 320,000 of people.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a:extLst>
              <a:ext uri="{FF2B5EF4-FFF2-40B4-BE49-F238E27FC236}">
                <a16:creationId xmlns:a16="http://schemas.microsoft.com/office/drawing/2014/main" id="{7B3F3FB9-CBC8-4EA7-B88D-67EC424B65C1}"/>
              </a:ext>
            </a:extLst>
          </p:cNvPr>
          <p:cNvSpPr txBox="1">
            <a:spLocks noChangeArrowheads="1"/>
          </p:cNvSpPr>
          <p:nvPr/>
        </p:nvSpPr>
        <p:spPr bwMode="auto">
          <a:xfrm>
            <a:off x="684213" y="333375"/>
            <a:ext cx="546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2400"/>
              <a:t>Remarkablenses of City London</a:t>
            </a:r>
          </a:p>
        </p:txBody>
      </p:sp>
      <p:sp>
        <p:nvSpPr>
          <p:cNvPr id="7173" name="Text Box 5">
            <a:extLst>
              <a:ext uri="{FF2B5EF4-FFF2-40B4-BE49-F238E27FC236}">
                <a16:creationId xmlns:a16="http://schemas.microsoft.com/office/drawing/2014/main" id="{47D7903D-D4B3-488C-981B-83BAF3A0321B}"/>
              </a:ext>
            </a:extLst>
          </p:cNvPr>
          <p:cNvSpPr txBox="1">
            <a:spLocks noChangeArrowheads="1"/>
          </p:cNvSpPr>
          <p:nvPr/>
        </p:nvSpPr>
        <p:spPr bwMode="auto">
          <a:xfrm>
            <a:off x="4603750" y="3644900"/>
            <a:ext cx="454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London bus whitch is wery popular</a:t>
            </a:r>
          </a:p>
        </p:txBody>
      </p:sp>
      <p:pic>
        <p:nvPicPr>
          <p:cNvPr id="7174" name="Picture 6" descr="031125-ALN-rml2518">
            <a:extLst>
              <a:ext uri="{FF2B5EF4-FFF2-40B4-BE49-F238E27FC236}">
                <a16:creationId xmlns:a16="http://schemas.microsoft.com/office/drawing/2014/main" id="{CF541C10-A8B8-4AA5-8A79-2027617C76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412875"/>
            <a:ext cx="3048000" cy="2279650"/>
          </a:xfrm>
          <a:prstGeom prst="rect">
            <a:avLst/>
          </a:prstGeom>
          <a:noFill/>
          <a:extLst>
            <a:ext uri="{909E8E84-426E-40DD-AFC4-6F175D3DCCD1}">
              <a14:hiddenFill xmlns:a14="http://schemas.microsoft.com/office/drawing/2010/main">
                <a:solidFill>
                  <a:srgbClr val="FFFFFF"/>
                </a:solidFill>
              </a14:hiddenFill>
            </a:ext>
          </a:extLst>
        </p:spPr>
      </p:pic>
      <p:sp>
        <p:nvSpPr>
          <p:cNvPr id="7175" name="Text Box 7">
            <a:extLst>
              <a:ext uri="{FF2B5EF4-FFF2-40B4-BE49-F238E27FC236}">
                <a16:creationId xmlns:a16="http://schemas.microsoft.com/office/drawing/2014/main" id="{06BA12A1-00D7-477D-8623-EA08DA317283}"/>
              </a:ext>
            </a:extLst>
          </p:cNvPr>
          <p:cNvSpPr txBox="1">
            <a:spLocks noChangeArrowheads="1"/>
          </p:cNvSpPr>
          <p:nvPr/>
        </p:nvSpPr>
        <p:spPr bwMode="auto">
          <a:xfrm>
            <a:off x="250825" y="1412875"/>
            <a:ext cx="342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Dragon, symbol of London</a:t>
            </a:r>
          </a:p>
        </p:txBody>
      </p:sp>
      <p:pic>
        <p:nvPicPr>
          <p:cNvPr id="7176" name="Picture 8" descr="Dragon, symbol of London (commonly believed to be a griffin)">
            <a:extLst>
              <a:ext uri="{FF2B5EF4-FFF2-40B4-BE49-F238E27FC236}">
                <a16:creationId xmlns:a16="http://schemas.microsoft.com/office/drawing/2014/main" id="{4DEB8B05-21C1-41CC-8F6C-509E47DB02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844675"/>
            <a:ext cx="1905000" cy="272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1" descr="St Paul's Cathedral in the City of London, viewed from the Millennium Bridge.">
            <a:extLst>
              <a:ext uri="{FF2B5EF4-FFF2-40B4-BE49-F238E27FC236}">
                <a16:creationId xmlns:a16="http://schemas.microsoft.com/office/drawing/2014/main" id="{CF52A1E7-3D91-42CA-890E-B2012BD0FB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4267200"/>
            <a:ext cx="1905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0" name="Text Box 12">
            <a:extLst>
              <a:ext uri="{FF2B5EF4-FFF2-40B4-BE49-F238E27FC236}">
                <a16:creationId xmlns:a16="http://schemas.microsoft.com/office/drawing/2014/main" id="{7058196A-95B6-4F35-8999-9AC2EE651D23}"/>
              </a:ext>
            </a:extLst>
          </p:cNvPr>
          <p:cNvSpPr txBox="1">
            <a:spLocks noChangeArrowheads="1"/>
          </p:cNvSpPr>
          <p:nvPr/>
        </p:nvSpPr>
        <p:spPr bwMode="auto">
          <a:xfrm>
            <a:off x="3635375" y="4292600"/>
            <a:ext cx="250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St, Paul`s Catedral</a:t>
            </a:r>
          </a:p>
        </p:txBody>
      </p:sp>
      <p:sp>
        <p:nvSpPr>
          <p:cNvPr id="7181" name="Text Box 13">
            <a:extLst>
              <a:ext uri="{FF2B5EF4-FFF2-40B4-BE49-F238E27FC236}">
                <a16:creationId xmlns:a16="http://schemas.microsoft.com/office/drawing/2014/main" id="{5FC9E242-D365-4792-93F4-5889F738648C}"/>
              </a:ext>
            </a:extLst>
          </p:cNvPr>
          <p:cNvSpPr txBox="1">
            <a:spLocks noChangeArrowheads="1"/>
          </p:cNvSpPr>
          <p:nvPr/>
        </p:nvSpPr>
        <p:spPr bwMode="auto">
          <a:xfrm>
            <a:off x="971550" y="4797425"/>
            <a:ext cx="234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Waterloo Bridghe</a:t>
            </a:r>
          </a:p>
        </p:txBody>
      </p:sp>
      <p:pic>
        <p:nvPicPr>
          <p:cNvPr id="7182" name="Picture 14" descr="Three of the tall buildings of the City of London, seen across Waterloo Bridge: St Paul's Cathedral, Tower 42 and The Swiss Re Tower.">
            <a:extLst>
              <a:ext uri="{FF2B5EF4-FFF2-40B4-BE49-F238E27FC236}">
                <a16:creationId xmlns:a16="http://schemas.microsoft.com/office/drawing/2014/main" id="{E17E39BC-9AA0-4DBA-8DC5-E138F66E3C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5229225"/>
            <a:ext cx="1905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235973FE-2F15-4A38-A9FD-6804E1659350}"/>
              </a:ext>
            </a:extLst>
          </p:cNvPr>
          <p:cNvSpPr txBox="1">
            <a:spLocks noChangeArrowheads="1"/>
          </p:cNvSpPr>
          <p:nvPr/>
        </p:nvSpPr>
        <p:spPr bwMode="auto">
          <a:xfrm>
            <a:off x="827088" y="333375"/>
            <a:ext cx="2773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2400"/>
              <a:t>Other functions</a:t>
            </a:r>
          </a:p>
        </p:txBody>
      </p:sp>
      <p:sp>
        <p:nvSpPr>
          <p:cNvPr id="8197" name="Text Box 5">
            <a:extLst>
              <a:ext uri="{FF2B5EF4-FFF2-40B4-BE49-F238E27FC236}">
                <a16:creationId xmlns:a16="http://schemas.microsoft.com/office/drawing/2014/main" id="{1E12D494-C409-4B83-BA11-9AD2F026105D}"/>
              </a:ext>
            </a:extLst>
          </p:cNvPr>
          <p:cNvSpPr txBox="1">
            <a:spLocks noChangeArrowheads="1"/>
          </p:cNvSpPr>
          <p:nvPr/>
        </p:nvSpPr>
        <p:spPr bwMode="auto">
          <a:xfrm>
            <a:off x="684213" y="1125538"/>
            <a:ext cx="555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They have a own independent police force.</a:t>
            </a:r>
          </a:p>
        </p:txBody>
      </p:sp>
      <p:sp>
        <p:nvSpPr>
          <p:cNvPr id="8198" name="Text Box 6">
            <a:extLst>
              <a:ext uri="{FF2B5EF4-FFF2-40B4-BE49-F238E27FC236}">
                <a16:creationId xmlns:a16="http://schemas.microsoft.com/office/drawing/2014/main" id="{7E43AAA7-DFE3-4BA0-AAA2-3F8E619EADEE}"/>
              </a:ext>
            </a:extLst>
          </p:cNvPr>
          <p:cNvSpPr txBox="1">
            <a:spLocks noChangeArrowheads="1"/>
          </p:cNvSpPr>
          <p:nvPr/>
        </p:nvSpPr>
        <p:spPr bwMode="auto">
          <a:xfrm>
            <a:off x="250825" y="1773238"/>
            <a:ext cx="602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Schools in the City of London are independent </a:t>
            </a:r>
          </a:p>
          <a:p>
            <a:r>
              <a:rPr lang="sl-SI" altLang="sl-SI"/>
              <a:t>for Male and Female.</a:t>
            </a:r>
          </a:p>
        </p:txBody>
      </p:sp>
      <p:sp>
        <p:nvSpPr>
          <p:cNvPr id="8200" name="Text Box 8">
            <a:extLst>
              <a:ext uri="{FF2B5EF4-FFF2-40B4-BE49-F238E27FC236}">
                <a16:creationId xmlns:a16="http://schemas.microsoft.com/office/drawing/2014/main" id="{7F5FDE10-4391-4F7C-AC21-19EE37DF2EF1}"/>
              </a:ext>
            </a:extLst>
          </p:cNvPr>
          <p:cNvSpPr txBox="1">
            <a:spLocks noChangeArrowheads="1"/>
          </p:cNvSpPr>
          <p:nvPr/>
        </p:nvSpPr>
        <p:spPr bwMode="auto">
          <a:xfrm>
            <a:off x="1116013" y="2924175"/>
            <a:ext cx="2976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2400"/>
              <a:t>Local goverment</a:t>
            </a:r>
          </a:p>
        </p:txBody>
      </p:sp>
      <p:pic>
        <p:nvPicPr>
          <p:cNvPr id="8202" name="Picture 10" descr="_london4">
            <a:extLst>
              <a:ext uri="{FF2B5EF4-FFF2-40B4-BE49-F238E27FC236}">
                <a16:creationId xmlns:a16="http://schemas.microsoft.com/office/drawing/2014/main" id="{A2374B4C-276A-4B38-9C2D-296978844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260350"/>
            <a:ext cx="2808288" cy="3744913"/>
          </a:xfrm>
          <a:prstGeom prst="rect">
            <a:avLst/>
          </a:prstGeom>
          <a:noFill/>
          <a:extLst>
            <a:ext uri="{909E8E84-426E-40DD-AFC4-6F175D3DCCD1}">
              <a14:hiddenFill xmlns:a14="http://schemas.microsoft.com/office/drawing/2010/main">
                <a:solidFill>
                  <a:srgbClr val="FFFFFF"/>
                </a:solidFill>
              </a14:hiddenFill>
            </a:ext>
          </a:extLst>
        </p:spPr>
      </p:pic>
      <p:sp>
        <p:nvSpPr>
          <p:cNvPr id="8203" name="Text Box 11">
            <a:extLst>
              <a:ext uri="{FF2B5EF4-FFF2-40B4-BE49-F238E27FC236}">
                <a16:creationId xmlns:a16="http://schemas.microsoft.com/office/drawing/2014/main" id="{9E970DFC-5A65-47C0-B71F-8BF1A077058B}"/>
              </a:ext>
            </a:extLst>
          </p:cNvPr>
          <p:cNvSpPr txBox="1">
            <a:spLocks noChangeArrowheads="1"/>
          </p:cNvSpPr>
          <p:nvPr/>
        </p:nvSpPr>
        <p:spPr bwMode="auto">
          <a:xfrm>
            <a:off x="539750" y="3644900"/>
            <a:ext cx="522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City of london has uniqe political status.</a:t>
            </a:r>
          </a:p>
        </p:txBody>
      </p:sp>
      <p:sp>
        <p:nvSpPr>
          <p:cNvPr id="8204" name="Text Box 12">
            <a:extLst>
              <a:ext uri="{FF2B5EF4-FFF2-40B4-BE49-F238E27FC236}">
                <a16:creationId xmlns:a16="http://schemas.microsoft.com/office/drawing/2014/main" id="{C5A640D7-906E-4912-A4BA-63408E09A375}"/>
              </a:ext>
            </a:extLst>
          </p:cNvPr>
          <p:cNvSpPr txBox="1">
            <a:spLocks noChangeArrowheads="1"/>
          </p:cNvSpPr>
          <p:nvPr/>
        </p:nvSpPr>
        <p:spPr bwMode="auto">
          <a:xfrm>
            <a:off x="611188" y="4292600"/>
            <a:ext cx="808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It`s administered by the  Corporation of London, headed by the </a:t>
            </a:r>
          </a:p>
          <a:p>
            <a:r>
              <a:rPr lang="sl-SI" altLang="sl-SI"/>
              <a:t>Lord Mayor of London.</a:t>
            </a:r>
          </a:p>
        </p:txBody>
      </p:sp>
      <p:sp>
        <p:nvSpPr>
          <p:cNvPr id="8206" name="Text Box 14">
            <a:extLst>
              <a:ext uri="{FF2B5EF4-FFF2-40B4-BE49-F238E27FC236}">
                <a16:creationId xmlns:a16="http://schemas.microsoft.com/office/drawing/2014/main" id="{95737B65-23B5-4BD4-8F7F-3EDD7A7C7DB0}"/>
              </a:ext>
            </a:extLst>
          </p:cNvPr>
          <p:cNvSpPr txBox="1">
            <a:spLocks noChangeArrowheads="1"/>
          </p:cNvSpPr>
          <p:nvPr/>
        </p:nvSpPr>
        <p:spPr bwMode="auto">
          <a:xfrm>
            <a:off x="1166813" y="4968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sl-SI" altLang="sl-SI" sz="2400"/>
          </a:p>
        </p:txBody>
      </p:sp>
      <p:sp>
        <p:nvSpPr>
          <p:cNvPr id="8207" name="Text Box 15">
            <a:extLst>
              <a:ext uri="{FF2B5EF4-FFF2-40B4-BE49-F238E27FC236}">
                <a16:creationId xmlns:a16="http://schemas.microsoft.com/office/drawing/2014/main" id="{1CD56AFD-D9AF-4B8A-8FD6-826FD335DBF4}"/>
              </a:ext>
            </a:extLst>
          </p:cNvPr>
          <p:cNvSpPr txBox="1">
            <a:spLocks noChangeArrowheads="1"/>
          </p:cNvSpPr>
          <p:nvPr/>
        </p:nvSpPr>
        <p:spPr bwMode="auto">
          <a:xfrm>
            <a:off x="735013" y="4968875"/>
            <a:ext cx="1741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2400"/>
              <a:t>Elections</a:t>
            </a:r>
          </a:p>
        </p:txBody>
      </p:sp>
      <p:sp>
        <p:nvSpPr>
          <p:cNvPr id="8208" name="Text Box 16">
            <a:extLst>
              <a:ext uri="{FF2B5EF4-FFF2-40B4-BE49-F238E27FC236}">
                <a16:creationId xmlns:a16="http://schemas.microsoft.com/office/drawing/2014/main" id="{DE98E4BD-1EC5-4A85-BC4C-E5B80C3BE56C}"/>
              </a:ext>
            </a:extLst>
          </p:cNvPr>
          <p:cNvSpPr txBox="1">
            <a:spLocks noChangeArrowheads="1"/>
          </p:cNvSpPr>
          <p:nvPr/>
        </p:nvSpPr>
        <p:spPr bwMode="auto">
          <a:xfrm>
            <a:off x="1023938" y="5329238"/>
            <a:ext cx="554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City has electoral system, they dont follow</a:t>
            </a:r>
          </a:p>
          <a:p>
            <a:r>
              <a:rPr lang="sl-SI" altLang="sl-SI"/>
              <a:t>the rules of democray.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6E16AF6-2C7B-41A2-BE52-067D55CC854C}"/>
              </a:ext>
            </a:extLst>
          </p:cNvPr>
          <p:cNvSpPr>
            <a:spLocks noGrp="1" noChangeArrowheads="1"/>
          </p:cNvSpPr>
          <p:nvPr>
            <p:ph type="title"/>
          </p:nvPr>
        </p:nvSpPr>
        <p:spPr/>
        <p:txBody>
          <a:bodyPr/>
          <a:lstStyle/>
          <a:p>
            <a:r>
              <a:rPr lang="sl-SI" altLang="sl-SI"/>
              <a:t>Vocabulary</a:t>
            </a:r>
          </a:p>
        </p:txBody>
      </p:sp>
      <p:sp>
        <p:nvSpPr>
          <p:cNvPr id="11267" name="Rectangle 3">
            <a:extLst>
              <a:ext uri="{FF2B5EF4-FFF2-40B4-BE49-F238E27FC236}">
                <a16:creationId xmlns:a16="http://schemas.microsoft.com/office/drawing/2014/main" id="{29D236C0-2B2E-4ECC-92EE-487E53F23212}"/>
              </a:ext>
            </a:extLst>
          </p:cNvPr>
          <p:cNvSpPr>
            <a:spLocks noGrp="1" noChangeArrowheads="1"/>
          </p:cNvSpPr>
          <p:nvPr>
            <p:ph type="body" idx="1"/>
          </p:nvPr>
        </p:nvSpPr>
        <p:spPr/>
        <p:txBody>
          <a:bodyPr/>
          <a:lstStyle/>
          <a:p>
            <a:pPr>
              <a:buFontTx/>
              <a:buNone/>
            </a:pPr>
            <a:endParaRPr lang="sl-SI" altLang="sl-SI"/>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Impact</vt:lpstr>
      <vt:lpstr>Default Design</vt:lpstr>
      <vt:lpstr>PowerPoint Presentation</vt:lpstr>
      <vt:lpstr>PowerPoint Presentation</vt:lpstr>
      <vt:lpstr>PowerPoint Presentation</vt:lpstr>
      <vt:lpstr>PowerPoint Presentation</vt:lpstr>
      <vt:lpstr>Vocabulary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2019-05-30T09:21:10Z</dcterms:created>
  <dcterms:modified xsi:type="dcterms:W3CDTF">2019-05-30T09:21:11Z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