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A6747B8C-8198-47CD-94DC-768423AB13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597F8C07-9E95-42FC-AAA2-D569FDD597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E6F8A7-D535-45C5-BD32-9B7D1EAFD7B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23C7F439-980D-4F64-9189-8506DBB501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4CD3EDCF-D0DF-4391-8ED3-5EBB06516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10EECAE-103A-491D-A866-95E43073D7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0CB2170A-1DDC-4727-B22A-0CCF3390D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3F87431-39DE-4821-8364-0CFA489D544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grada stranske slike 1">
            <a:extLst>
              <a:ext uri="{FF2B5EF4-FFF2-40B4-BE49-F238E27FC236}">
                <a16:creationId xmlns:a16="http://schemas.microsoft.com/office/drawing/2014/main" id="{5639F665-1F43-4412-A73E-18F7FAA386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Ograda opomb 2">
            <a:extLst>
              <a:ext uri="{FF2B5EF4-FFF2-40B4-BE49-F238E27FC236}">
                <a16:creationId xmlns:a16="http://schemas.microsoft.com/office/drawing/2014/main" id="{77D562B8-77BA-410C-893E-9D007ED0CB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5604" name="Ograda številke diapozitiva 3">
            <a:extLst>
              <a:ext uri="{FF2B5EF4-FFF2-40B4-BE49-F238E27FC236}">
                <a16:creationId xmlns:a16="http://schemas.microsoft.com/office/drawing/2014/main" id="{6A77E661-6B1A-4CD7-BE92-BF282A074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4E272D04-5F17-45E1-8318-00AABA9FAD85}" type="slidenum">
              <a:rPr lang="sl-SI" altLang="sl-SI">
                <a:latin typeface="Calibri" panose="020F0502020204030204" pitchFamily="34" charset="0"/>
              </a:rPr>
              <a:pPr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grada stranske slike 1">
            <a:extLst>
              <a:ext uri="{FF2B5EF4-FFF2-40B4-BE49-F238E27FC236}">
                <a16:creationId xmlns:a16="http://schemas.microsoft.com/office/drawing/2014/main" id="{AFA7E25E-CE92-4081-A2B5-98C0FEEA2A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Ograda opomb 2">
            <a:extLst>
              <a:ext uri="{FF2B5EF4-FFF2-40B4-BE49-F238E27FC236}">
                <a16:creationId xmlns:a16="http://schemas.microsoft.com/office/drawing/2014/main" id="{62F27742-4FBD-4DC8-8801-74DAD268A7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4820" name="Ograda številke diapozitiva 3">
            <a:extLst>
              <a:ext uri="{FF2B5EF4-FFF2-40B4-BE49-F238E27FC236}">
                <a16:creationId xmlns:a16="http://schemas.microsoft.com/office/drawing/2014/main" id="{06E0C53C-4B3C-415C-91D7-45549F0D2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8B7E6C7D-B398-4411-BFC3-8D3202B6F269}" type="slidenum">
              <a:rPr lang="sl-SI" altLang="sl-SI">
                <a:latin typeface="Calibri" panose="020F0502020204030204" pitchFamily="34" charset="0"/>
              </a:rPr>
              <a:pPr/>
              <a:t>10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grada stranske slike 1">
            <a:extLst>
              <a:ext uri="{FF2B5EF4-FFF2-40B4-BE49-F238E27FC236}">
                <a16:creationId xmlns:a16="http://schemas.microsoft.com/office/drawing/2014/main" id="{E9371A2E-2C11-4BEA-880E-EF194B2B59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Ograda opomb 2">
            <a:extLst>
              <a:ext uri="{FF2B5EF4-FFF2-40B4-BE49-F238E27FC236}">
                <a16:creationId xmlns:a16="http://schemas.microsoft.com/office/drawing/2014/main" id="{FFB248F0-656A-4E50-B427-397FFC33E3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5844" name="Ograda številke diapozitiva 3">
            <a:extLst>
              <a:ext uri="{FF2B5EF4-FFF2-40B4-BE49-F238E27FC236}">
                <a16:creationId xmlns:a16="http://schemas.microsoft.com/office/drawing/2014/main" id="{69F6AF3F-348E-4927-90AF-8F25F5808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AFA3B357-3CA7-418D-A11C-834E436746BD}" type="slidenum">
              <a:rPr lang="sl-SI" altLang="sl-SI">
                <a:latin typeface="Calibri" panose="020F0502020204030204" pitchFamily="34" charset="0"/>
              </a:rPr>
              <a:pPr/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grada stranske slike 1">
            <a:extLst>
              <a:ext uri="{FF2B5EF4-FFF2-40B4-BE49-F238E27FC236}">
                <a16:creationId xmlns:a16="http://schemas.microsoft.com/office/drawing/2014/main" id="{4BA862C8-DDBB-495A-A92D-1B5A64CD02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Ograda opomb 2">
            <a:extLst>
              <a:ext uri="{FF2B5EF4-FFF2-40B4-BE49-F238E27FC236}">
                <a16:creationId xmlns:a16="http://schemas.microsoft.com/office/drawing/2014/main" id="{E19728A4-F12A-4F18-8D01-CE5EFCA1A8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6868" name="Ograda številke diapozitiva 3">
            <a:extLst>
              <a:ext uri="{FF2B5EF4-FFF2-40B4-BE49-F238E27FC236}">
                <a16:creationId xmlns:a16="http://schemas.microsoft.com/office/drawing/2014/main" id="{DB3356F8-2700-4070-81A3-DE11589DC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822F27C-E6EE-4195-B53E-B782FEB0BEE4}" type="slidenum">
              <a:rPr lang="sl-SI" altLang="sl-SI">
                <a:latin typeface="Calibri" panose="020F0502020204030204" pitchFamily="34" charset="0"/>
              </a:rPr>
              <a:pPr/>
              <a:t>12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grada stranske slike 1">
            <a:extLst>
              <a:ext uri="{FF2B5EF4-FFF2-40B4-BE49-F238E27FC236}">
                <a16:creationId xmlns:a16="http://schemas.microsoft.com/office/drawing/2014/main" id="{1D7CD9C6-5B03-4647-AA27-42796780C9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Ograda opomb 2">
            <a:extLst>
              <a:ext uri="{FF2B5EF4-FFF2-40B4-BE49-F238E27FC236}">
                <a16:creationId xmlns:a16="http://schemas.microsoft.com/office/drawing/2014/main" id="{DF7FE5A5-A9C0-4F60-97B8-D553099A55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7892" name="Ograda številke diapozitiva 3">
            <a:extLst>
              <a:ext uri="{FF2B5EF4-FFF2-40B4-BE49-F238E27FC236}">
                <a16:creationId xmlns:a16="http://schemas.microsoft.com/office/drawing/2014/main" id="{42A3CC76-D347-46EA-B046-1570E3541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E8EE9C61-8030-428F-90AB-476C00BC036C}" type="slidenum">
              <a:rPr lang="sl-SI" altLang="sl-SI">
                <a:latin typeface="Calibri" panose="020F0502020204030204" pitchFamily="34" charset="0"/>
              </a:rPr>
              <a:pPr/>
              <a:t>13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grada stranske slike 1">
            <a:extLst>
              <a:ext uri="{FF2B5EF4-FFF2-40B4-BE49-F238E27FC236}">
                <a16:creationId xmlns:a16="http://schemas.microsoft.com/office/drawing/2014/main" id="{AA93485B-CF0B-4A2B-9240-0A8A2C1F49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Ograda opomb 2">
            <a:extLst>
              <a:ext uri="{FF2B5EF4-FFF2-40B4-BE49-F238E27FC236}">
                <a16:creationId xmlns:a16="http://schemas.microsoft.com/office/drawing/2014/main" id="{4B9AB465-667C-4618-9629-E12A2C61E0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8916" name="Ograda številke diapozitiva 3">
            <a:extLst>
              <a:ext uri="{FF2B5EF4-FFF2-40B4-BE49-F238E27FC236}">
                <a16:creationId xmlns:a16="http://schemas.microsoft.com/office/drawing/2014/main" id="{42D98981-AF77-4AF4-8A89-04C640263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36B7FAA3-AE00-4E82-B570-5AB47CE50343}" type="slidenum">
              <a:rPr lang="sl-SI" altLang="sl-SI">
                <a:latin typeface="Calibri" panose="020F0502020204030204" pitchFamily="34" charset="0"/>
              </a:rPr>
              <a:pPr/>
              <a:t>14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grada stranske slike 1">
            <a:extLst>
              <a:ext uri="{FF2B5EF4-FFF2-40B4-BE49-F238E27FC236}">
                <a16:creationId xmlns:a16="http://schemas.microsoft.com/office/drawing/2014/main" id="{0E8BFC8E-73BB-4B36-A034-687FC6FEC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Ograda opomb 2">
            <a:extLst>
              <a:ext uri="{FF2B5EF4-FFF2-40B4-BE49-F238E27FC236}">
                <a16:creationId xmlns:a16="http://schemas.microsoft.com/office/drawing/2014/main" id="{4A99BFE9-0814-429C-A5AB-082CBD4A2A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9940" name="Ograda številke diapozitiva 3">
            <a:extLst>
              <a:ext uri="{FF2B5EF4-FFF2-40B4-BE49-F238E27FC236}">
                <a16:creationId xmlns:a16="http://schemas.microsoft.com/office/drawing/2014/main" id="{460155E0-4C45-47D3-A5A7-56BA566FC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39A87605-24E5-4D1C-81FE-B5E2CF7B2BC4}" type="slidenum">
              <a:rPr lang="sl-SI" altLang="sl-SI">
                <a:latin typeface="Calibri" panose="020F0502020204030204" pitchFamily="34" charset="0"/>
              </a:rPr>
              <a:pPr/>
              <a:t>15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grada stranske slike 1">
            <a:extLst>
              <a:ext uri="{FF2B5EF4-FFF2-40B4-BE49-F238E27FC236}">
                <a16:creationId xmlns:a16="http://schemas.microsoft.com/office/drawing/2014/main" id="{B73F4178-E023-450C-A278-D97C0A1467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Ograda opomb 2">
            <a:extLst>
              <a:ext uri="{FF2B5EF4-FFF2-40B4-BE49-F238E27FC236}">
                <a16:creationId xmlns:a16="http://schemas.microsoft.com/office/drawing/2014/main" id="{467E8CDD-2205-4289-95EB-3A87D23B71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40964" name="Ograda številke diapozitiva 3">
            <a:extLst>
              <a:ext uri="{FF2B5EF4-FFF2-40B4-BE49-F238E27FC236}">
                <a16:creationId xmlns:a16="http://schemas.microsoft.com/office/drawing/2014/main" id="{87F37B8A-4F0B-40D6-8ED8-6A0F6A43F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5DE32BEB-DBA9-437C-85F2-DE7EC10D2B3B}" type="slidenum">
              <a:rPr lang="sl-SI" altLang="sl-SI">
                <a:latin typeface="Calibri" panose="020F0502020204030204" pitchFamily="34" charset="0"/>
              </a:rPr>
              <a:pPr/>
              <a:t>16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grada stranske slike 1">
            <a:extLst>
              <a:ext uri="{FF2B5EF4-FFF2-40B4-BE49-F238E27FC236}">
                <a16:creationId xmlns:a16="http://schemas.microsoft.com/office/drawing/2014/main" id="{43DA0107-47AB-438A-B91A-71CAB9938D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Ograda opomb 2">
            <a:extLst>
              <a:ext uri="{FF2B5EF4-FFF2-40B4-BE49-F238E27FC236}">
                <a16:creationId xmlns:a16="http://schemas.microsoft.com/office/drawing/2014/main" id="{221C6887-90D0-4E89-BE46-6D0DF5D59D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6628" name="Ograda številke diapozitiva 3">
            <a:extLst>
              <a:ext uri="{FF2B5EF4-FFF2-40B4-BE49-F238E27FC236}">
                <a16:creationId xmlns:a16="http://schemas.microsoft.com/office/drawing/2014/main" id="{92F725D9-F820-486C-92B1-9D7C78143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B5C8297A-11B0-4851-8B66-0B1DF2EE50AA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stranske slike 1">
            <a:extLst>
              <a:ext uri="{FF2B5EF4-FFF2-40B4-BE49-F238E27FC236}">
                <a16:creationId xmlns:a16="http://schemas.microsoft.com/office/drawing/2014/main" id="{8899BD2C-9C8D-4718-B8C6-92E59722C7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Ograda opomb 2">
            <a:extLst>
              <a:ext uri="{FF2B5EF4-FFF2-40B4-BE49-F238E27FC236}">
                <a16:creationId xmlns:a16="http://schemas.microsoft.com/office/drawing/2014/main" id="{C032E19A-8204-45ED-A688-347B6F41F1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Ograda številke diapozitiva 3">
            <a:extLst>
              <a:ext uri="{FF2B5EF4-FFF2-40B4-BE49-F238E27FC236}">
                <a16:creationId xmlns:a16="http://schemas.microsoft.com/office/drawing/2014/main" id="{C4657420-96DD-4682-B0F7-B5A274E8AF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25F0A9EE-093D-4CE9-B2E3-657DAA8FC574}" type="slidenum">
              <a:rPr lang="sl-SI" altLang="sl-SI">
                <a:latin typeface="Calibri" panose="020F0502020204030204" pitchFamily="34" charset="0"/>
              </a:rPr>
              <a:pPr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stranske slike 1">
            <a:extLst>
              <a:ext uri="{FF2B5EF4-FFF2-40B4-BE49-F238E27FC236}">
                <a16:creationId xmlns:a16="http://schemas.microsoft.com/office/drawing/2014/main" id="{6D7311A0-846D-4F42-9038-CFAEACA92B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grada opomb 2">
            <a:extLst>
              <a:ext uri="{FF2B5EF4-FFF2-40B4-BE49-F238E27FC236}">
                <a16:creationId xmlns:a16="http://schemas.microsoft.com/office/drawing/2014/main" id="{4477BD8E-2435-4212-B8C0-3409402578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8676" name="Ograda številke diapozitiva 3">
            <a:extLst>
              <a:ext uri="{FF2B5EF4-FFF2-40B4-BE49-F238E27FC236}">
                <a16:creationId xmlns:a16="http://schemas.microsoft.com/office/drawing/2014/main" id="{9DE9B58C-98A4-48B7-B9BF-086D100C4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695A7A4D-16A7-4C01-BE3E-68AE575F4BEC}" type="slidenum">
              <a:rPr lang="sl-SI" altLang="sl-SI">
                <a:latin typeface="Calibri" panose="020F0502020204030204" pitchFamily="34" charset="0"/>
              </a:rPr>
              <a:pPr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stranske slike 1">
            <a:extLst>
              <a:ext uri="{FF2B5EF4-FFF2-40B4-BE49-F238E27FC236}">
                <a16:creationId xmlns:a16="http://schemas.microsoft.com/office/drawing/2014/main" id="{456B871F-C7C7-4C08-9789-395C7EFB82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Ograda opomb 2">
            <a:extLst>
              <a:ext uri="{FF2B5EF4-FFF2-40B4-BE49-F238E27FC236}">
                <a16:creationId xmlns:a16="http://schemas.microsoft.com/office/drawing/2014/main" id="{B53F1D5D-3071-412F-809C-0817A9317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9700" name="Ograda številke diapozitiva 3">
            <a:extLst>
              <a:ext uri="{FF2B5EF4-FFF2-40B4-BE49-F238E27FC236}">
                <a16:creationId xmlns:a16="http://schemas.microsoft.com/office/drawing/2014/main" id="{C7DD1E8D-D990-4CC5-A54A-2293BC862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04428DFA-8888-4221-9AD6-D3F68A968A1B}" type="slidenum">
              <a:rPr lang="sl-SI" altLang="sl-SI">
                <a:latin typeface="Calibri" panose="020F0502020204030204" pitchFamily="34" charset="0"/>
              </a:rPr>
              <a:pPr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stranske slike 1">
            <a:extLst>
              <a:ext uri="{FF2B5EF4-FFF2-40B4-BE49-F238E27FC236}">
                <a16:creationId xmlns:a16="http://schemas.microsoft.com/office/drawing/2014/main" id="{6091CA4E-DB01-43E6-9120-CC09D04227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Ograda opomb 2">
            <a:extLst>
              <a:ext uri="{FF2B5EF4-FFF2-40B4-BE49-F238E27FC236}">
                <a16:creationId xmlns:a16="http://schemas.microsoft.com/office/drawing/2014/main" id="{D19ED285-724D-4B91-B9B7-26C57A4883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0724" name="Ograda številke diapozitiva 3">
            <a:extLst>
              <a:ext uri="{FF2B5EF4-FFF2-40B4-BE49-F238E27FC236}">
                <a16:creationId xmlns:a16="http://schemas.microsoft.com/office/drawing/2014/main" id="{58FB3E39-5FA2-4C93-9B6D-36126909D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76BB6104-32DC-4A84-B0DE-AA40B9BC4A5C}" type="slidenum">
              <a:rPr lang="sl-SI" altLang="sl-SI">
                <a:latin typeface="Calibri" panose="020F0502020204030204" pitchFamily="34" charset="0"/>
              </a:rPr>
              <a:pPr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stranske slike 1">
            <a:extLst>
              <a:ext uri="{FF2B5EF4-FFF2-40B4-BE49-F238E27FC236}">
                <a16:creationId xmlns:a16="http://schemas.microsoft.com/office/drawing/2014/main" id="{7347FA8C-1C8A-4F50-B11E-6EC153561A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Ograda opomb 2">
            <a:extLst>
              <a:ext uri="{FF2B5EF4-FFF2-40B4-BE49-F238E27FC236}">
                <a16:creationId xmlns:a16="http://schemas.microsoft.com/office/drawing/2014/main" id="{72B67FC7-5A65-4773-9239-6883CA4EEF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1748" name="Ograda številke diapozitiva 3">
            <a:extLst>
              <a:ext uri="{FF2B5EF4-FFF2-40B4-BE49-F238E27FC236}">
                <a16:creationId xmlns:a16="http://schemas.microsoft.com/office/drawing/2014/main" id="{7B306D39-17AF-4F15-92CB-BFDFD617A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C0A3F10B-FAE5-4BC3-B0E7-C3EB2A33077A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grada stranske slike 1">
            <a:extLst>
              <a:ext uri="{FF2B5EF4-FFF2-40B4-BE49-F238E27FC236}">
                <a16:creationId xmlns:a16="http://schemas.microsoft.com/office/drawing/2014/main" id="{ADB12E5E-E3E1-417E-A920-EDA5ED59A5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Ograda opomb 2">
            <a:extLst>
              <a:ext uri="{FF2B5EF4-FFF2-40B4-BE49-F238E27FC236}">
                <a16:creationId xmlns:a16="http://schemas.microsoft.com/office/drawing/2014/main" id="{493184DD-094A-4AE5-9ACC-33D06C7C71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2772" name="Ograda številke diapozitiva 3">
            <a:extLst>
              <a:ext uri="{FF2B5EF4-FFF2-40B4-BE49-F238E27FC236}">
                <a16:creationId xmlns:a16="http://schemas.microsoft.com/office/drawing/2014/main" id="{17674BA9-93B4-4059-A807-ABBEADE9B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3EDE3996-A5B3-415B-83FE-17409F9D83A0}" type="slidenum">
              <a:rPr lang="sl-SI" altLang="sl-SI">
                <a:latin typeface="Calibri" panose="020F0502020204030204" pitchFamily="34" charset="0"/>
              </a:rPr>
              <a:pPr/>
              <a:t>8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grada stranske slike 1">
            <a:extLst>
              <a:ext uri="{FF2B5EF4-FFF2-40B4-BE49-F238E27FC236}">
                <a16:creationId xmlns:a16="http://schemas.microsoft.com/office/drawing/2014/main" id="{8B43AB2D-60C4-4BEF-93BA-C31CAFF51E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grada opomb 2">
            <a:extLst>
              <a:ext uri="{FF2B5EF4-FFF2-40B4-BE49-F238E27FC236}">
                <a16:creationId xmlns:a16="http://schemas.microsoft.com/office/drawing/2014/main" id="{837106E6-9EF9-4254-9E0E-E13FFD0E39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3796" name="Ograda številke diapozitiva 3">
            <a:extLst>
              <a:ext uri="{FF2B5EF4-FFF2-40B4-BE49-F238E27FC236}">
                <a16:creationId xmlns:a16="http://schemas.microsoft.com/office/drawing/2014/main" id="{05ED7445-A8D0-40D3-ACD8-A8FC6447D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CC3B5AB8-0DFB-4266-B39A-C3FB5A5D289F}" type="slidenum">
              <a:rPr lang="sl-SI" altLang="sl-SI">
                <a:latin typeface="Calibri" panose="020F0502020204030204" pitchFamily="34" charset="0"/>
              </a:rPr>
              <a:pPr/>
              <a:t>9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7440564D-EF4C-4EE0-9F3F-21DCC6244C8E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4255ED71-22D5-42BE-96F2-E35C61C80F60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78607B1E-F21C-4331-8357-766479D8C05B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F7C100BD-B6D7-41B1-AD9F-B5AFE4CD8EB7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0">
            <a:extLst>
              <a:ext uri="{FF2B5EF4-FFF2-40B4-BE49-F238E27FC236}">
                <a16:creationId xmlns:a16="http://schemas.microsoft.com/office/drawing/2014/main" id="{713DE3ED-FFAB-4AFB-9A89-9EE7EEB31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aven konektor 17">
            <a:extLst>
              <a:ext uri="{FF2B5EF4-FFF2-40B4-BE49-F238E27FC236}">
                <a16:creationId xmlns:a16="http://schemas.microsoft.com/office/drawing/2014/main" id="{88C5D093-7DF0-43FA-B7AD-FEAF2B7CF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19">
            <a:extLst>
              <a:ext uri="{FF2B5EF4-FFF2-40B4-BE49-F238E27FC236}">
                <a16:creationId xmlns:a16="http://schemas.microsoft.com/office/drawing/2014/main" id="{D061EBE4-0521-4474-B118-DA3740560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aven konektor 15">
            <a:extLst>
              <a:ext uri="{FF2B5EF4-FFF2-40B4-BE49-F238E27FC236}">
                <a16:creationId xmlns:a16="http://schemas.microsoft.com/office/drawing/2014/main" id="{FFBAD07F-B68D-47FC-9DD4-FCBCD6D0C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372091F4-8033-4CD9-9856-33E9073C8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aven konektor 21">
            <a:extLst>
              <a:ext uri="{FF2B5EF4-FFF2-40B4-BE49-F238E27FC236}">
                <a16:creationId xmlns:a16="http://schemas.microsoft.com/office/drawing/2014/main" id="{466917DD-1581-4D66-B56E-F3F613CB1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A2CEF087-2F7A-4066-B3B0-26E425D0F0D1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9E2835EB-A142-40B8-8085-30430ADE6F4F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9707D5EE-1B43-454A-9538-99828BAE8E48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920C3AC6-985E-4C2A-BB41-2DFAF2501BE9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B5F5D93E-49B9-42BB-9AD2-D044F3D4A60E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0390FF41-8DE4-41A3-9C9E-D37B886A6115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31A8BB6E-271A-4F8D-B4D5-A81C8E92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E92D8-FAC2-43F0-9716-4E0177C0BA1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B1EEDE30-6CA7-4231-8992-AAD48164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41C488E0-404D-4134-9BED-7DD6E6A0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5CD43045-A73A-43BB-AC52-C845DF5C22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7614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8DB0C788-CAAC-4FCF-93EB-2908F768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36B5-9D1C-4999-A21D-E6700BBEB52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C27A682-1679-4E2A-93A5-39F3D7B2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1450B9E2-F3F3-471B-8B1D-23336E43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59F0A-B376-4A59-8F2C-BA1EED4729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165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E973E676-DD72-464E-9C0E-32FFE8EA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CE7E-AE94-4C6F-A08E-630D824A2FD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A5407CA7-551C-43F9-BD81-364CDE70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8877C1BA-24D6-440A-A8F9-09C891D4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7FF98-363F-4B92-AE12-D7CF69512C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047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95B31DB4-1B05-40CA-886A-E4EEF7C5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E7545F-B3FF-4D6E-8689-AEC15B54BC5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64CACF9F-9EA6-4C56-B68A-29B81D34F4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82BA0F-B478-4E0E-8FD0-74A51FBE053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9AA88773-3578-44E5-B4B5-AB96E8ABE1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96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E472CFC2-D99A-4F15-9A59-2DEE54A28869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511E0A13-2A24-4235-AD3E-5AE1385615DE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E858EA62-9123-4615-AC5E-892CFA5ECFAD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F88865AC-3419-4D0F-B759-D0DD13C1D672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2">
            <a:extLst>
              <a:ext uri="{FF2B5EF4-FFF2-40B4-BE49-F238E27FC236}">
                <a16:creationId xmlns:a16="http://schemas.microsoft.com/office/drawing/2014/main" id="{677CF14E-C167-4A57-ACD9-BD7109055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aven konektor 13">
            <a:extLst>
              <a:ext uri="{FF2B5EF4-FFF2-40B4-BE49-F238E27FC236}">
                <a16:creationId xmlns:a16="http://schemas.microsoft.com/office/drawing/2014/main" id="{0855EFC4-A78C-4710-9856-3228BFFAE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aven konektor 14">
            <a:extLst>
              <a:ext uri="{FF2B5EF4-FFF2-40B4-BE49-F238E27FC236}">
                <a16:creationId xmlns:a16="http://schemas.microsoft.com/office/drawing/2014/main" id="{DAF0F3FA-6958-47AF-BF77-8A2BE4C24C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aven konektor 15">
            <a:extLst>
              <a:ext uri="{FF2B5EF4-FFF2-40B4-BE49-F238E27FC236}">
                <a16:creationId xmlns:a16="http://schemas.microsoft.com/office/drawing/2014/main" id="{7B57DFA5-C140-43C9-AD9F-025AD2677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16">
            <a:extLst>
              <a:ext uri="{FF2B5EF4-FFF2-40B4-BE49-F238E27FC236}">
                <a16:creationId xmlns:a16="http://schemas.microsoft.com/office/drawing/2014/main" id="{CD90520B-6568-4EF7-986E-D99320453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7CB89403-49DA-48E9-AA32-5C30014378FD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CF985B81-8DAF-4B60-BECB-9396EA58D26D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4FE1840E-9533-49B8-A7A4-0AB52C4F996A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A0617011-FA76-4D56-9814-808EC97A5BC8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32A56D8B-F056-4B49-B8D6-D8AC40C75431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183A829A-2CC1-499B-A215-A0C74AD5B30A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>
            <a:extLst>
              <a:ext uri="{FF2B5EF4-FFF2-40B4-BE49-F238E27FC236}">
                <a16:creationId xmlns:a16="http://schemas.microsoft.com/office/drawing/2014/main" id="{7C0C267E-5AF7-4235-A74A-5C886B026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C0D64D22-A65F-4961-AFD0-F27C3ABC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E96B-6985-40B1-9948-CAC9E3D99D4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91C47427-E36C-4FF1-9776-FE3040A1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70DA1015-253E-4E1C-9902-550D6D9D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04F2458-847C-4804-9162-345B0315AE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2955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B7CE5F14-4FDC-4D23-9EDC-0FA9B279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53DF-5E7A-4AAD-B6D2-F128507613B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C9A8C99E-A413-455B-BFA5-82E41645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7A1023A7-F937-470C-AEC1-31F58B4F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68469-C970-4396-811E-98973EA0B6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632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AB0A5073-F356-4378-836F-BFBB7C9A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7A02-4E30-45BC-995F-7EC0F7ACFBD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392592D5-8FF3-4392-AC6B-A2F7C318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A436E73E-79A1-4B3F-B504-C2BE57D1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45950-C15D-46C5-9B47-C89059C04B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541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FF976A05-53BA-4051-B055-C91B6563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0705F5-8B99-4742-A741-DFB90B46D22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96B14484-391F-439A-96EF-685AEC710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88194-0AEF-4966-B072-2B5A5D3D0F6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B5F1AE72-4508-42B0-A8BA-24ADE2116D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501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F1B3013B-8238-4862-8E3E-71F23ACA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3D78-9B26-4025-A1C2-F075263BCB1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B689FCA2-9F49-4A79-ADD9-6A4EE88B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85BF6B71-89EC-4AB0-A055-0067BB04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97AB4-33F9-4D46-A793-AD3ABD0BD7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260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>
            <a:extLst>
              <a:ext uri="{FF2B5EF4-FFF2-40B4-BE49-F238E27FC236}">
                <a16:creationId xmlns:a16="http://schemas.microsoft.com/office/drawing/2014/main" id="{D15CC090-F820-4808-8878-3BDDA9870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aven konektor 7">
            <a:extLst>
              <a:ext uri="{FF2B5EF4-FFF2-40B4-BE49-F238E27FC236}">
                <a16:creationId xmlns:a16="http://schemas.microsoft.com/office/drawing/2014/main" id="{4479AB59-F220-4F80-B96E-02C41AF23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aven konektor 8">
            <a:extLst>
              <a:ext uri="{FF2B5EF4-FFF2-40B4-BE49-F238E27FC236}">
                <a16:creationId xmlns:a16="http://schemas.microsoft.com/office/drawing/2014/main" id="{03B2B42E-71CC-471A-9FE6-28EE3A94C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Raven konektor 10">
            <a:extLst>
              <a:ext uri="{FF2B5EF4-FFF2-40B4-BE49-F238E27FC236}">
                <a16:creationId xmlns:a16="http://schemas.microsoft.com/office/drawing/2014/main" id="{96328C15-2876-4886-855F-4D3BA9822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8CF54BAC-AD29-47CA-AFD6-1DA89DC2977E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BD8E27CA-8CBF-4F4F-B4AE-4D919C581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57239010-5B66-41B3-BC94-7D7D25CF7662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C50D5EA7-174A-4D07-A5CF-306D4226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044EC7-AAF6-43AB-828C-00D7BE48087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707C7F0C-A745-4D35-9EB2-56A61653DB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CE9D92-DCBD-4B7C-B0B2-8267753E061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DBDFD027-D906-409B-A6C8-A5998500B2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6054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>
            <a:extLst>
              <a:ext uri="{FF2B5EF4-FFF2-40B4-BE49-F238E27FC236}">
                <a16:creationId xmlns:a16="http://schemas.microsoft.com/office/drawing/2014/main" id="{6E7A1D5F-F11D-4461-9830-1E226863F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3E0B636B-DC7B-44C5-9C7A-0B45016F8FF1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>
            <a:extLst>
              <a:ext uri="{FF2B5EF4-FFF2-40B4-BE49-F238E27FC236}">
                <a16:creationId xmlns:a16="http://schemas.microsoft.com/office/drawing/2014/main" id="{DDAA6AC2-08D8-4E50-9958-EEAB2EA18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D78BA8A1-32BE-4386-9BEE-0C47A97E20EA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1">
            <a:extLst>
              <a:ext uri="{FF2B5EF4-FFF2-40B4-BE49-F238E27FC236}">
                <a16:creationId xmlns:a16="http://schemas.microsoft.com/office/drawing/2014/main" id="{DCADF1A3-DE74-47D3-9536-9B5843327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7B87955B-DA23-41F8-9D34-96AB8E13A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2C4E81F8-ACC8-4CF6-AED0-2846B3A65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FA27ED63-0CB3-42C2-957B-B9DBF6F0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6433C9-ECBC-4A70-8D3E-662893749C8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75537E44-CBAF-45DC-B8E0-AE2ECB78B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915D7D-2E86-47ED-A3E1-0429392054F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C4A0AF88-EC64-4CAF-B286-CC89BC34AE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71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A6147391-D820-47FD-BB1C-7F70D3482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F360DCA9-A87A-4977-A0AD-7886B38E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0EE03824-2441-450C-88AE-E57D17F509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2257CE16-844B-4636-A088-3E0CBF43E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359867D-2357-48ED-A411-20E7F436EF4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02EAB4DC-BB15-4A95-910C-C9AFC620B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0BB26E8D-DB71-4BB8-8187-BE5DEDCEA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8584D119-67C6-4838-9C05-C40C45FCF2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150BDAD8-FCFE-4B45-8AF7-61E4A8510FB8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aven konektor 10">
            <a:extLst>
              <a:ext uri="{FF2B5EF4-FFF2-40B4-BE49-F238E27FC236}">
                <a16:creationId xmlns:a16="http://schemas.microsoft.com/office/drawing/2014/main" id="{0FE25EDC-BC59-4D09-B1F6-4F284D171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CD49841D-5B5B-4EED-8E96-7071F79E4D5D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193FAA4C-E283-438D-8BDB-2E75EBC9A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85DF2FE1-FECF-45DE-8D71-DD2F2F055EC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2" r:id="rId4"/>
    <p:sldLayoutId id="2147483703" r:id="rId5"/>
    <p:sldLayoutId id="2147483710" r:id="rId6"/>
    <p:sldLayoutId id="2147483704" r:id="rId7"/>
    <p:sldLayoutId id="2147483711" r:id="rId8"/>
    <p:sldLayoutId id="2147483712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D10000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4AAAA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4BFCEF-7EAF-4BC7-B305-A86F16BE1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571500"/>
            <a:ext cx="6172200" cy="1893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9600" dirty="0" err="1">
                <a:solidFill>
                  <a:srgbClr val="FF0000"/>
                </a:solidFill>
              </a:rPr>
              <a:t>london</a:t>
            </a:r>
            <a:endParaRPr lang="sl-SI" sz="9600" dirty="0">
              <a:solidFill>
                <a:srgbClr val="FF0000"/>
              </a:solidFill>
            </a:endParaRPr>
          </a:p>
        </p:txBody>
      </p:sp>
      <p:pic>
        <p:nvPicPr>
          <p:cNvPr id="8195" name="Slika 4" descr="london grb.png">
            <a:extLst>
              <a:ext uri="{FF2B5EF4-FFF2-40B4-BE49-F238E27FC236}">
                <a16:creationId xmlns:a16="http://schemas.microsoft.com/office/drawing/2014/main" id="{C52C7A34-B46B-475A-B423-BFF5F36CE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7500"/>
            <a:ext cx="37719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36883F-8785-4A9E-8E91-28FD09EB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0000"/>
                </a:solidFill>
              </a:rPr>
              <a:t>LONDON EYE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5A57A4B9-043C-4010-904D-174911C295F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The biggest Ferris wheel in Europe.</a:t>
            </a:r>
          </a:p>
          <a:p>
            <a:endParaRPr lang="sl-SI" altLang="sl-SI"/>
          </a:p>
          <a:p>
            <a:r>
              <a:rPr lang="sl-SI" altLang="sl-SI"/>
              <a:t>Opened in 2000.</a:t>
            </a:r>
          </a:p>
          <a:p>
            <a:endParaRPr lang="sl-SI" altLang="sl-SI"/>
          </a:p>
          <a:p>
            <a:r>
              <a:rPr lang="sl-SI" altLang="sl-SI"/>
              <a:t>In half hour you can see the whole London. </a:t>
            </a:r>
          </a:p>
        </p:txBody>
      </p:sp>
      <p:pic>
        <p:nvPicPr>
          <p:cNvPr id="17412" name="Ograda vsebine 4" descr="london eye.jpg">
            <a:extLst>
              <a:ext uri="{FF2B5EF4-FFF2-40B4-BE49-F238E27FC236}">
                <a16:creationId xmlns:a16="http://schemas.microsoft.com/office/drawing/2014/main" id="{9B76B6F8-7144-4AF0-925C-BB710F54A15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14500"/>
            <a:ext cx="3486150" cy="4357688"/>
          </a:xfr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lika 5" descr="national gallery.jpg">
            <a:extLst>
              <a:ext uri="{FF2B5EF4-FFF2-40B4-BE49-F238E27FC236}">
                <a16:creationId xmlns:a16="http://schemas.microsoft.com/office/drawing/2014/main" id="{319D3698-EBB9-4434-8220-977EDAF5E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124325"/>
            <a:ext cx="392906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1B3BD60-4E9F-455A-B8FA-C779D464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0000"/>
                </a:solidFill>
                <a:latin typeface="+mn-lt"/>
              </a:rPr>
              <a:t>TRAFALGAR SQUARE</a:t>
            </a:r>
          </a:p>
        </p:txBody>
      </p:sp>
      <p:sp>
        <p:nvSpPr>
          <p:cNvPr id="18436" name="Ograda vsebine 2">
            <a:extLst>
              <a:ext uri="{FF2B5EF4-FFF2-40B4-BE49-F238E27FC236}">
                <a16:creationId xmlns:a16="http://schemas.microsoft.com/office/drawing/2014/main" id="{69C4BFD2-A1B7-43ED-B5A8-2B1960D7BB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0" y="1714500"/>
            <a:ext cx="3657600" cy="4572000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One of the most popular tourist important place.</a:t>
            </a:r>
          </a:p>
          <a:p>
            <a:endParaRPr lang="sl-SI" altLang="sl-SI"/>
          </a:p>
          <a:p>
            <a:r>
              <a:rPr lang="sl-SI" altLang="sl-SI"/>
              <a:t>Statue of the admiral Lord Nelson, National Gallery and fountains.</a:t>
            </a:r>
          </a:p>
        </p:txBody>
      </p:sp>
      <p:pic>
        <p:nvPicPr>
          <p:cNvPr id="18437" name="Ograda vsebine 4" descr="nelson.jpg">
            <a:extLst>
              <a:ext uri="{FF2B5EF4-FFF2-40B4-BE49-F238E27FC236}">
                <a16:creationId xmlns:a16="http://schemas.microsoft.com/office/drawing/2014/main" id="{F6D86F0C-29BD-426D-B04D-87425A9FE33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500188"/>
            <a:ext cx="2357437" cy="3149600"/>
          </a:xfr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5" descr="eros.jpg">
            <a:extLst>
              <a:ext uri="{FF2B5EF4-FFF2-40B4-BE49-F238E27FC236}">
                <a16:creationId xmlns:a16="http://schemas.microsoft.com/office/drawing/2014/main" id="{AF363EEC-3979-41F6-AE86-11680EE13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786063"/>
            <a:ext cx="2614613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F892508-4C22-4EAF-82FE-7878F44C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0000"/>
                </a:solidFill>
                <a:latin typeface="+mn-lt"/>
              </a:rPr>
              <a:t>PICCADILLY CIRCUS</a:t>
            </a:r>
          </a:p>
        </p:txBody>
      </p:sp>
      <p:sp>
        <p:nvSpPr>
          <p:cNvPr id="19460" name="Ograda vsebine 2">
            <a:extLst>
              <a:ext uri="{FF2B5EF4-FFF2-40B4-BE49-F238E27FC236}">
                <a16:creationId xmlns:a16="http://schemas.microsoft.com/office/drawing/2014/main" id="{131FD62F-A041-4358-A765-904D905AA13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A famous public space in London.</a:t>
            </a:r>
          </a:p>
          <a:p>
            <a:endParaRPr lang="sl-SI" altLang="sl-SI"/>
          </a:p>
          <a:p>
            <a:r>
              <a:rPr lang="sl-SI" altLang="sl-SI"/>
              <a:t>Known for  video display and neon signs mounted.</a:t>
            </a:r>
          </a:p>
          <a:p>
            <a:endParaRPr lang="sl-SI" altLang="sl-SI"/>
          </a:p>
          <a:p>
            <a:r>
              <a:rPr lang="sl-SI" altLang="sl-SI"/>
              <a:t>Memorial fountain and statue - Eros</a:t>
            </a:r>
          </a:p>
        </p:txBody>
      </p:sp>
      <p:pic>
        <p:nvPicPr>
          <p:cNvPr id="19461" name="Ograda vsebine 4" descr="london___piccadilly_circus.gif">
            <a:extLst>
              <a:ext uri="{FF2B5EF4-FFF2-40B4-BE49-F238E27FC236}">
                <a16:creationId xmlns:a16="http://schemas.microsoft.com/office/drawing/2014/main" id="{3005E4A4-C719-4CD2-8B88-FE1C22C822A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1500188"/>
            <a:ext cx="2857500" cy="2857500"/>
          </a:xfr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014AAE-B000-49D5-89F0-73D62D65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0000"/>
                </a:solidFill>
                <a:latin typeface="+mn-lt"/>
              </a:rPr>
              <a:t>BRITISH MUSEUM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89C2B96-14B7-4724-84C9-B136127BCB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1643063"/>
            <a:ext cx="3657600" cy="438626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 err="1"/>
              <a:t>Museum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human </a:t>
            </a:r>
            <a:r>
              <a:rPr lang="sl-SI" dirty="0" err="1"/>
              <a:t>history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culture</a:t>
            </a:r>
            <a:r>
              <a:rPr lang="sl-SI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One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largest</a:t>
            </a:r>
            <a:r>
              <a:rPr lang="sl-SI" dirty="0"/>
              <a:t> 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world</a:t>
            </a:r>
            <a:r>
              <a:rPr lang="sl-SI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It </a:t>
            </a:r>
            <a:r>
              <a:rPr lang="sl-SI" dirty="0" err="1"/>
              <a:t>show</a:t>
            </a:r>
            <a:r>
              <a:rPr lang="sl-SI" dirty="0"/>
              <a:t> us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story</a:t>
            </a:r>
            <a:r>
              <a:rPr lang="sl-SI" dirty="0"/>
              <a:t>  </a:t>
            </a:r>
            <a:r>
              <a:rPr lang="sl-SI" dirty="0" err="1"/>
              <a:t>of</a:t>
            </a:r>
            <a:r>
              <a:rPr lang="sl-SI" dirty="0"/>
              <a:t> human </a:t>
            </a:r>
            <a:r>
              <a:rPr lang="sl-SI" dirty="0" err="1"/>
              <a:t>culture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 </a:t>
            </a:r>
            <a:r>
              <a:rPr lang="sl-SI" dirty="0" err="1"/>
              <a:t>beginning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</a:t>
            </a:r>
            <a:r>
              <a:rPr lang="sl-SI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pic>
        <p:nvPicPr>
          <p:cNvPr id="20484" name="Ograda vsebine 4" descr="british museum.jpg">
            <a:extLst>
              <a:ext uri="{FF2B5EF4-FFF2-40B4-BE49-F238E27FC236}">
                <a16:creationId xmlns:a16="http://schemas.microsoft.com/office/drawing/2014/main" id="{64CD1FE7-A005-4F9A-87FF-290FA750622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3" y="2143125"/>
            <a:ext cx="4295775" cy="3222625"/>
          </a:xfr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E7D77A-ADD9-4A75-A9EE-7349E6D2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0000"/>
                </a:solidFill>
              </a:rPr>
              <a:t>MADAME TUSSAUD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DE0E0966-BF1E-4AD6-A77D-4B45F26790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1925" cy="2757488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Famous wax museum.</a:t>
            </a:r>
          </a:p>
          <a:p>
            <a:endParaRPr lang="sl-SI" altLang="sl-SI"/>
          </a:p>
          <a:p>
            <a:r>
              <a:rPr lang="sl-SI" altLang="sl-SI"/>
              <a:t>Set up by wax sculptor Marie Tussaud.</a:t>
            </a:r>
          </a:p>
          <a:p>
            <a:endParaRPr lang="sl-SI" altLang="sl-SI" u="sng"/>
          </a:p>
          <a:p>
            <a:endParaRPr lang="sl-SI" altLang="sl-SI"/>
          </a:p>
        </p:txBody>
      </p:sp>
      <p:pic>
        <p:nvPicPr>
          <p:cNvPr id="21508" name="Ograda vsebine 4" descr="brad pitt.jpg">
            <a:extLst>
              <a:ext uri="{FF2B5EF4-FFF2-40B4-BE49-F238E27FC236}">
                <a16:creationId xmlns:a16="http://schemas.microsoft.com/office/drawing/2014/main" id="{0A670B66-BE4B-4874-A810-7186A1354DC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4197350"/>
            <a:ext cx="3214688" cy="2411413"/>
          </a:xfrm>
        </p:spPr>
      </p:pic>
      <p:pic>
        <p:nvPicPr>
          <p:cNvPr id="21509" name="Slika 6" descr="elvis.jpg">
            <a:extLst>
              <a:ext uri="{FF2B5EF4-FFF2-40B4-BE49-F238E27FC236}">
                <a16:creationId xmlns:a16="http://schemas.microsoft.com/office/drawing/2014/main" id="{81740A81-D3D0-49C7-AB8C-973276C85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714500"/>
            <a:ext cx="325755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7F7AA-B413-4464-B1BF-25362F7C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0000"/>
                </a:solidFill>
              </a:rPr>
              <a:t>Globe </a:t>
            </a:r>
            <a:r>
              <a:rPr lang="sl-SI" sz="4400" b="1" dirty="0" err="1">
                <a:solidFill>
                  <a:srgbClr val="FF0000"/>
                </a:solidFill>
              </a:rPr>
              <a:t>Theatre</a:t>
            </a:r>
            <a:endParaRPr lang="sl-SI" sz="4400" b="1" dirty="0">
              <a:solidFill>
                <a:srgbClr val="FF0000"/>
              </a:solidFill>
            </a:endParaRP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F5D025F8-AF3D-45CD-ACFC-22215A65CB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A theatre  associated with William Shakespeare.</a:t>
            </a:r>
          </a:p>
          <a:p>
            <a:endParaRPr lang="sl-SI" altLang="sl-SI"/>
          </a:p>
          <a:p>
            <a:r>
              <a:rPr lang="sl-SI" altLang="sl-SI"/>
              <a:t>Many of Shakespeares plays were first performed in this theatre.</a:t>
            </a:r>
          </a:p>
        </p:txBody>
      </p:sp>
      <p:pic>
        <p:nvPicPr>
          <p:cNvPr id="22532" name="Ograda vsebine 4" descr="globe.jpg">
            <a:extLst>
              <a:ext uri="{FF2B5EF4-FFF2-40B4-BE49-F238E27FC236}">
                <a16:creationId xmlns:a16="http://schemas.microsoft.com/office/drawing/2014/main" id="{D35383F1-1AAF-42A8-85A8-C1D39C6FEB8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3" y="1357313"/>
            <a:ext cx="3987800" cy="2727325"/>
          </a:xfrm>
        </p:spPr>
      </p:pic>
      <p:pic>
        <p:nvPicPr>
          <p:cNvPr id="22533" name="Slika 5" descr="globe theatre.jpg">
            <a:extLst>
              <a:ext uri="{FF2B5EF4-FFF2-40B4-BE49-F238E27FC236}">
                <a16:creationId xmlns:a16="http://schemas.microsoft.com/office/drawing/2014/main" id="{D5F6B8FF-B69F-40AF-BEED-613912280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14813"/>
            <a:ext cx="33575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984697-6A63-4428-A5FE-58F70511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FF0000"/>
                </a:solidFill>
              </a:rPr>
              <a:t>London is </a:t>
            </a:r>
            <a:r>
              <a:rPr lang="sl-SI" sz="4000" b="1" dirty="0" err="1">
                <a:solidFill>
                  <a:srgbClr val="FF0000"/>
                </a:solidFill>
              </a:rPr>
              <a:t>recognize</a:t>
            </a:r>
            <a:r>
              <a:rPr lang="sl-SI" sz="4000" b="1" dirty="0">
                <a:solidFill>
                  <a:srgbClr val="FF0000"/>
                </a:solidFill>
              </a:rPr>
              <a:t> in </a:t>
            </a:r>
            <a:r>
              <a:rPr lang="sl-SI" sz="4000" b="1" dirty="0" err="1">
                <a:solidFill>
                  <a:srgbClr val="FF0000"/>
                </a:solidFill>
              </a:rPr>
              <a:t>Europe</a:t>
            </a:r>
            <a:r>
              <a:rPr lang="sl-SI" sz="4000" b="1" dirty="0">
                <a:solidFill>
                  <a:srgbClr val="FF0000"/>
                </a:solidFill>
              </a:rPr>
              <a:t>  </a:t>
            </a:r>
            <a:r>
              <a:rPr lang="sl-SI" sz="4000" b="1" dirty="0" err="1">
                <a:solidFill>
                  <a:srgbClr val="FF0000"/>
                </a:solidFill>
              </a:rPr>
              <a:t>over</a:t>
            </a:r>
            <a:r>
              <a:rPr lang="sl-SI" sz="40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23555" name="Ograda vsebine 4" descr="buses.jpg">
            <a:extLst>
              <a:ext uri="{FF2B5EF4-FFF2-40B4-BE49-F238E27FC236}">
                <a16:creationId xmlns:a16="http://schemas.microsoft.com/office/drawing/2014/main" id="{B3D2B3A6-3B8D-4F44-9091-D45E19E3F3B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785938"/>
            <a:ext cx="3810000" cy="2857500"/>
          </a:xfrm>
        </p:spPr>
      </p:pic>
      <p:pic>
        <p:nvPicPr>
          <p:cNvPr id="23556" name="Ograda vsebine 5" descr="telephone box.jpg">
            <a:extLst>
              <a:ext uri="{FF2B5EF4-FFF2-40B4-BE49-F238E27FC236}">
                <a16:creationId xmlns:a16="http://schemas.microsoft.com/office/drawing/2014/main" id="{C0964CD9-4E92-4F66-ABF0-B5148F6BBE4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714625"/>
            <a:ext cx="3848100" cy="2884488"/>
          </a:xfr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0EBB1B05-3CD0-4E5D-8F2F-651D45CEA53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0063" y="642938"/>
            <a:ext cx="4357687" cy="3429000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5100" dirty="0">
                <a:latin typeface="+mj-lt"/>
              </a:rPr>
              <a:t>T</a:t>
            </a:r>
            <a:r>
              <a:rPr lang="en-US" sz="5100" dirty="0">
                <a:latin typeface="+mj-lt"/>
              </a:rPr>
              <a:t>he capital</a:t>
            </a:r>
            <a:r>
              <a:rPr lang="sl-SI" sz="5100" dirty="0">
                <a:latin typeface="+mj-lt"/>
              </a:rPr>
              <a:t> </a:t>
            </a:r>
            <a:r>
              <a:rPr lang="sl-SI" sz="5100" dirty="0" err="1">
                <a:latin typeface="+mj-lt"/>
              </a:rPr>
              <a:t>city</a:t>
            </a:r>
            <a:r>
              <a:rPr lang="en-US" sz="5100" dirty="0">
                <a:latin typeface="+mj-lt"/>
              </a:rPr>
              <a:t> of the </a:t>
            </a:r>
            <a:r>
              <a:rPr lang="sl-SI" sz="5100" dirty="0">
                <a:latin typeface="+mj-lt"/>
              </a:rPr>
              <a:t>     </a:t>
            </a:r>
            <a:r>
              <a:rPr lang="en-US" sz="5100" dirty="0">
                <a:latin typeface="+mj-lt"/>
              </a:rPr>
              <a:t>United Kingdom</a:t>
            </a:r>
            <a:r>
              <a:rPr lang="sl-SI" sz="5100" dirty="0">
                <a:latin typeface="+mj-lt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sz="51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5100" dirty="0" err="1">
                <a:latin typeface="+mj-lt"/>
              </a:rPr>
              <a:t>Population</a:t>
            </a:r>
            <a:r>
              <a:rPr lang="sl-SI" sz="5100" dirty="0">
                <a:latin typeface="+mj-lt"/>
              </a:rPr>
              <a:t>: 7,512,400.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sz="51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sz="5100" dirty="0">
                <a:latin typeface="+mj-lt"/>
              </a:rPr>
              <a:t>Lord </a:t>
            </a:r>
            <a:r>
              <a:rPr lang="sl-SI" sz="5100" dirty="0" err="1">
                <a:latin typeface="+mj-lt"/>
              </a:rPr>
              <a:t>Mayor</a:t>
            </a:r>
            <a:r>
              <a:rPr lang="sl-SI" sz="5100" dirty="0">
                <a:latin typeface="+mj-lt"/>
              </a:rPr>
              <a:t> : Ian </a:t>
            </a:r>
            <a:r>
              <a:rPr lang="sl-SI" sz="5100" dirty="0" err="1">
                <a:latin typeface="+mj-lt"/>
              </a:rPr>
              <a:t>Luder</a:t>
            </a:r>
            <a:r>
              <a:rPr lang="sl-SI" sz="5100" dirty="0">
                <a:latin typeface="+mj-lt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 </a:t>
            </a:r>
          </a:p>
        </p:txBody>
      </p:sp>
      <p:pic>
        <p:nvPicPr>
          <p:cNvPr id="9219" name="Ograda vsebine 8" descr="london zemljevid.png">
            <a:extLst>
              <a:ext uri="{FF2B5EF4-FFF2-40B4-BE49-F238E27FC236}">
                <a16:creationId xmlns:a16="http://schemas.microsoft.com/office/drawing/2014/main" id="{F2744E29-7DAD-4D35-BB0F-D9BA7AF4545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428625"/>
            <a:ext cx="3128962" cy="5721350"/>
          </a:xfrm>
        </p:spPr>
      </p:pic>
      <p:pic>
        <p:nvPicPr>
          <p:cNvPr id="9220" name="Slika 9" descr="london grb.png">
            <a:extLst>
              <a:ext uri="{FF2B5EF4-FFF2-40B4-BE49-F238E27FC236}">
                <a16:creationId xmlns:a16="http://schemas.microsoft.com/office/drawing/2014/main" id="{E55806D7-A745-4699-A38F-FB70DD173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214688"/>
            <a:ext cx="31067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76396E-5AE3-4176-BD41-DD6BD8D9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3" y="285750"/>
            <a:ext cx="3114675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chemeClr val="accent1"/>
                </a:solidFill>
              </a:rPr>
              <a:t>HISTORY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2AC1948-6E4D-49AD-9319-DD9341E247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1714500"/>
            <a:ext cx="7972425" cy="4500563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 </a:t>
            </a:r>
            <a:r>
              <a:rPr lang="sl-SI" dirty="0" err="1">
                <a:latin typeface="+mj-lt"/>
              </a:rPr>
              <a:t>Founded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by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Romans (</a:t>
            </a:r>
            <a:r>
              <a:rPr lang="sl-SI" dirty="0" err="1">
                <a:latin typeface="+mj-lt"/>
              </a:rPr>
              <a:t>Londinium</a:t>
            </a:r>
            <a:r>
              <a:rPr lang="sl-SI" dirty="0">
                <a:latin typeface="+mj-lt"/>
              </a:rPr>
              <a:t>) – it </a:t>
            </a:r>
            <a:r>
              <a:rPr lang="sl-SI" dirty="0" err="1">
                <a:latin typeface="+mj-lt"/>
              </a:rPr>
              <a:t>was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decay</a:t>
            </a:r>
            <a:r>
              <a:rPr lang="sl-SI" dirty="0">
                <a:latin typeface="+mj-lt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 err="1">
                <a:latin typeface="+mj-lt"/>
              </a:rPr>
              <a:t>Anglo</a:t>
            </a:r>
            <a:r>
              <a:rPr lang="sl-SI" dirty="0">
                <a:latin typeface="+mj-lt"/>
              </a:rPr>
              <a:t> – </a:t>
            </a:r>
            <a:r>
              <a:rPr lang="sl-SI" dirty="0" err="1">
                <a:latin typeface="+mj-lt"/>
              </a:rPr>
              <a:t>Saxons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created</a:t>
            </a:r>
            <a:r>
              <a:rPr lang="sl-SI" dirty="0">
                <a:latin typeface="+mj-lt"/>
              </a:rPr>
              <a:t> a </a:t>
            </a:r>
            <a:r>
              <a:rPr lang="sl-SI" dirty="0" err="1">
                <a:latin typeface="+mj-lt"/>
              </a:rPr>
              <a:t>new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city</a:t>
            </a:r>
            <a:r>
              <a:rPr lang="sl-SI" dirty="0">
                <a:latin typeface="+mj-lt"/>
              </a:rPr>
              <a:t> (</a:t>
            </a:r>
            <a:r>
              <a:rPr lang="sl-SI" dirty="0" err="1">
                <a:latin typeface="+mj-lt"/>
              </a:rPr>
              <a:t>Lundenwic</a:t>
            </a:r>
            <a:r>
              <a:rPr lang="sl-SI" dirty="0">
                <a:latin typeface="+mj-lt"/>
              </a:rPr>
              <a:t>).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 err="1">
                <a:latin typeface="+mj-lt"/>
              </a:rPr>
              <a:t>Than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Danisch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conquered</a:t>
            </a:r>
            <a:r>
              <a:rPr lang="sl-SI" dirty="0">
                <a:latin typeface="+mj-lt"/>
              </a:rPr>
              <a:t> it.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+mj-lt"/>
              </a:rPr>
              <a:t>London </a:t>
            </a:r>
            <a:r>
              <a:rPr lang="sl-SI" dirty="0" err="1">
                <a:latin typeface="+mj-lt"/>
              </a:rPr>
              <a:t>had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become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largest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city</a:t>
            </a:r>
            <a:r>
              <a:rPr lang="sl-SI" dirty="0">
                <a:latin typeface="+mj-lt"/>
              </a:rPr>
              <a:t> in </a:t>
            </a:r>
            <a:r>
              <a:rPr lang="sl-SI" dirty="0" err="1">
                <a:latin typeface="+mj-lt"/>
              </a:rPr>
              <a:t>England</a:t>
            </a:r>
            <a:r>
              <a:rPr lang="sl-SI" dirty="0">
                <a:latin typeface="+mj-lt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+mj-lt"/>
              </a:rPr>
              <a:t>1666 - </a:t>
            </a:r>
            <a:r>
              <a:rPr lang="en-US" dirty="0">
                <a:latin typeface="+mj-lt"/>
              </a:rPr>
              <a:t>The Great Fire of London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destroyed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original </a:t>
            </a:r>
            <a:r>
              <a:rPr lang="sl-SI" dirty="0" err="1">
                <a:latin typeface="+mj-lt"/>
              </a:rPr>
              <a:t>city</a:t>
            </a:r>
            <a:r>
              <a:rPr lang="sl-SI" dirty="0">
                <a:latin typeface="+mj-lt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 err="1">
                <a:latin typeface="+mj-lt"/>
              </a:rPr>
              <a:t>After</a:t>
            </a:r>
            <a:r>
              <a:rPr lang="sl-SI" dirty="0">
                <a:latin typeface="+mj-lt"/>
              </a:rPr>
              <a:t> 10 </a:t>
            </a:r>
            <a:r>
              <a:rPr lang="sl-SI" dirty="0" err="1">
                <a:latin typeface="+mj-lt"/>
              </a:rPr>
              <a:t>years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London </a:t>
            </a:r>
            <a:r>
              <a:rPr lang="sl-SI" dirty="0" err="1">
                <a:latin typeface="+mj-lt"/>
              </a:rPr>
              <a:t>became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largest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city</a:t>
            </a:r>
            <a:r>
              <a:rPr lang="sl-SI" dirty="0">
                <a:latin typeface="+mj-lt"/>
              </a:rPr>
              <a:t> in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World</a:t>
            </a:r>
            <a:r>
              <a:rPr lang="sl-SI" dirty="0">
                <a:latin typeface="+mj-lt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u="sng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u="sng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u="sng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u="sng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</p:txBody>
      </p:sp>
      <p:pic>
        <p:nvPicPr>
          <p:cNvPr id="5" name="Slika 4" descr="Great_Fire_London.jpg">
            <a:extLst>
              <a:ext uri="{FF2B5EF4-FFF2-40B4-BE49-F238E27FC236}">
                <a16:creationId xmlns:a16="http://schemas.microsoft.com/office/drawing/2014/main" id="{2427BA8F-C42E-4B97-8A73-888B4AD42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643063"/>
            <a:ext cx="5865812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95F06E-9EF1-4050-A078-43EB8EE19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chemeClr val="accent1"/>
                </a:solidFill>
              </a:rPr>
              <a:t>TOWER OF LONDON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4055C2D-2AD1-49FA-8375-DEA5AE0B4F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1428750"/>
            <a:ext cx="36576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+mj-lt"/>
              </a:rPr>
              <a:t>A </a:t>
            </a:r>
            <a:r>
              <a:rPr lang="sl-SI" dirty="0" err="1">
                <a:latin typeface="+mj-lt"/>
              </a:rPr>
              <a:t>historic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monument</a:t>
            </a:r>
            <a:r>
              <a:rPr lang="sl-SI" dirty="0">
                <a:latin typeface="+mj-lt"/>
              </a:rPr>
              <a:t> in central London.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+mj-lt"/>
              </a:rPr>
              <a:t>At </a:t>
            </a:r>
            <a:r>
              <a:rPr lang="sl-SI" dirty="0" err="1">
                <a:latin typeface="+mj-lt"/>
              </a:rPr>
              <a:t>first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was</a:t>
            </a:r>
            <a:r>
              <a:rPr lang="sl-SI" dirty="0">
                <a:latin typeface="+mj-lt"/>
              </a:rPr>
              <a:t> a </a:t>
            </a:r>
            <a:r>
              <a:rPr lang="sl-SI" dirty="0" err="1">
                <a:latin typeface="+mj-lt"/>
              </a:rPr>
              <a:t>fortress</a:t>
            </a:r>
            <a:r>
              <a:rPr lang="sl-SI" dirty="0">
                <a:latin typeface="+mj-lt"/>
              </a:rPr>
              <a:t>, a </a:t>
            </a:r>
            <a:r>
              <a:rPr lang="sl-SI" dirty="0" err="1">
                <a:latin typeface="+mj-lt"/>
              </a:rPr>
              <a:t>royal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palace</a:t>
            </a:r>
            <a:r>
              <a:rPr lang="sl-SI" dirty="0">
                <a:latin typeface="+mj-lt"/>
              </a:rPr>
              <a:t>, </a:t>
            </a:r>
            <a:r>
              <a:rPr lang="sl-SI" dirty="0" err="1">
                <a:latin typeface="+mj-lt"/>
              </a:rPr>
              <a:t>and</a:t>
            </a:r>
            <a:r>
              <a:rPr lang="sl-SI" dirty="0">
                <a:latin typeface="+mj-lt"/>
              </a:rPr>
              <a:t> a </a:t>
            </a:r>
            <a:r>
              <a:rPr lang="sl-SI" dirty="0" err="1">
                <a:latin typeface="+mj-lt"/>
              </a:rPr>
              <a:t>prison</a:t>
            </a:r>
            <a:r>
              <a:rPr lang="sl-SI" dirty="0">
                <a:latin typeface="+mj-lt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 err="1">
                <a:latin typeface="+mj-lt"/>
              </a:rPr>
              <a:t>Now</a:t>
            </a:r>
            <a:r>
              <a:rPr lang="sl-SI" dirty="0">
                <a:latin typeface="+mj-lt"/>
              </a:rPr>
              <a:t> it is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home </a:t>
            </a:r>
            <a:r>
              <a:rPr lang="sl-SI" dirty="0" err="1">
                <a:latin typeface="+mj-lt"/>
              </a:rPr>
              <a:t>for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Crown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Jewels</a:t>
            </a:r>
            <a:r>
              <a:rPr lang="sl-SI" dirty="0">
                <a:latin typeface="+mj-lt"/>
              </a:rPr>
              <a:t>. </a:t>
            </a:r>
          </a:p>
        </p:txBody>
      </p:sp>
      <p:pic>
        <p:nvPicPr>
          <p:cNvPr id="11268" name="Ograda vsebine 4" descr="tower of london.jpg">
            <a:extLst>
              <a:ext uri="{FF2B5EF4-FFF2-40B4-BE49-F238E27FC236}">
                <a16:creationId xmlns:a16="http://schemas.microsoft.com/office/drawing/2014/main" id="{F9EA4957-C5EA-4525-9CFA-9637629A69D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3857625"/>
            <a:ext cx="3130550" cy="2863850"/>
          </a:xfrm>
        </p:spPr>
      </p:pic>
      <p:pic>
        <p:nvPicPr>
          <p:cNvPr id="11269" name="Slika 5" descr="crown jewels.jpg">
            <a:extLst>
              <a:ext uri="{FF2B5EF4-FFF2-40B4-BE49-F238E27FC236}">
                <a16:creationId xmlns:a16="http://schemas.microsoft.com/office/drawing/2014/main" id="{F21113A4-B0A8-492E-84FF-1C624AA5F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85875"/>
            <a:ext cx="359568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34CC72-B3C0-4941-B614-33895549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7467600" cy="12033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chemeClr val="accent1"/>
                </a:solidFill>
              </a:rPr>
              <a:t>TOWER BRIDGE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89FDBC1-58F6-480F-83C7-F9402C8D7A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1714500"/>
            <a:ext cx="36576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+mj-lt"/>
              </a:rPr>
              <a:t>A </a:t>
            </a:r>
            <a:r>
              <a:rPr lang="sl-SI" dirty="0" err="1">
                <a:latin typeface="+mj-lt"/>
              </a:rPr>
              <a:t>bascule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bridge</a:t>
            </a:r>
            <a:r>
              <a:rPr lang="sl-SI" dirty="0">
                <a:latin typeface="+mj-lt"/>
              </a:rPr>
              <a:t> in London.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 err="1">
                <a:latin typeface="+mj-lt"/>
              </a:rPr>
              <a:t>Built</a:t>
            </a:r>
            <a:r>
              <a:rPr lang="sl-SI" dirty="0">
                <a:latin typeface="+mj-lt"/>
              </a:rPr>
              <a:t> in 1894 </a:t>
            </a:r>
            <a:r>
              <a:rPr lang="sl-SI" dirty="0" err="1">
                <a:latin typeface="+mj-lt"/>
              </a:rPr>
              <a:t>and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become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an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iconic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symbol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of</a:t>
            </a:r>
            <a:r>
              <a:rPr lang="sl-SI" dirty="0">
                <a:latin typeface="+mj-lt"/>
              </a:rPr>
              <a:t> London.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latin typeface="+mj-lt"/>
              </a:rPr>
              <a:t>It is one </a:t>
            </a:r>
            <a:r>
              <a:rPr lang="sl-SI" dirty="0" err="1">
                <a:latin typeface="+mj-lt"/>
              </a:rPr>
              <a:t>of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world</a:t>
            </a:r>
            <a:r>
              <a:rPr lang="sl-SI" dirty="0">
                <a:latin typeface="+mj-lt"/>
              </a:rPr>
              <a:t>’s most </a:t>
            </a:r>
            <a:r>
              <a:rPr lang="sl-SI" dirty="0" err="1">
                <a:latin typeface="+mj-lt"/>
              </a:rPr>
              <a:t>famous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bridges</a:t>
            </a:r>
            <a:r>
              <a:rPr lang="sl-SI" dirty="0"/>
              <a:t>. </a:t>
            </a:r>
          </a:p>
        </p:txBody>
      </p:sp>
      <p:pic>
        <p:nvPicPr>
          <p:cNvPr id="12292" name="Ograda vsebine 4" descr="tower bridge.jpg">
            <a:extLst>
              <a:ext uri="{FF2B5EF4-FFF2-40B4-BE49-F238E27FC236}">
                <a16:creationId xmlns:a16="http://schemas.microsoft.com/office/drawing/2014/main" id="{FFDC15F8-0669-460B-8F75-4BE9E64D6A5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1643063"/>
            <a:ext cx="4572000" cy="2286000"/>
          </a:xfrm>
        </p:spPr>
      </p:pic>
      <p:pic>
        <p:nvPicPr>
          <p:cNvPr id="12293" name="Slika 5" descr="TowerBridgeopen.jpg">
            <a:extLst>
              <a:ext uri="{FF2B5EF4-FFF2-40B4-BE49-F238E27FC236}">
                <a16:creationId xmlns:a16="http://schemas.microsoft.com/office/drawing/2014/main" id="{15B0AE63-7F1F-4980-8636-F1BC36531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1938"/>
            <a:ext cx="3492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DD5029-CC7A-4E7B-A47F-2EAE0B7C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chemeClr val="accent1"/>
                </a:solidFill>
              </a:rPr>
              <a:t>HOUSES OF PARLAMMENT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14E60F4-1DFB-4444-81BC-EB374B731F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43438" y="1428750"/>
            <a:ext cx="3657600" cy="48577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 err="1"/>
              <a:t>Aloso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Palace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Westminster.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 err="1"/>
              <a:t>There</a:t>
            </a:r>
            <a:r>
              <a:rPr lang="sl-SI" dirty="0"/>
              <a:t> </a:t>
            </a:r>
            <a:r>
              <a:rPr lang="sl-SI" dirty="0" err="1"/>
              <a:t>two</a:t>
            </a:r>
            <a:r>
              <a:rPr lang="sl-SI" dirty="0"/>
              <a:t> </a:t>
            </a:r>
            <a:r>
              <a:rPr lang="sl-SI" dirty="0" err="1"/>
              <a:t>houses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parlament </a:t>
            </a:r>
            <a:r>
              <a:rPr lang="sl-SI" dirty="0" err="1"/>
              <a:t>meet</a:t>
            </a:r>
            <a:r>
              <a:rPr lang="sl-SI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It </a:t>
            </a:r>
            <a:r>
              <a:rPr lang="sl-SI" dirty="0" err="1"/>
              <a:t>has</a:t>
            </a:r>
            <a:r>
              <a:rPr lang="sl-SI" dirty="0"/>
              <a:t> </a:t>
            </a:r>
            <a:r>
              <a:rPr lang="sl-SI" dirty="0" err="1"/>
              <a:t>around</a:t>
            </a:r>
            <a:r>
              <a:rPr lang="sl-SI" dirty="0"/>
              <a:t> 1100 </a:t>
            </a:r>
            <a:r>
              <a:rPr lang="sl-SI" dirty="0" err="1"/>
              <a:t>rooms</a:t>
            </a:r>
            <a:r>
              <a:rPr lang="sl-SI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In </a:t>
            </a:r>
            <a:r>
              <a:rPr lang="sl-SI" dirty="0" err="1"/>
              <a:t>Commons</a:t>
            </a:r>
            <a:r>
              <a:rPr lang="sl-SI" dirty="0"/>
              <a:t> </a:t>
            </a:r>
            <a:r>
              <a:rPr lang="sl-SI" dirty="0" err="1"/>
              <a:t>Chamber</a:t>
            </a:r>
            <a:r>
              <a:rPr lang="sl-SI" dirty="0"/>
              <a:t> </a:t>
            </a:r>
            <a:r>
              <a:rPr lang="sl-SI" dirty="0" err="1"/>
              <a:t>Members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Parliament</a:t>
            </a:r>
            <a:r>
              <a:rPr lang="sl-SI" dirty="0"/>
              <a:t> debate </a:t>
            </a:r>
            <a:r>
              <a:rPr lang="sl-SI" dirty="0" err="1"/>
              <a:t>policy</a:t>
            </a:r>
            <a:r>
              <a:rPr lang="sl-SI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pic>
        <p:nvPicPr>
          <p:cNvPr id="13316" name="Ograda vsebine 4" descr="DigitalHousesOfParliament.jpg">
            <a:extLst>
              <a:ext uri="{FF2B5EF4-FFF2-40B4-BE49-F238E27FC236}">
                <a16:creationId xmlns:a16="http://schemas.microsoft.com/office/drawing/2014/main" id="{A2AB6642-C132-4E73-B881-4300D605EBF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428750"/>
            <a:ext cx="3657600" cy="2743200"/>
          </a:xfrm>
        </p:spPr>
      </p:pic>
      <p:pic>
        <p:nvPicPr>
          <p:cNvPr id="13317" name="Slika 5" descr="british_house_of_parliament_sm.jpg">
            <a:extLst>
              <a:ext uri="{FF2B5EF4-FFF2-40B4-BE49-F238E27FC236}">
                <a16:creationId xmlns:a16="http://schemas.microsoft.com/office/drawing/2014/main" id="{36516F3E-3F7E-4F18-858D-BB0A14E2E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786188"/>
            <a:ext cx="36115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9B8389-0817-4284-9582-613BC24F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chemeClr val="accent1"/>
                </a:solidFill>
              </a:rPr>
              <a:t>BIG BEN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E7E75DE1-97B7-4EA6-8A2A-3A13220B3D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Nickname for the bell of clock </a:t>
            </a:r>
            <a:r>
              <a:rPr lang="en-US" altLang="sl-SI"/>
              <a:t>in the clock tower of the Palace of Westminster</a:t>
            </a:r>
            <a:r>
              <a:rPr lang="sl-SI" altLang="sl-SI"/>
              <a:t>.</a:t>
            </a:r>
          </a:p>
          <a:p>
            <a:endParaRPr lang="sl-SI" altLang="sl-SI"/>
          </a:p>
          <a:p>
            <a:r>
              <a:rPr lang="sl-SI" altLang="sl-SI"/>
              <a:t>The largest chiming clock on the World.</a:t>
            </a:r>
          </a:p>
          <a:p>
            <a:endParaRPr lang="sl-SI" altLang="sl-SI"/>
          </a:p>
          <a:p>
            <a:r>
              <a:rPr lang="sl-SI" altLang="sl-SI"/>
              <a:t>First time it broke down in year 2007.</a:t>
            </a:r>
          </a:p>
        </p:txBody>
      </p:sp>
      <p:pic>
        <p:nvPicPr>
          <p:cNvPr id="14340" name="Ograda vsebine 4" descr="big ben.jpg">
            <a:extLst>
              <a:ext uri="{FF2B5EF4-FFF2-40B4-BE49-F238E27FC236}">
                <a16:creationId xmlns:a16="http://schemas.microsoft.com/office/drawing/2014/main" id="{1A5B060F-5955-4002-A1E1-99CBBAD2E33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1571625"/>
            <a:ext cx="2714625" cy="4071938"/>
          </a:xfrm>
        </p:spPr>
      </p:pic>
      <p:pic>
        <p:nvPicPr>
          <p:cNvPr id="14341" name="Slika 5" descr="big ban 2.jpg">
            <a:extLst>
              <a:ext uri="{FF2B5EF4-FFF2-40B4-BE49-F238E27FC236}">
                <a16:creationId xmlns:a16="http://schemas.microsoft.com/office/drawing/2014/main" id="{0D68FED8-58FA-49E2-B37B-754FB5987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071813"/>
            <a:ext cx="2357437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7948D3-073D-4ECB-A669-C4F289C5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42875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0000"/>
                </a:solidFill>
              </a:rPr>
              <a:t>BUCKINGHAM PALACE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0F2D0D44-FA55-4994-8BFA-F7F8B78F1D6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The official residence of the British monarch.</a:t>
            </a:r>
          </a:p>
          <a:p>
            <a:endParaRPr lang="sl-SI" altLang="sl-SI"/>
          </a:p>
          <a:p>
            <a:r>
              <a:rPr lang="sl-SI" altLang="sl-SI"/>
              <a:t> Queen use it for royal lunches, diners, receptions…</a:t>
            </a:r>
          </a:p>
          <a:p>
            <a:endParaRPr lang="sl-SI" altLang="sl-SI" u="sng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5364" name="Ograda vsebine 4" descr="BUCKINGHAM PALACE.jpg">
            <a:extLst>
              <a:ext uri="{FF2B5EF4-FFF2-40B4-BE49-F238E27FC236}">
                <a16:creationId xmlns:a16="http://schemas.microsoft.com/office/drawing/2014/main" id="{E05ACB65-45A7-4FC0-917D-DF1D9ECFD24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1357313"/>
            <a:ext cx="4429125" cy="2759075"/>
          </a:xfrm>
        </p:spPr>
      </p:pic>
      <p:pic>
        <p:nvPicPr>
          <p:cNvPr id="15365" name="Slika 5" descr="buckingham palace guard.jpg">
            <a:extLst>
              <a:ext uri="{FF2B5EF4-FFF2-40B4-BE49-F238E27FC236}">
                <a16:creationId xmlns:a16="http://schemas.microsoft.com/office/drawing/2014/main" id="{F5738958-E9B8-4739-8DC2-87D8EBD40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214813"/>
            <a:ext cx="41084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grada vsebine 4" descr="westminste abbey.jpg">
            <a:extLst>
              <a:ext uri="{FF2B5EF4-FFF2-40B4-BE49-F238E27FC236}">
                <a16:creationId xmlns:a16="http://schemas.microsoft.com/office/drawing/2014/main" id="{EBD4B936-AF1B-4A96-A766-834F72EE39B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3000375"/>
            <a:ext cx="2484438" cy="3671888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6C6223F-22F4-4531-86BF-136F5C7E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214313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FF0000"/>
                </a:solidFill>
              </a:rPr>
              <a:t>WESTMINSTER ABBEY</a:t>
            </a:r>
          </a:p>
        </p:txBody>
      </p:sp>
      <p:sp>
        <p:nvSpPr>
          <p:cNvPr id="16388" name="Ograda vsebine 2">
            <a:extLst>
              <a:ext uri="{FF2B5EF4-FFF2-40B4-BE49-F238E27FC236}">
                <a16:creationId xmlns:a16="http://schemas.microsoft.com/office/drawing/2014/main" id="{AC4D32DA-08D6-4052-BC21-07F2A6D11F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57250" y="1357313"/>
            <a:ext cx="7758113" cy="2471737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The burial place of Britain's monarch.</a:t>
            </a:r>
          </a:p>
          <a:p>
            <a:endParaRPr lang="sl-SI" altLang="sl-SI"/>
          </a:p>
          <a:p>
            <a:r>
              <a:rPr lang="sl-SI" altLang="sl-SI"/>
              <a:t>Use for royal weddings and coronations.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6389" name="Slika 5" descr="queen-elizabeth-tomb.jpg">
            <a:extLst>
              <a:ext uri="{FF2B5EF4-FFF2-40B4-BE49-F238E27FC236}">
                <a16:creationId xmlns:a16="http://schemas.microsoft.com/office/drawing/2014/main" id="{87D1F8C3-E938-4BB2-B5E5-A5375005B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6188"/>
            <a:ext cx="40211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Po meri 11">
      <a:dk1>
        <a:sysClr val="windowText" lastClr="000000"/>
      </a:dk1>
      <a:lt1>
        <a:srgbClr val="FFFFFF"/>
      </a:lt1>
      <a:dk2>
        <a:srgbClr val="575F6D"/>
      </a:dk2>
      <a:lt2>
        <a:srgbClr val="FFF39D"/>
      </a:lt2>
      <a:accent1>
        <a:srgbClr val="ED00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 meri 11">
    <a:dk1>
      <a:sysClr val="windowText" lastClr="000000"/>
    </a:dk1>
    <a:lt1>
      <a:srgbClr val="FFFFFF"/>
    </a:lt1>
    <a:dk2>
      <a:srgbClr val="575F6D"/>
    </a:dk2>
    <a:lt2>
      <a:srgbClr val="FFF39D"/>
    </a:lt2>
    <a:accent1>
      <a:srgbClr val="ED0000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410</Words>
  <Application>Microsoft Office PowerPoint</Application>
  <PresentationFormat>On-screen Show (4:3)</PresentationFormat>
  <Paragraphs>118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Schoolbook</vt:lpstr>
      <vt:lpstr>Wingdings</vt:lpstr>
      <vt:lpstr>Wingdings 2</vt:lpstr>
      <vt:lpstr>Altana</vt:lpstr>
      <vt:lpstr>london</vt:lpstr>
      <vt:lpstr>PowerPoint Presentation</vt:lpstr>
      <vt:lpstr>HISTORY</vt:lpstr>
      <vt:lpstr>TOWER OF LONDON</vt:lpstr>
      <vt:lpstr>TOWER BRIDGE</vt:lpstr>
      <vt:lpstr>HOUSES OF PARLAMMENT</vt:lpstr>
      <vt:lpstr>BIG BEN</vt:lpstr>
      <vt:lpstr>BUCKINGHAM PALACE</vt:lpstr>
      <vt:lpstr>WESTMINSTER ABBEY</vt:lpstr>
      <vt:lpstr>LONDON EYE</vt:lpstr>
      <vt:lpstr>TRAFALGAR SQUARE</vt:lpstr>
      <vt:lpstr>PICCADILLY CIRCUS</vt:lpstr>
      <vt:lpstr>BRITISH MUSEUM</vt:lpstr>
      <vt:lpstr>MADAME TUSSAUD</vt:lpstr>
      <vt:lpstr>Globe Theatre</vt:lpstr>
      <vt:lpstr>London is recognize in Europe  over: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2019-05-30T09:21:13Z</dcterms:created>
  <dcterms:modified xsi:type="dcterms:W3CDTF">2019-05-30T09:21:13Z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