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71" r:id="rId15"/>
    <p:sldId id="272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D3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4C9296DC-12EB-4E0B-8431-4B1BD04AA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99B074A4-EAC1-49A5-9A2E-18F2E9AC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1C32-F6FC-44C0-8F64-8AB00429B0B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AA90967C-AD0D-45F9-946B-AEC255BE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781D9971-2180-40B9-8C7E-DB8A29EC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75747CF-506E-4929-8532-ECC0F118F5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408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230F249D-7F5F-46D7-A232-5E1D6D2C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4E79-5CDC-4ACD-8C9F-E5B2AF30C07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419714BE-C453-40C3-BDEC-2735DE11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17EA1057-2FE3-4420-B792-93886500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5CFD-03E5-47F7-9FEE-3ED58773B0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419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AFDDB51-D920-436E-A43F-C7C3B62C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4ABC-04E7-48B0-92FE-5696CE0683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E4861F1-3958-4E84-BDDF-21B3E08D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18DFE55-E5C3-47D0-A3A0-52E1F896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684A-E14B-4FC6-BCD1-1AF942678A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392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86D9C93C-8FA8-4C02-8678-DE4B74C7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0ABF-DCA3-4217-988E-C1430395F56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C32EC4E7-E22C-4718-A5CA-F84D6008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DBA03E4E-CC60-47B5-9FEE-4FC9EB17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463B481-EB3A-424F-8545-2F9A03276C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394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B733054E-CC08-4C6D-BF57-985828149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B4E28BFA-7273-4942-A053-306977B0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5843-0466-4497-9C9B-0CFCCA3A2D5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861AB697-09E1-4A2D-993A-ABDED61D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BFE2BEDB-1A1F-4ADF-9A28-DE3A3E7B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47E1D-E9DB-4F46-8C9B-A01A39EB1D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694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7C1E924A-18C9-4634-ACC0-9EAAA2E7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F43B-E8AD-4383-B908-5C1B7FBF834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F572B9E1-3904-4862-9E99-6222CDF6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15057600-D370-418F-929A-784D8FAD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0E64-2EA8-40E9-A8C6-1CE3077B72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13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285E7441-D929-4B33-93EB-810375E98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C9F45E76-15F7-441A-AD96-A86CA8EC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E5AF-EB50-4EEF-935D-8D6D81D6DEF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CECB893D-A07C-4B1E-84EA-46A00A02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9BF6947E-16BA-47E0-8617-1B51FC2A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CF366DDD-701A-48E8-BD0B-18E4FDB323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383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4EDF944D-0897-42C2-B69B-5ED0B06C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5D28-0E6A-4A2B-9350-2052B1F6D6B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B7F636E9-9ED1-4914-879F-56A76498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26E39652-9A25-4F01-981D-A1CD1BB2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377B1-5679-4ACD-BDC1-64C29F6DF8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326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D9C82D11-A2FE-4F5F-B877-5CB9EF1F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AF18-35A9-4483-B01D-DCBE4C817C1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D652B6FA-19BC-4CEE-BD49-A94F639E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B8DA49EF-E105-4236-963F-5D304046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4BE6-1FE5-42D2-941B-FB22B6ADA1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830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25950798-2162-4E29-ABD9-812C7743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8E25574B-0056-49EE-A592-779BA56B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140F-6A5E-45F8-9112-8D1DE4BD2C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36D96510-1B29-4C9E-9EBB-BB334259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73F3F929-7B85-4366-9325-8018FE46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84CB0-7C7D-44EE-A7F5-B3BDEC2BC3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06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743259C1-D372-49B8-AB71-4D8B91A7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B5E7-B928-4093-857E-3B9200EAF71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84E75A4-3E76-4E6C-8D36-0BD96A53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6F0D39EA-344B-4237-9BBD-6F49610C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E02-C630-4928-85D0-5E2A1B51E0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325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4B15F5AD-8918-4BEF-9AB2-77E5D1CA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235A3922-8002-49CB-AF92-3E0FB70F7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FC0DE681-F6DC-41A7-AC73-68ADC0CA1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AC0C3-35F0-422C-A3C1-7515DED96D1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4352F774-D334-4582-AEB4-55BE1FA0D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79B1339-C6A3-4CA3-B5C9-090F70247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4D55D988-021A-41FD-9CA5-53547342A11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ADAE8D67-C898-41D4-9F0C-5BC814E7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DBFC31E0-85A3-4DFC-896B-C1D2C7A95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7CBC7037-B37C-4297-A429-0901FE87A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44" r:id="rId4"/>
    <p:sldLayoutId id="2147483950" r:id="rId5"/>
    <p:sldLayoutId id="2147483945" r:id="rId6"/>
    <p:sldLayoutId id="2147483951" r:id="rId7"/>
    <p:sldLayoutId id="2147483952" r:id="rId8"/>
    <p:sldLayoutId id="2147483953" r:id="rId9"/>
    <p:sldLayoutId id="2147483946" r:id="rId10"/>
    <p:sldLayoutId id="21474839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3C2938-76FA-41AB-8D89-51562CED5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57364"/>
            <a:ext cx="8458200" cy="200026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i="1" u="sng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itchFamily="18" charset="0"/>
              </a:rPr>
              <a:t>LOS  ANGELES</a:t>
            </a:r>
          </a:p>
        </p:txBody>
      </p:sp>
      <p:sp>
        <p:nvSpPr>
          <p:cNvPr id="10243" name="Podnaslov 2">
            <a:extLst>
              <a:ext uri="{FF2B5EF4-FFF2-40B4-BE49-F238E27FC236}">
                <a16:creationId xmlns:a16="http://schemas.microsoft.com/office/drawing/2014/main" id="{DC1B397E-ACAB-4D44-9461-90DBAD3A9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500563"/>
            <a:ext cx="8458200" cy="2000250"/>
          </a:xfrm>
        </p:spPr>
        <p:txBody>
          <a:bodyPr/>
          <a:lstStyle/>
          <a:p>
            <a:r>
              <a:rPr lang="sl-SI" altLang="sl-SI" sz="360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sl-SI" altLang="sl-SI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sl-SI" altLang="sl-SI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Angleščina</a:t>
            </a:r>
          </a:p>
        </p:txBody>
      </p:sp>
      <p:pic>
        <p:nvPicPr>
          <p:cNvPr id="14338" name="Picture 2" descr="http://www.mediabistro.com/unbeige/files/original/los%20angeles%20postcard.jpg">
            <a:extLst>
              <a:ext uri="{FF2B5EF4-FFF2-40B4-BE49-F238E27FC236}">
                <a16:creationId xmlns:a16="http://schemas.microsoft.com/office/drawing/2014/main" id="{7D13D517-1680-421F-87B2-8FAA8C5B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2769">
            <a:off x="5007845" y="4132680"/>
            <a:ext cx="3817739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0" name="Picture 4" descr="http://www.wallpaperpimper.com/wallpaper/Basketball/Los_Angeles_Lakers/Los-Angeles-Lakers-Kobe-Bryant-2-XQLMDP38K5-1280x800.jpg">
            <a:extLst>
              <a:ext uri="{FF2B5EF4-FFF2-40B4-BE49-F238E27FC236}">
                <a16:creationId xmlns:a16="http://schemas.microsoft.com/office/drawing/2014/main" id="{A2712973-7096-4437-B857-365CAA49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0221">
            <a:off x="1857356" y="142852"/>
            <a:ext cx="2857520" cy="1785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59928C-1D22-4480-B467-8C1588B0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EF6D39"/>
                </a:solidFill>
                <a:latin typeface="Arial Rounded MT Bold" pitchFamily="34" charset="0"/>
              </a:rPr>
              <a:t>         </a:t>
            </a:r>
            <a:r>
              <a:rPr lang="sl-SI" sz="8000" dirty="0" err="1">
                <a:solidFill>
                  <a:srgbClr val="EF6D39"/>
                </a:solidFill>
                <a:latin typeface="Arial Rounded MT Bold" pitchFamily="34" charset="0"/>
              </a:rPr>
              <a:t>living</a:t>
            </a:r>
            <a:r>
              <a:rPr lang="sl-SI" sz="8000" dirty="0">
                <a:solidFill>
                  <a:srgbClr val="EF6D39"/>
                </a:solidFill>
                <a:latin typeface="Arial Rounded MT Bold" pitchFamily="34" charset="0"/>
              </a:rPr>
              <a:t> </a:t>
            </a:r>
            <a:r>
              <a:rPr lang="sl-SI" sz="8000" dirty="0" err="1">
                <a:solidFill>
                  <a:srgbClr val="EF6D39"/>
                </a:solidFill>
                <a:latin typeface="Arial Rounded MT Bold" pitchFamily="34" charset="0"/>
              </a:rPr>
              <a:t>room</a:t>
            </a:r>
            <a:endParaRPr lang="sl-SI" sz="8000" dirty="0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17B0286D-4DCF-4BFD-87C2-E02E342E2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" name="Leva puščica 3">
            <a:extLst>
              <a:ext uri="{FF2B5EF4-FFF2-40B4-BE49-F238E27FC236}">
                <a16:creationId xmlns:a16="http://schemas.microsoft.com/office/drawing/2014/main" id="{C5BD61ED-60F9-4D69-AF93-74D573F5567D}"/>
              </a:ext>
            </a:extLst>
          </p:cNvPr>
          <p:cNvSpPr/>
          <p:nvPr/>
        </p:nvSpPr>
        <p:spPr>
          <a:xfrm rot="20715000">
            <a:off x="4887913" y="5116513"/>
            <a:ext cx="2120900" cy="96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Sofa</a:t>
            </a:r>
            <a:endParaRPr lang="sl-SI" dirty="0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D2B19C25-2536-4545-8B92-EA751107B98D}"/>
              </a:ext>
            </a:extLst>
          </p:cNvPr>
          <p:cNvSpPr/>
          <p:nvPr/>
        </p:nvSpPr>
        <p:spPr>
          <a:xfrm rot="18902803">
            <a:off x="2921000" y="2914650"/>
            <a:ext cx="1522413" cy="809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Table</a:t>
            </a:r>
          </a:p>
        </p:txBody>
      </p:sp>
      <p:sp>
        <p:nvSpPr>
          <p:cNvPr id="8" name="Leva puščica 7">
            <a:extLst>
              <a:ext uri="{FF2B5EF4-FFF2-40B4-BE49-F238E27FC236}">
                <a16:creationId xmlns:a16="http://schemas.microsoft.com/office/drawing/2014/main" id="{8A4ECE57-FBEC-47B9-BCFF-E9C1659D697B}"/>
              </a:ext>
            </a:extLst>
          </p:cNvPr>
          <p:cNvSpPr/>
          <p:nvPr/>
        </p:nvSpPr>
        <p:spPr>
          <a:xfrm rot="2457832">
            <a:off x="6832600" y="2154238"/>
            <a:ext cx="1922463" cy="839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Television</a:t>
            </a:r>
            <a:endParaRPr lang="sl-SI" dirty="0"/>
          </a:p>
        </p:txBody>
      </p:sp>
      <p:sp>
        <p:nvSpPr>
          <p:cNvPr id="9" name="Leva puščica 8">
            <a:extLst>
              <a:ext uri="{FF2B5EF4-FFF2-40B4-BE49-F238E27FC236}">
                <a16:creationId xmlns:a16="http://schemas.microsoft.com/office/drawing/2014/main" id="{ECEA3BBA-534B-4E15-986B-1F9C4FB8410E}"/>
              </a:ext>
            </a:extLst>
          </p:cNvPr>
          <p:cNvSpPr/>
          <p:nvPr/>
        </p:nvSpPr>
        <p:spPr>
          <a:xfrm>
            <a:off x="6786563" y="3643313"/>
            <a:ext cx="1571625" cy="769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Carpet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0752F4-671E-4323-9C2D-9B510CAE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     </a:t>
            </a:r>
            <a:r>
              <a:rPr lang="sl-SI" sz="7200" dirty="0" err="1">
                <a:solidFill>
                  <a:srgbClr val="EF6D39"/>
                </a:solidFill>
                <a:latin typeface="Arial Rounded MT Bold" pitchFamily="34" charset="0"/>
              </a:rPr>
              <a:t>baTHROOM</a:t>
            </a:r>
            <a:endParaRPr lang="sl-SI" sz="7200" dirty="0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4D965120-F407-46C6-976C-0590C2F05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  <a:latin typeface="Algerian" panose="04020705040A02060702" pitchFamily="82" charset="0"/>
              </a:rPr>
              <a:t>TOILET</a:t>
            </a:r>
          </a:p>
          <a:p>
            <a:r>
              <a:rPr lang="sl-SI" altLang="sl-SI">
                <a:solidFill>
                  <a:srgbClr val="0070C0"/>
                </a:solidFill>
                <a:latin typeface="Algerian" panose="04020705040A02060702" pitchFamily="82" charset="0"/>
              </a:rPr>
              <a:t>BIG  MIRROR</a:t>
            </a:r>
          </a:p>
          <a:p>
            <a:r>
              <a:rPr lang="sl-SI" altLang="sl-SI">
                <a:solidFill>
                  <a:srgbClr val="0070C0"/>
                </a:solidFill>
                <a:latin typeface="Algerian" panose="04020705040A02060702" pitchFamily="82" charset="0"/>
              </a:rPr>
              <a:t>SINK</a:t>
            </a:r>
          </a:p>
          <a:p>
            <a:r>
              <a:rPr lang="sl-SI" altLang="sl-SI">
                <a:solidFill>
                  <a:srgbClr val="0070C0"/>
                </a:solidFill>
                <a:latin typeface="Algerian" panose="04020705040A02060702" pitchFamily="82" charset="0"/>
              </a:rPr>
              <a:t>BATH</a:t>
            </a:r>
          </a:p>
          <a:p>
            <a:r>
              <a:rPr lang="sl-SI" altLang="sl-SI">
                <a:solidFill>
                  <a:srgbClr val="0070C0"/>
                </a:solidFill>
                <a:latin typeface="Algerian" panose="04020705040A02060702" pitchFamily="82" charset="0"/>
              </a:rPr>
              <a:t>WINDOWS</a:t>
            </a:r>
          </a:p>
          <a:p>
            <a:endParaRPr lang="sl-SI" altLang="sl-SI"/>
          </a:p>
        </p:txBody>
      </p:sp>
      <p:pic>
        <p:nvPicPr>
          <p:cNvPr id="20484" name="Slika 5" descr="kolapnica1.jpeg">
            <a:extLst>
              <a:ext uri="{FF2B5EF4-FFF2-40B4-BE49-F238E27FC236}">
                <a16:creationId xmlns:a16="http://schemas.microsoft.com/office/drawing/2014/main" id="{E3D0570A-8F8F-4C3A-9222-45BDA4E93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1950"/>
            <a:ext cx="550068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E44728-B5AF-4991-A487-9DABACCE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EF6D39"/>
                </a:solidFill>
                <a:latin typeface="Arial Rounded MT Bold" pitchFamily="34" charset="0"/>
              </a:rPr>
              <a:t>                            </a:t>
            </a:r>
            <a:r>
              <a:rPr lang="sl-SI" sz="8900" dirty="0" err="1">
                <a:solidFill>
                  <a:srgbClr val="EF6D39"/>
                </a:solidFill>
                <a:latin typeface="Arial Rounded MT Bold" pitchFamily="34" charset="0"/>
              </a:rPr>
              <a:t>hool</a:t>
            </a:r>
            <a:endParaRPr lang="sl-SI" sz="8900" dirty="0"/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D4BA0DC3-7048-43C7-BA78-FC001361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" name="Leva puščica 3">
            <a:extLst>
              <a:ext uri="{FF2B5EF4-FFF2-40B4-BE49-F238E27FC236}">
                <a16:creationId xmlns:a16="http://schemas.microsoft.com/office/drawing/2014/main" id="{33378F8B-609F-467D-B491-7A6E05A0F362}"/>
              </a:ext>
            </a:extLst>
          </p:cNvPr>
          <p:cNvSpPr/>
          <p:nvPr/>
        </p:nvSpPr>
        <p:spPr>
          <a:xfrm rot="2513824">
            <a:off x="2638425" y="4806950"/>
            <a:ext cx="1593850" cy="833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Stairs</a:t>
            </a:r>
            <a:endParaRPr lang="sl-SI" dirty="0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3131987F-1E1D-4457-BB7C-875879B50EAB}"/>
              </a:ext>
            </a:extLst>
          </p:cNvPr>
          <p:cNvSpPr/>
          <p:nvPr/>
        </p:nvSpPr>
        <p:spPr>
          <a:xfrm rot="1565119">
            <a:off x="6376988" y="2865438"/>
            <a:ext cx="1628775" cy="722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Kitchen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B18127-DB7A-43C4-B98E-9FEA8D5F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rgbClr val="EF6D39"/>
                </a:solidFill>
                <a:latin typeface="Arial Rounded MT Bold" pitchFamily="34" charset="0"/>
              </a:rPr>
              <a:t> GRANDMA’S ROOM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99A34706-079A-4B32-B34E-6BB69D27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BED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CARPET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WINDOW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BED SAID TABLE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MIRROR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PICTURES</a:t>
            </a:r>
          </a:p>
        </p:txBody>
      </p:sp>
      <p:pic>
        <p:nvPicPr>
          <p:cNvPr id="6" name="Slika 5" descr="modern-furniture-bedroom.jpg">
            <a:extLst>
              <a:ext uri="{FF2B5EF4-FFF2-40B4-BE49-F238E27FC236}">
                <a16:creationId xmlns:a16="http://schemas.microsoft.com/office/drawing/2014/main" id="{1788CE47-B4DB-4153-A9F3-C2F2DF1EE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49212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12CD9-E52E-4D2C-B967-6890A6D8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   MUM’S ROOM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37920A1-3CD1-433E-B0AF-1CEA164CB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BED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PICTURES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LIGHTS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CARPET</a:t>
            </a:r>
          </a:p>
          <a:p>
            <a:endParaRPr lang="sl-SI" altLang="sl-SI"/>
          </a:p>
        </p:txBody>
      </p:sp>
      <p:pic>
        <p:nvPicPr>
          <p:cNvPr id="4" name="Slika 3" descr="apartment-bedroom.jpg">
            <a:extLst>
              <a:ext uri="{FF2B5EF4-FFF2-40B4-BE49-F238E27FC236}">
                <a16:creationId xmlns:a16="http://schemas.microsoft.com/office/drawing/2014/main" id="{220E3E58-1C6E-41CD-BE02-B5CE002B3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00250"/>
            <a:ext cx="595153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61D5FA-0FF6-4974-8714-BF4EBCC0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    MIŠA’S ROOM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903CF54-23CB-4F81-B400-05418C6B9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BIG WARDROBE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BED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CARPET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ARM CHAIR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LIGHTS</a:t>
            </a:r>
          </a:p>
          <a:p>
            <a:r>
              <a:rPr lang="sl-SI" altLang="sl-SI">
                <a:solidFill>
                  <a:srgbClr val="7030A0"/>
                </a:solidFill>
                <a:latin typeface="Algerian" panose="04020705040A02060702" pitchFamily="82" charset="0"/>
              </a:rPr>
              <a:t>…</a:t>
            </a:r>
          </a:p>
        </p:txBody>
      </p:sp>
      <p:pic>
        <p:nvPicPr>
          <p:cNvPr id="4" name="Slika 3" descr="image.jpg">
            <a:extLst>
              <a:ext uri="{FF2B5EF4-FFF2-40B4-BE49-F238E27FC236}">
                <a16:creationId xmlns:a16="http://schemas.microsoft.com/office/drawing/2014/main" id="{5CEA00E0-3554-421C-8396-7F30EA06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14563"/>
            <a:ext cx="48275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E61B99-A312-419D-9848-61D7A59A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</a:t>
            </a:r>
            <a:r>
              <a:rPr lang="sl-SI" sz="8000" dirty="0">
                <a:solidFill>
                  <a:srgbClr val="EF6D39"/>
                </a:solidFill>
                <a:latin typeface="Arial Rounded MT Bold" pitchFamily="34" charset="0"/>
              </a:rPr>
              <a:t>BATHROOM</a:t>
            </a:r>
          </a:p>
        </p:txBody>
      </p:sp>
      <p:pic>
        <p:nvPicPr>
          <p:cNvPr id="25603" name="Ograda vsebine 3" descr="Bathroom_Design.jpg">
            <a:extLst>
              <a:ext uri="{FF2B5EF4-FFF2-40B4-BE49-F238E27FC236}">
                <a16:creationId xmlns:a16="http://schemas.microsoft.com/office/drawing/2014/main" id="{01714348-8517-4FB8-B844-96D15BF14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928813"/>
            <a:ext cx="4938713" cy="3286125"/>
          </a:xfrm>
        </p:spPr>
      </p:pic>
      <p:pic>
        <p:nvPicPr>
          <p:cNvPr id="25604" name="Slika 4" descr="waver-mirror.jpg">
            <a:extLst>
              <a:ext uri="{FF2B5EF4-FFF2-40B4-BE49-F238E27FC236}">
                <a16:creationId xmlns:a16="http://schemas.microsoft.com/office/drawing/2014/main" id="{8F18AD9B-9E59-4145-AB27-A6050CE0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071813"/>
            <a:ext cx="28432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sna puščica 5">
            <a:extLst>
              <a:ext uri="{FF2B5EF4-FFF2-40B4-BE49-F238E27FC236}">
                <a16:creationId xmlns:a16="http://schemas.microsoft.com/office/drawing/2014/main" id="{C1D6C19B-8F65-4C2D-B214-2F0EA651AB92}"/>
              </a:ext>
            </a:extLst>
          </p:cNvPr>
          <p:cNvSpPr/>
          <p:nvPr/>
        </p:nvSpPr>
        <p:spPr>
          <a:xfrm rot="19642038">
            <a:off x="5149850" y="5802313"/>
            <a:ext cx="1370013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Mirror</a:t>
            </a:r>
            <a:endParaRPr lang="sl-SI" dirty="0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1B0B6AA9-C280-4BB1-949A-BBCEC42F74EA}"/>
              </a:ext>
            </a:extLst>
          </p:cNvPr>
          <p:cNvSpPr/>
          <p:nvPr/>
        </p:nvSpPr>
        <p:spPr>
          <a:xfrm rot="18068475">
            <a:off x="212725" y="4938713"/>
            <a:ext cx="1311275" cy="806450"/>
          </a:xfrm>
          <a:prstGeom prst="rightArrow">
            <a:avLst>
              <a:gd name="adj1" fmla="val 528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Toilet</a:t>
            </a:r>
            <a:endParaRPr lang="sl-SI" dirty="0"/>
          </a:p>
        </p:txBody>
      </p:sp>
      <p:sp>
        <p:nvSpPr>
          <p:cNvPr id="11" name="Leva puščica 10">
            <a:extLst>
              <a:ext uri="{FF2B5EF4-FFF2-40B4-BE49-F238E27FC236}">
                <a16:creationId xmlns:a16="http://schemas.microsoft.com/office/drawing/2014/main" id="{8B6E6216-AF0B-49C3-9B89-3322D2D904CD}"/>
              </a:ext>
            </a:extLst>
          </p:cNvPr>
          <p:cNvSpPr/>
          <p:nvPr/>
        </p:nvSpPr>
        <p:spPr>
          <a:xfrm rot="19527666">
            <a:off x="4611688" y="2606675"/>
            <a:ext cx="1504950" cy="8778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Bath</a:t>
            </a:r>
            <a:endParaRPr lang="sl-SI" dirty="0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20B470D0-35A7-4722-B837-2E474491B96A}"/>
              </a:ext>
            </a:extLst>
          </p:cNvPr>
          <p:cNvSpPr/>
          <p:nvPr/>
        </p:nvSpPr>
        <p:spPr>
          <a:xfrm rot="1286014">
            <a:off x="792163" y="2581275"/>
            <a:ext cx="1349375" cy="67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Sink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2FE25E-59B1-4560-BA21-9F24B1DE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       MY ROOM </a:t>
            </a: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1515752B-C014-43B9-9FFE-26C19AD4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" name="Leva puščica 3">
            <a:extLst>
              <a:ext uri="{FF2B5EF4-FFF2-40B4-BE49-F238E27FC236}">
                <a16:creationId xmlns:a16="http://schemas.microsoft.com/office/drawing/2014/main" id="{A0012C6F-6EF4-4635-815C-39D7EEE2FD3C}"/>
              </a:ext>
            </a:extLst>
          </p:cNvPr>
          <p:cNvSpPr/>
          <p:nvPr/>
        </p:nvSpPr>
        <p:spPr>
          <a:xfrm rot="19856707">
            <a:off x="4398963" y="5038725"/>
            <a:ext cx="1408112" cy="7635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Carpet</a:t>
            </a:r>
            <a:endParaRPr lang="sl-SI" dirty="0"/>
          </a:p>
        </p:txBody>
      </p:sp>
      <p:sp>
        <p:nvSpPr>
          <p:cNvPr id="5" name="Desna puščica 4">
            <a:extLst>
              <a:ext uri="{FF2B5EF4-FFF2-40B4-BE49-F238E27FC236}">
                <a16:creationId xmlns:a16="http://schemas.microsoft.com/office/drawing/2014/main" id="{00608463-F23E-40D9-A9E6-ADA33E02ABE2}"/>
              </a:ext>
            </a:extLst>
          </p:cNvPr>
          <p:cNvSpPr/>
          <p:nvPr/>
        </p:nvSpPr>
        <p:spPr>
          <a:xfrm rot="19958925">
            <a:off x="754063" y="2276475"/>
            <a:ext cx="1411287" cy="72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Bed</a:t>
            </a:r>
          </a:p>
        </p:txBody>
      </p:sp>
      <p:sp>
        <p:nvSpPr>
          <p:cNvPr id="7" name="Leva puščica 6">
            <a:extLst>
              <a:ext uri="{FF2B5EF4-FFF2-40B4-BE49-F238E27FC236}">
                <a16:creationId xmlns:a16="http://schemas.microsoft.com/office/drawing/2014/main" id="{E2F11270-2485-4119-BFA1-187158CCF5B1}"/>
              </a:ext>
            </a:extLst>
          </p:cNvPr>
          <p:cNvSpPr/>
          <p:nvPr/>
        </p:nvSpPr>
        <p:spPr>
          <a:xfrm rot="19642681">
            <a:off x="3954463" y="2368550"/>
            <a:ext cx="1546225" cy="604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Computer</a:t>
            </a:r>
            <a:endParaRPr lang="sl-SI" dirty="0"/>
          </a:p>
        </p:txBody>
      </p:sp>
      <p:sp>
        <p:nvSpPr>
          <p:cNvPr id="9" name="Leva puščica 8">
            <a:extLst>
              <a:ext uri="{FF2B5EF4-FFF2-40B4-BE49-F238E27FC236}">
                <a16:creationId xmlns:a16="http://schemas.microsoft.com/office/drawing/2014/main" id="{DA7911E0-2D14-4775-932C-230341E13833}"/>
              </a:ext>
            </a:extLst>
          </p:cNvPr>
          <p:cNvSpPr/>
          <p:nvPr/>
        </p:nvSpPr>
        <p:spPr>
          <a:xfrm rot="1732255">
            <a:off x="538163" y="5000625"/>
            <a:ext cx="1990725" cy="957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Bed </a:t>
            </a:r>
            <a:r>
              <a:rPr lang="sl-SI" dirty="0" err="1"/>
              <a:t>side</a:t>
            </a:r>
            <a:r>
              <a:rPr lang="sl-SI" dirty="0"/>
              <a:t> table</a:t>
            </a:r>
          </a:p>
        </p:txBody>
      </p:sp>
      <p:sp>
        <p:nvSpPr>
          <p:cNvPr id="10" name="Leva puščica 9">
            <a:extLst>
              <a:ext uri="{FF2B5EF4-FFF2-40B4-BE49-F238E27FC236}">
                <a16:creationId xmlns:a16="http://schemas.microsoft.com/office/drawing/2014/main" id="{7E01D19C-1E9A-4411-9201-5DFF8B79B3EA}"/>
              </a:ext>
            </a:extLst>
          </p:cNvPr>
          <p:cNvSpPr/>
          <p:nvPr/>
        </p:nvSpPr>
        <p:spPr>
          <a:xfrm rot="20246539">
            <a:off x="6357938" y="3714750"/>
            <a:ext cx="1214437" cy="698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Desk</a:t>
            </a:r>
          </a:p>
        </p:txBody>
      </p:sp>
      <p:sp>
        <p:nvSpPr>
          <p:cNvPr id="11" name="Desna puščica 10">
            <a:extLst>
              <a:ext uri="{FF2B5EF4-FFF2-40B4-BE49-F238E27FC236}">
                <a16:creationId xmlns:a16="http://schemas.microsoft.com/office/drawing/2014/main" id="{3D4EEB54-295F-4B09-922B-AFCC0043F3DF}"/>
              </a:ext>
            </a:extLst>
          </p:cNvPr>
          <p:cNvSpPr/>
          <p:nvPr/>
        </p:nvSpPr>
        <p:spPr>
          <a:xfrm rot="18271257">
            <a:off x="7279481" y="5210969"/>
            <a:ext cx="1865313" cy="930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Wardrobe</a:t>
            </a:r>
            <a:endParaRPr lang="sl-SI" dirty="0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08E871E7-0C9B-4BC3-B47D-0E69CCA4A04E}"/>
              </a:ext>
            </a:extLst>
          </p:cNvPr>
          <p:cNvSpPr/>
          <p:nvPr/>
        </p:nvSpPr>
        <p:spPr>
          <a:xfrm rot="1609387">
            <a:off x="6299200" y="1574800"/>
            <a:ext cx="1350963" cy="65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Window</a:t>
            </a:r>
            <a:endParaRPr lang="sl-SI" dirty="0"/>
          </a:p>
        </p:txBody>
      </p:sp>
      <p:sp>
        <p:nvSpPr>
          <p:cNvPr id="15" name="Leva puščica 14">
            <a:extLst>
              <a:ext uri="{FF2B5EF4-FFF2-40B4-BE49-F238E27FC236}">
                <a16:creationId xmlns:a16="http://schemas.microsoft.com/office/drawing/2014/main" id="{CB5F8E8F-C0D5-4564-9D09-9D74E62526EB}"/>
              </a:ext>
            </a:extLst>
          </p:cNvPr>
          <p:cNvSpPr/>
          <p:nvPr/>
        </p:nvSpPr>
        <p:spPr>
          <a:xfrm rot="19988148">
            <a:off x="5172075" y="3178175"/>
            <a:ext cx="1247775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Chair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205EAD-B6E5-47FC-82E8-9FDF0F59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9C80955F-EE62-42F8-868C-FE3E4E76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40289-A852-477B-99F6-59FFF6FC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</a:t>
            </a:r>
            <a:r>
              <a:rPr lang="sl-SI" sz="8000" dirty="0">
                <a:solidFill>
                  <a:srgbClr val="EF6D39"/>
                </a:solidFill>
                <a:latin typeface="Arial Rounded MT Bold" pitchFamily="34" charset="0"/>
              </a:rPr>
              <a:t>LOS ANGELES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49DF449-1539-49E9-AF6C-B288C6E1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00B050"/>
                </a:solidFill>
                <a:latin typeface="Algerian" panose="04020705040A02060702" pitchFamily="82" charset="0"/>
              </a:rPr>
              <a:t>The City Of Angeles</a:t>
            </a:r>
          </a:p>
          <a:p>
            <a:endParaRPr lang="sl-SI" altLang="sl-SI" sz="360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r>
              <a:rPr lang="en-US" altLang="sl-SI" sz="3600">
                <a:solidFill>
                  <a:srgbClr val="00B050"/>
                </a:solidFill>
                <a:latin typeface="Algerian" panose="04020705040A02060702" pitchFamily="82" charset="0"/>
              </a:rPr>
              <a:t>the Second Largest Country In </a:t>
            </a:r>
            <a:endParaRPr lang="sl-SI" altLang="sl-SI" sz="360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sl-SI" sz="3600">
                <a:solidFill>
                  <a:srgbClr val="00B050"/>
                </a:solidFill>
                <a:latin typeface="Algerian" panose="04020705040A02060702" pitchFamily="82" charset="0"/>
              </a:rPr>
              <a:t>The U.S.</a:t>
            </a:r>
            <a:r>
              <a:rPr lang="sl-SI" altLang="sl-SI" sz="3600">
                <a:solidFill>
                  <a:srgbClr val="00B050"/>
                </a:solidFill>
                <a:latin typeface="Algerian" panose="04020705040A02060702" pitchFamily="82" charset="0"/>
              </a:rPr>
              <a:t>A., AFTER NEW YORK CITY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r>
              <a:rPr lang="sl-SI" altLang="sl-SI" sz="3600">
                <a:solidFill>
                  <a:srgbClr val="00B050"/>
                </a:solidFill>
                <a:latin typeface="Algerian" panose="04020705040A02060702" pitchFamily="82" charset="0"/>
              </a:rPr>
              <a:t>WITH A POPULATION OF 3.8 MILION      PEOPLE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8B07A-37C4-4F32-A22E-4DB1CACA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dirty="0">
                <a:solidFill>
                  <a:srgbClr val="EF6D39"/>
                </a:solidFill>
                <a:latin typeface="Arial Rounded MT Bold" pitchFamily="34" charset="0"/>
              </a:rPr>
              <a:t>    los </a:t>
            </a:r>
            <a:r>
              <a:rPr lang="sl-SI" sz="8000" dirty="0" err="1">
                <a:solidFill>
                  <a:srgbClr val="EF6D39"/>
                </a:solidFill>
                <a:latin typeface="Arial Rounded MT Bold" pitchFamily="34" charset="0"/>
              </a:rPr>
              <a:t>angeles</a:t>
            </a:r>
            <a:endParaRPr lang="sl-SI" sz="8000" dirty="0">
              <a:solidFill>
                <a:srgbClr val="EF6D39"/>
              </a:solidFill>
              <a:latin typeface="Arial Rounded MT Bold" pitchFamily="34" charset="0"/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78EF2BC5-43C9-43E6-8E6C-B83A116D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 sz="3600">
                <a:solidFill>
                  <a:srgbClr val="0070C0"/>
                </a:solidFill>
              </a:rPr>
              <a:t>L.A. AT NIGHT</a:t>
            </a:r>
            <a:r>
              <a:rPr lang="sl-SI" altLang="sl-SI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6" name="Slika 5" descr="T447_Los_Angeles_07_bigger.jpg">
            <a:extLst>
              <a:ext uri="{FF2B5EF4-FFF2-40B4-BE49-F238E27FC236}">
                <a16:creationId xmlns:a16="http://schemas.microsoft.com/office/drawing/2014/main" id="{781A3CCB-6D7C-48F6-B86A-F01124C8B3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00174"/>
            <a:ext cx="3435633" cy="230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 descr="losangelesnightcopy.jpg">
            <a:extLst>
              <a:ext uri="{FF2B5EF4-FFF2-40B4-BE49-F238E27FC236}">
                <a16:creationId xmlns:a16="http://schemas.microsoft.com/office/drawing/2014/main" id="{58DFFE4B-45A6-43AB-A66F-B93AC8F395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00504"/>
            <a:ext cx="3500462" cy="2625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LA.jpg">
            <a:extLst>
              <a:ext uri="{FF2B5EF4-FFF2-40B4-BE49-F238E27FC236}">
                <a16:creationId xmlns:a16="http://schemas.microsoft.com/office/drawing/2014/main" id="{C4FD6729-0344-4066-B9D5-51345A90C3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2774291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E1277-6ACD-4579-880E-6A5320F4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EF6D39"/>
                </a:solidFill>
                <a:latin typeface="Arial Rounded MT Bold" pitchFamily="34" charset="0"/>
              </a:rPr>
              <a:t>          </a:t>
            </a: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los  </a:t>
            </a:r>
            <a:r>
              <a:rPr lang="sl-SI" sz="7200" dirty="0" err="1">
                <a:solidFill>
                  <a:srgbClr val="EF6D39"/>
                </a:solidFill>
                <a:latin typeface="Arial Rounded MT Bold" pitchFamily="34" charset="0"/>
              </a:rPr>
              <a:t>angeles</a:t>
            </a:r>
            <a:endParaRPr lang="sl-SI" sz="72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8B82B7E-61A7-4CB3-8C49-33B523694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3600" dirty="0">
                <a:solidFill>
                  <a:srgbClr val="7030A0"/>
                </a:solidFill>
                <a:latin typeface="Algerian" pitchFamily="82" charset="0"/>
              </a:rPr>
              <a:t>RESTAURANTS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3600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600" dirty="0">
                <a:solidFill>
                  <a:srgbClr val="7030A0"/>
                </a:solidFill>
                <a:latin typeface="Algerian" pitchFamily="82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3600" dirty="0" err="1">
                <a:solidFill>
                  <a:srgbClr val="7030A0"/>
                </a:solidFill>
                <a:latin typeface="Algerian" pitchFamily="82" charset="0"/>
              </a:rPr>
              <a:t>Shops</a:t>
            </a:r>
            <a:endParaRPr lang="sl-SI" sz="3600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3600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3600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3600" dirty="0" err="1">
                <a:solidFill>
                  <a:srgbClr val="7030A0"/>
                </a:solidFill>
                <a:latin typeface="Algerian" pitchFamily="82" charset="0"/>
              </a:rPr>
              <a:t>Supermarkets</a:t>
            </a:r>
            <a:endParaRPr lang="sl-SI" sz="36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3316" name="Slika 3" descr="LA_hdr_L_home_01.jpg">
            <a:extLst>
              <a:ext uri="{FF2B5EF4-FFF2-40B4-BE49-F238E27FC236}">
                <a16:creationId xmlns:a16="http://schemas.microsoft.com/office/drawing/2014/main" id="{92FECB0A-8BB6-4ED6-8452-208BAEF54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85875"/>
            <a:ext cx="30718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5" descr="M_V_-_otvoritevKoper,_31_3_2010_New_Yorker_&amp;_Ann_Christine_(84)_big.jpg">
            <a:extLst>
              <a:ext uri="{FF2B5EF4-FFF2-40B4-BE49-F238E27FC236}">
                <a16:creationId xmlns:a16="http://schemas.microsoft.com/office/drawing/2014/main" id="{6D274EA4-CE8A-467D-9E8A-F13A466C9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86000"/>
            <a:ext cx="20716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lika 6" descr="Go_JonsSupermarket.jpg">
            <a:extLst>
              <a:ext uri="{FF2B5EF4-FFF2-40B4-BE49-F238E27FC236}">
                <a16:creationId xmlns:a16="http://schemas.microsoft.com/office/drawing/2014/main" id="{AD23D9E0-B89B-40B5-8F82-DF767ED1E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71938"/>
            <a:ext cx="344646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B2F42-76B9-48DA-86A6-291B0567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EF6D39"/>
                </a:solidFill>
                <a:latin typeface="Arial Rounded MT Bold" pitchFamily="34" charset="0"/>
              </a:rPr>
              <a:t>           </a:t>
            </a: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los  </a:t>
            </a:r>
            <a:r>
              <a:rPr lang="sl-SI" sz="7200" dirty="0" err="1">
                <a:solidFill>
                  <a:srgbClr val="EF6D39"/>
                </a:solidFill>
                <a:latin typeface="Arial Rounded MT Bold" pitchFamily="34" charset="0"/>
              </a:rPr>
              <a:t>angeles</a:t>
            </a:r>
            <a:endParaRPr lang="sl-SI" sz="72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FCDE3AD-0208-4AFE-A824-DBF7316F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>
                <a:solidFill>
                  <a:srgbClr val="7030A0"/>
                </a:solidFill>
                <a:latin typeface="Algerian" pitchFamily="82" charset="0"/>
              </a:rPr>
              <a:t>Schools</a:t>
            </a: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>
                <a:solidFill>
                  <a:srgbClr val="7030A0"/>
                </a:solidFill>
                <a:latin typeface="Algerian" pitchFamily="82" charset="0"/>
              </a:rPr>
              <a:t>Cinemas</a:t>
            </a: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>
                <a:solidFill>
                  <a:srgbClr val="7030A0"/>
                </a:solidFill>
                <a:latin typeface="Algerian" pitchFamily="82" charset="0"/>
              </a:rPr>
              <a:t>Kindergardens</a:t>
            </a: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solidFill>
                <a:srgbClr val="7030A0"/>
              </a:solidFill>
              <a:latin typeface="Algerian" pitchFamily="82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14340" name="Slika 3" descr="marshall.jpg">
            <a:extLst>
              <a:ext uri="{FF2B5EF4-FFF2-40B4-BE49-F238E27FC236}">
                <a16:creationId xmlns:a16="http://schemas.microsoft.com/office/drawing/2014/main" id="{23D3A976-6E3B-4CD5-B99A-7ADED765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285875"/>
            <a:ext cx="3286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premier_cinemas_on.jpg">
            <a:extLst>
              <a:ext uri="{FF2B5EF4-FFF2-40B4-BE49-F238E27FC236}">
                <a16:creationId xmlns:a16="http://schemas.microsoft.com/office/drawing/2014/main" id="{92BC2092-8CB2-4B88-9A2D-261F1033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14688"/>
            <a:ext cx="314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lika 5" descr="two-kindergartens1.jpg">
            <a:extLst>
              <a:ext uri="{FF2B5EF4-FFF2-40B4-BE49-F238E27FC236}">
                <a16:creationId xmlns:a16="http://schemas.microsoft.com/office/drawing/2014/main" id="{7D4E52B5-5418-4469-A54B-1BA4C951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00563"/>
            <a:ext cx="3143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F2539-C9B0-4FFF-976A-33C6669A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 </a:t>
            </a:r>
            <a:r>
              <a:rPr lang="sl-SI" sz="6600" dirty="0">
                <a:solidFill>
                  <a:srgbClr val="EF6D39"/>
                </a:solidFill>
                <a:latin typeface="Arial Rounded MT Bold" pitchFamily="34" charset="0"/>
              </a:rPr>
              <a:t>MY DREAM HOUSE</a:t>
            </a:r>
            <a:endParaRPr lang="sl-SI" sz="6600" dirty="0">
              <a:latin typeface="Arial Rounded MT Bold" pitchFamily="34" charset="0"/>
            </a:endParaRPr>
          </a:p>
        </p:txBody>
      </p:sp>
      <p:pic>
        <p:nvPicPr>
          <p:cNvPr id="9" name="Ograda vsebine 8" descr="dream-house.jpg">
            <a:extLst>
              <a:ext uri="{FF2B5EF4-FFF2-40B4-BE49-F238E27FC236}">
                <a16:creationId xmlns:a16="http://schemas.microsoft.com/office/drawing/2014/main" id="{1A760612-81ED-4FB4-A976-20A3B864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928813"/>
            <a:ext cx="8001000" cy="4786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8E7418-48E1-4DFF-A379-DA2C6CBB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EF6D39"/>
                </a:solidFill>
                <a:latin typeface="Arial Rounded MT Bold" pitchFamily="34" charset="0"/>
              </a:rPr>
              <a:t>                   </a:t>
            </a:r>
            <a:r>
              <a:rPr lang="sl-SI" sz="7200" dirty="0">
                <a:solidFill>
                  <a:srgbClr val="EF6D39"/>
                </a:solidFill>
                <a:latin typeface="Arial Rounded MT Bold" pitchFamily="34" charset="0"/>
              </a:rPr>
              <a:t>MY HOUSE</a:t>
            </a:r>
            <a:endParaRPr lang="sl-SI" sz="72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FDF0BEB-20A8-4C8F-9D26-82F59A85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FOUR BEDROOMS</a:t>
            </a:r>
          </a:p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TWO BATHROOMS                    </a:t>
            </a:r>
          </a:p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KITCHEN</a:t>
            </a:r>
          </a:p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DINING ROOM</a:t>
            </a:r>
          </a:p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LIVING ROOM</a:t>
            </a:r>
          </a:p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HOOL</a:t>
            </a:r>
          </a:p>
          <a:p>
            <a:r>
              <a:rPr lang="sl-SI" altLang="sl-SI" sz="3600">
                <a:solidFill>
                  <a:srgbClr val="7030A0"/>
                </a:solidFill>
                <a:latin typeface="Algerian" panose="04020705040A02060702" pitchFamily="82" charset="0"/>
              </a:rPr>
              <a:t>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4CBE6-5A95-4C05-A3E8-62F02D82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</a:t>
            </a:r>
            <a:r>
              <a:rPr lang="sl-SI" sz="7200" dirty="0" err="1">
                <a:solidFill>
                  <a:srgbClr val="EF6D39"/>
                </a:solidFill>
                <a:latin typeface="Arial Rounded MT Bold" pitchFamily="34" charset="0"/>
              </a:rPr>
              <a:t>kitchen</a:t>
            </a:r>
            <a:r>
              <a:rPr lang="sl-SI" sz="7200" dirty="0"/>
              <a:t> </a:t>
            </a:r>
            <a:r>
              <a:rPr lang="sl-SI" dirty="0"/>
              <a:t> 	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7D9FDB21-6042-453A-B292-B5DF66A8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Leva puščica 4">
            <a:extLst>
              <a:ext uri="{FF2B5EF4-FFF2-40B4-BE49-F238E27FC236}">
                <a16:creationId xmlns:a16="http://schemas.microsoft.com/office/drawing/2014/main" id="{63FC6DAE-8D07-4C87-8749-8A9FE35365EA}"/>
              </a:ext>
            </a:extLst>
          </p:cNvPr>
          <p:cNvSpPr/>
          <p:nvPr/>
        </p:nvSpPr>
        <p:spPr>
          <a:xfrm rot="1568810">
            <a:off x="855663" y="3586163"/>
            <a:ext cx="1820862" cy="1123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Cooker</a:t>
            </a:r>
            <a:endParaRPr lang="sl-SI" dirty="0"/>
          </a:p>
        </p:txBody>
      </p:sp>
      <p:sp>
        <p:nvSpPr>
          <p:cNvPr id="6" name="Leva puščica 5">
            <a:extLst>
              <a:ext uri="{FF2B5EF4-FFF2-40B4-BE49-F238E27FC236}">
                <a16:creationId xmlns:a16="http://schemas.microsoft.com/office/drawing/2014/main" id="{D77124A5-9C36-4999-9C6E-9ED9A238D357}"/>
              </a:ext>
            </a:extLst>
          </p:cNvPr>
          <p:cNvSpPr/>
          <p:nvPr/>
        </p:nvSpPr>
        <p:spPr>
          <a:xfrm rot="2648011">
            <a:off x="2898775" y="2944813"/>
            <a:ext cx="1870075" cy="942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Window</a:t>
            </a:r>
            <a:endParaRPr lang="sl-SI" dirty="0"/>
          </a:p>
        </p:txBody>
      </p:sp>
      <p:sp>
        <p:nvSpPr>
          <p:cNvPr id="7" name="Leva puščica 6">
            <a:extLst>
              <a:ext uri="{FF2B5EF4-FFF2-40B4-BE49-F238E27FC236}">
                <a16:creationId xmlns:a16="http://schemas.microsoft.com/office/drawing/2014/main" id="{C390C3BC-0762-41AF-9977-A7FC2FBA8499}"/>
              </a:ext>
            </a:extLst>
          </p:cNvPr>
          <p:cNvSpPr/>
          <p:nvPr/>
        </p:nvSpPr>
        <p:spPr>
          <a:xfrm rot="3902236">
            <a:off x="5585619" y="5223669"/>
            <a:ext cx="1560513" cy="873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Cupboard</a:t>
            </a:r>
            <a:endParaRPr lang="sl-SI" dirty="0"/>
          </a:p>
        </p:txBody>
      </p:sp>
      <p:sp>
        <p:nvSpPr>
          <p:cNvPr id="9" name="Leva puščica 8">
            <a:extLst>
              <a:ext uri="{FF2B5EF4-FFF2-40B4-BE49-F238E27FC236}">
                <a16:creationId xmlns:a16="http://schemas.microsoft.com/office/drawing/2014/main" id="{43E8694F-0330-421B-AD9C-8D63C5447720}"/>
              </a:ext>
            </a:extLst>
          </p:cNvPr>
          <p:cNvSpPr/>
          <p:nvPr/>
        </p:nvSpPr>
        <p:spPr>
          <a:xfrm rot="3618989">
            <a:off x="7639051" y="2732087"/>
            <a:ext cx="1497012" cy="696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Lights</a:t>
            </a:r>
            <a:endParaRPr lang="sl-SI" dirty="0"/>
          </a:p>
        </p:txBody>
      </p:sp>
      <p:sp>
        <p:nvSpPr>
          <p:cNvPr id="10" name="Leva puščica 9">
            <a:extLst>
              <a:ext uri="{FF2B5EF4-FFF2-40B4-BE49-F238E27FC236}">
                <a16:creationId xmlns:a16="http://schemas.microsoft.com/office/drawing/2014/main" id="{8DD9064D-8CEC-4689-988D-7C9F72D48A8C}"/>
              </a:ext>
            </a:extLst>
          </p:cNvPr>
          <p:cNvSpPr/>
          <p:nvPr/>
        </p:nvSpPr>
        <p:spPr>
          <a:xfrm rot="20288992">
            <a:off x="3567113" y="5048250"/>
            <a:ext cx="1481137" cy="85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Carpet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E6825-3E69-4F89-B3A4-A9FE715E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rgbClr val="EF6D39"/>
                </a:solidFill>
                <a:latin typeface="Arial Rounded MT Bold" pitchFamily="34" charset="0"/>
              </a:rPr>
              <a:t>     </a:t>
            </a:r>
            <a:r>
              <a:rPr lang="sl-SI" sz="6600" dirty="0" err="1">
                <a:solidFill>
                  <a:srgbClr val="EF6D39"/>
                </a:solidFill>
                <a:latin typeface="Arial Rounded MT Bold" pitchFamily="34" charset="0"/>
              </a:rPr>
              <a:t>dining</a:t>
            </a:r>
            <a:r>
              <a:rPr lang="sl-SI" sz="6600" dirty="0">
                <a:solidFill>
                  <a:srgbClr val="EF6D39"/>
                </a:solidFill>
                <a:latin typeface="Arial Rounded MT Bold" pitchFamily="34" charset="0"/>
              </a:rPr>
              <a:t> </a:t>
            </a:r>
            <a:r>
              <a:rPr lang="sl-SI" sz="6600" dirty="0" err="1">
                <a:solidFill>
                  <a:srgbClr val="EF6D39"/>
                </a:solidFill>
                <a:latin typeface="Arial Rounded MT Bold" pitchFamily="34" charset="0"/>
              </a:rPr>
              <a:t>room</a:t>
            </a:r>
            <a:endParaRPr lang="sl-SI" sz="6600" dirty="0"/>
          </a:p>
        </p:txBody>
      </p:sp>
      <p:pic>
        <p:nvPicPr>
          <p:cNvPr id="18435" name="Ograda vsebine 3" descr="dining-room4-daniel-m-pafford-new-york.jpg">
            <a:extLst>
              <a:ext uri="{FF2B5EF4-FFF2-40B4-BE49-F238E27FC236}">
                <a16:creationId xmlns:a16="http://schemas.microsoft.com/office/drawing/2014/main" id="{5F1ED928-2421-48EF-BE68-8D3DA7004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0250"/>
            <a:ext cx="5300663" cy="4071938"/>
          </a:xfrm>
        </p:spPr>
      </p:pic>
      <p:pic>
        <p:nvPicPr>
          <p:cNvPr id="18436" name="Slika 4" descr="633967400187870348_jgooddesign%20-%20cyla%20chandelier.jpg">
            <a:extLst>
              <a:ext uri="{FF2B5EF4-FFF2-40B4-BE49-F238E27FC236}">
                <a16:creationId xmlns:a16="http://schemas.microsoft.com/office/drawing/2014/main" id="{307E0C4B-E864-41B2-B99A-8E12AAF7A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00438"/>
            <a:ext cx="31353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va puščica 5">
            <a:extLst>
              <a:ext uri="{FF2B5EF4-FFF2-40B4-BE49-F238E27FC236}">
                <a16:creationId xmlns:a16="http://schemas.microsoft.com/office/drawing/2014/main" id="{CADDE306-CBA9-4742-A5F4-B639B9087992}"/>
              </a:ext>
            </a:extLst>
          </p:cNvPr>
          <p:cNvSpPr/>
          <p:nvPr/>
        </p:nvSpPr>
        <p:spPr>
          <a:xfrm rot="18826304">
            <a:off x="2668588" y="3289300"/>
            <a:ext cx="1519237" cy="709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Table</a:t>
            </a:r>
          </a:p>
        </p:txBody>
      </p:sp>
      <p:sp>
        <p:nvSpPr>
          <p:cNvPr id="7" name="Leva puščica 6">
            <a:extLst>
              <a:ext uri="{FF2B5EF4-FFF2-40B4-BE49-F238E27FC236}">
                <a16:creationId xmlns:a16="http://schemas.microsoft.com/office/drawing/2014/main" id="{5B9C34B5-AD35-45CC-BDD0-A49E88917DF2}"/>
              </a:ext>
            </a:extLst>
          </p:cNvPr>
          <p:cNvSpPr/>
          <p:nvPr/>
        </p:nvSpPr>
        <p:spPr>
          <a:xfrm rot="992182" flipH="1">
            <a:off x="23813" y="2789238"/>
            <a:ext cx="1546225" cy="674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Windows</a:t>
            </a:r>
          </a:p>
        </p:txBody>
      </p:sp>
      <p:sp>
        <p:nvSpPr>
          <p:cNvPr id="9" name="Leva puščica 8">
            <a:extLst>
              <a:ext uri="{FF2B5EF4-FFF2-40B4-BE49-F238E27FC236}">
                <a16:creationId xmlns:a16="http://schemas.microsoft.com/office/drawing/2014/main" id="{D3640F2F-FC17-445A-A7C8-13DEB768D17A}"/>
              </a:ext>
            </a:extLst>
          </p:cNvPr>
          <p:cNvSpPr/>
          <p:nvPr/>
        </p:nvSpPr>
        <p:spPr>
          <a:xfrm rot="3930563">
            <a:off x="1362075" y="4960938"/>
            <a:ext cx="1282700" cy="730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Chairs</a:t>
            </a:r>
            <a:endParaRPr lang="sl-SI" dirty="0"/>
          </a:p>
        </p:txBody>
      </p:sp>
      <p:sp>
        <p:nvSpPr>
          <p:cNvPr id="11" name="Leva puščica 10">
            <a:extLst>
              <a:ext uri="{FF2B5EF4-FFF2-40B4-BE49-F238E27FC236}">
                <a16:creationId xmlns:a16="http://schemas.microsoft.com/office/drawing/2014/main" id="{358EB9FD-0FF9-4D6F-8DFB-7C96D6E86849}"/>
              </a:ext>
            </a:extLst>
          </p:cNvPr>
          <p:cNvSpPr/>
          <p:nvPr/>
        </p:nvSpPr>
        <p:spPr>
          <a:xfrm rot="18124550">
            <a:off x="6665119" y="2883694"/>
            <a:ext cx="1508125" cy="7477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/>
              <a:t>Lights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156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Arial Rounded MT Bold</vt:lpstr>
      <vt:lpstr>Baskerville Old Face</vt:lpstr>
      <vt:lpstr>Franklin Gothic Book</vt:lpstr>
      <vt:lpstr>Franklin Gothic Medium</vt:lpstr>
      <vt:lpstr>Wingdings 2</vt:lpstr>
      <vt:lpstr>Potovanje</vt:lpstr>
      <vt:lpstr>LOS  ANGELES</vt:lpstr>
      <vt:lpstr>          LOS ANGELES</vt:lpstr>
      <vt:lpstr>    los angeles</vt:lpstr>
      <vt:lpstr>          los  angeles</vt:lpstr>
      <vt:lpstr>           los  angeles</vt:lpstr>
      <vt:lpstr> MY DREAM HOUSE</vt:lpstr>
      <vt:lpstr>                   MY HOUSE</vt:lpstr>
      <vt:lpstr>                     kitchen   </vt:lpstr>
      <vt:lpstr>     dining room</vt:lpstr>
      <vt:lpstr>         living room</vt:lpstr>
      <vt:lpstr>     baTHROOM</vt:lpstr>
      <vt:lpstr>                            hool</vt:lpstr>
      <vt:lpstr> GRANDMA’S ROOM</vt:lpstr>
      <vt:lpstr>   MUM’S ROOM</vt:lpstr>
      <vt:lpstr>    MIŠA’S ROOM</vt:lpstr>
      <vt:lpstr>             BATHROOM</vt:lpstr>
      <vt:lpstr>       MY ROOM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2019-05-30T09:21:15Z</dcterms:created>
  <dcterms:modified xsi:type="dcterms:W3CDTF">2019-05-30T09:21:15Z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