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88" r:id="rId1"/>
  </p:sldMasterIdLst>
  <p:sldIdLst>
    <p:sldId id="256" r:id="rId2"/>
    <p:sldId id="266" r:id="rId3"/>
    <p:sldId id="265" r:id="rId4"/>
    <p:sldId id="257" r:id="rId5"/>
    <p:sldId id="260" r:id="rId6"/>
    <p:sldId id="259" r:id="rId7"/>
    <p:sldId id="262" r:id="rId8"/>
    <p:sldId id="264" r:id="rId9"/>
    <p:sldId id="271" r:id="rId10"/>
    <p:sldId id="268" r:id="rId11"/>
    <p:sldId id="269" r:id="rId12"/>
    <p:sldId id="270" r:id="rId13"/>
    <p:sldId id="272" r:id="rId14"/>
    <p:sldId id="274" r:id="rId15"/>
    <p:sldId id="263" r:id="rId16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20603050405020304" pitchFamily="18" charset="-18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20603050405020304" pitchFamily="18" charset="-18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20603050405020304" pitchFamily="18" charset="-18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20603050405020304" pitchFamily="18" charset="-18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20603050405020304" pitchFamily="18" charset="-18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ckwell" panose="02020603050405020304" pitchFamily="18" charset="-18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ckwell" panose="02020603050405020304" pitchFamily="18" charset="-18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ckwell" panose="02020603050405020304" pitchFamily="18" charset="-18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ckwell" panose="02020603050405020304" pitchFamily="18" charset="-18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5" autoAdjust="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7334B7-0F1B-44F0-8E94-E19C984C8D1A}" type="doc">
      <dgm:prSet loTypeId="urn:microsoft.com/office/officeart/2005/8/layout/orgChart1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sl-SI"/>
        </a:p>
      </dgm:t>
    </dgm:pt>
    <dgm:pt modelId="{6C823E64-D9AC-4206-A396-07D2AB75C6F9}">
      <dgm:prSet phldrT="[besedilo]"/>
      <dgm:spPr/>
      <dgm:t>
        <a:bodyPr/>
        <a:lstStyle/>
        <a:p>
          <a:r>
            <a:rPr lang="sl-SI" dirty="0"/>
            <a:t>MEDICINE</a:t>
          </a:r>
        </a:p>
      </dgm:t>
    </dgm:pt>
    <dgm:pt modelId="{22E2BEEC-CCDE-45A3-AFBF-74F01B53DB89}" type="parTrans" cxnId="{36EED9A3-2677-4E1A-A4D8-A080D3EB7761}">
      <dgm:prSet/>
      <dgm:spPr/>
      <dgm:t>
        <a:bodyPr/>
        <a:lstStyle/>
        <a:p>
          <a:endParaRPr lang="sl-SI"/>
        </a:p>
      </dgm:t>
    </dgm:pt>
    <dgm:pt modelId="{203A4C06-BBB4-4507-B303-54F81956A905}" type="sibTrans" cxnId="{36EED9A3-2677-4E1A-A4D8-A080D3EB7761}">
      <dgm:prSet/>
      <dgm:spPr/>
      <dgm:t>
        <a:bodyPr/>
        <a:lstStyle/>
        <a:p>
          <a:endParaRPr lang="sl-SI"/>
        </a:p>
      </dgm:t>
    </dgm:pt>
    <dgm:pt modelId="{C671A19B-E388-423C-A059-FF9742DEC304}">
      <dgm:prSet phldrT="[besedilo]"/>
      <dgm:spPr/>
      <dgm:t>
        <a:bodyPr/>
        <a:lstStyle/>
        <a:p>
          <a:r>
            <a:rPr lang="sl-SI" dirty="0"/>
            <a:t>Alternative</a:t>
          </a:r>
        </a:p>
        <a:p>
          <a:r>
            <a:rPr lang="sl-SI" dirty="0"/>
            <a:t>(</a:t>
          </a:r>
          <a:r>
            <a:rPr lang="sl-SI" dirty="0" err="1"/>
            <a:t>traditional</a:t>
          </a:r>
          <a:r>
            <a:rPr lang="sl-SI" dirty="0"/>
            <a:t>)</a:t>
          </a:r>
        </a:p>
      </dgm:t>
    </dgm:pt>
    <dgm:pt modelId="{1B073E1E-7129-4BE4-9445-6A4E10B69255}" type="parTrans" cxnId="{3936F99A-7AE0-4BF3-90AD-733AD36AD740}">
      <dgm:prSet/>
      <dgm:spPr/>
      <dgm:t>
        <a:bodyPr/>
        <a:lstStyle/>
        <a:p>
          <a:endParaRPr lang="sl-SI"/>
        </a:p>
      </dgm:t>
    </dgm:pt>
    <dgm:pt modelId="{D9D79288-F8A2-4406-81FA-291BC8BD230B}" type="sibTrans" cxnId="{3936F99A-7AE0-4BF3-90AD-733AD36AD740}">
      <dgm:prSet/>
      <dgm:spPr/>
      <dgm:t>
        <a:bodyPr/>
        <a:lstStyle/>
        <a:p>
          <a:endParaRPr lang="sl-SI"/>
        </a:p>
      </dgm:t>
    </dgm:pt>
    <dgm:pt modelId="{5911DB44-1D70-42D3-83B4-067C21B3541B}">
      <dgm:prSet phldrT="[besedilo]"/>
      <dgm:spPr/>
      <dgm:t>
        <a:bodyPr/>
        <a:lstStyle/>
        <a:p>
          <a:r>
            <a:rPr lang="sl-SI" dirty="0"/>
            <a:t>Modern</a:t>
          </a:r>
        </a:p>
      </dgm:t>
    </dgm:pt>
    <dgm:pt modelId="{372299B6-6CC0-4927-B8CE-4F83C8C6A797}" type="parTrans" cxnId="{1FD208FF-4362-4B27-A659-E1A8A043167A}">
      <dgm:prSet/>
      <dgm:spPr/>
      <dgm:t>
        <a:bodyPr/>
        <a:lstStyle/>
        <a:p>
          <a:endParaRPr lang="sl-SI"/>
        </a:p>
      </dgm:t>
    </dgm:pt>
    <dgm:pt modelId="{AADBBE11-EA27-451A-B1AC-C6D5142FA75E}" type="sibTrans" cxnId="{1FD208FF-4362-4B27-A659-E1A8A043167A}">
      <dgm:prSet/>
      <dgm:spPr/>
      <dgm:t>
        <a:bodyPr/>
        <a:lstStyle/>
        <a:p>
          <a:endParaRPr lang="sl-SI"/>
        </a:p>
      </dgm:t>
    </dgm:pt>
    <dgm:pt modelId="{23FED397-47DF-446F-B877-B9A0E77548B0}" type="pres">
      <dgm:prSet presAssocID="{1F7334B7-0F1B-44F0-8E94-E19C984C8D1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C8B7F6D-412B-440D-9D27-749D8DBAD038}" type="pres">
      <dgm:prSet presAssocID="{6C823E64-D9AC-4206-A396-07D2AB75C6F9}" presName="hierRoot1" presStyleCnt="0">
        <dgm:presLayoutVars>
          <dgm:hierBranch val="init"/>
        </dgm:presLayoutVars>
      </dgm:prSet>
      <dgm:spPr/>
    </dgm:pt>
    <dgm:pt modelId="{04D17331-CD4A-47D5-ABBD-A295DA4F889D}" type="pres">
      <dgm:prSet presAssocID="{6C823E64-D9AC-4206-A396-07D2AB75C6F9}" presName="rootComposite1" presStyleCnt="0"/>
      <dgm:spPr/>
    </dgm:pt>
    <dgm:pt modelId="{30923CCD-E51F-48D3-8302-1B077C7A2337}" type="pres">
      <dgm:prSet presAssocID="{6C823E64-D9AC-4206-A396-07D2AB75C6F9}" presName="rootText1" presStyleLbl="node0" presStyleIdx="0" presStyleCnt="1">
        <dgm:presLayoutVars>
          <dgm:chPref val="3"/>
        </dgm:presLayoutVars>
      </dgm:prSet>
      <dgm:spPr/>
    </dgm:pt>
    <dgm:pt modelId="{21A319AF-DC7E-4B0E-9749-0AC7FD22C3C8}" type="pres">
      <dgm:prSet presAssocID="{6C823E64-D9AC-4206-A396-07D2AB75C6F9}" presName="rootConnector1" presStyleLbl="node1" presStyleIdx="0" presStyleCnt="0"/>
      <dgm:spPr/>
    </dgm:pt>
    <dgm:pt modelId="{AF6B79D7-9F83-4340-81E9-871FCD6E7F89}" type="pres">
      <dgm:prSet presAssocID="{6C823E64-D9AC-4206-A396-07D2AB75C6F9}" presName="hierChild2" presStyleCnt="0"/>
      <dgm:spPr/>
    </dgm:pt>
    <dgm:pt modelId="{42331A73-84F0-42D2-900C-5A809BB5EFCA}" type="pres">
      <dgm:prSet presAssocID="{1B073E1E-7129-4BE4-9445-6A4E10B69255}" presName="Name37" presStyleLbl="parChTrans1D2" presStyleIdx="0" presStyleCnt="2"/>
      <dgm:spPr/>
    </dgm:pt>
    <dgm:pt modelId="{A630C571-2440-41D8-9807-62844FDE55C6}" type="pres">
      <dgm:prSet presAssocID="{C671A19B-E388-423C-A059-FF9742DEC304}" presName="hierRoot2" presStyleCnt="0">
        <dgm:presLayoutVars>
          <dgm:hierBranch val="init"/>
        </dgm:presLayoutVars>
      </dgm:prSet>
      <dgm:spPr/>
    </dgm:pt>
    <dgm:pt modelId="{B4F3D810-5A8F-43F5-A426-4D41E341CF3E}" type="pres">
      <dgm:prSet presAssocID="{C671A19B-E388-423C-A059-FF9742DEC304}" presName="rootComposite" presStyleCnt="0"/>
      <dgm:spPr/>
    </dgm:pt>
    <dgm:pt modelId="{A91A2F3F-1CCE-47DA-A974-C0321265A9EF}" type="pres">
      <dgm:prSet presAssocID="{C671A19B-E388-423C-A059-FF9742DEC304}" presName="rootText" presStyleLbl="node2" presStyleIdx="0" presStyleCnt="2">
        <dgm:presLayoutVars>
          <dgm:chPref val="3"/>
        </dgm:presLayoutVars>
      </dgm:prSet>
      <dgm:spPr/>
    </dgm:pt>
    <dgm:pt modelId="{A0BF31A0-D860-47B7-A10B-4E1E85EC50D1}" type="pres">
      <dgm:prSet presAssocID="{C671A19B-E388-423C-A059-FF9742DEC304}" presName="rootConnector" presStyleLbl="node2" presStyleIdx="0" presStyleCnt="2"/>
      <dgm:spPr/>
    </dgm:pt>
    <dgm:pt modelId="{838DB5CC-5F93-4F3C-940E-43C59A5E17D7}" type="pres">
      <dgm:prSet presAssocID="{C671A19B-E388-423C-A059-FF9742DEC304}" presName="hierChild4" presStyleCnt="0"/>
      <dgm:spPr/>
    </dgm:pt>
    <dgm:pt modelId="{3CB1C8B2-C309-43E4-BE20-4587EFA32EA1}" type="pres">
      <dgm:prSet presAssocID="{C671A19B-E388-423C-A059-FF9742DEC304}" presName="hierChild5" presStyleCnt="0"/>
      <dgm:spPr/>
    </dgm:pt>
    <dgm:pt modelId="{92883F66-AEA7-4B80-8830-2ABA3E84E953}" type="pres">
      <dgm:prSet presAssocID="{372299B6-6CC0-4927-B8CE-4F83C8C6A797}" presName="Name37" presStyleLbl="parChTrans1D2" presStyleIdx="1" presStyleCnt="2"/>
      <dgm:spPr/>
    </dgm:pt>
    <dgm:pt modelId="{59D3E22C-DD72-42D7-9529-F0F571FEB01A}" type="pres">
      <dgm:prSet presAssocID="{5911DB44-1D70-42D3-83B4-067C21B3541B}" presName="hierRoot2" presStyleCnt="0">
        <dgm:presLayoutVars>
          <dgm:hierBranch val="init"/>
        </dgm:presLayoutVars>
      </dgm:prSet>
      <dgm:spPr/>
    </dgm:pt>
    <dgm:pt modelId="{FD870094-760D-46AF-8AD9-CFAEB6CD3974}" type="pres">
      <dgm:prSet presAssocID="{5911DB44-1D70-42D3-83B4-067C21B3541B}" presName="rootComposite" presStyleCnt="0"/>
      <dgm:spPr/>
    </dgm:pt>
    <dgm:pt modelId="{B7DA6268-C33F-463E-AAAB-1F01534A4B2B}" type="pres">
      <dgm:prSet presAssocID="{5911DB44-1D70-42D3-83B4-067C21B3541B}" presName="rootText" presStyleLbl="node2" presStyleIdx="1" presStyleCnt="2">
        <dgm:presLayoutVars>
          <dgm:chPref val="3"/>
        </dgm:presLayoutVars>
      </dgm:prSet>
      <dgm:spPr/>
    </dgm:pt>
    <dgm:pt modelId="{F04E7478-686E-4C9D-9DFF-EDE5306D403C}" type="pres">
      <dgm:prSet presAssocID="{5911DB44-1D70-42D3-83B4-067C21B3541B}" presName="rootConnector" presStyleLbl="node2" presStyleIdx="1" presStyleCnt="2"/>
      <dgm:spPr/>
    </dgm:pt>
    <dgm:pt modelId="{47811FD9-DD6C-4CED-8363-6366DD58C1D6}" type="pres">
      <dgm:prSet presAssocID="{5911DB44-1D70-42D3-83B4-067C21B3541B}" presName="hierChild4" presStyleCnt="0"/>
      <dgm:spPr/>
    </dgm:pt>
    <dgm:pt modelId="{4471942E-50EB-46EC-80BA-75429E820BC3}" type="pres">
      <dgm:prSet presAssocID="{5911DB44-1D70-42D3-83B4-067C21B3541B}" presName="hierChild5" presStyleCnt="0"/>
      <dgm:spPr/>
    </dgm:pt>
    <dgm:pt modelId="{9EA49BB2-ACDA-4A72-928A-A21A7BE3D85C}" type="pres">
      <dgm:prSet presAssocID="{6C823E64-D9AC-4206-A396-07D2AB75C6F9}" presName="hierChild3" presStyleCnt="0"/>
      <dgm:spPr/>
    </dgm:pt>
  </dgm:ptLst>
  <dgm:cxnLst>
    <dgm:cxn modelId="{0417AB11-D105-41B5-B91F-F873D6D0C82D}" type="presOf" srcId="{1F7334B7-0F1B-44F0-8E94-E19C984C8D1A}" destId="{23FED397-47DF-446F-B877-B9A0E77548B0}" srcOrd="0" destOrd="0" presId="urn:microsoft.com/office/officeart/2005/8/layout/orgChart1"/>
    <dgm:cxn modelId="{F8E2A333-FC7C-44C2-96D7-B1965EBDC48A}" type="presOf" srcId="{6C823E64-D9AC-4206-A396-07D2AB75C6F9}" destId="{30923CCD-E51F-48D3-8302-1B077C7A2337}" srcOrd="0" destOrd="0" presId="urn:microsoft.com/office/officeart/2005/8/layout/orgChart1"/>
    <dgm:cxn modelId="{865C807C-3942-4756-AC6C-2A2C737F1C25}" type="presOf" srcId="{5911DB44-1D70-42D3-83B4-067C21B3541B}" destId="{B7DA6268-C33F-463E-AAAB-1F01534A4B2B}" srcOrd="0" destOrd="0" presId="urn:microsoft.com/office/officeart/2005/8/layout/orgChart1"/>
    <dgm:cxn modelId="{3936F99A-7AE0-4BF3-90AD-733AD36AD740}" srcId="{6C823E64-D9AC-4206-A396-07D2AB75C6F9}" destId="{C671A19B-E388-423C-A059-FF9742DEC304}" srcOrd="0" destOrd="0" parTransId="{1B073E1E-7129-4BE4-9445-6A4E10B69255}" sibTransId="{D9D79288-F8A2-4406-81FA-291BC8BD230B}"/>
    <dgm:cxn modelId="{67BDD29F-AC09-4394-9811-EC13737225DB}" type="presOf" srcId="{5911DB44-1D70-42D3-83B4-067C21B3541B}" destId="{F04E7478-686E-4C9D-9DFF-EDE5306D403C}" srcOrd="1" destOrd="0" presId="urn:microsoft.com/office/officeart/2005/8/layout/orgChart1"/>
    <dgm:cxn modelId="{36EED9A3-2677-4E1A-A4D8-A080D3EB7761}" srcId="{1F7334B7-0F1B-44F0-8E94-E19C984C8D1A}" destId="{6C823E64-D9AC-4206-A396-07D2AB75C6F9}" srcOrd="0" destOrd="0" parTransId="{22E2BEEC-CCDE-45A3-AFBF-74F01B53DB89}" sibTransId="{203A4C06-BBB4-4507-B303-54F81956A905}"/>
    <dgm:cxn modelId="{AAD735AC-FC7C-410C-B7EB-0C1DFC01EC21}" type="presOf" srcId="{C671A19B-E388-423C-A059-FF9742DEC304}" destId="{A0BF31A0-D860-47B7-A10B-4E1E85EC50D1}" srcOrd="1" destOrd="0" presId="urn:microsoft.com/office/officeart/2005/8/layout/orgChart1"/>
    <dgm:cxn modelId="{92A0D6AF-EAC6-43E7-8E11-C3C99B2658F0}" type="presOf" srcId="{C671A19B-E388-423C-A059-FF9742DEC304}" destId="{A91A2F3F-1CCE-47DA-A974-C0321265A9EF}" srcOrd="0" destOrd="0" presId="urn:microsoft.com/office/officeart/2005/8/layout/orgChart1"/>
    <dgm:cxn modelId="{0E1D54B8-ADCD-4155-8D72-E50DC928FCAA}" type="presOf" srcId="{372299B6-6CC0-4927-B8CE-4F83C8C6A797}" destId="{92883F66-AEA7-4B80-8830-2ABA3E84E953}" srcOrd="0" destOrd="0" presId="urn:microsoft.com/office/officeart/2005/8/layout/orgChart1"/>
    <dgm:cxn modelId="{1F7646CE-7772-4EF3-9399-F2E51A5B47F3}" type="presOf" srcId="{1B073E1E-7129-4BE4-9445-6A4E10B69255}" destId="{42331A73-84F0-42D2-900C-5A809BB5EFCA}" srcOrd="0" destOrd="0" presId="urn:microsoft.com/office/officeart/2005/8/layout/orgChart1"/>
    <dgm:cxn modelId="{8071DDEB-17F2-4529-BC6E-D6192D651AB2}" type="presOf" srcId="{6C823E64-D9AC-4206-A396-07D2AB75C6F9}" destId="{21A319AF-DC7E-4B0E-9749-0AC7FD22C3C8}" srcOrd="1" destOrd="0" presId="urn:microsoft.com/office/officeart/2005/8/layout/orgChart1"/>
    <dgm:cxn modelId="{1FD208FF-4362-4B27-A659-E1A8A043167A}" srcId="{6C823E64-D9AC-4206-A396-07D2AB75C6F9}" destId="{5911DB44-1D70-42D3-83B4-067C21B3541B}" srcOrd="1" destOrd="0" parTransId="{372299B6-6CC0-4927-B8CE-4F83C8C6A797}" sibTransId="{AADBBE11-EA27-451A-B1AC-C6D5142FA75E}"/>
    <dgm:cxn modelId="{5DA55485-B497-4F3B-A03F-661CE2A3FEE6}" type="presParOf" srcId="{23FED397-47DF-446F-B877-B9A0E77548B0}" destId="{3C8B7F6D-412B-440D-9D27-749D8DBAD038}" srcOrd="0" destOrd="0" presId="urn:microsoft.com/office/officeart/2005/8/layout/orgChart1"/>
    <dgm:cxn modelId="{5BFC4982-8550-4594-88E2-D6F3B6F04087}" type="presParOf" srcId="{3C8B7F6D-412B-440D-9D27-749D8DBAD038}" destId="{04D17331-CD4A-47D5-ABBD-A295DA4F889D}" srcOrd="0" destOrd="0" presId="urn:microsoft.com/office/officeart/2005/8/layout/orgChart1"/>
    <dgm:cxn modelId="{CAAC38DB-6F91-44D0-8522-F82819F1CD4E}" type="presParOf" srcId="{04D17331-CD4A-47D5-ABBD-A295DA4F889D}" destId="{30923CCD-E51F-48D3-8302-1B077C7A2337}" srcOrd="0" destOrd="0" presId="urn:microsoft.com/office/officeart/2005/8/layout/orgChart1"/>
    <dgm:cxn modelId="{9CF7A014-7DCB-42B1-A447-43B99B64673D}" type="presParOf" srcId="{04D17331-CD4A-47D5-ABBD-A295DA4F889D}" destId="{21A319AF-DC7E-4B0E-9749-0AC7FD22C3C8}" srcOrd="1" destOrd="0" presId="urn:microsoft.com/office/officeart/2005/8/layout/orgChart1"/>
    <dgm:cxn modelId="{8CBAC0CE-28B5-425B-ABBF-0224221FB6ED}" type="presParOf" srcId="{3C8B7F6D-412B-440D-9D27-749D8DBAD038}" destId="{AF6B79D7-9F83-4340-81E9-871FCD6E7F89}" srcOrd="1" destOrd="0" presId="urn:microsoft.com/office/officeart/2005/8/layout/orgChart1"/>
    <dgm:cxn modelId="{26A561DF-13B8-45B1-AFC5-6E12981BF601}" type="presParOf" srcId="{AF6B79D7-9F83-4340-81E9-871FCD6E7F89}" destId="{42331A73-84F0-42D2-900C-5A809BB5EFCA}" srcOrd="0" destOrd="0" presId="urn:microsoft.com/office/officeart/2005/8/layout/orgChart1"/>
    <dgm:cxn modelId="{B8DC971C-13E6-4906-8579-3CB1BEDA7658}" type="presParOf" srcId="{AF6B79D7-9F83-4340-81E9-871FCD6E7F89}" destId="{A630C571-2440-41D8-9807-62844FDE55C6}" srcOrd="1" destOrd="0" presId="urn:microsoft.com/office/officeart/2005/8/layout/orgChart1"/>
    <dgm:cxn modelId="{00D3F561-D31E-490A-BACC-940147E374AE}" type="presParOf" srcId="{A630C571-2440-41D8-9807-62844FDE55C6}" destId="{B4F3D810-5A8F-43F5-A426-4D41E341CF3E}" srcOrd="0" destOrd="0" presId="urn:microsoft.com/office/officeart/2005/8/layout/orgChart1"/>
    <dgm:cxn modelId="{49866927-F211-43BE-AA47-ABF7323AA592}" type="presParOf" srcId="{B4F3D810-5A8F-43F5-A426-4D41E341CF3E}" destId="{A91A2F3F-1CCE-47DA-A974-C0321265A9EF}" srcOrd="0" destOrd="0" presId="urn:microsoft.com/office/officeart/2005/8/layout/orgChart1"/>
    <dgm:cxn modelId="{59A11963-2439-40CB-AB66-B762DEB28906}" type="presParOf" srcId="{B4F3D810-5A8F-43F5-A426-4D41E341CF3E}" destId="{A0BF31A0-D860-47B7-A10B-4E1E85EC50D1}" srcOrd="1" destOrd="0" presId="urn:microsoft.com/office/officeart/2005/8/layout/orgChart1"/>
    <dgm:cxn modelId="{448E8336-9B9B-4419-A4DF-20A22364A033}" type="presParOf" srcId="{A630C571-2440-41D8-9807-62844FDE55C6}" destId="{838DB5CC-5F93-4F3C-940E-43C59A5E17D7}" srcOrd="1" destOrd="0" presId="urn:microsoft.com/office/officeart/2005/8/layout/orgChart1"/>
    <dgm:cxn modelId="{6E50E0DE-3809-4BF1-BC09-AA214A991725}" type="presParOf" srcId="{A630C571-2440-41D8-9807-62844FDE55C6}" destId="{3CB1C8B2-C309-43E4-BE20-4587EFA32EA1}" srcOrd="2" destOrd="0" presId="urn:microsoft.com/office/officeart/2005/8/layout/orgChart1"/>
    <dgm:cxn modelId="{B93DFF01-8DF9-40EC-82BC-946761D13C63}" type="presParOf" srcId="{AF6B79D7-9F83-4340-81E9-871FCD6E7F89}" destId="{92883F66-AEA7-4B80-8830-2ABA3E84E953}" srcOrd="2" destOrd="0" presId="urn:microsoft.com/office/officeart/2005/8/layout/orgChart1"/>
    <dgm:cxn modelId="{DD535737-E747-4B80-973B-C331B29F5A58}" type="presParOf" srcId="{AF6B79D7-9F83-4340-81E9-871FCD6E7F89}" destId="{59D3E22C-DD72-42D7-9529-F0F571FEB01A}" srcOrd="3" destOrd="0" presId="urn:microsoft.com/office/officeart/2005/8/layout/orgChart1"/>
    <dgm:cxn modelId="{FC038329-DEA6-42A4-BC24-732A69372A58}" type="presParOf" srcId="{59D3E22C-DD72-42D7-9529-F0F571FEB01A}" destId="{FD870094-760D-46AF-8AD9-CFAEB6CD3974}" srcOrd="0" destOrd="0" presId="urn:microsoft.com/office/officeart/2005/8/layout/orgChart1"/>
    <dgm:cxn modelId="{5039C201-DB0D-4A3E-9580-1633028726C5}" type="presParOf" srcId="{FD870094-760D-46AF-8AD9-CFAEB6CD3974}" destId="{B7DA6268-C33F-463E-AAAB-1F01534A4B2B}" srcOrd="0" destOrd="0" presId="urn:microsoft.com/office/officeart/2005/8/layout/orgChart1"/>
    <dgm:cxn modelId="{E5740B94-B0AB-4C9E-905E-C9A3D197526A}" type="presParOf" srcId="{FD870094-760D-46AF-8AD9-CFAEB6CD3974}" destId="{F04E7478-686E-4C9D-9DFF-EDE5306D403C}" srcOrd="1" destOrd="0" presId="urn:microsoft.com/office/officeart/2005/8/layout/orgChart1"/>
    <dgm:cxn modelId="{67187C41-9F44-44C7-976C-0A1444CE9D01}" type="presParOf" srcId="{59D3E22C-DD72-42D7-9529-F0F571FEB01A}" destId="{47811FD9-DD6C-4CED-8363-6366DD58C1D6}" srcOrd="1" destOrd="0" presId="urn:microsoft.com/office/officeart/2005/8/layout/orgChart1"/>
    <dgm:cxn modelId="{3CB42ABA-4AEB-4F4B-BEA9-27321EE2060D}" type="presParOf" srcId="{59D3E22C-DD72-42D7-9529-F0F571FEB01A}" destId="{4471942E-50EB-46EC-80BA-75429E820BC3}" srcOrd="2" destOrd="0" presId="urn:microsoft.com/office/officeart/2005/8/layout/orgChart1"/>
    <dgm:cxn modelId="{08C5DF15-5F10-4829-A710-32F664E562F3}" type="presParOf" srcId="{3C8B7F6D-412B-440D-9D27-749D8DBAD038}" destId="{9EA49BB2-ACDA-4A72-928A-A21A7BE3D8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83F66-AEA7-4B80-8830-2ABA3E84E953}">
      <dsp:nvSpPr>
        <dsp:cNvPr id="0" name=""/>
        <dsp:cNvSpPr/>
      </dsp:nvSpPr>
      <dsp:spPr>
        <a:xfrm>
          <a:off x="4114800" y="1872170"/>
          <a:ext cx="2251813" cy="781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810"/>
              </a:lnTo>
              <a:lnTo>
                <a:pt x="2251813" y="390810"/>
              </a:lnTo>
              <a:lnTo>
                <a:pt x="2251813" y="781621"/>
              </a:lnTo>
            </a:path>
          </a:pathLst>
        </a:custGeom>
        <a:noFill/>
        <a:ln w="381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331A73-84F0-42D2-900C-5A809BB5EFCA}">
      <dsp:nvSpPr>
        <dsp:cNvPr id="0" name=""/>
        <dsp:cNvSpPr/>
      </dsp:nvSpPr>
      <dsp:spPr>
        <a:xfrm>
          <a:off x="1862986" y="1872170"/>
          <a:ext cx="2251813" cy="781621"/>
        </a:xfrm>
        <a:custGeom>
          <a:avLst/>
          <a:gdLst/>
          <a:ahLst/>
          <a:cxnLst/>
          <a:rect l="0" t="0" r="0" b="0"/>
          <a:pathLst>
            <a:path>
              <a:moveTo>
                <a:pt x="2251813" y="0"/>
              </a:moveTo>
              <a:lnTo>
                <a:pt x="2251813" y="390810"/>
              </a:lnTo>
              <a:lnTo>
                <a:pt x="0" y="390810"/>
              </a:lnTo>
              <a:lnTo>
                <a:pt x="0" y="781621"/>
              </a:lnTo>
            </a:path>
          </a:pathLst>
        </a:custGeom>
        <a:noFill/>
        <a:ln w="381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923CCD-E51F-48D3-8302-1B077C7A2337}">
      <dsp:nvSpPr>
        <dsp:cNvPr id="0" name=""/>
        <dsp:cNvSpPr/>
      </dsp:nvSpPr>
      <dsp:spPr>
        <a:xfrm>
          <a:off x="2253797" y="11167"/>
          <a:ext cx="3722005" cy="1861002"/>
        </a:xfrm>
        <a:prstGeom prst="rect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5600" kern="1200" dirty="0"/>
            <a:t>MEDICINE</a:t>
          </a:r>
        </a:p>
      </dsp:txBody>
      <dsp:txXfrm>
        <a:off x="2253797" y="11167"/>
        <a:ext cx="3722005" cy="1861002"/>
      </dsp:txXfrm>
    </dsp:sp>
    <dsp:sp modelId="{A91A2F3F-1CCE-47DA-A974-C0321265A9EF}">
      <dsp:nvSpPr>
        <dsp:cNvPr id="0" name=""/>
        <dsp:cNvSpPr/>
      </dsp:nvSpPr>
      <dsp:spPr>
        <a:xfrm>
          <a:off x="1984" y="2653791"/>
          <a:ext cx="3722005" cy="186100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5600" kern="1200" dirty="0"/>
            <a:t>Alternative</a:t>
          </a:r>
        </a:p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5600" kern="1200" dirty="0"/>
            <a:t>(</a:t>
          </a:r>
          <a:r>
            <a:rPr lang="sl-SI" sz="5600" kern="1200" dirty="0" err="1"/>
            <a:t>traditional</a:t>
          </a:r>
          <a:r>
            <a:rPr lang="sl-SI" sz="5600" kern="1200" dirty="0"/>
            <a:t>)</a:t>
          </a:r>
        </a:p>
      </dsp:txBody>
      <dsp:txXfrm>
        <a:off x="1984" y="2653791"/>
        <a:ext cx="3722005" cy="1861002"/>
      </dsp:txXfrm>
    </dsp:sp>
    <dsp:sp modelId="{B7DA6268-C33F-463E-AAAB-1F01534A4B2B}">
      <dsp:nvSpPr>
        <dsp:cNvPr id="0" name=""/>
        <dsp:cNvSpPr/>
      </dsp:nvSpPr>
      <dsp:spPr>
        <a:xfrm>
          <a:off x="4505610" y="2653791"/>
          <a:ext cx="3722005" cy="186100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5600" kern="1200" dirty="0"/>
            <a:t>Modern</a:t>
          </a:r>
        </a:p>
      </dsp:txBody>
      <dsp:txXfrm>
        <a:off x="4505610" y="2653791"/>
        <a:ext cx="3722005" cy="1861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kroži kota na diagonali pravokotnika 6">
            <a:extLst>
              <a:ext uri="{FF2B5EF4-FFF2-40B4-BE49-F238E27FC236}">
                <a16:creationId xmlns:a16="http://schemas.microsoft.com/office/drawing/2014/main" id="{7686A117-B58E-4A70-A13A-C8D8A5315167}"/>
              </a:ext>
            </a:extLst>
          </p:cNvPr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5" name="Ograda datuma 9">
            <a:extLst>
              <a:ext uri="{FF2B5EF4-FFF2-40B4-BE49-F238E27FC236}">
                <a16:creationId xmlns:a16="http://schemas.microsoft.com/office/drawing/2014/main" id="{C8E1A5F7-7C08-464E-8513-42D593B1C5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fld id="{EE878A99-AC11-40EA-BFDA-D6C3A05FDD8D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številke diapozitiva 10">
            <a:extLst>
              <a:ext uri="{FF2B5EF4-FFF2-40B4-BE49-F238E27FC236}">
                <a16:creationId xmlns:a16="http://schemas.microsoft.com/office/drawing/2014/main" id="{E647D11A-9EB5-4E7A-BDF2-DE5575DF35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658CDB6E-B321-4BBF-B781-235800029D8B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Ograda noge 11">
            <a:extLst>
              <a:ext uri="{FF2B5EF4-FFF2-40B4-BE49-F238E27FC236}">
                <a16:creationId xmlns:a16="http://schemas.microsoft.com/office/drawing/2014/main" id="{8E9ADB8E-48AE-482D-94D7-C717E70C1EE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5190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noge 2">
            <a:extLst>
              <a:ext uri="{FF2B5EF4-FFF2-40B4-BE49-F238E27FC236}">
                <a16:creationId xmlns:a16="http://schemas.microsoft.com/office/drawing/2014/main" id="{5B333716-EF01-4F86-9BFA-1DD63E1F47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08F52189-6A77-4ACA-8E40-1B06ABC714F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C5260-85EA-45C7-B563-9D1914A34150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CFF8F275-9750-4EA5-AD36-100E92869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45E3B-6F06-4A1E-B451-F533B915F75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9246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noge 2">
            <a:extLst>
              <a:ext uri="{FF2B5EF4-FFF2-40B4-BE49-F238E27FC236}">
                <a16:creationId xmlns:a16="http://schemas.microsoft.com/office/drawing/2014/main" id="{C3237F28-DEC4-4A19-93D2-DE025A0A2B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46811D63-8C78-48D9-941F-9A749EFEE8E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08191-124B-4907-BE66-E82350DF90A6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1005D2F9-CE0A-43D9-B28C-9C97456F3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D1686-42B8-4C64-8F7E-A5F8A4B8E42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93290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6">
            <a:extLst>
              <a:ext uri="{FF2B5EF4-FFF2-40B4-BE49-F238E27FC236}">
                <a16:creationId xmlns:a16="http://schemas.microsoft.com/office/drawing/2014/main" id="{6BF8D127-4322-4337-A22D-B0C5716E75B6}"/>
              </a:ext>
            </a:extLst>
          </p:cNvPr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6A89A4BD-3C90-4F73-88B7-B6BD75A3C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F6F53-B1DB-4413-A757-5D568B94341F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0666BBC4-3E4B-4008-A646-D5CD45B8D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5B17566E-6FFB-4F7B-8258-916FEE831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ABF39-3384-4F3E-9DA9-BC7648FAD3B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38303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6">
            <a:extLst>
              <a:ext uri="{FF2B5EF4-FFF2-40B4-BE49-F238E27FC236}">
                <a16:creationId xmlns:a16="http://schemas.microsoft.com/office/drawing/2014/main" id="{7D383F75-BAC0-49EE-AEE2-DC7E9A975C63}"/>
              </a:ext>
            </a:extLst>
          </p:cNvPr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7">
            <a:extLst>
              <a:ext uri="{FF2B5EF4-FFF2-40B4-BE49-F238E27FC236}">
                <a16:creationId xmlns:a16="http://schemas.microsoft.com/office/drawing/2014/main" id="{506790D4-2B8C-4880-86D9-8CCF5C4C14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fld id="{72C31421-4ADD-4545-8883-C910485495CE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številke diapozitiva 8">
            <a:extLst>
              <a:ext uri="{FF2B5EF4-FFF2-40B4-BE49-F238E27FC236}">
                <a16:creationId xmlns:a16="http://schemas.microsoft.com/office/drawing/2014/main" id="{5EEED8BC-BB4B-4A64-945C-AECAC01A76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61271A0F-039B-461E-8D0E-35A3ABF440D7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Ograda noge 9">
            <a:extLst>
              <a:ext uri="{FF2B5EF4-FFF2-40B4-BE49-F238E27FC236}">
                <a16:creationId xmlns:a16="http://schemas.microsoft.com/office/drawing/2014/main" id="{CCFD434C-0F96-4BA7-883E-38FA0D34670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470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9">
            <a:extLst>
              <a:ext uri="{FF2B5EF4-FFF2-40B4-BE49-F238E27FC236}">
                <a16:creationId xmlns:a16="http://schemas.microsoft.com/office/drawing/2014/main" id="{375A3279-FEF9-4DC7-9E71-38DF50AA4C55}"/>
              </a:ext>
            </a:extLst>
          </p:cNvPr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datuma 4">
            <a:extLst>
              <a:ext uri="{FF2B5EF4-FFF2-40B4-BE49-F238E27FC236}">
                <a16:creationId xmlns:a16="http://schemas.microsoft.com/office/drawing/2014/main" id="{7187FCDF-2C9C-4675-A47D-A5CC35B7F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C61CF-C2F8-46CD-9EF6-AB07CCF46F44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7" name="Ograda noge 5">
            <a:extLst>
              <a:ext uri="{FF2B5EF4-FFF2-40B4-BE49-F238E27FC236}">
                <a16:creationId xmlns:a16="http://schemas.microsoft.com/office/drawing/2014/main" id="{F3DB9C2B-40C1-49BA-A56F-60754C363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6">
            <a:extLst>
              <a:ext uri="{FF2B5EF4-FFF2-40B4-BE49-F238E27FC236}">
                <a16:creationId xmlns:a16="http://schemas.microsoft.com/office/drawing/2014/main" id="{E098A3CB-DDBB-47EA-BCDC-C6D66F723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9BA0FFB6-340F-4AC7-81B0-72D4172A8CD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85305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9">
            <a:extLst>
              <a:ext uri="{FF2B5EF4-FFF2-40B4-BE49-F238E27FC236}">
                <a16:creationId xmlns:a16="http://schemas.microsoft.com/office/drawing/2014/main" id="{E76FEF33-B6F4-4CAF-B285-74467CD137CD}"/>
              </a:ext>
            </a:extLst>
          </p:cNvPr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ravokotnik 10">
            <a:extLst>
              <a:ext uri="{FF2B5EF4-FFF2-40B4-BE49-F238E27FC236}">
                <a16:creationId xmlns:a16="http://schemas.microsoft.com/office/drawing/2014/main" id="{927B8DF2-DB00-4B39-88E4-56DE62EA3E55}"/>
              </a:ext>
            </a:extLst>
          </p:cNvPr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9" name="Ograda datuma 6">
            <a:extLst>
              <a:ext uri="{FF2B5EF4-FFF2-40B4-BE49-F238E27FC236}">
                <a16:creationId xmlns:a16="http://schemas.microsoft.com/office/drawing/2014/main" id="{876E4386-082C-4AAA-ABF3-6A9CCDB7A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2782B-E159-4BB5-A74E-71AE201347BC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10" name="Ograda noge 7">
            <a:extLst>
              <a:ext uri="{FF2B5EF4-FFF2-40B4-BE49-F238E27FC236}">
                <a16:creationId xmlns:a16="http://schemas.microsoft.com/office/drawing/2014/main" id="{37B784D1-DA3D-4C37-ACD8-BA6C5F61E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Ograda številke diapozitiva 8">
            <a:extLst>
              <a:ext uri="{FF2B5EF4-FFF2-40B4-BE49-F238E27FC236}">
                <a16:creationId xmlns:a16="http://schemas.microsoft.com/office/drawing/2014/main" id="{11619EE5-0C35-44C5-95CA-89323C53B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8845578C-E050-42FE-9A26-B03D801D5E3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2305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6">
            <a:extLst>
              <a:ext uri="{FF2B5EF4-FFF2-40B4-BE49-F238E27FC236}">
                <a16:creationId xmlns:a16="http://schemas.microsoft.com/office/drawing/2014/main" id="{62523630-7166-49BB-8D37-6D2AEF5BE97C}"/>
              </a:ext>
            </a:extLst>
          </p:cNvPr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datuma 2">
            <a:extLst>
              <a:ext uri="{FF2B5EF4-FFF2-40B4-BE49-F238E27FC236}">
                <a16:creationId xmlns:a16="http://schemas.microsoft.com/office/drawing/2014/main" id="{8AC52727-CE75-4DB9-B84B-27F27092B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850B1-E03F-4805-8FFF-1F9267EDA386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3">
            <a:extLst>
              <a:ext uri="{FF2B5EF4-FFF2-40B4-BE49-F238E27FC236}">
                <a16:creationId xmlns:a16="http://schemas.microsoft.com/office/drawing/2014/main" id="{E021E095-8CB0-4323-9EB6-32707F90A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4">
            <a:extLst>
              <a:ext uri="{FF2B5EF4-FFF2-40B4-BE49-F238E27FC236}">
                <a16:creationId xmlns:a16="http://schemas.microsoft.com/office/drawing/2014/main" id="{20B10C83-2334-48AE-928C-82B6DC108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20991-FBEE-4E3F-BE6D-701BF67DD09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5666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2">
            <a:extLst>
              <a:ext uri="{FF2B5EF4-FFF2-40B4-BE49-F238E27FC236}">
                <a16:creationId xmlns:a16="http://schemas.microsoft.com/office/drawing/2014/main" id="{DF26C321-BB2D-47A7-939D-22BCCEE4D8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13">
            <a:extLst>
              <a:ext uri="{FF2B5EF4-FFF2-40B4-BE49-F238E27FC236}">
                <a16:creationId xmlns:a16="http://schemas.microsoft.com/office/drawing/2014/main" id="{7D4D9110-956B-4ABD-85C0-61D559ED72C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06B54-617E-4856-86E6-67E54A104F24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Ograda številke diapozitiva 22">
            <a:extLst>
              <a:ext uri="{FF2B5EF4-FFF2-40B4-BE49-F238E27FC236}">
                <a16:creationId xmlns:a16="http://schemas.microsoft.com/office/drawing/2014/main" id="{8C70FE89-33D7-43B7-9D37-B7F82CBA0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4BE60-30AD-4D0F-80FC-D4A5069748D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65935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7">
            <a:extLst>
              <a:ext uri="{FF2B5EF4-FFF2-40B4-BE49-F238E27FC236}">
                <a16:creationId xmlns:a16="http://schemas.microsoft.com/office/drawing/2014/main" id="{2E93FC58-48A4-4618-A622-C4DE7FF324E5}"/>
              </a:ext>
            </a:extLst>
          </p:cNvPr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datuma 8">
            <a:extLst>
              <a:ext uri="{FF2B5EF4-FFF2-40B4-BE49-F238E27FC236}">
                <a16:creationId xmlns:a16="http://schemas.microsoft.com/office/drawing/2014/main" id="{A4B678F6-E76C-4950-9FE8-B53ADE7EC0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fld id="{1C8BEB41-89C4-4456-B120-33FBF0BDA846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7" name="Ograda številke diapozitiva 9">
            <a:extLst>
              <a:ext uri="{FF2B5EF4-FFF2-40B4-BE49-F238E27FC236}">
                <a16:creationId xmlns:a16="http://schemas.microsoft.com/office/drawing/2014/main" id="{E585CDF1-FCA8-4F62-87C7-13040853B8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80D714FA-5A9B-43AD-A33F-E19AFB2BBF29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8" name="Ograda noge 10">
            <a:extLst>
              <a:ext uri="{FF2B5EF4-FFF2-40B4-BE49-F238E27FC236}">
                <a16:creationId xmlns:a16="http://schemas.microsoft.com/office/drawing/2014/main" id="{F0B5F067-E7C6-452A-8FF2-BDB72462A8D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0139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3" name="Ograda slike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5" name="Ograda datuma 7">
            <a:extLst>
              <a:ext uri="{FF2B5EF4-FFF2-40B4-BE49-F238E27FC236}">
                <a16:creationId xmlns:a16="http://schemas.microsoft.com/office/drawing/2014/main" id="{9B07CB1A-3067-436A-80C7-05BE2BE31D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fld id="{2D0F3BBB-7D65-4088-B4C9-74FF2F68252A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številke diapozitiva 8">
            <a:extLst>
              <a:ext uri="{FF2B5EF4-FFF2-40B4-BE49-F238E27FC236}">
                <a16:creationId xmlns:a16="http://schemas.microsoft.com/office/drawing/2014/main" id="{FF5F15A7-3FED-4FEE-A7E5-874EDC35CD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2058FC48-4BA3-477C-AE67-318C4D3B30A3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Ograda noge 9">
            <a:extLst>
              <a:ext uri="{FF2B5EF4-FFF2-40B4-BE49-F238E27FC236}">
                <a16:creationId xmlns:a16="http://schemas.microsoft.com/office/drawing/2014/main" id="{0858E6C8-4D38-4E40-B15B-B80F2B4510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474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kroži kota na diagonali pravokotnika 6">
            <a:extLst>
              <a:ext uri="{FF2B5EF4-FFF2-40B4-BE49-F238E27FC236}">
                <a16:creationId xmlns:a16="http://schemas.microsoft.com/office/drawing/2014/main" id="{A13F9D0E-180C-4352-8258-C3AC3BD13354}"/>
              </a:ext>
            </a:extLst>
          </p:cNvPr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6DB50206-AAA8-40E2-B40F-8522F3D3B0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15AAAB47-DFEE-458D-A579-5D922089B2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82A4B99-BAA4-4432-B7E4-0EB3F2325026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20217ED2-846F-4D28-942B-89E680348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DFE0D4"/>
                </a:solidFill>
              </a:defRPr>
            </a:lvl1pPr>
          </a:lstStyle>
          <a:p>
            <a:fld id="{B7BB2068-6012-47E1-9330-FB7292B4B976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22" name="Ograda naslova 21">
            <a:extLst>
              <a:ext uri="{FF2B5EF4-FFF2-40B4-BE49-F238E27FC236}">
                <a16:creationId xmlns:a16="http://schemas.microsoft.com/office/drawing/2014/main" id="{B85C14AB-0F3E-46F3-962B-F81DFC0D0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33" name="Ograda besedila 12">
            <a:extLst>
              <a:ext uri="{FF2B5EF4-FFF2-40B4-BE49-F238E27FC236}">
                <a16:creationId xmlns:a16="http://schemas.microsoft.com/office/drawing/2014/main" id="{F4EC29E9-225B-431B-B2AF-FB04A78602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08" r:id="rId7"/>
    <p:sldLayoutId id="2147483917" r:id="rId8"/>
    <p:sldLayoutId id="2147483918" r:id="rId9"/>
    <p:sldLayoutId id="2147483909" r:id="rId10"/>
    <p:sldLayoutId id="2147483910" r:id="rId11"/>
  </p:sldLayoutIdLst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20603050405020304" pitchFamily="18" charset="-18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20603050405020304" pitchFamily="18" charset="-18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20603050405020304" pitchFamily="18" charset="-18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20603050405020304" pitchFamily="18" charset="-18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20603050405020304" pitchFamily="18" charset="-18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20603050405020304" pitchFamily="18" charset="-18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20603050405020304" pitchFamily="18" charset="-18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20603050405020304" pitchFamily="18" charset="-18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Homeopathy" TargetMode="External"/><Relationship Id="rId3" Type="http://schemas.openxmlformats.org/officeDocument/2006/relationships/hyperlink" Target="http://www.who.int/topics/traditional_medicine/en/" TargetMode="External"/><Relationship Id="rId7" Type="http://schemas.openxmlformats.org/officeDocument/2006/relationships/hyperlink" Target="http://en.wikipedia.org/wiki/Reflexolgy" TargetMode="External"/><Relationship Id="rId2" Type="http://schemas.openxmlformats.org/officeDocument/2006/relationships/hyperlink" Target="http://en.wikipedia.org/wiki/Traditional_medicin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Herbalism" TargetMode="External"/><Relationship Id="rId5" Type="http://schemas.openxmlformats.org/officeDocument/2006/relationships/hyperlink" Target="http://en.wikipedia.org/wiki/Acupuncture" TargetMode="External"/><Relationship Id="rId4" Type="http://schemas.openxmlformats.org/officeDocument/2006/relationships/hyperlink" Target="http://altmedicine.about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4958F-E522-4FFA-8321-4F9AE54AE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1640" y="620688"/>
            <a:ext cx="6048672" cy="1470025"/>
          </a:xfrm>
        </p:spPr>
        <p:txBody>
          <a:bodyPr/>
          <a:lstStyle/>
          <a:p>
            <a:pPr indent="0" fontAlgn="auto">
              <a:spcAft>
                <a:spcPts val="0"/>
              </a:spcAft>
              <a:defRPr/>
            </a:pPr>
            <a:r>
              <a:rPr lang="sl-SI" sz="8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MEDICINE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CC03C3-0804-4F2F-9364-85CB72BC4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5875" y="3933825"/>
            <a:ext cx="6400800" cy="22066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                            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169B2E0C-184A-4A2B-BB51-6CFD68590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221288"/>
            <a:ext cx="2195513" cy="16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3">
            <a:extLst>
              <a:ext uri="{FF2B5EF4-FFF2-40B4-BE49-F238E27FC236}">
                <a16:creationId xmlns:a16="http://schemas.microsoft.com/office/drawing/2014/main" id="{A8B828A3-9596-4E1D-9D7B-36C2A5314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4005263"/>
            <a:ext cx="2303463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E276CD-0E43-45AC-AD3E-BB9240579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sl-SI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Traditional</a:t>
            </a: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- </a:t>
            </a:r>
            <a:r>
              <a:rPr lang="sl-SI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Advantages</a:t>
            </a:r>
            <a:endParaRPr lang="sl-SI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9459" name="Ograda vsebine 2">
            <a:extLst>
              <a:ext uri="{FF2B5EF4-FFF2-40B4-BE49-F238E27FC236}">
                <a16:creationId xmlns:a16="http://schemas.microsoft.com/office/drawing/2014/main" id="{BAE711BA-53D2-449D-9394-15BF4A28C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Char char=""/>
            </a:pPr>
            <a:r>
              <a:rPr lang="sl-SI" altLang="sl-SI"/>
              <a:t>It is natural</a:t>
            </a:r>
          </a:p>
          <a:p>
            <a:pPr>
              <a:buFont typeface="Wingdings 2" panose="05020102010507070707" pitchFamily="18" charset="2"/>
              <a:buChar char=""/>
            </a:pPr>
            <a:r>
              <a:rPr lang="sl-SI" altLang="sl-SI"/>
              <a:t>It has long history</a:t>
            </a:r>
          </a:p>
          <a:p>
            <a:pPr>
              <a:buFont typeface="Wingdings 2" panose="05020102010507070707" pitchFamily="18" charset="2"/>
              <a:buChar char=""/>
            </a:pPr>
            <a:r>
              <a:rPr lang="sl-SI" altLang="sl-SI"/>
              <a:t>It can heal things that modern can not</a:t>
            </a:r>
          </a:p>
          <a:p>
            <a:pPr>
              <a:buFont typeface="Wingdings 2" panose="05020102010507070707" pitchFamily="18" charset="2"/>
              <a:buChar char=""/>
            </a:pPr>
            <a:r>
              <a:rPr lang="sl-SI" altLang="sl-SI"/>
              <a:t>Some ways are cheap</a:t>
            </a:r>
          </a:p>
          <a:p>
            <a:pPr>
              <a:buFont typeface="Wingdings 2" panose="05020102010507070707" pitchFamily="18" charset="2"/>
              <a:buChar char=""/>
            </a:pPr>
            <a:r>
              <a:rPr lang="sl-SI" altLang="sl-SI"/>
              <a:t>Do not have to wait long period</a:t>
            </a:r>
          </a:p>
          <a:p>
            <a:pPr>
              <a:buFont typeface="Wingdings 2" panose="05020102010507070707" pitchFamily="18" charset="2"/>
              <a:buChar char=""/>
            </a:pPr>
            <a:endParaRPr lang="sl-SI" altLang="sl-SI"/>
          </a:p>
        </p:txBody>
      </p:sp>
      <p:pic>
        <p:nvPicPr>
          <p:cNvPr id="19460" name="Picture 2" descr="http://image.yaymicro.com/rz_1210x1210/0/e6e/natural-or-alternative-medicine-concept-e6e404.jpg">
            <a:extLst>
              <a:ext uri="{FF2B5EF4-FFF2-40B4-BE49-F238E27FC236}">
                <a16:creationId xmlns:a16="http://schemas.microsoft.com/office/drawing/2014/main" id="{E9EE44F6-AAAE-4D61-94E1-2E9BB48E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292600"/>
            <a:ext cx="2501900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08F256-DCD5-426E-AE0A-9436D4E66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sl-SI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Traditional</a:t>
            </a: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- </a:t>
            </a:r>
            <a:r>
              <a:rPr lang="sl-SI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Disadvantages</a:t>
            </a:r>
            <a:endParaRPr lang="sl-SI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0483" name="Ograda vsebine 2">
            <a:extLst>
              <a:ext uri="{FF2B5EF4-FFF2-40B4-BE49-F238E27FC236}">
                <a16:creationId xmlns:a16="http://schemas.microsoft.com/office/drawing/2014/main" id="{17F9FCFB-8095-466C-AFD5-BC571074F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averly"/>
              <a:buChar char="-"/>
            </a:pPr>
            <a:r>
              <a:rPr lang="sl-SI" altLang="sl-SI"/>
              <a:t>Some ways are expencive</a:t>
            </a:r>
          </a:p>
          <a:p>
            <a:pPr>
              <a:buFont typeface="Waverly"/>
              <a:buChar char="-"/>
            </a:pPr>
            <a:r>
              <a:rPr lang="sl-SI" altLang="sl-SI"/>
              <a:t>It is not known enough</a:t>
            </a:r>
          </a:p>
          <a:p>
            <a:pPr>
              <a:buFont typeface="Waverly"/>
              <a:buChar char="-"/>
            </a:pPr>
            <a:r>
              <a:rPr lang="sl-SI" altLang="sl-SI"/>
              <a:t>Health insurance does not cover it</a:t>
            </a:r>
          </a:p>
          <a:p>
            <a:pPr>
              <a:buFont typeface="Waverly"/>
              <a:buChar char="-"/>
            </a:pPr>
            <a:r>
              <a:rPr lang="sl-SI" altLang="sl-SI"/>
              <a:t>Healer can not be a pro</a:t>
            </a:r>
          </a:p>
        </p:txBody>
      </p:sp>
      <p:pic>
        <p:nvPicPr>
          <p:cNvPr id="20484" name="Picture 2" descr="http://wellnessuncovered.com/joomla/images/stories/alternative_med.jpg">
            <a:extLst>
              <a:ext uri="{FF2B5EF4-FFF2-40B4-BE49-F238E27FC236}">
                <a16:creationId xmlns:a16="http://schemas.microsoft.com/office/drawing/2014/main" id="{B1D97214-163B-4C77-8EF7-97CDDF19F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429000"/>
            <a:ext cx="28575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43EC47-35C1-455C-9A9F-E292FC893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Modern - </a:t>
            </a:r>
            <a:r>
              <a:rPr lang="sl-SI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Advantages</a:t>
            </a:r>
            <a:endParaRPr lang="sl-SI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1507" name="Ograda vsebine 2">
            <a:extLst>
              <a:ext uri="{FF2B5EF4-FFF2-40B4-BE49-F238E27FC236}">
                <a16:creationId xmlns:a16="http://schemas.microsoft.com/office/drawing/2014/main" id="{CC4C82EE-D412-4393-9411-728395A22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Char char=""/>
            </a:pPr>
            <a:r>
              <a:rPr lang="en-US" altLang="sl-SI"/>
              <a:t>It is known enough</a:t>
            </a:r>
          </a:p>
          <a:p>
            <a:pPr>
              <a:buFont typeface="Wingdings 2" panose="05020102010507070707" pitchFamily="18" charset="2"/>
              <a:buChar char=""/>
            </a:pPr>
            <a:r>
              <a:rPr lang="en-US" altLang="sl-SI"/>
              <a:t>Cover by </a:t>
            </a:r>
            <a:r>
              <a:rPr lang="sl-SI" altLang="sl-SI"/>
              <a:t>health</a:t>
            </a:r>
            <a:r>
              <a:rPr lang="en-US" altLang="sl-SI"/>
              <a:t> insurance</a:t>
            </a:r>
            <a:endParaRPr lang="sl-SI" altLang="sl-SI"/>
          </a:p>
          <a:p>
            <a:pPr>
              <a:buFont typeface="Wingdings 2" panose="05020102010507070707" pitchFamily="18" charset="2"/>
              <a:buChar char=""/>
            </a:pPr>
            <a:r>
              <a:rPr lang="sl-SI" altLang="sl-SI"/>
              <a:t>Pacient’s healer (doctor) is pro</a:t>
            </a:r>
          </a:p>
        </p:txBody>
      </p:sp>
      <p:pic>
        <p:nvPicPr>
          <p:cNvPr id="21508" name="Picture 2" descr="http://www.themoringa.com/images/moringa_medicine.jpg">
            <a:extLst>
              <a:ext uri="{FF2B5EF4-FFF2-40B4-BE49-F238E27FC236}">
                <a16:creationId xmlns:a16="http://schemas.microsoft.com/office/drawing/2014/main" id="{9D7353C7-07F9-4AE0-A583-57DB4BB71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213100"/>
            <a:ext cx="49752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441282-B705-4641-AB55-FBE3F5054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Modern- </a:t>
            </a:r>
            <a:r>
              <a:rPr lang="sl-SI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Disadvantages</a:t>
            </a:r>
            <a:endParaRPr lang="sl-SI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2531" name="Ograda vsebine 2">
            <a:extLst>
              <a:ext uri="{FF2B5EF4-FFF2-40B4-BE49-F238E27FC236}">
                <a16:creationId xmlns:a16="http://schemas.microsoft.com/office/drawing/2014/main" id="{D771F3F9-C626-48BB-B7CE-4F32F3407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de Latin" panose="020A0A07050505020404" pitchFamily="18" charset="0"/>
              <a:buChar char="-"/>
            </a:pPr>
            <a:r>
              <a:rPr lang="en-US" altLang="sl-SI"/>
              <a:t>It can effect bad on your life</a:t>
            </a:r>
            <a:endParaRPr lang="sl-SI" altLang="sl-SI"/>
          </a:p>
          <a:p>
            <a:pPr>
              <a:buFont typeface="Wide Latin" panose="020A0A07050505020404" pitchFamily="18" charset="0"/>
              <a:buChar char="-"/>
            </a:pPr>
            <a:r>
              <a:rPr lang="sl-SI" altLang="sl-SI"/>
              <a:t>You should wait long period of time</a:t>
            </a:r>
          </a:p>
          <a:p>
            <a:pPr>
              <a:buFont typeface="Wide Latin" panose="020A0A07050505020404" pitchFamily="18" charset="0"/>
              <a:buChar char="-"/>
            </a:pPr>
            <a:r>
              <a:rPr lang="sl-SI" altLang="sl-SI"/>
              <a:t>Some doctors do not want to take time to their pacients</a:t>
            </a:r>
            <a:endParaRPr lang="en-US" altLang="sl-SI"/>
          </a:p>
        </p:txBody>
      </p:sp>
      <p:pic>
        <p:nvPicPr>
          <p:cNvPr id="22532" name="Picture 2" descr="http://wakeuplikealion.files.wordpress.com/2011/07/disease_treatment_cancer.jpg">
            <a:extLst>
              <a:ext uri="{FF2B5EF4-FFF2-40B4-BE49-F238E27FC236}">
                <a16:creationId xmlns:a16="http://schemas.microsoft.com/office/drawing/2014/main" id="{92930A86-D7A7-4EC2-9D27-F8D5511B0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573463"/>
            <a:ext cx="42862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032127-AA39-4A3D-ABEF-0F8B8C298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sl-SI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Conclusion</a:t>
            </a: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</a:p>
        </p:txBody>
      </p:sp>
      <p:sp>
        <p:nvSpPr>
          <p:cNvPr id="23555" name="Ograda vsebine 2">
            <a:extLst>
              <a:ext uri="{FF2B5EF4-FFF2-40B4-BE49-F238E27FC236}">
                <a16:creationId xmlns:a16="http://schemas.microsoft.com/office/drawing/2014/main" id="{F17B7DE9-828D-4478-9C06-9DA8BAD1F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sl-SI" altLang="sl-SI"/>
              <a:t>I think, that we should use more natural remedies and use more alternative medicine than we are using now.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441DC-A7D9-4F29-8ADA-8A02CC58E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DE26F-47F4-4E45-AEC9-A1968B0C8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>
                <a:hlinkClick r:id="rId2"/>
              </a:rPr>
              <a:t>http://en.wikipedia.org/wiki/Traditional_medicine</a:t>
            </a:r>
            <a:r>
              <a:rPr lang="sl-SI" dirty="0"/>
              <a:t> (16.1.2013; 22:02)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>
                <a:hlinkClick r:id="rId3"/>
              </a:rPr>
              <a:t>http://www.who.int/topics/traditional_medicine/en/</a:t>
            </a:r>
            <a:r>
              <a:rPr lang="sl-SI" dirty="0"/>
              <a:t> (16.1.2013; 22:02)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>
                <a:hlinkClick r:id="rId4"/>
              </a:rPr>
              <a:t>http://altmedicine.about.com/</a:t>
            </a:r>
            <a:r>
              <a:rPr lang="sl-SI" dirty="0"/>
              <a:t> (16.1.2013; 22:02)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>
                <a:hlinkClick r:id="rId5"/>
              </a:rPr>
              <a:t>http://en.wikipedia.org/wiki/Acupuncture</a:t>
            </a:r>
            <a:r>
              <a:rPr lang="sl-SI" dirty="0"/>
              <a:t> (16.1.2013; 22:02)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>
                <a:hlinkClick r:id="rId6"/>
              </a:rPr>
              <a:t>http://en.wikipedia.org/wiki/Herbalism</a:t>
            </a:r>
            <a:r>
              <a:rPr lang="sl-SI" dirty="0"/>
              <a:t> (16.1.2013; 22:02)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>
                <a:hlinkClick r:id="rId7"/>
              </a:rPr>
              <a:t>http://en.wikipedia.org/wiki/Reflexolgy</a:t>
            </a:r>
            <a:r>
              <a:rPr lang="sl-SI" dirty="0"/>
              <a:t> (16.1.2013; 22:02)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>
                <a:hlinkClick r:id="rId8"/>
              </a:rPr>
              <a:t>http://en.wikipedia.org/wiki/Homeopathy</a:t>
            </a:r>
            <a:r>
              <a:rPr lang="sl-SI" dirty="0"/>
              <a:t> (16.1.2013; 22:02)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http://www.google.si/imgres?hl=sl&amp;client=firefox-a&amp;hs=a9v&amp;sa=X&amp;tbo=d&amp;rls=org.mozilla:sl:official&amp;biw=1280&amp;bih=896&amp;tbm=isch&amp;tbnid=1AUSQ71PKg9QBM:&amp;imgrefurl=http://www.thestrengthsfoundation.org/3-tips-for-behaving-ethically-at-your-tylenol-moments/scales-of-justice&amp;docid=QzlQtHp2pD_MxM&amp;imgurl=http://www.thestrengthsfoundation.org/wp-content/uploads/2010/12/Scales-of-justice.jpg&amp;w=2240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sl-SI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sl-SI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sl-SI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sl-SI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sl-SI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660DB8-670A-45E4-AE86-68E3D7925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endParaRPr lang="sl-SI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graphicFrame>
        <p:nvGraphicFramePr>
          <p:cNvPr id="4" name="Ograda vsebine 3">
            <a:extLst>
              <a:ext uri="{FF2B5EF4-FFF2-40B4-BE49-F238E27FC236}">
                <a16:creationId xmlns:a16="http://schemas.microsoft.com/office/drawing/2014/main" id="{8BC6010E-36E5-4E88-B73E-74BCE48C2E4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536" y="1556792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92C8B-4FB2-46CD-A515-F1095447F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MODERN MEDICINE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C95BC340-4757-43D7-8FD4-A51527F4C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341438"/>
            <a:ext cx="7529512" cy="5000625"/>
          </a:xfrm>
        </p:spPr>
        <p:txBody>
          <a:bodyPr/>
          <a:lstStyle/>
          <a:p>
            <a:r>
              <a:rPr lang="sl-SI" altLang="sl-SI"/>
              <a:t>Doctors and pharmacists</a:t>
            </a:r>
          </a:p>
          <a:p>
            <a:r>
              <a:rPr lang="sl-SI" altLang="sl-SI"/>
              <a:t>Western world</a:t>
            </a:r>
          </a:p>
          <a:p>
            <a:r>
              <a:rPr lang="sl-SI" altLang="sl-SI"/>
              <a:t>Developin through years</a:t>
            </a:r>
          </a:p>
          <a:p>
            <a:r>
              <a:rPr lang="sl-SI" altLang="sl-SI"/>
              <a:t>The most known medicine in the world</a:t>
            </a:r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EADDE9A9-AA73-474B-8283-6A67BDB10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52437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3">
            <a:extLst>
              <a:ext uri="{FF2B5EF4-FFF2-40B4-BE49-F238E27FC236}">
                <a16:creationId xmlns:a16="http://schemas.microsoft.com/office/drawing/2014/main" id="{BEB0E8CB-997B-4042-8EA1-96B6620F5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3733800"/>
            <a:ext cx="111442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4">
            <a:extLst>
              <a:ext uri="{FF2B5EF4-FFF2-40B4-BE49-F238E27FC236}">
                <a16:creationId xmlns:a16="http://schemas.microsoft.com/office/drawing/2014/main" id="{77838778-B2E4-4425-B05B-EF83AF110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429125"/>
            <a:ext cx="1524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5">
            <a:extLst>
              <a:ext uri="{FF2B5EF4-FFF2-40B4-BE49-F238E27FC236}">
                <a16:creationId xmlns:a16="http://schemas.microsoft.com/office/drawing/2014/main" id="{2283B22F-8AD6-4227-8805-4A22043D6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4429125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6">
            <a:extLst>
              <a:ext uri="{FF2B5EF4-FFF2-40B4-BE49-F238E27FC236}">
                <a16:creationId xmlns:a16="http://schemas.microsoft.com/office/drawing/2014/main" id="{645126DC-F827-4EE7-9735-1A6C600CD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773238"/>
            <a:ext cx="2195512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AD862-77BD-4860-82DC-D8DE9D791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TRADITIONAL MEDICINE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456935BA-53D2-44A4-8CEB-6113D968A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484313"/>
            <a:ext cx="7600950" cy="4929187"/>
          </a:xfrm>
        </p:spPr>
        <p:txBody>
          <a:bodyPr/>
          <a:lstStyle/>
          <a:p>
            <a:r>
              <a:rPr lang="sl-SI" altLang="sl-SI"/>
              <a:t>Acupuncture</a:t>
            </a:r>
          </a:p>
          <a:p>
            <a:r>
              <a:rPr lang="sl-SI" altLang="sl-SI"/>
              <a:t>Herbalism</a:t>
            </a:r>
          </a:p>
          <a:p>
            <a:r>
              <a:rPr lang="sl-SI" altLang="sl-SI"/>
              <a:t>Reflexology</a:t>
            </a:r>
          </a:p>
          <a:p>
            <a:r>
              <a:rPr lang="sl-SI" altLang="sl-SI"/>
              <a:t>Homeopathy</a:t>
            </a:r>
          </a:p>
          <a:p>
            <a:endParaRPr lang="sl-SI" altLang="sl-SI"/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262BE3C1-7F98-486D-AA94-6ECF845E8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5" y="1989138"/>
            <a:ext cx="26289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3">
            <a:extLst>
              <a:ext uri="{FF2B5EF4-FFF2-40B4-BE49-F238E27FC236}">
                <a16:creationId xmlns:a16="http://schemas.microsoft.com/office/drawing/2014/main" id="{99DB62BE-2532-40B8-AFB0-9385E9A95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159250"/>
            <a:ext cx="2320925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4">
            <a:extLst>
              <a:ext uri="{FF2B5EF4-FFF2-40B4-BE49-F238E27FC236}">
                <a16:creationId xmlns:a16="http://schemas.microsoft.com/office/drawing/2014/main" id="{50B27445-6AEA-4BB6-AB15-D1F0C8A91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164138"/>
            <a:ext cx="2424113" cy="163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5">
            <a:extLst>
              <a:ext uri="{FF2B5EF4-FFF2-40B4-BE49-F238E27FC236}">
                <a16:creationId xmlns:a16="http://schemas.microsoft.com/office/drawing/2014/main" id="{07F4850A-9821-4A33-8FE4-B6CCACC57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4189413"/>
            <a:ext cx="2181225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6">
            <a:extLst>
              <a:ext uri="{FF2B5EF4-FFF2-40B4-BE49-F238E27FC236}">
                <a16:creationId xmlns:a16="http://schemas.microsoft.com/office/drawing/2014/main" id="{8E852133-BF55-41E5-8CDD-379926868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3250"/>
            <a:ext cx="1692275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35D94-B35C-4767-804C-FF7D9A98E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Acupuncture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3EB32F33-36F8-4B06-936D-C34CAA4CE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From China</a:t>
            </a:r>
          </a:p>
          <a:p>
            <a:r>
              <a:rPr lang="sl-SI" altLang="sl-SI"/>
              <a:t>Started 1600 BC</a:t>
            </a:r>
          </a:p>
          <a:p>
            <a:r>
              <a:rPr lang="sl-SI" altLang="sl-SI"/>
              <a:t>Firstly used rocks, than needles</a:t>
            </a:r>
          </a:p>
          <a:p>
            <a:r>
              <a:rPr lang="sl-SI" altLang="sl-SI"/>
              <a:t>Today we know many ways of acupuncture</a:t>
            </a:r>
          </a:p>
          <a:p>
            <a:endParaRPr lang="sl-SI" altLang="sl-SI"/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DC48CCED-ABC1-4DF1-BE95-F8BD33D6F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94188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3">
            <a:extLst>
              <a:ext uri="{FF2B5EF4-FFF2-40B4-BE49-F238E27FC236}">
                <a16:creationId xmlns:a16="http://schemas.microsoft.com/office/drawing/2014/main" id="{60B8B15C-6F6A-42CE-8E7C-FC9BED5BD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941888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8">
            <a:extLst>
              <a:ext uri="{FF2B5EF4-FFF2-40B4-BE49-F238E27FC236}">
                <a16:creationId xmlns:a16="http://schemas.microsoft.com/office/drawing/2014/main" id="{CE457966-CC10-4BD7-9255-7A862622A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557338"/>
            <a:ext cx="2232025" cy="148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9">
            <a:extLst>
              <a:ext uri="{FF2B5EF4-FFF2-40B4-BE49-F238E27FC236}">
                <a16:creationId xmlns:a16="http://schemas.microsoft.com/office/drawing/2014/main" id="{111F1135-4C66-4D84-8F4D-19E90D9A9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213100"/>
            <a:ext cx="1549400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2" descr="http://upload.wikimedia.org/wikipedia/commons/d/d2/ChineseMedecine.JPG">
            <a:extLst>
              <a:ext uri="{FF2B5EF4-FFF2-40B4-BE49-F238E27FC236}">
                <a16:creationId xmlns:a16="http://schemas.microsoft.com/office/drawing/2014/main" id="{85C6E16F-187A-4F8A-8070-E09F756EE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437063"/>
            <a:ext cx="147478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04EEE-A4EF-4C7D-BEB7-1792A3C27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Herbalism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58D33D21-BE1E-43AF-8E24-D9391EA10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Started way before acient Egypt</a:t>
            </a:r>
          </a:p>
          <a:p>
            <a:r>
              <a:rPr lang="sl-SI" altLang="sl-SI"/>
              <a:t>Reached climax before parmacy revolution</a:t>
            </a:r>
          </a:p>
          <a:p>
            <a:r>
              <a:rPr lang="sl-SI" altLang="sl-SI"/>
              <a:t>Since than is not very used</a:t>
            </a:r>
          </a:p>
          <a:p>
            <a:r>
              <a:rPr lang="sl-SI" altLang="sl-SI"/>
              <a:t>Garlic, ginger, eucayptus</a:t>
            </a:r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0FC9BA3D-4FB3-498F-BBA5-9A03EB068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97425"/>
            <a:ext cx="2449512" cy="188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7" descr="data:image/jpeg;base64,/9j/4AAQSkZJRgABAQAAAQABAAD/2wCEAAkGBhQSEBUUEhQVFRUVGBcVFRYYFRUYFRUXFxUVFhUXGBUXHCYeGBkjGRcUIC8gIycpLCwuFR4xNTAqNSYrLCkBCQoKDgwOGg8PGiwkHyQqLC0vKi0sLSksKiwpLCwpLCktKiksLCkpLCosLCksKSwtKSwpLCwsLCwsLCksLCwpLP/AABEIAMIBAwMBIgACEQEDEQH/xAAbAAABBQEBAAAAAAAAAAAAAAAAAQMEBQYCB//EAEAQAAEDAgQDBgMFBgUEAwAAAAEAAhEDBAUSITFBUWEGEyJxgZEyQqEHFGKx0SNScoLB8DNDkqLhFlPC8RUkc//EABoBAQADAQEBAAAAAAAAAAAAAAABAgMEBQb/xAAuEQACAgEDAgUDAwUBAAAAAAAAAQIRAxIhMQRBEyJRcfBhsfEygZEUI0LB4QX/2gAMAwEAAhEDEQA/APcEIQgBCEIAQhKgESoQgBCEIAULEMWp0R4jqdmjc/oOpVVjfakMllEhzwYc6JayNx1d0/8ASrsGwk3Ds7yS0nM9x+f8IPLn/cYSy76YbsrfZFnbUql3DqhLKXBo0zf8dfaFfU6YaAAIA0AGwStbGyVaRjXuTQITF7eNpU3VHmGtBJ9OA6nb1VJ2PuKtUVa1UnxvhrZOVoYIOXpJLf5FLlTSF70aJCEKxIIQhACEIQAhCEAIQmLy5yNJ47AdUA+hVlvdk7kyplOqfNAPoSAylQAhCEAIQhAIhCEAqEJi9u20qbqjvhYC4+iN0DN4x24bTrmjTbmLPjcfh03aOJPXzVvheP06w5O5T+RXkNxdE1TUO7iXO65jJ/NTbW9cwjXciD7QvLj1U9Tb4MtTPZUKFg1+K1FrwZMQ7+Ib/wB9VJr3DWCXODR1ML0001ZpY4sx2p7Td1NGif2h+I/uA/8AkfpvyTmO9pHCnFoA950LiQBTHF2VxGY8h78jkLHAalapkkS4nM4uBcJ1c88z5cSuXNlf6YFZS7Ik4Jgxu3RJFJvxuG7uYb56ifMr0OhTZTa1jQGgCGt6AcFhcEP3PGalvJ7utTb3cnbI3M0e/fj0V1iVxmxW2pzpSo1qzuXiim2fr7piShG+90QtkS+1XaFtpRzOME7RBdA3gHc7AdT0VnYXPeUmPgjO1roO4kA69V5PjGJnE8TZTp60muDGdWgy+oehifIDiV6tdXLKFEvdoym36DQAdToB5raM9Tb7ExdtszHbvE3EstqernFriObi6KTf9UuP8IWmwuxFGiymNmNAnmeJ8yZPqsNgd001KuIXTg1jCQ3jmquEZWDd2VsMAG5J5KMztjd3VzFuCCRDKYiGtkS+o4iAdpPDYCd84zV6n349iNVOz01Cg4ZZPYJqVC9xieQPSf8AhTl0o0QIQhACEIQAhCh3GIAaN1PPgP1QEitXDRJP6lUt5Xc8ydANh/fFO6uMkyU4+2010QhsiU6mqlW9zBVe/RciorFbNGTGvPf9U6qq3u5bCtGbBQy4qEIUAEIQgBCEIAVP2ucPuVWeIA9S4QrhRsRsW1qTqbphwjTccQfeFWabi0iHweIV2GdE5bZnUz+AesToVY9pMDqWz4eND8L/AJXeR4H8J1/NVNpVykh0QdDrvK8NrS6ZibPsb2m7iwc4tdUd3pgTEBzZknWB4XcOCYxLtI65qB7fBlAApkyJ1kzA1OnsqvsdiVOhVfSr60nt8W5gtBewiNZ3HmV3dAd33wpObTL8odvvq3NGx+krPPkzSxrw5ccr2JfFHXdPJzAQ4xEdVcdn3tovNauYFMZWgauc88ABvAnykKnwu7fJbEjdsRp6hQ34wA8tEanc7E8vLquPpsuTxvNwjPjcsMYxp1xdU64phhYWimd3DK7M0uO0yToBsSNVC7Tdq89zcupSTVp0ramRrDCA+pBHEuIb6lNXV/TAJPhDXFxBOsATH9FlaVcgGq74iTkHNx1c70mPMhesssnbItnoP2W4c1tTvahDXEllJpIBJAPeENOum3un/tE7WNNQUGu8DHeMgSTU5AfNk5cXHos9g1b7rRNy45rh7S2jxbRadyBxdBPqY4mc8LlubNUJgbCZd1Mnif6rpcqgo8GidRo0lja1sQqspsHd0qQhjSZZRb+853z1XGZPE7QBK9S7P4JRtKeSnqTq95+J55npyGwXlth29fTZ3dCgxjflkuJni53F5PombjEby4/xazmtPyg923/SzU+q1g0t1uyypHstxi1Gn/iVabP4ntb+ZVVX7e2LJH3hjiODA559MoMrzbDuzVE61Hk/wNE/6nz+S1OHYFZNj9kX/wAbi4f6QQ36LTVN9kWtl7h3buhXqtp0W1nknUinDWji5xJEALRqns6zGNy0wxjf3WgNHsFJberSN9yyJ6br3AYJcf1PkoNXFeDRJ58B+qiGSZcZKsSPV7tz9Nm8uJ80lKjOy6p0eJ0H1KWrcBug9v15pRWxyQ0f1/RRK9zKZqV5TDnqwOqjlGNRSaVEuMBWlvgrR8WpQUVdk4ytLTGgTVKzY3ZqfUFgQhCgAhCEAJi5vWUxL3taOpA/NZfEscrVJayKbeh8Z/m4enuqN9g4mdzzmSuPJ1NbRVmbn6Gou+3NFphoe/qAAPdxCp737R3bU6IB5vcT9Gx+arH4RW4UXn+U/mpH/RlZ41pxP4miPqsPEzy/BW5MV/2g52Flzbtexwh2U/8Ai/T6rD3/AHTXE0jUDdwHtbO+0tJ94C27OwdcaANI6uH6LP452Uq03Rl16OB38ljnhOUbl2+hDsh0bc+EvESAWkEHM07ag/3srW7vqr6bW5z3bRGQaNEc2jf1lVTHENHQBo9BCsmW3d0nA/4hh/xAtdTLfljQkHf1C5ow5V/PQpbZFGI5dKQyyADE6ou8ObXbLSAWkAuHzEjxecaexUC8zUqT6rQHFomDMASATpxglSMPvZtidJzSIEDUBaLC1HUyN0SBhUNhwaeEkB4IHU7pqphTMweWjMGkMIPgBM65dgdTr1TtpiJAynUH6ELqvXHv7H9CssUXHzJlbZlL6pWJDHy2ABlnblPCTv8AVPWuGNGrzJ5D9f0T2NVqbcr37wRAGri2IJPRsDXkq0VqlaIBYzmASY/Neli0tauWaxqrLptw1rfDlYOcidN5O5XNLFKU/E538LSVW0qVvTPiMu/G1w9gRCtKOL0mjQj+ULpt1u0i1ss7TGdgyjVd/KAPUk6LS21dZ7DsUbUEjnEHdajDcJcdX6Dlx/4WsPWyUS7eoXaBWFOieJTlGgGiAIT0Kxbg4ZT4BPtYG6nX8h+q4dcBo/uVAuLyVIsl173koT6yhVr4BRxeSVNgsTUUuzsC89EuF2MjM7ZX9NoAgbIWRxb2oYIHunkIUEghCEAIQhACEIQDX3Vn7rf9IXbaYGwA8l0hRQBCEKQc1HQCeQWZxgZaVSodw1x9Y0+q0N47wHroqi+tRUpPYTAcCJ5TxVZcFZHmthaB9VjXEgSATx67rnE7PuX5GuzDUgayOenBW7cAqUSKjy2A7QAyT16BZ3EL8uqOIPSenReZLDBQvKt72Ofhbkt1akbZ7HuDS9r2QdwS0wecdVSYXUc2hlcIOnEHWIOx6JHtk/3KcgBu2p0nlzWHjPSoPgrqsPvEFdXFzw8j/f0UJhk6enroF1idXK3RskwPOANfLZU2TJRze0g4tLuAJA4STv5wAq25xfL4Wan6BWFCy7+kWMflrHxNa7QPGzgHcHaSD/YgW+E7jdwmRBB0332j3XdimtCrY2qkQKhfU3k/krPAuyVxcPBYMrJ1eT4Bz6uPQfRWbLam1jSGNcQRMyZ0nXXULd4fiAdQa4ANkRA2aRIMdBBKtDTJ02QnY/2f7NUrYDKC53F7gJ/lGzR5a9Vo6QhVlOtGXrp1mJA9gU/TvBLeTgSPMR/SfZdcaWyLWWIqJutcqJVulSXOP0+L2g8p19lZyS5DZaXN6qm6xLqqy6xcHYyqa7xHmmoFtcYoNydFVOx97nhtPQTqeJ/RVFSqXnXZTsLt/EFF2S9j1zA6s026zorqg9Z7s6wiiDzWgtmLQlEhCEKCwIQhACEIQAhCEAIQhACEIQES9BkKDVomFZ3LJbI3Cr++UEMw/bbFSxgo/M/xTyaNPckfRYoMKu+11Uvvas/KQ0eQa2PzPuqkNJ/ovG6jI5ZGvQ5Ju2NOEeabMkwE93ZJhJW8FNzmiXAaCQJOw1Og568lzVZQhsugK+RokZXt83sbmEesj1ULE7g9+d/A1rQOuXWPU/QJ3DMPPeteHNqZZMZiHSZJOm7g7iNCpD8JaarnHMSXF3vryXV5Yv6Ua7JkK3t6h1aCNZHi1HKFe0qznEOqsIqAFpcNWvEbmOO/uktqGT44A4cPodz0TN3iD3OnK4UgZDRrpt4i3cnXTbVISW7ijSM9qOWhrZEz1BmOkDjCurS6Mta0w1uvnx8hrz5bKgpXjHeDO2ScoAd4jppOmhnh6J/unah2fTXfcdDHkkEou0R3NkzGmQfGDlc1wPMzqPzjzTFTHdSWt0a5zhJ11GoMbAySqWhfsY2APpqVzTuP2hHyuBPoP67p1E8kGt/nz7IrK0ScRxSpVgE5QflBIETx58VVVDJJ01JUqpcbkjo3mm6dNu5lw5DQk8ieSxTc3qkzN7kcEjX/ANIrUc2o9Ry/4XeQbyAp2H4JcVyO4pOeOLtmR1eYC7MNxexaDaZXU6S1fZbs86qQ4iKY3dz6N5+avsE+ztrIdcEPP7jZyert3fQLX06DWgCAANAAIHoF6SR01ZxbW0AAaAKXTTBqyn6Q0Viw4hCFABCEIAQhCAEIQgBCEIAQhCAFVX1DK6RsVaJq4o5hHsgPLe2mFFtbvR8NSJPJwER6gA+6zDqgXrt3ah7Sx4BB3BWPxXsXEupuAGpIdwH8QH9F5/UdK5PVE55497RlGXI8/wA/QrQYBSaHio4AF4hudst13ieJ/qmMM7LZjmfJbw3GfyG+XrxTuLUaQb3VLM9+n+Y4sYSQBIJhzpMADmsceKUFrl+xRRrcgdobO3rOdTZbtDjpnovqME88lMwTMpi07O5stE0zVqbBrj/hNB1c97iTJ0gGNlb4fb1G0j+0aBnyaZcxdMGXRIAAJ32T7cf7hsUmNkGO9mKbt8rgN3Ewekha7PeXz56k+5n6+AtBZnDBEgEsggtOuzTEHcEiJUN+BBrXd0ACDBLKm0agxrIPNajs5c95XcajfE6mHeIzmzHxkjm6QY5Jb3AzSe59NoLfCdQHNDdQ5hB4DQg8FVY7jqQSdWZOp2Or1A1zKWdx1D2Opa8wTmgu/CYKt7Ps7e5SH0KgcPhM0zPLZyv6dizNLT3LubSWsdymIg+f13Wgs6RDAKkuI4l7tfMbLbwdT3NVuqZgXdk7xw8NEyeBdTGUcfm3UnDuwN7lyuYwa7mo3QHcCJ4r0WhXyiAAPJPC+K0fTRapk6UY2h9m9YiHVKbPIOcR9APqp9r9l1IGatao/o0NYPfUz6rROvzzTTrw81aPTY48IaIhZ9l7Sjq2m0nm+Xkxx8Wk9YVmbloGiqDcLj7wt1FLguqRaVL3kmnVyoIepM7e6kEygP0Vg0KJZM0Hv7qWjAqEiVQSCbbcNLywOGYAOLZGYAyASNwDB16KD2hxtlpbvrP1yiGt4ucdGtHmf6rLfZhbvqCveVjL678snkyZj8MnKOjFW96Kt70btN0a7XCWuDhJEggiQYIkcQQQsF9o3bjuptaDiHkftXg6sB2Y0j5z9B1Omm7HYT93sqTCIdlzv/idqR6aD0UKVukL3ou0IQrlhEJUIBEJUIASQlQSgM9jmFuJzNNQjc//AGDTA6AALNX1nlbL5Ddode1IM8AA0k+Q5rWX2Jmo1wpMbkAOatV8NADiQDrU9Ib+JZBmACq8PYXCmDJrZQx1Ux/k04inT5O4767rlyb7RV/Pb56mcvoVb7epULiXOpsZJqftKj8ojRpLjBef3Y0nXkoeENJy1WMkgvgkwBlbAOuhhzgSejQNZV/2j7tlNltTOXN8jQTlG5e+NSd4G5JngmMLvXmjQo0mZHZS3vHAQ0NMvLW8TtqdJ5rBwSnTf522M6SZBrUzVy0qpbQawB2VoL6jiAGjMOZbrEbHUaqLilGmazGZKzskPqF58bmiHQG/KA2dABvsp93cii9xoznpvyEkFwgsOcvPzOLiTHHLyUOm00nm41fD2QCRmqsqsqDMR+84jbhtwVZLev59l89CrE7/ALuua1OBTNWpTZljhAMA8CNv6LWWVfOzNLSDsRseYLT8JGxCwdFr302ggimx0aQGtqPHP0G+3qtHgrHNd4dDUY2oB8jyBDxHyu6/0WuCTv6MmLNA+1aREaAQOg5dR0KeoWuRugIadhwHlyHRNUK4cJHqDuDxB6p3Ou5Jcmx3mQaij1Kir7/FBTaS4wB9TyHMo5Jciy175IaqzFp2ka92UyydpIg/orllRUjkjLghST4JvfJQ9Rg9dMfqr2WJQKdpy4gDf+5TPfbAcVaYDayDUPHRvkOPqUBa0aeUQnELNYri9xZ1HVKjO/tSZzU2xWtxp8TdqlP8QgjjtJhuiW6NKuajw0EkgACSSYAA3JPAKlve2dpStxXNVpY4eANMveRuGt3nnO3GF5p2h7T3eIiKdN1O3zBrW/8AdcTDWk/5rp+RgIG52lUlkS4IckiR2pxh+K3tO3tpNNsimeBP+ZXP4QNBPn8y0/ajtJTwu0ZbW8d6GBlMb5BEd44cyZIHEqlusTt8HomlQipe1GjvXug92Y+aDoAdmA67krK9nsBr4lck5nanNWru1DJ3A5vI2bw6BY6v8VyzJtr3LP7OezTru676oC6lSdmcTr3lXdrZO8HxH0HFeqY12koWuQVnQ6o4NY0DM4yQJyjgJ3/rooN/f2+E2bWtEBoLaVOfFUdudd9zLndfILEdjbapiGIm5rGRSIe790O/yqbeQHxR+HXUyrp6ahHkt+nbuesoRCFuaioQkQCoSIQCpCklEoCBiWH0XftK4BazxeNx7tsfMWE5NOZCqLqvVuR+xmjS/wC65v7R/wD+TD8Lfxu9BxWguLVr4zjNlMgHaeBjYkcJ2Vd2kvzRoOc0S90U6Y4mo85W+2/ospqrfYqzAvoU6dWqQ7JRYDSc8uJq1n71A07kkwCRsB1TPZ/ERSBzS9/dt7to3ALqjiOjQRJPVW19gLaTWW9MgPDRVuKx8RbTaZMT+88GG6bSVUYTbtpWpeTL7l2UcxRaST7gOJ/iAXGouMk+Kv8AH2/6YtUxat4HUGCA5rXZ6pOxe4vhv5k9IUC3te9pOccwbSZnYODjIFR3OBD/AKp26e806lIwC2o6rUjhIYGtHWXH2V7iNJrbWGCC9jKTfJxGn1cUUdXPZfPt/JWrM49jqdmWOE5nUKrANyHO1Hnp9Va2rzDcpkUpcDxLHFhb/tcfZc41Br0coJFF9NpI2zBzTlA4kDX1VnYUQO8p8Gkt/kdLm+2Yj0C0hDzUvb/fz2LJb0TXNh2YcdHDmOB8wu86aou8IB3Gh9NEriuyzUV7liMWuzWqEj4W6NHTn6/otHj1wW0HRoTDZ5SdfpKy1sOC83rcrXlOfK+w26mtBgN+SMjjqBLTxI5eiq3MEA9Py0K7thkex3KD+v0ledh6rw5JspHyuzVd6nqTuJUZsTroOqtMItxUqa6hvDhPVfQWjrW5SYzjzaVKoWVaHfghraVSrlIA+MxvJGgBLd5nZZ9v2p38AN+6jSAA3bl/maL1PEOydpcSa1vSe4xLiwB5gQJeIcdOqz9z9kdoZ7p9ejxhtQObPk8E+xCrOM3wyGpdjBVO3+KOMd/TbOkRbt389VYYLjl2Wvfc3ejWzTZ39IOqVDAbEHRrdzJ1iADJhztT2FqWVI1G3bH0xPgrQ0k8mNdma93SAVlWVQwtfWtBlMOBirSa8E7y05SNI0Cy8y2kZu1yaC7w4umvaNzFkPdTDWO0O7m03eFwBB09QNNGf+rLmS5rc1w4ZG1iHF1JpEFlGn8LCebR/wAP4X2motphrWPEPe4E1GujOQTTByDwAgkAkmSdVPNSq5zX276lB75yF2jKgDiC0VADBBjfTWJCycXHdMh/Qh9jPs9++TVq1Q2mCQ5rHB1Zzp1zHXu5M7yT03Xo9/fW+GWwDGBjGwAwbmd99XPPXzJXn1r2jrWtR1Ss3NXd4Ze92aAHSDTa+HakQXbaqI+jd4tcZgM0aDcUaI5F3PmNSfytGaitMVuTFpLbkiX1/XxG7Bgue85adMfCxszHQDcu9eQXsnZzAmWlu2kzUjV7ogvefid+nIABROynY+lZMMeOq746pEE/haPlb095V+ujFj07vk0hGt2CEIWxoIhCEAJEqIQCJEsIQCKruLE1Lpj3T3dBuZg4OqvkZv5WaebzyVrC5KhqyKM1jVjmc5riAKzg6q79y2oNBInhmcY/ndyWYvWE1m1fgbT7txZEClSrVMlMEcHFuZ58wOC9FubZrwQ8AjjPEAzB5iRss+7BHVqFUnw1LioKhzDVrGkCk0jowBxHMlYTx29vnxlJRM/g1uC2pUeNbhznAx8suDY+p9Qpta3nuxwYQT/K0hv1/JaCphTQwMA8LQGgdAICqrjC3t+EyOR/VaxgkqFUiturVuWm1ogB7SPQyfMnmnSyHl3NoB9CSD9SuKziCMzXCNdNRtHmma140gjMB/fJTpB3Vv2jiFFqYu3msne0nZiC4g9DLT1BVfUDxxKxc32RWzVYpiDalMtnkR6f2VUUXa9VTl7uZU63r5vP++K87q8c5eajOcb3LRwlscjPod/yPunqAzEkcB+eig2tc5+BOxHTjKucOtGuLmh8PiYjnoD6aGF5j6acl7kKNjtgX1Xyx7YEzAmOAidM/wCX1WitHA0RSqF9KodZo1MrxlOwcOPMGQZ9qipZfdbN5pyC1vxcS9xDXPPuY9OSoezOI0qTnOuXFtLKSX+MkPJGUy0E899F7DySxShDu/4OhutjX1n3TP8ACva0cqtChU/3ANJ9VBc7EHmHX72j8FtSafckwpuD9t7WqSzvW1MokPDHguH4mFubN5AhJddvsPYJNRx6CjWn/c0D6rsjOEu/7E2gw3spbCp3tbvbmr+/Xfn9m/D6LQYz2hpWtA1KxGXZrNM1R3BjG8T+Q1KwF39qXeOyWNs57js54Lj591Tk+7gpOB9hLi6qi4xF7ujJHeR+7DfDRb0br5LRPtEjV6EzsBhtS4rVL2uB4nHI0AZAdoaOTRpPPyK0eG9kWUO/aDnpVHmrTpOHhoPIOfI7cBzoMCIhX1tbtY0NYA1rRDWgQABsAFHxTFadFjsz2h0GBOpMaeXqp0pLcJJLc87sK1G8YTUIZUOgc4TBbM5hIJbpuDpopFt2vubKr3NVjKlNugAOSoBAjKXABw4jffcrnsJhQqZGlrXd1mc+oBIHeE5mBxHimOGkDjOjdKwZcONvXe5tShLA8QZZnyDO06ODH+WlQGdFwyU4pOPJhvyjdYJ2qt7rSm+Hjem8Zag4/Cd/MSrheO4t2Iu7bVre8YNc1OXZeppnxN/llPYH9o1ej4av7Vg0hxOZvOH/ABejgfMLSPUuLrIqNFkraR64hZ2h2+tHNDu8LZ4FjpHnlBHsShdPiQ9Uaao+poUIQtCwIQhACRKkKAEiVCA5K4ITsLkhAMlqafRUktXDmoQV1azB4KuusKad2j2V85qYqUkIoxGI9nmEHwrKX2EuYfDr5ifqvV61nKxvaasG1O7b8sZj1OsegI91y9TkjjhqZnKluY77jV5NHnC7o4Y53x1AGjeFYl08JShhjWNeHAdV4UuunfCKWWeBdnaZ1a8BsZjp4zG46n+4V5lotMtaAHMALmnxyDzI234rM4ZimV408AHy7mNSfM9VNxrEslw4M1blYW8i1zQ4EcpmfVWn1eV4bjVppcfPnoW1VuaZ15RqMcx/wvBDpGkHy2T2B4DTosPcGc0ZnEgkgbAkbAclihjg4iPqnbbG8rs1KplPQx7g6H1WuHr8raeaCf1XJCyI1+Jdn+8BkNBIIzBjMw8nRI91hMQwu4pOIe2RzBBDhzhehYFj4uG5XQ2o3dvBw/eb05jgpVeyDt16k8WPqEpl2lJWjzWz7TVqDYbTBA2EZfq1SD9ot2BDaNMcj4nH2mFsLns6x3AeyrqnZAKVjnFUmVpoytXG8SuRBe4A6ENIYPZuqg4ng9SlRNSqXlxc1rc3w5ieOZ2Y6A7DhuvQLPs1kO6zX2kVA11vR/dz13eQ8DPPXP7I8dK2Q13Zovs1fltnknd8DyaI285VB2urm3xPvGjSo1tQDQB0juqzJ/EGg+ZC13ZLCTTtKTTvlzH+bX+/NUv2p4V+wo1oB7t5a7SdHjSemZoH8wVs8f7XsTJeQ1+D4s2rRa4GdBrz5GOBI4cDKi4z2ZtbrWoyH/8AcZ4X+4+L1ldYJZMLe+p6NrtbULflDiJJaOEzqNpE8SrZtuFso3GpGq3W551W+ys5jluGZeGakc3rDolIvSe5CFl/TY/T7lfCidoSpF0GgIQhACEIQAiEIQBCIQhAJCTKukqAaLFwaafhIQgIxpryftS4/fa/8Z9oEfSF6+WrLdoexDbioarH5HujMCJa4gRO8gxHPZcnVYnlhSMskW1sed0SrBtk40KlWPCyG+ZcYj0H5haOy+z4gjvKkgbhgIn+Y6j2Wnfg7HUTRiGFpbA0gcx1nVeZH/zpTty29Pczjjfc8fpjqeMq/wC1Njk+7SMpNvTExBJbMg9RLQrDDfs+qtuIqlvdNM5gfjA1yhu4njO2u61uPYGy6p5XaOGrHR8J8uIPEfooxdDkWKXr2/YlRbTs8hr0jxBUbuSTsVor/Cq1A5ajHDk4Alp6hw3TVrh9SqYZSe7yYY99gs8LyfpcdzFxogW2ZnEg85IjyIW67GdoKtWp3NT9oA0u7z5mgcHH5gdgd/PhUW32f3FT4gKY/ERPs0krddnezjLSmWtlznaved3EbCOAHAL08GKalfCNccZWTjRXJoKVCSF6B0EM015fVszf4pU40xU7s8hSoHKfdwd5yvWjTVJ2b7KttGu8RqPcTLyADlkkNgeck8T6BUlG2iso2XFJiidosL+82tajxewhvR41YfRwCsAEsK7VqmWooOwmf/4+gKjXNc0OaQ4EEZXuA0PSFoEIUJUqCVKgQhCkkEIQgBIhCAEIQgBKhCAEiEIASoQgBIUIQCLlCEAiEIQg5cuCkQoYOS5d0nIQoQJAXSEKxIIQhACRKhACEIQAhCEAIQhAf//Z">
            <a:extLst>
              <a:ext uri="{FF2B5EF4-FFF2-40B4-BE49-F238E27FC236}">
                <a16:creationId xmlns:a16="http://schemas.microsoft.com/office/drawing/2014/main" id="{151C24F0-6F33-47FF-BE8E-7C10119D4E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20603050405020304" pitchFamily="18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20603050405020304" pitchFamily="18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20603050405020304" pitchFamily="18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20603050405020304" pitchFamily="18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20603050405020304" pitchFamily="18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20603050405020304" pitchFamily="18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20603050405020304" pitchFamily="18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20603050405020304" pitchFamily="18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20603050405020304" pitchFamily="18" charset="-18"/>
              </a:defRPr>
            </a:lvl9pPr>
          </a:lstStyle>
          <a:p>
            <a:endParaRPr lang="sl-SI" altLang="sl-SI"/>
          </a:p>
        </p:txBody>
      </p:sp>
      <p:pic>
        <p:nvPicPr>
          <p:cNvPr id="15366" name="Picture 8">
            <a:extLst>
              <a:ext uri="{FF2B5EF4-FFF2-40B4-BE49-F238E27FC236}">
                <a16:creationId xmlns:a16="http://schemas.microsoft.com/office/drawing/2014/main" id="{74CCD39A-40CB-4AFF-8810-0E86D9118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85273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2" descr="http://upload.wikimedia.org/wikipedia/commons/thumb/e/e4/PEbers_c41-bc.jpg/220px-PEbers_c41-bc.jpg">
            <a:extLst>
              <a:ext uri="{FF2B5EF4-FFF2-40B4-BE49-F238E27FC236}">
                <a16:creationId xmlns:a16="http://schemas.microsoft.com/office/drawing/2014/main" id="{D3DF3BCA-8238-44EF-9817-DC1153872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292600"/>
            <a:ext cx="228282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">
            <a:extLst>
              <a:ext uri="{FF2B5EF4-FFF2-40B4-BE49-F238E27FC236}">
                <a16:creationId xmlns:a16="http://schemas.microsoft.com/office/drawing/2014/main" id="{DC4C0D2F-2F3E-4560-B027-D98EE1359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94188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27E35-345F-4192-BD1B-A516F9406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0"/>
            <a:ext cx="7529264" cy="1498178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Homeopathy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98D62D20-8471-46DA-B848-BCF6BA009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700213"/>
            <a:ext cx="7600950" cy="4425950"/>
          </a:xfrm>
        </p:spPr>
        <p:txBody>
          <a:bodyPr/>
          <a:lstStyle/>
          <a:p>
            <a:r>
              <a:rPr lang="sl-SI" altLang="sl-SI"/>
              <a:t>Homeopathy means like to suffer</a:t>
            </a:r>
          </a:p>
          <a:p>
            <a:r>
              <a:rPr lang="sl-SI" altLang="sl-SI"/>
              <a:t>Started in1796 by Samuel Hahnemann</a:t>
            </a:r>
          </a:p>
          <a:p>
            <a:r>
              <a:rPr lang="sl-SI" altLang="sl-SI"/>
              <a:t>Consuming small amount of toxic</a:t>
            </a:r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926A30C5-E76D-4BB0-B29E-5C1B5AE05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084763"/>
            <a:ext cx="158115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4">
            <a:extLst>
              <a:ext uri="{FF2B5EF4-FFF2-40B4-BE49-F238E27FC236}">
                <a16:creationId xmlns:a16="http://schemas.microsoft.com/office/drawing/2014/main" id="{F853DD49-4F15-42EE-8B99-92788E591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873625"/>
            <a:ext cx="25241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5">
            <a:extLst>
              <a:ext uri="{FF2B5EF4-FFF2-40B4-BE49-F238E27FC236}">
                <a16:creationId xmlns:a16="http://schemas.microsoft.com/office/drawing/2014/main" id="{CEC0ECA4-F30E-4198-B295-E6A1EC57F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28453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EF111-6B94-40FA-A0F4-284673EA4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Reflexology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A47392C0-DA93-4670-81AB-1F9369A1C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From ancient Egypt</a:t>
            </a:r>
          </a:p>
          <a:p>
            <a:r>
              <a:rPr lang="sl-SI" altLang="sl-SI"/>
              <a:t>Firstly just massage</a:t>
            </a:r>
          </a:p>
          <a:p>
            <a:r>
              <a:rPr lang="sl-SI" altLang="sl-SI"/>
              <a:t>Real medicine since 1940</a:t>
            </a:r>
          </a:p>
          <a:p>
            <a:r>
              <a:rPr lang="sl-SI" altLang="sl-SI"/>
              <a:t>Massagin hands and feets</a:t>
            </a:r>
          </a:p>
          <a:p>
            <a:endParaRPr lang="sl-SI" altLang="sl-SI"/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F7D4E021-A79F-4691-9DDA-5C8E9D3A8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244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3">
            <a:extLst>
              <a:ext uri="{FF2B5EF4-FFF2-40B4-BE49-F238E27FC236}">
                <a16:creationId xmlns:a16="http://schemas.microsoft.com/office/drawing/2014/main" id="{8049DC62-77D5-4CD1-A0FA-60729C10F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1773238"/>
            <a:ext cx="2608262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5">
            <a:extLst>
              <a:ext uri="{FF2B5EF4-FFF2-40B4-BE49-F238E27FC236}">
                <a16:creationId xmlns:a16="http://schemas.microsoft.com/office/drawing/2014/main" id="{4CD397D3-D0E8-45C8-94BE-B554928F4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724400"/>
            <a:ext cx="4916487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28C160-D968-43AD-B22D-51DE50703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HEAD TO HEAD</a:t>
            </a:r>
          </a:p>
        </p:txBody>
      </p:sp>
      <p:sp>
        <p:nvSpPr>
          <p:cNvPr id="18435" name="AutoShape 2" descr="data:image/jpeg;base64,/9j/4AAQSkZJRgABAQAAAQABAAD/2wCEAAkGBhANDw8NDRANDgwNDg8MDw4MDQ8MDQwNFRAVFBQQFBIXGyYeFxkkGRISIC8gIycpLC8tFh4xNTAqNSYrLSkBCQoKBQUFDQUFDSkYEhgpKSkpKSkpKSkpKSkpKSkpKSkpKSkpKSkpKSkpKSkpKSkpKSkpKSkpKSkpKSkpKSkpKf/AABEIAOEA4QMBIgACEQEDEQH/xAAcAAEAAgMBAQEAAAAAAAAAAAAAAwQBAgYFBwj/xABDEAACAQMBBQUFAwkGBwEAAAAAAQIDERIEBRMhMVEGQWGBkQciMnGhFKKxM0JDUmJyksHRIySCssLwNGNzg6PS4RX/xAAUAQEAAAAAAAAAAAAAAAAAAAAA/8QAFBEBAAAAAAAAAAAAAAAAAAAAAP/aAAwDAQACEQMRAD8A+4gAAAAAAAAAADSpVUVeTSXiUK+1HygrLq+foB6MppcW0l4uxWqbRguV5fLl6nlTquTvJtvxZrkBfntR90Uvm7kb2hPql8kinmMwLX26p+s/Rf0MrX1Ot/mkVMxkBfjtOXeov1RPDacX8ScfvI8rIZAe9TrRl8LT/H0Nzn1Is0doTjzeS6Pn6geuCvp9bGfBO0uj5+XUsAAAAAAAAAAAAAAAAAAAAKus1yp8Fxn06eLNNo7QVNYx/KP7q6s8SVS7u3dvi2+bYE9XUObvJ3f0XyI8yJzNXMCbM1cyFzMOYE2ZjMgzMZgWMzO8K2ZjeAW1UMqZU3hsqoFtTM5FVVTdVAJ8i9pNpuPu1OMf1u9fPqeWpmcgOojJNXXFPk13mTwtn7R3bxl+Tf3fE9xO/FcgMgAAAAAAAAAAAABX12rVGDk+L5RXWRYOW2tr97Udn7kLxj49ZARVK7k3KTu27tmjmQOoauYE7mYcyDMZgTOZq5kLmYcwJszGZDmYzAmzMZkOZjMCfMbwr5mMwLSqmyqlPeDeAehGsbqoecqpJGsBezPX2LtD9DJ/uN/5Tno1SSNWzTTs1xTXcwO2BV2drFWpqf53KS6SXP8A34loAAAAAAAAAAAKG2tZuqMmnaUvcj83zfpc5BzPV7V6u9SFNcoRyf70v/i+p4LqATuZjMr5mN4BYzMOZBvBmBNmYzIXMxmBNmYzIczGYE2ZjMiyMZgS5mMyJzNXMCbMxmQ5DICdVDZVCtmMwLsapNGqeepkkKgHSdntdjV3b+Gqrf41xX816HUHzulqHFqS5xakvmndH0ChVU4xmuU4qS+TVwJAAAAAAAAAAB8929qstTWfSbh/D7v8jz96Vto6u9aq786k395kMdQBf3hjeFVVTO8As7wbwrZmymBYzMZkORnICXIxkR5GMgJcjGRE5GrmBK5mMyHMxmBPkYyIshkBLkZyIsjNwJVI3jMgTNlIC3GZ3HZjUZ6aHWDlT9HdfRo4CMjr+xNa8K0OkoT9U1/pA6YAAAAAAAAAAfDNu6jd16sf1atRekmilQ2nfhc9Ht5pHDW6ldarn5TSn/qOPbcZeYHY0tVcsRqHlw0k4JPnFpNNcU0WqUmBeUjdMhpomSA2TNrmouBtc1cjDZrJgYlM0cyOtVUeZLS2bXmslBJPis5xg35MDXMZEOojOi8asZQb5N/DL5NcGI1ALCkZyIVI3TAkyM5EdxkBLkZUiLIKQFmMjqOxFX+1qx601L0kv/Y5GMzpOxNT+9NdaM/80QO8AAAAAAAAANalRRi5S4RinJvokrsD5V7QKSnrKrX/AC15qnE4apo7zinyc4p/JtI7fbE99UnUfOc5S+V3yPHqbPbd11vcC9Vtb3bfJ8mbUdJklKzjdXs+aJdHplG0pvKf3Y/1LUqyArKhYw1YknVK85gbNmtyNzMZgS3M43IczKr2ArauO6e9lxcFeEP2u5v5HgUu0WtqPJKFm+C96/qe3qpObuzyZVfslS8oOenq8fd+KnPvt1XfYC3pu1lRf2erpKVGXCXHKK8eq+ZZ1EFTcZQblRqK8JPmusX4mlahTrQU6bUoS5Nfh4Mj0qe4qUn+iecPC3G3pkgLdOpcmUjztPVui3GQE9xkR5GMgJchkQ5GMwLCmdL2Ed9W/CjN/eiv5nJqZ2Hs5pZVa9TuhTjDzlK/+gDvgAAAAAAADnO1u1cIbiL96XGfhHuj5/75nq7V2pHTwu+M38Mevi/A+f66vKrJyk23J3b6sCjJ3ZvjwNJwsY3nADVzsauqR1JkMqgE0qpE6hDKoaOYE7qGMyHMZATZmG7kWRtGQFLbFSpCCdPvli2+OKsV6esc6eGoV481UguMX1aLm0Zyk1Qgr3tKb7kr8F8yxS2d7vG3DrZL6gUNlrdylFNOlUV/dd1muT8OF/oWdLLjV8YtfiQ1tJTpvNP3lyUWnd+NuBHnu4SlL4p3aXhxS/EDXR1OCL8Znl6Xki9GQFnMOZDmYcwJXM1zInM1dQCfeH0v2c6PDSSqtca9VteMI+6vqpnzDSUZVqkKNNXqVZxpxX7TdvQ+5bO0UdPRp0IfDShGmvGytfz5+YFgAAAAAAAHzntTtm2srU5u2DjFJ8PdwTX438zzf/0IJXuvU7Dtd7PtPtVqpKdXT6mMcVWoNXlFclOL4Stx6PxOH1PsS1UX/Ya+FRd2+hUpP6OQFHUbUWas+D4Eyq3Vzl3sbU0NRKjqLxnRnjKL48e5p96as0+jR7qlirASTqETqEU6hG6gEzmYyIszKkBJczcjTNkwNnI131jEinrb4u3MD2oahJcYpu3PkyKUpVHZLyXJFHQa2M4RyaTStJdGuZjaO3lSWFH4n3rmwLGopU6CyqyV1+YuvieNV1LrzyfCPcirGE6ryqNt/RF+jSsBNSViZSIkxkBLmYdQhczVzAmdQ0dQicy9sDY89fqKemp3WTynO11SpL4p/wBPFoDtPZfsDKUtfUXuwvSoX75cp1F8vh85dD6SQaLRw09KFGksadKKhFdEl+JOAAAAAAAAADYMSV1Z8nwA+WdpNRDV6upXglhaNOL5Oajf3387+ljxNXGxN2n0tXZdeVOrl9mk26FaXwTh3RcuSkuTXn3ni1tt0n+kp/xoDeciNyCmpJSVnFq6a4pr5mrA2UjZTIbjICypm6kVVM2VQCxkQ1VcxvDV1AKFfZybum0/2W0YpaBR6t9XxZdcjW4GI00je5q2LgbORq5GABhs1bNrGMQND7P2A7L/AGDT51FbVahKdW/OnH82l5X4+LfRHE+zbs39q1P2ior0NK4ySa4Tr84Ly+L+HqfXwAAAAAAAAAAAAADje3u3J0sdNTqSo5Q3lScLKbi20op93J8Vx5Hz2VeKf5XUVZXv79eo1frzufSO3vY97Qpb2g8dZRi8Fe0a8Oe6fR87Pq+j4fJdNQl3pprg0+DT6MC3UnlxZXnEnwsQ1QK8maOQqMgnUAl3g3pVlVI5VgLjrGN8Ud8bRqAXlUNsirCRYgBujZIzCBJGAGiibYEqpm6pgQbszuyyqZc2Vot7XoUnyqVqcH8nNJ/S4H1fshslaPRUaVrTlHfVOu8nxa8uC/wnsgAAAAAAAAAAAAAAA+O7ZjH7RqGkrPUVn/5JH2I+Jdp5PT6zUUp8Gqs5K/fCbyi/RoCrVZRr1DWtrV1PM1OvQEtasVJ1irU1ZBLUAW5ViN1StvLktKFwJYtss0oCjQLtKiBrTplmEDeFInhSA1hAmjA3hSJo0wI40zdUyWNMkVMCFUz1OzkP75pv+vT/ABKiplvZs91WpVP1KtOfkpJsD6+AAAAAAAAAAAAAAAAct217C09qxU4z3GrpxahWUclKPPCpHvjfzV34p9SAPgO0fZVtmDahSo14rlKjqaav5VMWUI+yrbUnx0ij4z1WmS+k2fo0Afnyj7FdrzV5LR0/Cepk2v4YNElf2H7Virxnoajte0a9SLfgsqaR9/AH5X2x2b1mzpqGtoVKOXwydp0qn7tSLcW/C9zGlZ+n9pbMo6ulPT6inGrRqK0oTV0/Hwa5prij8/8AbDsjPZOqdG8p6apepp6j5yp34wl+1G6T+afeBUoIvUoFHTM9OiBLCmTwpmKcSzCIGI0iSNI3jEligI1TNlAlwNkl4ARqBJGBskbxQH0nYGt3+mpT/OUcJ/vx4P15+Z6BxXZDaW6qOjJ+5Wtj0VTu9Vw9DtQAAAAAAAAAAAAAAAAAAAAAAc17QOzq2hoakIq9einqKDS47yKd4f4o3Xmuh0oA/M+mfI6XYWwNTrP+HpSnFOzqP3KUX4zfDyV2dfs72Wx+3aitqLfY1WlOhRi/ysZe971uUU2425u3Tn9BpUYwioQjGMIq0YxSjGK6JLkBwuzvZm+D1Ne3WFCN/vy/odBpexejpfonUfWrOU/py+h7oAq0dlUIfBRox/dpQX8iwqaXJL0RsAMYrovQ0np4S+KEH84pmlaVTK0EnFpcX3cWn+KfkyPOt+rHh4q8vet14cLv0AxU2Pp5fFQov/txT9bFSr2V0sv0ePjCc4/S9i3PeuKumpX44NJNWate9118xnW4+6uc2vhf7q5+YHk1OxdPnTq1YNcVfGdn9Ge9RjJRiptSkkk5JYqT627iBTrLmotclyUvBvjbyI406trttNRva/xSbk2lZ8uMfThYC+Cm3W4WXBZcPdfTHjlx4XEp1rcFFfCrcG+XF8+4C4CpVnV44xtySvi+7nz68PkbU5VcveUMbvlzt71u/wAIvzAsgwZAAAAAAAAAAAAAAAAAwjIAAAAAABhgAAAAAAAAyAMAADIAA//Z">
            <a:extLst>
              <a:ext uri="{FF2B5EF4-FFF2-40B4-BE49-F238E27FC236}">
                <a16:creationId xmlns:a16="http://schemas.microsoft.com/office/drawing/2014/main" id="{FD06A1D7-47C7-4AC2-A03D-72836E10B1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20603050405020304" pitchFamily="18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20603050405020304" pitchFamily="18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20603050405020304" pitchFamily="18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20603050405020304" pitchFamily="18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20603050405020304" pitchFamily="18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20603050405020304" pitchFamily="18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20603050405020304" pitchFamily="18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20603050405020304" pitchFamily="18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20603050405020304" pitchFamily="18" charset="-18"/>
              </a:defRPr>
            </a:lvl9pPr>
          </a:lstStyle>
          <a:p>
            <a:endParaRPr lang="sl-SI" altLang="sl-SI"/>
          </a:p>
        </p:txBody>
      </p:sp>
      <p:pic>
        <p:nvPicPr>
          <p:cNvPr id="18436" name="Picture 4" descr="http://2.bp.blogspot.com/-7FYpfyo6I4g/TeSNGhNn_aI/AAAAAAAAAHY/DoaIMUSVl5o/s1600/coming+to+a+head.jpg">
            <a:extLst>
              <a:ext uri="{FF2B5EF4-FFF2-40B4-BE49-F238E27FC236}">
                <a16:creationId xmlns:a16="http://schemas.microsoft.com/office/drawing/2014/main" id="{B1567C2A-853F-47CB-B326-856589E2E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65400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 descr="http://2.bp.blogspot.com/-7FYpfyo6I4g/TeSNGhNn_aI/AAAAAAAAAHY/DoaIMUSVl5o/s1600/coming+to+a+head.jpg">
            <a:extLst>
              <a:ext uri="{FF2B5EF4-FFF2-40B4-BE49-F238E27FC236}">
                <a16:creationId xmlns:a16="http://schemas.microsoft.com/office/drawing/2014/main" id="{F1B1D27E-9EA7-497C-BA6F-3FCDA59DD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565400"/>
            <a:ext cx="3167063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id="{B6DA7950-95A9-4A74-9CBB-74B1E06D412D}"/>
              </a:ext>
            </a:extLst>
          </p:cNvPr>
          <p:cNvSpPr/>
          <p:nvPr/>
        </p:nvSpPr>
        <p:spPr>
          <a:xfrm>
            <a:off x="1116013" y="2997200"/>
            <a:ext cx="1727200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ALTERNATIVE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54A6170A-2A09-4DF6-8C68-68307AFD61E7}"/>
              </a:ext>
            </a:extLst>
          </p:cNvPr>
          <p:cNvSpPr/>
          <p:nvPr/>
        </p:nvSpPr>
        <p:spPr>
          <a:xfrm>
            <a:off x="6300788" y="2997200"/>
            <a:ext cx="1727200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MODERN</a:t>
            </a:r>
          </a:p>
        </p:txBody>
      </p:sp>
      <p:sp>
        <p:nvSpPr>
          <p:cNvPr id="18440" name="AutoShape 8" descr="data:image/jpeg;base64,/9j/4AAQSkZJRgABAQAAAQABAAD/2wCEAAkGBg4PEA8NEBINDxMQEQ8ODxAREg8SEQ8PFhEWFhMWEhQXGycgGRklGRISIS8hKCcpLjgtFR4xNTAqOCYrLCkBCQoKBQUFDQUFDSkYEhgpKSkpKSkpKSkpKSkpKSkpKSkpKSkpKSkpKSkpKSkpKSkpKSkpKSkpKSkpKSkpKSkpKf/AABEIALkBEQMBIgACEQEDEQH/xAAcAAEAAgIDAQAAAAAAAAAAAAAABQcECAECAwb/xABJEAABAwIBBQkLCQgCAwAAAAABAAIDBBEFEhMhMVEGBwgjQVRhcYEWGCJCcpGSlLGz0hQyNVJidJOh0zM0Q3OCorLBFdEkU6P/xAAUAQEAAAAAAAAAAAAAAAAAAAAA/8QAFBEBAAAAAAAAAAAAAAAAAAAAAP/aAAwDAQACEQMRAD8AvFERAREQEREBERAREQEREBERAREQEWBjePUtDEamqlZBGCG5T76XHUGgaXHQdABOgry3P7p6LEIzNRzRzsaclxblAtdsc1wBHaEEoiIgIiICIiAiIgIiICIiAiIgIiICIiAiIgIiICIiAiIgIiICIiAiIgIiIKv3+9y1XWUUU8BaWUWfqKiMmxczIHht5CWhr9H2tCjODzuXqqeKfEJCxsNWxghYDd7s294y3DkGlwHLpOrl67/m+BmY/wDhqd3hzNDqtwPzITpbH1u1n7NvrKM3gt8Asd/ws7vBeXPo3HxX6XPi6jpcOnKHKEF8IiICIiAiIgIiICIiAiIgIiICIiAiIgIiICIiAiIgKH3V7qqbC6Z9ZUkhrSGNa0AvlkN8ljAdZNj2AnkUwqf4SNHM6kopmhxjinkEttTXPYBGXdHguF/tdKCMk4S5y/Bw8ZF9F6kh5HZHYfmrO3Cbu6bGKd1RC18bo3ZuWJ9i5jrXFiNBaRqPQVqCtiuDvW0fyCWBjmCpz75J2EjOObZoY4DWWW0dd9qC2URQ+ObsMOoQTVVNPCRpyHPBkPVGLuPYEEwuHPABJIAGkk6gOlUtup4RkbcqPDoDIdWfqLtZ1tiByj2lvUqpxjdbi+LSCOaapqS4+BTxg5F+TJhjFiey6DZLGd9fBKQlslXE9w8SDKnN9hMYIB6yF8vPwjMJBs2HEH9ORA0dl5L/AJKtsD3icaqmh72Q0jTYj5Q8h5HkMDiO2ykq7g64pGwvZPQy5IJLcqVhNhyEst5yEFf7q8cNfW1VacoCeZ8jQ62U2O9o2m2xgaOxYeFYg+mngqWfOhljmb5THBw9ixUQbGRcI7CibOgxBo25FO63/wBF9Hg+/FgdUQ1tUyFx8Woa6H+9wyP7lTuBbwWJ1UEVSZqOFk0bJWBzpXPyHtDm3DWWGgjlXXGN4HGYGl8XyarA8WF5ElvJkDQewlBsrDOx7Q9jmva4Xa5pBa4bQRoK7rTuhxnFsHlLI31lDIDd0Tg5gd5UTxku7QVZ+5bhGOGTHiUGVqGfprB3W6JxsesEdSC9UUBgO7zC6+3yaqge4/wy7Il/DfZ35KfQQ267dVT4XSvrajKLWlrWsYAXySO+a1t9G09QKqV/CXdlaMPGRflqTlkfhWC+z3762jbhFRDO5gkkzZpmEjOOlbI0gsGuwGVc7Cdq1cQbf7h93dJjEBnp8pjoyGTQvtlxOIuL20FpsbHoOoghfSKhuDXRzZ6vns4RZuKInTkulyi4AbSG39MbVfKAiIgIiICIiAiIgIiICIiAiIgLwraKKeN8EzGSxyNLHseAWuaeQgr3RBQe+FvEsgBqcPlNnPYxtJLcuynusBFJygaTZ3I0nKKruo3DYxS5E3yWsaLNkZNC10jQCLgiSK4GjpWz+LHO56XxISyCPY6QyszzuywYOkSDlUhRcVNJT+K/KqIeou41vY9wd1SgciDVUYvuhn4gTYzLyZsPrH36Mka1LYJvJ45VkOfCKVrtJfUvDD0+ALvv1gLaVEFRbnuDpQxWfWzTVTtBMcfExdIJBLz1gtVl4LucoqFmbpYIKcaAc2wBzrfWdrd2kqSRAXDm3BG3QuUQaSV9K6GWWF2gxyPjcNha4tPsXgArR389wPyKpOJREGGtlcXN8aKpILnjpa6znDZpGy8ZvPbgf+UrM7IQIKN0Msw8aVxJMcYGw5t1zsHSg2XwSjzFNTQH+FBDF6EbW/6WaiIMPFMGpqtmaqYYZ2fVlY14B2i40HpCrfdDwesMnu+lfNROOpv7aH0XHKHpditREGsOObxONU13RMirGDTlQPGWB0xvsb9V1B/Lt0NFxGcxmmtoEeVVxjsb/wBLbpEGoFNuOxqvkyxS187n65ZWSWPlSyWHnK+z3AbyDqxzpK2bMsjdpgis6SVlyA4SfNDCWuAIytXJcFX5i7y4Npmkh05LCRrZCBxrgeTQQ0H6z2qNjaIg6paLCConZIBq+TOcA/R9nJa/qYQNaCVwfBaeihZS00bIYmCzWN/MknSSeUnSs1EQEREBERAREQEREBERAREQEREBYmKVTo4/AsZHkRQg6jI7USNg0uPQ0rLUdBx1Q6TWyC8UewzH9q7sFmA7c4EHliVK2KkzTbkNMIudbjnW3c48pJuSdpKyMWgcWCVgvJC7Oxga32BD2f1NLm9ZB5F1x793f5UXvWqQQecE7ZGNkYcpr2te07WkXB8xXoo6h4qWSm8V2VUQeS53GtHkvdfqlaORSKAiIgIiIKj4SH0fSfex7mRRfBn1Yp10XsnUpwkPo+k+9j3Mii+DPqxTrovZOgvBERAREQERR+LyEhtOwkOnJZca2RAXleNlm6AfrPag64ZxrpKs6n8XB/IaT4Q8t13X5W5Gxc4S0Fs4NiDUTgg6iMpZ8cYaA1oADQGgDQAALABYOD6p/vE/+SDjCHFmXSuveCwYTrdA6+aPYA5hO2MnlUio7FeLLKsfwrtm6adxGWT5JDX9TXDlUigIiICIiAiIgIiICIiAiIgIiIMTE6oxxkssZHkRxA6jI7Q2/QNJPQ0lelFSiKNkTbkNFrn5zjrc520kkk9JKxIuOqHSa2U94mbHTEcY7+lpDQdrpApJBH49+7v8qL3rVIKPx793f5UXvWqQQYOLQuLWysBMkDs6wDW8WIez+ppcB05J5FlwTNe1sjSHNe0OaRqLSLg+Yruo6g4qSSmPzTeeDyHO4xo8l57BIwciCRREQEREFR8JD6PpPvY9zIovgz6sU66L2TqU4SH0fSfex7mRRfBn1Yp10XsnQXgiIgIiICjcN418lUdTuKg/ktOlw8t1zfla1i74vK4tbAwkPnObBGtkdryPGyzb2P1nN2rMiiaxrWNAa1oDWgagALABB3Ufg+qf7xP/AJKQUfg+qf7xP/kgz3NBBBAIIsQdII6VgYQ4sD6VxJMBDWk63QG+ad06AWk7Y3KQUdinFOjqxqjuybpgcRdx8lwa6+wP2oJFERAREQEREBERAREQEREBYmJ1ZijJaAXuIjiadTpXGzb9F9J6ATyLLUbHx1QX+JTXjZsdO4eG7+lpDQdr5ByIMuhpBDGyIEnJGlx1vcTdzndJJJPSSvdEQR+Pfu7/ACovetUgo/Hv3d/lRe9apBAWDi0LslszAS+A5xrRre21pGDblNJt9oNPIs5EHSGZr2te0hzXAOa4ai0i4I7F3Udh3FSSUp1aZoP5bneG0eS89jXsCkUBERBUfCQ+j6T72PcyKL4M+rFOui9k6lOEh9H0n3se5kUXwZ9WKddF7J0F4IiICIsDFpXZLYGEh85zbSNbGWvI8bLNBsfrFo5UHXDuNkkqjqN4YP5TT4Th5TwetrGFSK6QxNY1rGgNa0BrQNQaBYAdi7oCj8H1T/eJ/wDJSCj8H1T/AHif/JBILq9gcC0gEEEEHSCDrBXZEEfhDy0OpnEl0BDATrfCf2TunQC0n6zHKQUdifFPjqxqZxc/8hxHhHyHWdfkbl7VIoCIiAiIgIiICIiAiIg4dextr5OVVVuo3e4xgjQyTD4ZoG3tWRyylkjibl0vg+A9xJJB5SbEq1l1ewOBaQCCCCDpBB1ghBQvfK1PMYPxpPhTvlanmMH40nwqwN0W8pgtYS8ROpHnSX0xEYJ6YyCzzAL4PEuDXMLmmrYnDkbNE5hH9TC6/mCDEreEXUSsMZooBctN89J4rg76vQvfvlanmMH40nwqKk4OuMDVJh7ukSzD2xL1p+DlipPhz4ewdD53nzZse1BId8rU8xg/Gk+Fct4SdSSAKGAk6ABNJpPoqUwng2U7SDVVk0u1kEbYh1ZTi6/mCsTc5ve4Xh1nU1NE14/jPvJN02e+5HULBBD7k8YxnEXQ1NTRQ4fFG4va575DPI0tIc1sRAIadGlxGkNIBsvu0RAREQVBwkp2iiooyRlOqXPa3lLWxODj2F7POovg0TtvicdxlEUjw3lLRngSOoub5wvht+HdM+uxWoFzm6VzqSFvIAw2eesvyjfZbYoze83TPw3EaaqBswvbFOOR0DyA8Hq0OHS0INv0REBfI7r6zFqV5rKOlhr2iMR5rOPZPELlzyxtiH5RDL20+A3QbXX1yIKGm4R1XG5zH0ETHNJa5rpZWuaRrBBbcFdO+VqeYwfjSfCri3Q7jMOxEWq6aGY2sJCMmVo+zI2zh1XVcYxwb6N5LqWqqIL6cmVrZmjoBBaQOslBCd8rU8xg/Gk+FeFLwi6iPLAooDlyPk/bSaC43t81eNVwcMTB4uooJB9p07D5sg+1YzeDtjJ/iYeOkyzf6iQS3fK1PMYPxpPhTvlanmMH40nwrjD+DXUk/wDkVlPGOXMxySHzuLF9xuf3iMGpSHytlrHixvO4Zu/RG2wI6HZSCH3Lb6uL4u4xU+FwOjN2SzSSyNgYCNIe7I06D80XPQrVw6nfHFHG92W5jWtLtOmwty6T1r0p6ZkbWxxtZGxos1jGhrWjYGjQAvRAREQEREBERAREQEREBERAREQEREBERAREQFw91gTs0lcrGxOZrIJpHGwZFI9x2AMJJ/JBpXW1BlkkldpMj3vJ2lziT7V5BCuEG6mA1eepaWb/ANsEEnpRtd/tZ6gtwkwfheGuBuPkVIO0QtB/MFTqAiIgIiICIiAiIgIiICIiAiIgIiICIiAiIgIiICIiAiLzqJMljnDxWucOwXQeiLXXvj8U5vh3o1H6id8finN8O9Go/UQbFItde+PxTm+HejUfqKvt0O6iorqmasec26Zwe5kbnhjTkgeCCSeRBuFW4lBA0yTSxQtGt0j2MaO1xCpjfa35aeWnlw3Dn53PAx1FSLiMRH5zIr/OLtRdqsTa97ijnvJNySTtJuV1QEREFx7z++/DRRNwyvLmRNcTT1ABcIw43LJANOTlEkHTa9jo1Xph2L01S3Lp5oJ2nxopGPH9pWlC7NcRpBIO0a0G8KLSzC8cnpp4KlrnOdBLHM1r3PLXOY8OAcAdWhWT3x+Kc3w70aj9RBsUi1174/FOb4d6NR+onfH4pzfDvRqP1EGxSLA3P4g6ppKWqeGh09PBO4Nvkhz42uIbfku5Z6AiIgIiICIiAiIgIiICIiAiIgIiICIiAuCL6FyiCL7lsP5pRerwfCncth/NKL1eD4VKIgi+5bD+aUXq8Hwp3LYfzSi9Xg+FSiIIvuWw/mlF6vB8Kdy2H80ovV4PhUoiCL7lsP5pRerwfCncth/NKL1eD4VKIgi+5bD+aUXq8Hwp3LYfzSi9Xg+FSiIIvuWw/mlF6vB8Kdy2H80ovV4PhUoiCL7lsP5pRerwfCncth/NKL1eD4VKIg6xRNa0MaA1rQGta0ABrQLAADULLsiICIiAiIgIiICIiAiIgIiICIiAiIgIiICIiAiIgIiICIiAiIgIiICIiAiIgIiICIiAiIgIiICIiAiIg//Z">
            <a:extLst>
              <a:ext uri="{FF2B5EF4-FFF2-40B4-BE49-F238E27FC236}">
                <a16:creationId xmlns:a16="http://schemas.microsoft.com/office/drawing/2014/main" id="{BD145EF0-53ED-44A3-BDF4-8AC84EA1F4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846138"/>
            <a:ext cx="2600325" cy="176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20603050405020304" pitchFamily="18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20603050405020304" pitchFamily="18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20603050405020304" pitchFamily="18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20603050405020304" pitchFamily="18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20603050405020304" pitchFamily="18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20603050405020304" pitchFamily="18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20603050405020304" pitchFamily="18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20603050405020304" pitchFamily="18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20603050405020304" pitchFamily="18" charset="-18"/>
              </a:defRPr>
            </a:lvl9pPr>
          </a:lstStyle>
          <a:p>
            <a:endParaRPr lang="sl-SI" altLang="sl-SI"/>
          </a:p>
        </p:txBody>
      </p:sp>
      <p:sp>
        <p:nvSpPr>
          <p:cNvPr id="18441" name="AutoShape 10" descr="data:image/jpeg;base64,/9j/4AAQSkZJRgABAQAAAQABAAD/2wCEAAkGBg4PEA8NEBINDxMQEQ8ODxAREg8SEQ8PFhEWFhMWEhQXGycgGRklGRISIS8hKCcpLjgtFR4xNTAqOCYrLCkBCQoKBQUFDQUFDSkYEhgpKSkpKSkpKSkpKSkpKSkpKSkpKSkpKSkpKSkpKSkpKSkpKSkpKSkpKSkpKSkpKSkpKf/AABEIALkBEQMBIgACEQEDEQH/xAAcAAEAAgIDAQAAAAAAAAAAAAAABQcECAECAwb/xABJEAABAwIBBQkLCQgCAwAAAAABAAIDBBEFEhMhMVEGBwgjQVRhcYEWGCJCcpGSlLGz0hQyNVJidJOh0zM0Q3OCorLBFdEkU6P/xAAUAQEAAAAAAAAAAAAAAAAAAAAA/8QAFBEBAAAAAAAAAAAAAAAAAAAAAP/aAAwDAQACEQMRAD8AvFERAREQEREBERAREQEREBERAREQEWBjePUtDEamqlZBGCG5T76XHUGgaXHQdABOgry3P7p6LEIzNRzRzsaclxblAtdsc1wBHaEEoiIgIiICIiAiIgIiICIiAiIgIiICIiAiIgIiICIiAiIgIiICIiAiIgIiIKv3+9y1XWUUU8BaWUWfqKiMmxczIHht5CWhr9H2tCjODzuXqqeKfEJCxsNWxghYDd7s294y3DkGlwHLpOrl67/m+BmY/wDhqd3hzNDqtwPzITpbH1u1n7NvrKM3gt8Asd/ws7vBeXPo3HxX6XPi6jpcOnKHKEF8IiICIiAiIgIiICIiAiIgIiICIiAiIgIiICIiAiIgKH3V7qqbC6Z9ZUkhrSGNa0AvlkN8ljAdZNj2AnkUwqf4SNHM6kopmhxjinkEttTXPYBGXdHguF/tdKCMk4S5y/Bw8ZF9F6kh5HZHYfmrO3Cbu6bGKd1RC18bo3ZuWJ9i5jrXFiNBaRqPQVqCtiuDvW0fyCWBjmCpz75J2EjOObZoY4DWWW0dd9qC2URQ+ObsMOoQTVVNPCRpyHPBkPVGLuPYEEwuHPABJIAGkk6gOlUtup4RkbcqPDoDIdWfqLtZ1tiByj2lvUqpxjdbi+LSCOaapqS4+BTxg5F+TJhjFiey6DZLGd9fBKQlslXE9w8SDKnN9hMYIB6yF8vPwjMJBs2HEH9ORA0dl5L/AJKtsD3icaqmh72Q0jTYj5Q8h5HkMDiO2ykq7g64pGwvZPQy5IJLcqVhNhyEst5yEFf7q8cNfW1VacoCeZ8jQ62U2O9o2m2xgaOxYeFYg+mngqWfOhljmb5THBw9ixUQbGRcI7CibOgxBo25FO63/wBF9Hg+/FgdUQ1tUyFx8Woa6H+9wyP7lTuBbwWJ1UEVSZqOFk0bJWBzpXPyHtDm3DWWGgjlXXGN4HGYGl8XyarA8WF5ElvJkDQewlBsrDOx7Q9jmva4Xa5pBa4bQRoK7rTuhxnFsHlLI31lDIDd0Tg5gd5UTxku7QVZ+5bhGOGTHiUGVqGfprB3W6JxsesEdSC9UUBgO7zC6+3yaqge4/wy7Il/DfZ35KfQQ267dVT4XSvrajKLWlrWsYAXySO+a1t9G09QKqV/CXdlaMPGRflqTlkfhWC+z3762jbhFRDO5gkkzZpmEjOOlbI0gsGuwGVc7Cdq1cQbf7h93dJjEBnp8pjoyGTQvtlxOIuL20FpsbHoOoghfSKhuDXRzZ6vns4RZuKInTkulyi4AbSG39MbVfKAiIgIiICIiAiIgIiICIiAiIgLwraKKeN8EzGSxyNLHseAWuaeQgr3RBQe+FvEsgBqcPlNnPYxtJLcuynusBFJygaTZ3I0nKKruo3DYxS5E3yWsaLNkZNC10jQCLgiSK4GjpWz+LHO56XxISyCPY6QyszzuywYOkSDlUhRcVNJT+K/KqIeou41vY9wd1SgciDVUYvuhn4gTYzLyZsPrH36Mka1LYJvJ45VkOfCKVrtJfUvDD0+ALvv1gLaVEFRbnuDpQxWfWzTVTtBMcfExdIJBLz1gtVl4LucoqFmbpYIKcaAc2wBzrfWdrd2kqSRAXDm3BG3QuUQaSV9K6GWWF2gxyPjcNha4tPsXgArR389wPyKpOJREGGtlcXN8aKpILnjpa6znDZpGy8ZvPbgf+UrM7IQIKN0Msw8aVxJMcYGw5t1zsHSg2XwSjzFNTQH+FBDF6EbW/6WaiIMPFMGpqtmaqYYZ2fVlY14B2i40HpCrfdDwesMnu+lfNROOpv7aH0XHKHpditREGsOObxONU13RMirGDTlQPGWB0xvsb9V1B/Lt0NFxGcxmmtoEeVVxjsb/wBLbpEGoFNuOxqvkyxS187n65ZWSWPlSyWHnK+z3AbyDqxzpK2bMsjdpgis6SVlyA4SfNDCWuAIytXJcFX5i7y4Npmkh05LCRrZCBxrgeTQQ0H6z2qNjaIg6paLCConZIBq+TOcA/R9nJa/qYQNaCVwfBaeihZS00bIYmCzWN/MknSSeUnSs1EQEREBERAREQEREBERAREQEREBYmKVTo4/AsZHkRQg6jI7USNg0uPQ0rLUdBx1Q6TWyC8UewzH9q7sFmA7c4EHliVK2KkzTbkNMIudbjnW3c48pJuSdpKyMWgcWCVgvJC7Oxga32BD2f1NLm9ZB5F1x793f5UXvWqQQecE7ZGNkYcpr2te07WkXB8xXoo6h4qWSm8V2VUQeS53GtHkvdfqlaORSKAiIgIiIKj4SH0fSfex7mRRfBn1Yp10XsnUpwkPo+k+9j3Mii+DPqxTrovZOgvBERAREQERR+LyEhtOwkOnJZca2RAXleNlm6AfrPag64ZxrpKs6n8XB/IaT4Q8t13X5W5Gxc4S0Fs4NiDUTgg6iMpZ8cYaA1oADQGgDQAALABYOD6p/vE/+SDjCHFmXSuveCwYTrdA6+aPYA5hO2MnlUio7FeLLKsfwrtm6adxGWT5JDX9TXDlUigIiICIiAiIgIiICIiAiIgIiIMTE6oxxkssZHkRxA6jI7Q2/QNJPQ0lelFSiKNkTbkNFrn5zjrc520kkk9JKxIuOqHSa2U94mbHTEcY7+lpDQdrpApJBH49+7v8qL3rVIKPx793f5UXvWqQQYOLQuLWysBMkDs6wDW8WIez+ppcB05J5FlwTNe1sjSHNe0OaRqLSLg+Yruo6g4qSSmPzTeeDyHO4xo8l57BIwciCRREQEREFR8JD6PpPvY9zIovgz6sU66L2TqU4SH0fSfex7mRRfBn1Yp10XsnQXgiIgIiICjcN418lUdTuKg/ktOlw8t1zfla1i74vK4tbAwkPnObBGtkdryPGyzb2P1nN2rMiiaxrWNAa1oDWgagALABB3Ufg+qf7xP/AJKQUfg+qf7xP/kgz3NBBBAIIsQdII6VgYQ4sD6VxJMBDWk63QG+ad06AWk7Y3KQUdinFOjqxqjuybpgcRdx8lwa6+wP2oJFERAREQEREBERAREQEREBYmJ1ZijJaAXuIjiadTpXGzb9F9J6ATyLLUbHx1QX+JTXjZsdO4eG7+lpDQdr5ByIMuhpBDGyIEnJGlx1vcTdzndJJJPSSvdEQR+Pfu7/ACovetUgo/Hv3d/lRe9apBAWDi0LslszAS+A5xrRre21pGDblNJt9oNPIs5EHSGZr2te0hzXAOa4ai0i4I7F3Udh3FSSUp1aZoP5bneG0eS89jXsCkUBERBUfCQ+j6T72PcyKL4M+rFOui9k6lOEh9H0n3se5kUXwZ9WKddF7J0F4IiICIsDFpXZLYGEh85zbSNbGWvI8bLNBsfrFo5UHXDuNkkqjqN4YP5TT4Th5TwetrGFSK6QxNY1rGgNa0BrQNQaBYAdi7oCj8H1T/eJ/wDJSCj8H1T/AHif/JBILq9gcC0gEEEEHSCDrBXZEEfhDy0OpnEl0BDATrfCf2TunQC0n6zHKQUdifFPjqxqZxc/8hxHhHyHWdfkbl7VIoCIiAiIgIiICIiAiIg4dextr5OVVVuo3e4xgjQyTD4ZoG3tWRyylkjibl0vg+A9xJJB5SbEq1l1ewOBaQCCCCDpBB1ghBQvfK1PMYPxpPhTvlanmMH40nwqwN0W8pgtYS8ROpHnSX0xEYJ6YyCzzAL4PEuDXMLmmrYnDkbNE5hH9TC6/mCDEreEXUSsMZooBctN89J4rg76vQvfvlanmMH40nwqKk4OuMDVJh7ukSzD2xL1p+DlipPhz4ewdD53nzZse1BId8rU8xg/Gk+Fct4SdSSAKGAk6ABNJpPoqUwng2U7SDVVk0u1kEbYh1ZTi6/mCsTc5ve4Xh1nU1NE14/jPvJN02e+5HULBBD7k8YxnEXQ1NTRQ4fFG4va575DPI0tIc1sRAIadGlxGkNIBsvu0RAREQVBwkp2iiooyRlOqXPa3lLWxODj2F7POovg0TtvicdxlEUjw3lLRngSOoub5wvht+HdM+uxWoFzm6VzqSFvIAw2eesvyjfZbYoze83TPw3EaaqBswvbFOOR0DyA8Hq0OHS0INv0REBfI7r6zFqV5rKOlhr2iMR5rOPZPELlzyxtiH5RDL20+A3QbXX1yIKGm4R1XG5zH0ETHNJa5rpZWuaRrBBbcFdO+VqeYwfjSfCri3Q7jMOxEWq6aGY2sJCMmVo+zI2zh1XVcYxwb6N5LqWqqIL6cmVrZmjoBBaQOslBCd8rU8xg/Gk+FeFLwi6iPLAooDlyPk/bSaC43t81eNVwcMTB4uooJB9p07D5sg+1YzeDtjJ/iYeOkyzf6iQS3fK1PMYPxpPhTvlanmMH40nwrjD+DXUk/wDkVlPGOXMxySHzuLF9xuf3iMGpSHytlrHixvO4Zu/RG2wI6HZSCH3Lb6uL4u4xU+FwOjN2SzSSyNgYCNIe7I06D80XPQrVw6nfHFHG92W5jWtLtOmwty6T1r0p6ZkbWxxtZGxos1jGhrWjYGjQAvRAREQEREBERAREQEREBERAREQEREBERAREQFw91gTs0lcrGxOZrIJpHGwZFI9x2AMJJ/JBpXW1BlkkldpMj3vJ2lziT7V5BCuEG6mA1eepaWb/ANsEEnpRtd/tZ6gtwkwfheGuBuPkVIO0QtB/MFTqAiIgIiICIiAiIgIiICIiAiIgIiICIiAiIgIiICIiAiLzqJMljnDxWucOwXQeiLXXvj8U5vh3o1H6id8finN8O9Go/UQbFItde+PxTm+HejUfqKvt0O6iorqmasec26Zwe5kbnhjTkgeCCSeRBuFW4lBA0yTSxQtGt0j2MaO1xCpjfa35aeWnlw3Dn53PAx1FSLiMRH5zIr/OLtRdqsTa97ijnvJNySTtJuV1QEREFx7z++/DRRNwyvLmRNcTT1ABcIw43LJANOTlEkHTa9jo1Xph2L01S3Lp5oJ2nxopGPH9pWlC7NcRpBIO0a0G8KLSzC8cnpp4KlrnOdBLHM1r3PLXOY8OAcAdWhWT3x+Kc3w70aj9RBsUi1174/FOb4d6NR+onfH4pzfDvRqP1EGxSLA3P4g6ppKWqeGh09PBO4Nvkhz42uIbfku5Z6AiIgIiICIiAiIgIiICIiAiIgIiICIiAuCL6FyiCL7lsP5pRerwfCncth/NKL1eD4VKIgi+5bD+aUXq8Hwp3LYfzSi9Xg+FSiIIvuWw/mlF6vB8Kdy2H80ovV4PhUoiCL7lsP5pRerwfCncth/NKL1eD4VKIgi+5bD+aUXq8Hwp3LYfzSi9Xg+FSiIIvuWw/mlF6vB8Kdy2H80ovV4PhUoiCL7lsP5pRerwfCncth/NKL1eD4VKIg6xRNa0MaA1rQGta0ABrQLAADULLsiICIiAiIgIiICIiAiIgIiICIiAiIgIiICIiAiIgIiICIiAiIgIiICIiAiIgIiICIiAiIgIiICIiAiIg//Z">
            <a:extLst>
              <a:ext uri="{FF2B5EF4-FFF2-40B4-BE49-F238E27FC236}">
                <a16:creationId xmlns:a16="http://schemas.microsoft.com/office/drawing/2014/main" id="{65E8B998-57B1-4080-9243-1D7E9D32C9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846138"/>
            <a:ext cx="2600325" cy="176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20603050405020304" pitchFamily="18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20603050405020304" pitchFamily="18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20603050405020304" pitchFamily="18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20603050405020304" pitchFamily="18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20603050405020304" pitchFamily="18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20603050405020304" pitchFamily="18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20603050405020304" pitchFamily="18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20603050405020304" pitchFamily="18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20603050405020304" pitchFamily="18" charset="-18"/>
              </a:defRPr>
            </a:lvl9pPr>
          </a:lstStyle>
          <a:p>
            <a:endParaRPr lang="sl-SI" altLang="sl-SI"/>
          </a:p>
        </p:txBody>
      </p:sp>
      <p:pic>
        <p:nvPicPr>
          <p:cNvPr id="18442" name="Picture 12" descr="http://www.thestrengthsfoundation.org/wp-content/uploads/2010/12/Scales-of-justice.jpg">
            <a:extLst>
              <a:ext uri="{FF2B5EF4-FFF2-40B4-BE49-F238E27FC236}">
                <a16:creationId xmlns:a16="http://schemas.microsoft.com/office/drawing/2014/main" id="{B5F596B9-37A4-4280-A3F9-1E2F183FD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213100"/>
            <a:ext cx="238760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varna">
  <a:themeElements>
    <a:clrScheme name="Livarn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ivarn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ivarn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443</Words>
  <Application>Microsoft Office PowerPoint</Application>
  <PresentationFormat>On-screen Show (4:3)</PresentationFormat>
  <Paragraphs>76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Rockwell</vt:lpstr>
      <vt:lpstr>Waverly</vt:lpstr>
      <vt:lpstr>Wide Latin</vt:lpstr>
      <vt:lpstr>Wingdings 2</vt:lpstr>
      <vt:lpstr>Livarna</vt:lpstr>
      <vt:lpstr>MEDICINE</vt:lpstr>
      <vt:lpstr>PowerPoint Presentation</vt:lpstr>
      <vt:lpstr>MODERN MEDICINE</vt:lpstr>
      <vt:lpstr>TRADITIONAL MEDICINE</vt:lpstr>
      <vt:lpstr>Acupuncture</vt:lpstr>
      <vt:lpstr>Herbalism</vt:lpstr>
      <vt:lpstr>Homeopathy</vt:lpstr>
      <vt:lpstr>Reflexology</vt:lpstr>
      <vt:lpstr>HEAD TO HEAD</vt:lpstr>
      <vt:lpstr>Traditional - Advantages</vt:lpstr>
      <vt:lpstr>Traditional- Disadvantages</vt:lpstr>
      <vt:lpstr>Modern - Advantages</vt:lpstr>
      <vt:lpstr>Modern- Disadvantages</vt:lpstr>
      <vt:lpstr>Conclusion 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2019-05-30T09:21:21Z</dcterms:created>
  <dcterms:modified xsi:type="dcterms:W3CDTF">2019-05-30T09:21:22Z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