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75" r:id="rId8"/>
    <p:sldId id="269" r:id="rId9"/>
    <p:sldId id="271" r:id="rId10"/>
    <p:sldId id="268" r:id="rId11"/>
    <p:sldId id="270" r:id="rId12"/>
    <p:sldId id="274" r:id="rId13"/>
    <p:sldId id="261" r:id="rId14"/>
    <p:sldId id="262" r:id="rId15"/>
    <p:sldId id="279" r:id="rId16"/>
    <p:sldId id="280" r:id="rId17"/>
    <p:sldId id="281" r:id="rId18"/>
    <p:sldId id="282" r:id="rId19"/>
    <p:sldId id="283" r:id="rId20"/>
    <p:sldId id="284" r:id="rId21"/>
    <p:sldId id="278" r:id="rId22"/>
    <p:sldId id="266" r:id="rId23"/>
    <p:sldId id="286" r:id="rId24"/>
    <p:sldId id="267" r:id="rId25"/>
    <p:sldId id="272" r:id="rId26"/>
    <p:sldId id="273" r:id="rId27"/>
    <p:sldId id="276" r:id="rId28"/>
    <p:sldId id="277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E2A0F5-74A8-4EBF-B435-3ADD4DC57E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754E44E-C5B0-4015-A6F9-A74F489569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F7F2167-72E2-4DEE-9778-631AF8FBAB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Kliknite, če želite urediti slog podnaslova matrice</a:t>
            </a:r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Kliknite, če želite urediti slog naslova matrice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84FB2-767F-4DD7-ADA8-C1A5393650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44230-BE9F-4067-AB50-7BF0B131D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84958-7129-4486-BF34-27D139213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14FFA-9E34-4386-ACCE-D1E5EA9B4BA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894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20E47D-568E-4DED-90CE-C2684F26C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BE7430A-7F63-41DB-A23D-FAFB576B7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48FB185-B635-448E-8CDC-055FF4716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2B84D-9F48-40CD-B009-16A03009CC2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705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01D68C-BCC1-44F0-9E83-BEBE58D3C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8FAA6ED-EF45-4437-80C1-A67BFB028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4D63CA-5977-4172-82CA-C087AC068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439A-8C17-4820-B498-600B2ABA82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4037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04410C3-3886-4298-B29C-68AA1B258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0F467BD-60F3-4603-9D03-EC542BA96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2198C38-7E50-4858-8A64-FFAE7FF57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F127B-E797-452E-B4E0-27F2F16BF8F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8336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77214C-1BBC-416A-A7F9-45067E17D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D08307E-329D-4B1E-A56B-2791F7B65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CC6697E-E616-4BF9-9A1B-75D31292E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B7391-98A0-4AC5-8747-AB8FA143F39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9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7F82945-BDB6-4FDB-B49A-E96BF2FD8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944925-5E91-4686-8F31-346904FF6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255151C-37B0-4739-A0B0-A4722A368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CBC88-5B22-45A1-8A5F-FB14EF91839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60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4CD7838-AE41-4A47-B847-B9B3D1941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BFF2601-E5DA-4115-91C1-08468E78B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2B78215-E95F-464D-8938-A7E6451ED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4A5D1-753E-48F8-88FE-90A85DE6E2C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9862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713E931-9013-443D-97BF-ADF739769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927178-AFE7-4389-AEF8-CD864E2F9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C2C4C32-3185-43AF-81ED-469F249AC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B1772-AFC1-4CA4-9465-F87AC46E8E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7583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E79AB5-680D-4621-B8A6-33393D9DA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58678CA-A6C2-4280-901F-577CE1478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B9AA31E-34F7-4C54-A409-BF3BC8C9B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19C16-9A71-4B21-AA41-8C17CF69D50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1911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5C274E-3EFE-44B5-B7FD-F8B3749EA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3BBA2EF-510C-4902-B9BC-3F4079B45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8513B89-DB11-4583-9E2C-143B6CC85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D4BCE-D5A8-49E5-9AE4-29194004396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7561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F7D9CB5-E010-4F45-987D-3D0D77EFA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F2328DD-C3EE-4651-8D72-4B8B480FD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669C8D-3ACF-4D37-A6EF-6D296EA18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10CD4-6953-4648-8D37-79DF54298D8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1488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4DBBE7-AD34-447A-9BC7-EA07A744D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F0C459-A7E9-46A7-BAC9-7717B480D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6F500AC-EED4-4A1E-AAAF-AE1219484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70613-3691-41B5-B2DB-D6C2A8BE31E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554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6D85FB-A672-480D-B7EB-830295AE3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1F6A5B0-0FE5-4B04-8FC1-671B874D4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BF3B2F-D9F6-4240-B767-3766C1421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96A36-3329-4DB8-8AA1-F23B59F0F5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120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B1FB827-6A67-46BD-8348-790193E5AF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1923" name="Freeform 3">
              <a:extLst>
                <a:ext uri="{FF2B5EF4-FFF2-40B4-BE49-F238E27FC236}">
                  <a16:creationId xmlns:a16="http://schemas.microsoft.com/office/drawing/2014/main" id="{193B9B0D-AEC0-415A-BDFB-FF6578D27C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81924" name="Freeform 4">
              <a:extLst>
                <a:ext uri="{FF2B5EF4-FFF2-40B4-BE49-F238E27FC236}">
                  <a16:creationId xmlns:a16="http://schemas.microsoft.com/office/drawing/2014/main" id="{08E8BEE3-F041-4CA0-90A1-05D65522A7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81925" name="Rectangle 5">
            <a:extLst>
              <a:ext uri="{FF2B5EF4-FFF2-40B4-BE49-F238E27FC236}">
                <a16:creationId xmlns:a16="http://schemas.microsoft.com/office/drawing/2014/main" id="{CF00EACA-6D0D-4CB6-B5F4-2300A8A7E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Kliknite, če želite urediti slog naslova matrice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ADFDCC86-9D7D-4144-9B3D-2765AF4C4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Kliknite, če želite urediti sloge besedila matrice</a:t>
            </a:r>
          </a:p>
          <a:p>
            <a:pPr lvl="1"/>
            <a:r>
              <a:rPr lang="en-US"/>
              <a:t>Druga raven</a:t>
            </a:r>
          </a:p>
          <a:p>
            <a:pPr lvl="2"/>
            <a:r>
              <a:rPr lang="en-US"/>
              <a:t>Tretja raven</a:t>
            </a:r>
          </a:p>
          <a:p>
            <a:pPr lvl="3"/>
            <a:r>
              <a:rPr lang="en-US"/>
              <a:t>Četrta raven</a:t>
            </a:r>
          </a:p>
          <a:p>
            <a:pPr lvl="4"/>
            <a:r>
              <a:rPr lang="en-US"/>
              <a:t>Peta raven</a:t>
            </a:r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A3DB4CE0-7D1D-4F29-919C-1FCB5819B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8" name="Rectangle 8">
            <a:extLst>
              <a:ext uri="{FF2B5EF4-FFF2-40B4-BE49-F238E27FC236}">
                <a16:creationId xmlns:a16="http://schemas.microsoft.com/office/drawing/2014/main" id="{BDA30195-B973-42AA-B127-0CFADDAF26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9" name="Rectangle 9">
            <a:extLst>
              <a:ext uri="{FF2B5EF4-FFF2-40B4-BE49-F238E27FC236}">
                <a16:creationId xmlns:a16="http://schemas.microsoft.com/office/drawing/2014/main" id="{59AF6555-2366-42B7-86AE-A3C9B57623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BAE629-BF33-43D5-80E1-095E907F9AC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  <p:sldLayoutId id="2147483711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6pmWho75l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lionel-messi-555732" TargetMode="External"/><Relationship Id="rId2" Type="http://schemas.openxmlformats.org/officeDocument/2006/relationships/hyperlink" Target="http://en.wikipedia.org/wiki/Lionel_Mess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ockbio.com/Bios/Messi/Messi_bio.html" TargetMode="External"/><Relationship Id="rId5" Type="http://schemas.openxmlformats.org/officeDocument/2006/relationships/hyperlink" Target="http://www.lionel-messi.co.uk/biography/" TargetMode="External"/><Relationship Id="rId4" Type="http://schemas.openxmlformats.org/officeDocument/2006/relationships/hyperlink" Target="http://www.fcbarcelona.com/football/first-team/staff/players/messi/biograph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CFE55E-3D2D-4FA1-A18A-DC36C89965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Lionel Messi</a:t>
            </a: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4AEDFC3-2E30-42B2-9020-FD3DBAF547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3076" name="AutoShape 5" descr="9k=">
            <a:extLst>
              <a:ext uri="{FF2B5EF4-FFF2-40B4-BE49-F238E27FC236}">
                <a16:creationId xmlns:a16="http://schemas.microsoft.com/office/drawing/2014/main" id="{430EC0C0-D3F9-498B-8D6D-227F4D1AC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9450" y="2581275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3077" name="Picture 7" descr="lionel-messi-2013">
            <a:extLst>
              <a:ext uri="{FF2B5EF4-FFF2-40B4-BE49-F238E27FC236}">
                <a16:creationId xmlns:a16="http://schemas.microsoft.com/office/drawing/2014/main" id="{2C7D3577-F0E5-447B-B542-B950EC1A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7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">
            <a:extLst>
              <a:ext uri="{FF2B5EF4-FFF2-40B4-BE49-F238E27FC236}">
                <a16:creationId xmlns:a16="http://schemas.microsoft.com/office/drawing/2014/main" id="{8FD655ED-2670-4F96-8AF9-B88AFBF4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0800"/>
            <a:ext cx="27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385F7F1-158A-4ADC-B3C2-313D88921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Changes</a:t>
            </a: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BCFCBE0-32F9-46BA-A445-0CEDFD3D0B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0386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/>
              <a:t> </a:t>
            </a:r>
            <a:r>
              <a:rPr lang="sl-SI" sz="2400" dirty="0" err="1"/>
              <a:t>How</a:t>
            </a:r>
            <a:r>
              <a:rPr lang="sl-SI" sz="2400" dirty="0"/>
              <a:t> </a:t>
            </a:r>
            <a:r>
              <a:rPr lang="sl-SI" sz="2400" dirty="0" err="1"/>
              <a:t>has</a:t>
            </a:r>
            <a:r>
              <a:rPr lang="sl-SI" sz="2400" dirty="0"/>
              <a:t> </a:t>
            </a:r>
            <a:r>
              <a:rPr lang="sl-SI" sz="2400" dirty="0" err="1"/>
              <a:t>his</a:t>
            </a:r>
            <a:r>
              <a:rPr lang="sl-SI" sz="2400" dirty="0"/>
              <a:t> </a:t>
            </a:r>
            <a:r>
              <a:rPr lang="sl-SI" sz="2400" dirty="0" err="1"/>
              <a:t>life</a:t>
            </a:r>
            <a:r>
              <a:rPr lang="sl-SI" sz="2400" dirty="0"/>
              <a:t> </a:t>
            </a:r>
            <a:r>
              <a:rPr lang="sl-SI" sz="2400" dirty="0" err="1"/>
              <a:t>changed</a:t>
            </a:r>
            <a:r>
              <a:rPr lang="sl-SI" sz="2400" dirty="0"/>
              <a:t> </a:t>
            </a:r>
            <a:r>
              <a:rPr lang="sl-SI" sz="2400" dirty="0" err="1"/>
              <a:t>since</a:t>
            </a:r>
            <a:r>
              <a:rPr lang="sl-SI" sz="2400" dirty="0"/>
              <a:t> </a:t>
            </a:r>
            <a:r>
              <a:rPr lang="sl-SI" sz="2400" dirty="0" err="1"/>
              <a:t>he</a:t>
            </a:r>
            <a:r>
              <a:rPr lang="sl-SI" sz="2400" dirty="0"/>
              <a:t> </a:t>
            </a:r>
            <a:r>
              <a:rPr lang="sl-SI" sz="2400" dirty="0" err="1"/>
              <a:t>became</a:t>
            </a:r>
            <a:r>
              <a:rPr lang="sl-SI" sz="2400" dirty="0"/>
              <a:t> </a:t>
            </a:r>
            <a:r>
              <a:rPr lang="sl-SI" sz="2400" dirty="0" err="1"/>
              <a:t>famous</a:t>
            </a:r>
            <a:r>
              <a:rPr lang="sl-SI" sz="2400" dirty="0"/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sl-SI" sz="2400" dirty="0" err="1"/>
              <a:t>He</a:t>
            </a:r>
            <a:r>
              <a:rPr lang="sl-SI" sz="2400" dirty="0"/>
              <a:t> </a:t>
            </a:r>
            <a:r>
              <a:rPr lang="sl-SI" sz="2400" dirty="0" err="1"/>
              <a:t>has</a:t>
            </a:r>
            <a:r>
              <a:rPr lang="sl-SI" sz="2400" dirty="0"/>
              <a:t> </a:t>
            </a:r>
            <a:r>
              <a:rPr lang="sl-SI" sz="2400" dirty="0" err="1"/>
              <a:t>become</a:t>
            </a:r>
            <a:r>
              <a:rPr lang="sl-SI" sz="2400" dirty="0"/>
              <a:t> </a:t>
            </a:r>
            <a:r>
              <a:rPr lang="sl-SI" sz="2400" dirty="0" err="1"/>
              <a:t>rich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a </a:t>
            </a:r>
            <a:r>
              <a:rPr lang="sl-SI" sz="2400" dirty="0" err="1"/>
              <a:t>celebrity</a:t>
            </a:r>
            <a:endParaRPr lang="sl-SI" sz="2400" dirty="0"/>
          </a:p>
          <a:p>
            <a:pPr eaLnBrk="1" hangingPunct="1">
              <a:buFontTx/>
              <a:buChar char="-"/>
              <a:defRPr/>
            </a:pPr>
            <a:r>
              <a:rPr lang="sl-SI" sz="2400" dirty="0" err="1"/>
              <a:t>He</a:t>
            </a:r>
            <a:r>
              <a:rPr lang="sl-SI" sz="2400" dirty="0"/>
              <a:t>’s </a:t>
            </a:r>
            <a:r>
              <a:rPr lang="sl-SI" sz="2400" dirty="0" err="1"/>
              <a:t>started</a:t>
            </a:r>
            <a:r>
              <a:rPr lang="sl-SI" sz="2400" dirty="0"/>
              <a:t> to </a:t>
            </a:r>
            <a:r>
              <a:rPr lang="sl-SI" sz="2400" dirty="0" err="1"/>
              <a:t>appear</a:t>
            </a:r>
            <a:r>
              <a:rPr lang="sl-SI" sz="2400" dirty="0"/>
              <a:t> on </a:t>
            </a:r>
            <a:r>
              <a:rPr lang="sl-SI" sz="2400" dirty="0" err="1"/>
              <a:t>television</a:t>
            </a:r>
            <a:endParaRPr lang="sl-SI" sz="2400" dirty="0"/>
          </a:p>
          <a:p>
            <a:pPr eaLnBrk="1" hangingPunct="1">
              <a:buFontTx/>
              <a:buChar char="-"/>
              <a:defRPr/>
            </a:pPr>
            <a:r>
              <a:rPr lang="sl-SI" sz="2400" dirty="0" err="1"/>
              <a:t>He</a:t>
            </a:r>
            <a:r>
              <a:rPr lang="sl-SI" sz="2400" dirty="0"/>
              <a:t>’s </a:t>
            </a:r>
            <a:r>
              <a:rPr lang="sl-SI" sz="2400" dirty="0" err="1"/>
              <a:t>helped</a:t>
            </a:r>
            <a:r>
              <a:rPr lang="sl-SI" sz="2400" dirty="0"/>
              <a:t> </a:t>
            </a:r>
            <a:r>
              <a:rPr lang="sl-SI" sz="2400" dirty="0" err="1"/>
              <a:t>humanitarian</a:t>
            </a:r>
            <a:r>
              <a:rPr lang="sl-SI" sz="2400" dirty="0"/>
              <a:t> </a:t>
            </a:r>
            <a:r>
              <a:rPr lang="sl-SI" sz="2400" dirty="0" err="1"/>
              <a:t>organizations</a:t>
            </a:r>
            <a:r>
              <a:rPr lang="en-US" sz="2400" dirty="0"/>
              <a:t> </a:t>
            </a:r>
            <a:endParaRPr lang="sl-SI" sz="2400" dirty="0"/>
          </a:p>
          <a:p>
            <a:pPr eaLnBrk="1" hangingPunct="1">
              <a:buFontTx/>
              <a:buChar char="-"/>
              <a:defRPr/>
            </a:pPr>
            <a:r>
              <a:rPr lang="sl-SI" sz="2400" dirty="0" err="1"/>
              <a:t>People</a:t>
            </a:r>
            <a:r>
              <a:rPr lang="sl-SI" sz="2400" dirty="0"/>
              <a:t> </a:t>
            </a:r>
            <a:r>
              <a:rPr lang="sl-SI" sz="2400" dirty="0" err="1"/>
              <a:t>recognize</a:t>
            </a:r>
            <a:r>
              <a:rPr lang="sl-SI" sz="2400" dirty="0"/>
              <a:t> </a:t>
            </a:r>
            <a:r>
              <a:rPr lang="sl-SI" sz="2400" dirty="0" err="1"/>
              <a:t>him</a:t>
            </a:r>
            <a:r>
              <a:rPr lang="sl-SI" sz="2400" dirty="0"/>
              <a:t> on </a:t>
            </a:r>
            <a:r>
              <a:rPr lang="sl-SI" sz="2400" dirty="0" err="1"/>
              <a:t>streets</a:t>
            </a:r>
            <a:endParaRPr lang="en-US" sz="2400" dirty="0"/>
          </a:p>
        </p:txBody>
      </p:sp>
      <p:pic>
        <p:nvPicPr>
          <p:cNvPr id="11268" name="Picture 7" descr="large">
            <a:extLst>
              <a:ext uri="{FF2B5EF4-FFF2-40B4-BE49-F238E27FC236}">
                <a16:creationId xmlns:a16="http://schemas.microsoft.com/office/drawing/2014/main" id="{3934DE74-9452-4C8B-899B-BC27CA0DA4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143000"/>
            <a:ext cx="50292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6235272-9271-48D9-8B32-2973CCF95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Playing style</a:t>
            </a: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489439F-0204-4C67-9466-982CB901A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 sz="2800"/>
              <a:t>Messi has been compared to Diego Maradona</a:t>
            </a:r>
            <a:r>
              <a:rPr lang="sl-SI" altLang="sl-SI" sz="2800"/>
              <a:t>. </a:t>
            </a:r>
            <a:r>
              <a:rPr lang="en-US" altLang="sl-SI" sz="2800"/>
              <a:t>His quick feet allow him to keep control of the ball when dribbling at speed</a:t>
            </a:r>
            <a:r>
              <a:rPr lang="sl-SI" altLang="sl-SI" sz="2800"/>
              <a:t>. </a:t>
            </a:r>
            <a:r>
              <a:rPr lang="en-US" altLang="sl-SI" sz="2800"/>
              <a:t>Like Maradona before him, Messi is dominantly a left footed player</a:t>
            </a:r>
            <a:r>
              <a:rPr lang="sl-SI" altLang="sl-SI" sz="2800"/>
              <a:t>. </a:t>
            </a:r>
            <a:r>
              <a:rPr lang="en-US" altLang="sl-SI" sz="2800"/>
              <a:t>With the outside of his left foot, he usually begins dribbling runs, </a:t>
            </a:r>
            <a:r>
              <a:rPr lang="sl-SI" altLang="sl-SI" sz="2800"/>
              <a:t>he </a:t>
            </a:r>
            <a:r>
              <a:rPr lang="en-US" altLang="sl-SI" sz="2800"/>
              <a:t>uses the inside of his foot to finish and provide passes and assists to team mates.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</a:t>
            </a:r>
            <a:endParaRPr lang="en-US" altLang="sl-SI" sz="2800"/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1E956D30-193F-4AAE-A2C9-DC359E8B0D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l-SI"/>
              <a:t> </a:t>
            </a:r>
          </a:p>
          <a:p>
            <a:endParaRPr lang="en-US" altLang="sl-SI"/>
          </a:p>
        </p:txBody>
      </p:sp>
      <p:pic>
        <p:nvPicPr>
          <p:cNvPr id="33798" name="Picture 6" descr="112275591_display_image">
            <a:extLst>
              <a:ext uri="{FF2B5EF4-FFF2-40B4-BE49-F238E27FC236}">
                <a16:creationId xmlns:a16="http://schemas.microsoft.com/office/drawing/2014/main" id="{11E1B39E-E61E-43F0-B4E9-FD9253CA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9497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BDF4BD39-86A6-46AB-948C-D591365C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2690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Messi dribbling at speed </a:t>
            </a:r>
            <a:endParaRPr lang="en-US" altLang="sl-SI"/>
          </a:p>
        </p:txBody>
      </p:sp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28D617-61B8-4EB6-B02B-6D6C92DD4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Personal life</a:t>
            </a:r>
            <a:endParaRPr lang="en-US"/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2E29982F-9074-4C3D-B079-C0DF6BF7E5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sz="2400"/>
              <a:t>His girlfriend is Antonella Roccuzzo,since January 2009.</a:t>
            </a:r>
            <a:r>
              <a:rPr lang="en-US" sz="2400"/>
              <a:t> On 2 November 2012, Messi became a father for the first time following the birth of his son Thiago. </a:t>
            </a:r>
            <a:r>
              <a:rPr lang="sl-SI" sz="2400"/>
              <a:t>When his son was born ,Messi say:</a:t>
            </a:r>
            <a:r>
              <a:rPr lang="en-US" sz="2400"/>
              <a:t>Today I am the happiest man in the world, my son was born and thanks</a:t>
            </a:r>
            <a:r>
              <a:rPr lang="sl-SI" sz="2400"/>
              <a:t> </a:t>
            </a:r>
            <a:r>
              <a:rPr lang="en-US" sz="2400"/>
              <a:t>God for this gift!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  <p:pic>
        <p:nvPicPr>
          <p:cNvPr id="13316" name="Picture 21" descr="antonella-roccuzzo">
            <a:extLst>
              <a:ext uri="{FF2B5EF4-FFF2-40B4-BE49-F238E27FC236}">
                <a16:creationId xmlns:a16="http://schemas.microsoft.com/office/drawing/2014/main" id="{69ED5C4F-2830-4114-AA33-3D3CF034E0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90600"/>
            <a:ext cx="388937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22">
            <a:extLst>
              <a:ext uri="{FF2B5EF4-FFF2-40B4-BE49-F238E27FC236}">
                <a16:creationId xmlns:a16="http://schemas.microsoft.com/office/drawing/2014/main" id="{D4148439-6B81-47F3-BC4B-36A6A601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491288"/>
            <a:ext cx="354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Messi and Antonella, his girfriend</a:t>
            </a:r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475E890-F9AF-4895-94D0-87E0507AA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Honours</a:t>
            </a: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0A751A-1794-4302-8A4F-63AF6B139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He has a lot of honours with club, national team and the most have individual awards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With Barcelona he won: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l-SI"/>
              <a:t> </a:t>
            </a:r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La-Liga-Trophy">
            <a:extLst>
              <a:ext uri="{FF2B5EF4-FFF2-40B4-BE49-F238E27FC236}">
                <a16:creationId xmlns:a16="http://schemas.microsoft.com/office/drawing/2014/main" id="{F2AB7D1B-343B-463A-A436-FC797C70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816372F2-E4EA-4818-A06C-5D409E3D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15000"/>
            <a:ext cx="179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La Liga: 6 Titles</a:t>
            </a:r>
          </a:p>
          <a:p>
            <a:endParaRPr lang="en-US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257387d1341240339-building-trophy-cabinet-copa-del-rey">
            <a:extLst>
              <a:ext uri="{FF2B5EF4-FFF2-40B4-BE49-F238E27FC236}">
                <a16:creationId xmlns:a16="http://schemas.microsoft.com/office/drawing/2014/main" id="{2FE084DE-69BB-4886-86F2-0C51F860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5A4E1BCD-A7F3-4140-9B77-056FB26A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57800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Spanish Cup: 3 Titles</a:t>
            </a:r>
            <a:endParaRPr lang="en-US" alt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supercopadeespaa">
            <a:extLst>
              <a:ext uri="{FF2B5EF4-FFF2-40B4-BE49-F238E27FC236}">
                <a16:creationId xmlns:a16="http://schemas.microsoft.com/office/drawing/2014/main" id="{40D94345-827D-4FD1-9213-8F5D311D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F65F6B0A-D5AB-4294-8F97-E233F343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3246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Supercopa de Espana: 5 Titles</a:t>
            </a:r>
            <a:endParaRPr lang="en-US" altLang="sl-S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kb-124800">
            <a:extLst>
              <a:ext uri="{FF2B5EF4-FFF2-40B4-BE49-F238E27FC236}">
                <a16:creationId xmlns:a16="http://schemas.microsoft.com/office/drawing/2014/main" id="{6359C668-E01E-4F68-8886-F49E75BE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BCBA248A-9EF7-4A99-AEA8-9022FEAB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358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UEFA Champions League: 3 Titles</a:t>
            </a:r>
            <a:endParaRPr lang="en-US" alt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1499384_w2">
            <a:extLst>
              <a:ext uri="{FF2B5EF4-FFF2-40B4-BE49-F238E27FC236}">
                <a16:creationId xmlns:a16="http://schemas.microsoft.com/office/drawing/2014/main" id="{C328CC4F-8A48-40E8-82A8-6D964DC6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5715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70907FDC-97F2-4958-8CA8-0E8B03B8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67200"/>
            <a:ext cx="272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UEFA Super Cup: 2 Titles</a:t>
            </a:r>
            <a:endParaRPr lang="en-US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7B0A38-1766-4271-BD8F-18FBE3E06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Me</a:t>
            </a: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DF6FE5F-EDD7-4CAA-8BD9-8D4FB33A1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800"/>
              <a:t>My name is Domen and I’m 14 years old. I live in Gasteraj in a house with my parents,my sister and my brother. I’m a verry happy and active person. I play football for FC Jurovski Dol. In my free time I like telephoning with my friends, going for a walk, going out with my friends, listening to music and the most often I surf on the Internet. Like most of boys I like computer games. This year I'm going to secondary school in Maribor. My birthday is on 27th November. In the future I hope will succeed in the elementary school and enroll on a high school.</a:t>
            </a:r>
            <a:endParaRPr lang="en-US" altLang="sl-SI" sz="280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fifa-club-world-cup-2007-thumb7406736">
            <a:extLst>
              <a:ext uri="{FF2B5EF4-FFF2-40B4-BE49-F238E27FC236}">
                <a16:creationId xmlns:a16="http://schemas.microsoft.com/office/drawing/2014/main" id="{A40F4233-4980-4725-B8F1-DE7873E3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85875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C2E594AB-1803-413D-B13E-E2D9E2D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17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FIFA Club World Cup: 2 Titles</a:t>
            </a:r>
            <a:endParaRPr lang="en-US" altLang="sl-S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F93C21D-57AD-48F4-B014-8AD9F45D7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/>
              <a:t>Argentina</a:t>
            </a:r>
            <a:endParaRPr lang="en-US" altLang="sl-SI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663C88F-E2A5-4073-A224-08A1D7CE2E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l-SI" sz="2800"/>
              <a:t>FIFA World Cup: 2005 </a:t>
            </a:r>
          </a:p>
          <a:p>
            <a:pPr eaLnBrk="1" hangingPunct="1"/>
            <a:r>
              <a:rPr lang="en-US" altLang="sl-SI" sz="2800"/>
              <a:t>South American Youth Championship: 2005 </a:t>
            </a:r>
          </a:p>
          <a:p>
            <a:r>
              <a:rPr lang="en-US" altLang="sl-SI" sz="2800">
                <a:effectLst/>
              </a:rPr>
              <a:t>Olympic Gold Medal: 2008 </a:t>
            </a:r>
            <a:endParaRPr lang="sl-SI" altLang="sl-SI" sz="2800">
              <a:effectLst/>
            </a:endParaRPr>
          </a:p>
          <a:p>
            <a:endParaRPr lang="sl-SI" altLang="sl-SI" sz="2800">
              <a:effectLst/>
            </a:endParaRPr>
          </a:p>
          <a:p>
            <a:endParaRPr lang="en-US" altLang="sl-SI" sz="2800">
              <a:effectLst/>
            </a:endParaRPr>
          </a:p>
        </p:txBody>
      </p:sp>
      <p:pic>
        <p:nvPicPr>
          <p:cNvPr id="40966" name="Picture 6" descr="FIFA-U-20-World-Cup">
            <a:extLst>
              <a:ext uri="{FF2B5EF4-FFF2-40B4-BE49-F238E27FC236}">
                <a16:creationId xmlns:a16="http://schemas.microsoft.com/office/drawing/2014/main" id="{68905F6C-4098-4C6B-83B6-663FEB02F9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367088" cy="4495800"/>
          </a:xfrm>
        </p:spPr>
      </p:pic>
      <p:sp>
        <p:nvSpPr>
          <p:cNvPr id="40968" name="Text Box 8">
            <a:extLst>
              <a:ext uri="{FF2B5EF4-FFF2-40B4-BE49-F238E27FC236}">
                <a16:creationId xmlns:a16="http://schemas.microsoft.com/office/drawing/2014/main" id="{26AB099C-0935-40DF-BA6B-FD604401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16650"/>
            <a:ext cx="3182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FIFA World Cup: 2005 </a:t>
            </a:r>
            <a:endParaRPr lang="en-US" alt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16763B58-EA48-4316-96F2-CC5EE6429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Individual</a:t>
            </a: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86C05A4-F50A-4AE5-A5D6-0EA0E62DA6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FIFA Ballon d'Or</a:t>
            </a:r>
            <a:endParaRPr lang="sl-SI" altLang="sl-SI" sz="1800">
              <a:solidFill>
                <a:srgbClr val="08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FIFA World Player of the Year </a:t>
            </a:r>
            <a:endParaRPr lang="sl-SI" altLang="sl-SI" sz="1800">
              <a:solidFill>
                <a:srgbClr val="08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World Soccer Player of the Year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World Soccer Young Player of the Year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ESM Team of the Year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European Golden Shoe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Pichichi Trophy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Liga Player of the Year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LFP Best Player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LFP Best Forward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La Liga Foreig</a:t>
            </a:r>
            <a:r>
              <a:rPr lang="sl-SI" altLang="sl-SI" sz="1800"/>
              <a:t>n</a:t>
            </a:r>
            <a:r>
              <a:rPr lang="en-US" altLang="sl-SI" sz="1800"/>
              <a:t> Player of the Year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La Liga Ibero-American Player of the Year </a:t>
            </a:r>
            <a:endParaRPr lang="sl-SI" altLang="sl-SI" sz="180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89D3AFE-6B2D-4016-8259-51A2CD1A5A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l-SI" sz="1800"/>
              <a:t>UEFA Champions League Top Goalscorer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UEFA Best Player in Europe Award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UEFA Club Footballer of the Year </a:t>
            </a:r>
            <a:endParaRPr lang="sl-SI" altLang="sl-SI" sz="1800">
              <a:solidFill>
                <a:srgbClr val="08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UEFA Champions League Forward of the Year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UEFA Team of the Year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Tuttosport Golden Boy</a:t>
            </a:r>
            <a:r>
              <a:rPr lang="en-US" altLang="sl-SI" sz="18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Sportsperson of the Year of Argentina</a:t>
            </a:r>
            <a:r>
              <a:rPr lang="en-US" altLang="sl-SI" sz="18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l-SI" sz="1800">
                <a:solidFill>
                  <a:srgbClr val="0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Footballer of the Year of Argentina</a:t>
            </a:r>
            <a:r>
              <a:rPr lang="en-US" altLang="sl-SI" sz="1800"/>
              <a:t>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Male Best Athlete in Latin America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IFFHS World's Top Goal Scorer 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Best International Athlete ESPY Award</a:t>
            </a:r>
            <a:endParaRPr lang="sl-SI" altLang="sl-SI" sz="1800"/>
          </a:p>
          <a:p>
            <a:pPr eaLnBrk="1" hangingPunct="1">
              <a:lnSpc>
                <a:spcPct val="80000"/>
              </a:lnSpc>
            </a:pPr>
            <a:r>
              <a:rPr lang="en-US" altLang="sl-SI" sz="1800"/>
              <a:t>FIFA/FIFPro World XI </a:t>
            </a:r>
          </a:p>
          <a:p>
            <a:pPr eaLnBrk="1" hangingPunct="1">
              <a:lnSpc>
                <a:spcPct val="80000"/>
              </a:lnSpc>
            </a:pPr>
            <a:endParaRPr lang="en-US" altLang="sl-SI" sz="180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>
            <a:extLst>
              <a:ext uri="{FF2B5EF4-FFF2-40B4-BE49-F238E27FC236}">
                <a16:creationId xmlns:a16="http://schemas.microsoft.com/office/drawing/2014/main" id="{34C4A996-BB44-4958-8427-733456A7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244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Messi with Ballon d'or</a:t>
            </a:r>
            <a:endParaRPr lang="en-US" altLang="sl-SI"/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46DD46DC-19F9-4BA6-9D5A-1E01D4A02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effectLst/>
            </a:endParaRPr>
          </a:p>
        </p:txBody>
      </p:sp>
      <p:pic>
        <p:nvPicPr>
          <p:cNvPr id="65548" name="Picture 12" descr="tumblr_m8emfl6Gr61rcndano1_1280">
            <a:extLst>
              <a:ext uri="{FF2B5EF4-FFF2-40B4-BE49-F238E27FC236}">
                <a16:creationId xmlns:a16="http://schemas.microsoft.com/office/drawing/2014/main" id="{A49131FF-E45F-4D1E-B1E8-7D4226BD62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752600"/>
            <a:ext cx="4724400" cy="2986088"/>
          </a:xfrm>
        </p:spPr>
      </p:pic>
      <p:pic>
        <p:nvPicPr>
          <p:cNvPr id="65549" name="Picture 13" descr="hi-res-137126574_crop_650x440">
            <a:extLst>
              <a:ext uri="{FF2B5EF4-FFF2-40B4-BE49-F238E27FC236}">
                <a16:creationId xmlns:a16="http://schemas.microsoft.com/office/drawing/2014/main" id="{0AE1FCCC-CB0D-4388-AFF4-4F821308DE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419600" cy="2990850"/>
          </a:xfrm>
        </p:spPr>
      </p:pic>
      <p:sp>
        <p:nvSpPr>
          <p:cNvPr id="65552" name="Text Box 16">
            <a:extLst>
              <a:ext uri="{FF2B5EF4-FFF2-40B4-BE49-F238E27FC236}">
                <a16:creationId xmlns:a16="http://schemas.microsoft.com/office/drawing/2014/main" id="{5EF44E4C-B2B3-4BCD-93F1-4E2EBD2F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10A437DC-5D6C-4588-B92C-22A431C9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4437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On 7th Janurary 2013 he got 4 Ballon d’or</a:t>
            </a:r>
            <a:endParaRPr lang="en-US" altLang="sl-S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335A078-6187-4785-95BF-68A3C7DF6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Records</a:t>
            </a: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07E6C8-3458-4EDC-93AC-6E578687E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/>
              <a:t> </a:t>
            </a:r>
            <a:r>
              <a:rPr lang="en-US" altLang="sl-SI" b="1"/>
              <a:t>World</a:t>
            </a:r>
          </a:p>
          <a:p>
            <a:r>
              <a:rPr lang="en-US" altLang="sl-SI"/>
              <a:t>Guinness World Records title for the most goals in a year: 91 goals. </a:t>
            </a:r>
          </a:p>
          <a:p>
            <a:r>
              <a:rPr lang="en-US" altLang="sl-SI"/>
              <a:t>Most international goals in a year (club and national team): 25 goals (shared with Vivian Woodward). </a:t>
            </a:r>
          </a:p>
          <a:p>
            <a:r>
              <a:rPr lang="en-US" altLang="sl-SI"/>
              <a:t>Most goals scored in FIFA Club World Cu</a:t>
            </a:r>
            <a:r>
              <a:rPr lang="sl-SI" altLang="sl-SI"/>
              <a:t>p:</a:t>
            </a:r>
            <a:r>
              <a:rPr lang="en-US" altLang="sl-SI"/>
              <a:t> 4 goals (</a:t>
            </a:r>
            <a:r>
              <a:rPr lang="sl-SI" altLang="sl-SI"/>
              <a:t>shared </a:t>
            </a:r>
            <a:r>
              <a:rPr lang="en-US" altLang="sl-SI"/>
              <a:t>with Denilson and Mohamed Aboutrika).</a:t>
            </a:r>
            <a:r>
              <a:rPr lang="en-US" altLang="sl-SI">
                <a:effectLst/>
              </a:rPr>
              <a:t> </a:t>
            </a:r>
          </a:p>
        </p:txBody>
      </p:sp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5FADED-6F20-49A0-B661-9D2E24282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l-SI" sz="4000" b="1">
                <a:effectLst/>
              </a:rPr>
              <a:t>Spain</a:t>
            </a:r>
            <a:br>
              <a:rPr lang="en-US" altLang="sl-SI" sz="4000" b="1">
                <a:effectLst/>
              </a:rPr>
            </a:br>
            <a:endParaRPr lang="en-US" altLang="sl-SI" sz="4000" b="1">
              <a:effectLst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6028482-C348-4647-95F1-DCEA5662A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effectLst/>
              </a:rPr>
              <a:t>  </a:t>
            </a:r>
            <a:r>
              <a:rPr lang="en-US" altLang="sl-SI">
                <a:effectLst/>
              </a:rPr>
              <a:t>Most goals scored in La Liga in a season: 50 goals. </a:t>
            </a:r>
          </a:p>
          <a:p>
            <a:r>
              <a:rPr lang="en-US" altLang="sl-SI">
                <a:effectLst/>
              </a:rPr>
              <a:t>Most La Liga hat-tricks in a season: 8 hat-tricks. </a:t>
            </a:r>
          </a:p>
          <a:p>
            <a:r>
              <a:rPr lang="en-US" altLang="sl-SI">
                <a:effectLst/>
              </a:rPr>
              <a:t>Most goals scored in the Supercopa de España: 10 goals.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effectLst/>
              </a:rPr>
              <a:t> </a:t>
            </a:r>
            <a:endParaRPr lang="en-US" altLang="sl-SI">
              <a:effectLst/>
            </a:endParaRPr>
          </a:p>
          <a:p>
            <a:endParaRPr lang="en-US" altLang="sl-SI">
              <a:effectLst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E620291-596D-4250-A6A7-AB7BC1B20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l-SI" sz="4000" b="1">
                <a:effectLst/>
              </a:rPr>
              <a:t>Barcelona</a:t>
            </a:r>
            <a:br>
              <a:rPr lang="en-US" altLang="sl-SI" sz="4000" b="1">
                <a:effectLst/>
              </a:rPr>
            </a:br>
            <a:endParaRPr lang="en-US" altLang="sl-SI" sz="4000" b="1">
              <a:effectLst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F3F2DCD-28E9-4BC3-B8D1-74C9150F5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>
                <a:effectLst/>
              </a:rPr>
              <a:t>Top scorer in official competitions: 28</a:t>
            </a:r>
            <a:r>
              <a:rPr lang="sl-SI" altLang="sl-SI">
                <a:effectLst/>
              </a:rPr>
              <a:t>9</a:t>
            </a:r>
            <a:r>
              <a:rPr lang="en-US" altLang="sl-SI">
                <a:effectLst/>
              </a:rPr>
              <a:t> goals. </a:t>
            </a:r>
          </a:p>
          <a:p>
            <a:pPr>
              <a:lnSpc>
                <a:spcPct val="90000"/>
              </a:lnSpc>
            </a:pPr>
            <a:r>
              <a:rPr lang="en-US" altLang="sl-SI">
                <a:effectLst/>
              </a:rPr>
              <a:t>Top scorer in La Liga: 19</a:t>
            </a:r>
            <a:r>
              <a:rPr lang="sl-SI" altLang="sl-SI">
                <a:effectLst/>
              </a:rPr>
              <a:t>6</a:t>
            </a:r>
            <a:r>
              <a:rPr lang="en-US" altLang="sl-SI">
                <a:effectLst/>
              </a:rPr>
              <a:t> goals. </a:t>
            </a:r>
          </a:p>
          <a:p>
            <a:pPr>
              <a:lnSpc>
                <a:spcPct val="90000"/>
              </a:lnSpc>
            </a:pPr>
            <a:r>
              <a:rPr lang="en-US" altLang="sl-SI">
                <a:effectLst/>
              </a:rPr>
              <a:t>Top scorer in UEFA Champions League: 56 goals. </a:t>
            </a:r>
          </a:p>
          <a:p>
            <a:pPr>
              <a:lnSpc>
                <a:spcPct val="90000"/>
              </a:lnSpc>
            </a:pPr>
            <a:r>
              <a:rPr lang="en-US" altLang="sl-SI">
                <a:effectLst/>
              </a:rPr>
              <a:t>Top scorer in European Competitions: 57 goals. </a:t>
            </a:r>
          </a:p>
          <a:p>
            <a:pPr>
              <a:lnSpc>
                <a:spcPct val="90000"/>
              </a:lnSpc>
            </a:pPr>
            <a:r>
              <a:rPr lang="en-US" altLang="sl-SI">
                <a:effectLst/>
              </a:rPr>
              <a:t>Top scorer in international Competitions: 61 goals. </a:t>
            </a:r>
          </a:p>
        </p:txBody>
      </p:sp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D6D383C-B506-4DE2-95C5-948C5356C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z="4000">
                <a:effectLst/>
              </a:rPr>
              <a:t>Some great players about Messi</a:t>
            </a:r>
            <a:br>
              <a:rPr lang="sl-SI" altLang="sl-SI" sz="4000">
                <a:effectLst/>
              </a:rPr>
            </a:br>
            <a:endParaRPr lang="en-US" altLang="sl-SI" sz="4000">
              <a:effectLst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4737D12-E2DE-430F-AB9E-0D532D1EE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/>
              <a:t>Maradona: The ball stays glued to his foot; I’ve seen great players in my career, but I’ve never seen anyone with Messi's ball control.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</a:pPr>
            <a:r>
              <a:rPr lang="en-US" altLang="sl-SI"/>
              <a:t>Cristiano Ronaldo</a:t>
            </a:r>
            <a:r>
              <a:rPr lang="sl-SI" altLang="sl-SI"/>
              <a:t>: </a:t>
            </a:r>
            <a:r>
              <a:rPr lang="en-US" altLang="sl-SI"/>
              <a:t>Messi has his personality and I have mine. He has his game and I have mine. I also play in a big club like him. We are different in every aspect. But right now, he is the best.</a:t>
            </a:r>
          </a:p>
          <a:p>
            <a:pPr>
              <a:lnSpc>
                <a:spcPct val="90000"/>
              </a:lnSpc>
            </a:pPr>
            <a:endParaRPr lang="en-US" altLang="sl-SI">
              <a:effectLst/>
            </a:endParaRP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403D64D-CCBB-4746-B757-130C1AC7E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>
                <a:effectLst/>
              </a:rPr>
              <a:t>Tape</a:t>
            </a:r>
            <a:endParaRPr lang="en-US" altLang="sl-SI">
              <a:effectLst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0D14ED7-ED56-4D44-B6F0-DBA5E0AA1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effectLst/>
                <a:hlinkClick r:id="rId2"/>
              </a:rPr>
              <a:t>http://www.youtube.com/watch?v=06pmWho75lg</a:t>
            </a:r>
            <a:endParaRPr lang="sl-SI" altLang="sl-SI">
              <a:effectLst/>
            </a:endParaRPr>
          </a:p>
          <a:p>
            <a:endParaRPr lang="sl-SI" altLang="sl-SI">
              <a:effectLst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C114ABA-B19A-4618-BD06-F098F6B1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F62F181-2A15-4732-B682-691F5C7A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D858B0F0-C573-42EE-B466-BB07EF16F7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>
                <a:effectLst/>
              </a:rPr>
              <a:t>Resources</a:t>
            </a:r>
            <a:endParaRPr lang="en-US" altLang="sl-SI">
              <a:effectLst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8B8119BC-D2DA-4176-A504-4DCE9E4864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2296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l-SI" sz="2800">
                <a:effectLst/>
                <a:hlinkClick r:id="rId2"/>
              </a:rPr>
              <a:t>http://en.wikipedia.org/wiki/Lionel_Messi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sl-SI" sz="2800">
                <a:effectLst/>
                <a:hlinkClick r:id="rId3"/>
              </a:rPr>
              <a:t>http://www.biography.com/people/lionel-messi-555732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sl-SI" sz="2800">
                <a:effectLst/>
                <a:hlinkClick r:id="rId4"/>
              </a:rPr>
              <a:t>http://www.fcbarcelona.com/football/first-team/staff/players/messi/biography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sl-SI" sz="2800">
                <a:effectLst/>
                <a:hlinkClick r:id="rId5"/>
              </a:rPr>
              <a:t>http://www.lionel-messi.co.uk/biography/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sl-SI" sz="2800">
                <a:effectLst/>
                <a:hlinkClick r:id="rId6"/>
              </a:rPr>
              <a:t>http://www.jockbio.com/Bios/Messi/Messi_bio.html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effectLst/>
              </a:rPr>
              <a:t>Book: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effectLst/>
              </a:rPr>
              <a:t>L. </a:t>
            </a:r>
            <a:r>
              <a:rPr lang="en-US" altLang="sl-SI" sz="2800">
                <a:effectLst/>
              </a:rPr>
              <a:t>Caioli</a:t>
            </a:r>
            <a:r>
              <a:rPr lang="sl-SI" altLang="sl-SI" sz="2800">
                <a:effectLst/>
              </a:rPr>
              <a:t>, Messi (žepna knjiga), 2012,  </a:t>
            </a:r>
            <a:r>
              <a:rPr lang="en-US" altLang="sl-SI" sz="2800">
                <a:effectLst/>
              </a:rPr>
              <a:t>Učila International d.o.o. </a:t>
            </a: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endParaRPr lang="sl-SI" altLang="sl-SI" sz="2800">
              <a:effectLst/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effectLst/>
              </a:rPr>
              <a:t>Photos are all from Web.</a:t>
            </a:r>
            <a:endParaRPr lang="en-US" altLang="sl-SI" sz="280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7E1CF71-0E3F-43A1-A8F8-C1B5DBC33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err="1"/>
              <a:t>Why</a:t>
            </a:r>
            <a:r>
              <a:rPr lang="sl-SI" dirty="0"/>
              <a:t>  </a:t>
            </a:r>
            <a:r>
              <a:rPr lang="sl-SI" dirty="0" err="1"/>
              <a:t>have</a:t>
            </a:r>
            <a:r>
              <a:rPr lang="sl-SI" dirty="0"/>
              <a:t> I </a:t>
            </a:r>
            <a:r>
              <a:rPr lang="sl-SI" dirty="0" err="1"/>
              <a:t>chosen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person</a:t>
            </a:r>
            <a:r>
              <a:rPr lang="sl-SI" dirty="0"/>
              <a:t>?</a:t>
            </a: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5AD431-313D-406D-ADC0-F64ACE4EB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300" dirty="0"/>
              <a:t> I’ve </a:t>
            </a:r>
            <a:r>
              <a:rPr lang="sl-SI" sz="2300" dirty="0" err="1"/>
              <a:t>chosen</a:t>
            </a:r>
            <a:r>
              <a:rPr lang="sl-SI" sz="2300" dirty="0"/>
              <a:t> </a:t>
            </a:r>
            <a:r>
              <a:rPr lang="sl-SI" sz="2300" dirty="0" err="1"/>
              <a:t>this</a:t>
            </a:r>
            <a:r>
              <a:rPr lang="sl-SI" sz="2300" dirty="0"/>
              <a:t> </a:t>
            </a:r>
            <a:r>
              <a:rPr lang="sl-SI" sz="2300" dirty="0" err="1"/>
              <a:t>person</a:t>
            </a:r>
            <a:r>
              <a:rPr lang="sl-SI" sz="2300" dirty="0"/>
              <a:t> </a:t>
            </a:r>
            <a:r>
              <a:rPr lang="sl-SI" sz="2300" dirty="0" err="1"/>
              <a:t>because</a:t>
            </a:r>
            <a:r>
              <a:rPr lang="sl-SI" sz="2300" dirty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300" dirty="0"/>
              <a:t> </a:t>
            </a:r>
            <a:r>
              <a:rPr lang="sl-SI" sz="2300" dirty="0" err="1"/>
              <a:t>He</a:t>
            </a:r>
            <a:r>
              <a:rPr lang="sl-SI" sz="2300" dirty="0"/>
              <a:t> is a </a:t>
            </a:r>
            <a:r>
              <a:rPr lang="sl-SI" sz="2300" dirty="0" err="1"/>
              <a:t>footballer</a:t>
            </a:r>
            <a:r>
              <a:rPr lang="sl-SI" sz="2300" dirty="0"/>
              <a:t> like 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300" dirty="0" err="1"/>
              <a:t>Despite</a:t>
            </a:r>
            <a:r>
              <a:rPr lang="sl-SI" sz="2300" dirty="0"/>
              <a:t> </a:t>
            </a:r>
            <a:r>
              <a:rPr lang="sl-SI" sz="2300" dirty="0" err="1"/>
              <a:t>glory</a:t>
            </a:r>
            <a:r>
              <a:rPr lang="sl-SI" sz="2300" dirty="0"/>
              <a:t> </a:t>
            </a:r>
            <a:r>
              <a:rPr lang="sl-SI" sz="2300" dirty="0" err="1"/>
              <a:t>and</a:t>
            </a:r>
            <a:r>
              <a:rPr lang="sl-SI" sz="2300" dirty="0"/>
              <a:t> </a:t>
            </a:r>
            <a:r>
              <a:rPr lang="sl-SI" sz="2300" dirty="0" err="1"/>
              <a:t>wealth</a:t>
            </a:r>
            <a:r>
              <a:rPr lang="sl-SI" sz="2300" dirty="0"/>
              <a:t> </a:t>
            </a:r>
            <a:r>
              <a:rPr lang="sl-SI" sz="2300" dirty="0" err="1"/>
              <a:t>he</a:t>
            </a:r>
            <a:r>
              <a:rPr lang="sl-SI" sz="2300" dirty="0"/>
              <a:t> </a:t>
            </a:r>
            <a:r>
              <a:rPr lang="sl-SI" sz="2300" dirty="0" err="1"/>
              <a:t>remains</a:t>
            </a:r>
            <a:r>
              <a:rPr lang="sl-SI" sz="2300" dirty="0"/>
              <a:t> </a:t>
            </a:r>
            <a:r>
              <a:rPr lang="sl-SI" sz="2300" dirty="0" err="1"/>
              <a:t>humble</a:t>
            </a:r>
            <a:r>
              <a:rPr lang="sl-SI" sz="2300" dirty="0"/>
              <a:t> </a:t>
            </a:r>
            <a:r>
              <a:rPr lang="sl-SI" sz="2300" dirty="0" err="1"/>
              <a:t>and</a:t>
            </a:r>
            <a:r>
              <a:rPr lang="sl-SI" sz="2300" dirty="0"/>
              <a:t> </a:t>
            </a:r>
            <a:r>
              <a:rPr lang="sl-SI" sz="2300" dirty="0" err="1"/>
              <a:t>modest</a:t>
            </a:r>
            <a:endParaRPr lang="sl-SI" sz="23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sz="2300" dirty="0" err="1"/>
              <a:t>He</a:t>
            </a:r>
            <a:r>
              <a:rPr lang="sl-SI" sz="2300" dirty="0"/>
              <a:t> </a:t>
            </a:r>
            <a:r>
              <a:rPr lang="sl-SI" sz="2300" dirty="0" err="1"/>
              <a:t>helps</a:t>
            </a:r>
            <a:r>
              <a:rPr lang="sl-SI" sz="2300" dirty="0"/>
              <a:t> </a:t>
            </a:r>
            <a:r>
              <a:rPr lang="sl-SI" sz="2300" dirty="0" err="1"/>
              <a:t>kids</a:t>
            </a:r>
            <a:r>
              <a:rPr lang="sl-SI" sz="2300" dirty="0"/>
              <a:t>  </a:t>
            </a:r>
            <a:r>
              <a:rPr lang="sl-SI" sz="2300" dirty="0" err="1"/>
              <a:t>around</a:t>
            </a:r>
            <a:r>
              <a:rPr lang="sl-SI" sz="2300" dirty="0"/>
              <a:t> </a:t>
            </a:r>
            <a:r>
              <a:rPr lang="sl-SI" sz="2300" dirty="0" err="1"/>
              <a:t>the</a:t>
            </a:r>
            <a:r>
              <a:rPr lang="sl-SI" sz="2300" dirty="0"/>
              <a:t> </a:t>
            </a:r>
            <a:r>
              <a:rPr lang="sl-SI" sz="2300" dirty="0" err="1"/>
              <a:t>world</a:t>
            </a:r>
            <a:r>
              <a:rPr lang="sl-SI" sz="2300" dirty="0"/>
              <a:t> </a:t>
            </a:r>
            <a:r>
              <a:rPr lang="sl-SI" sz="2300" dirty="0" err="1"/>
              <a:t>and</a:t>
            </a:r>
            <a:r>
              <a:rPr lang="sl-SI" sz="2300" dirty="0"/>
              <a:t> </a:t>
            </a:r>
            <a:r>
              <a:rPr lang="sl-SI" sz="2300" dirty="0" err="1"/>
              <a:t>he</a:t>
            </a:r>
            <a:r>
              <a:rPr lang="sl-SI" sz="2300" dirty="0"/>
              <a:t> </a:t>
            </a:r>
            <a:r>
              <a:rPr lang="sl-SI" sz="2300" dirty="0" err="1"/>
              <a:t>has</a:t>
            </a:r>
            <a:r>
              <a:rPr lang="sl-SI" sz="2300" dirty="0"/>
              <a:t> </a:t>
            </a:r>
            <a:r>
              <a:rPr lang="sl-SI" sz="2300" dirty="0" err="1"/>
              <a:t>his</a:t>
            </a:r>
            <a:r>
              <a:rPr lang="sl-SI" sz="2300" dirty="0"/>
              <a:t> </a:t>
            </a:r>
            <a:r>
              <a:rPr lang="sl-SI" sz="2300" dirty="0" err="1"/>
              <a:t>own</a:t>
            </a:r>
            <a:r>
              <a:rPr lang="sl-SI" sz="2300" dirty="0"/>
              <a:t> </a:t>
            </a:r>
            <a:r>
              <a:rPr lang="sl-SI" sz="2300" dirty="0" err="1"/>
              <a:t>charity</a:t>
            </a:r>
            <a:r>
              <a:rPr lang="sl-SI" sz="2300" dirty="0"/>
              <a:t>. It ‘s </a:t>
            </a:r>
            <a:r>
              <a:rPr lang="sl-SI" sz="2300" dirty="0" err="1"/>
              <a:t>called</a:t>
            </a:r>
            <a:r>
              <a:rPr lang="sl-SI" sz="2300" dirty="0"/>
              <a:t> Leo </a:t>
            </a:r>
            <a:r>
              <a:rPr lang="sl-SI" sz="2300" dirty="0" err="1"/>
              <a:t>Messi</a:t>
            </a:r>
            <a:r>
              <a:rPr lang="sl-SI" sz="2300" dirty="0"/>
              <a:t> </a:t>
            </a:r>
            <a:r>
              <a:rPr lang="sl-SI" sz="2300" dirty="0" err="1"/>
              <a:t>foundation</a:t>
            </a:r>
            <a:r>
              <a:rPr lang="sl-SI" sz="2300" dirty="0"/>
              <a:t> </a:t>
            </a:r>
            <a:r>
              <a:rPr lang="sl-SI" sz="2300" dirty="0" err="1"/>
              <a:t>and</a:t>
            </a:r>
            <a:r>
              <a:rPr lang="sl-SI" sz="2300" dirty="0"/>
              <a:t> </a:t>
            </a:r>
            <a:r>
              <a:rPr lang="sl-SI" sz="2300" dirty="0" err="1"/>
              <a:t>he</a:t>
            </a:r>
            <a:r>
              <a:rPr lang="sl-SI" sz="2300" dirty="0"/>
              <a:t> </a:t>
            </a:r>
            <a:r>
              <a:rPr lang="sl-SI" sz="2300" dirty="0" err="1"/>
              <a:t>helps</a:t>
            </a:r>
            <a:r>
              <a:rPr lang="sl-SI" sz="2300" dirty="0"/>
              <a:t> </a:t>
            </a:r>
            <a:r>
              <a:rPr lang="sl-SI" sz="2300" dirty="0" err="1"/>
              <a:t>children</a:t>
            </a:r>
            <a:r>
              <a:rPr lang="sl-SI" sz="23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300" dirty="0" err="1"/>
              <a:t>He</a:t>
            </a:r>
            <a:r>
              <a:rPr lang="sl-SI" sz="2300" dirty="0"/>
              <a:t> </a:t>
            </a:r>
            <a:r>
              <a:rPr lang="sl-SI" sz="2300" dirty="0" err="1"/>
              <a:t>had</a:t>
            </a:r>
            <a:r>
              <a:rPr lang="sl-SI" sz="2300" dirty="0"/>
              <a:t> a </a:t>
            </a:r>
            <a:r>
              <a:rPr lang="sl-SI" sz="2300" dirty="0" err="1"/>
              <a:t>disease</a:t>
            </a:r>
            <a:r>
              <a:rPr lang="sl-SI" sz="23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sz="23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300" dirty="0"/>
              <a:t> </a:t>
            </a:r>
            <a:endParaRPr lang="en-US" sz="2300" dirty="0"/>
          </a:p>
        </p:txBody>
      </p:sp>
      <p:pic>
        <p:nvPicPr>
          <p:cNvPr id="5124" name="Picture 5" descr="405_destacada_th">
            <a:extLst>
              <a:ext uri="{FF2B5EF4-FFF2-40B4-BE49-F238E27FC236}">
                <a16:creationId xmlns:a16="http://schemas.microsoft.com/office/drawing/2014/main" id="{DA247EB7-0399-4BA1-96A9-850A8C5B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5800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7CAC8C46-C5CB-4478-92DD-FBBE91AF8BA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effectLst/>
            </a:endParaRPr>
          </a:p>
        </p:txBody>
      </p:sp>
      <p:pic>
        <p:nvPicPr>
          <p:cNvPr id="75782" name="Picture 6" descr="http://us.123rf.com/400wm/400/400/dinozzz/dinozzz1111/dinozzz111100022/11126095-the-end-golden-with-diamonds.jpg">
            <a:extLst>
              <a:ext uri="{FF2B5EF4-FFF2-40B4-BE49-F238E27FC236}">
                <a16:creationId xmlns:a16="http://schemas.microsoft.com/office/drawing/2014/main" id="{C48A5414-F4F0-496E-B275-165F42E4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6C5D89-CDBC-4EC6-B70D-EA1B2AA11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The past</a:t>
            </a: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6C3AD49-F8B9-4F64-B067-8831D17E6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/>
              <a:t>     </a:t>
            </a:r>
            <a:r>
              <a:rPr lang="en-US" altLang="sl-SI" sz="2000">
                <a:effectLst/>
              </a:rPr>
              <a:t>Messi was born in Rosario, to parents</a:t>
            </a:r>
            <a:r>
              <a:rPr lang="sl-SI" altLang="sl-SI" sz="2000">
                <a:effectLst/>
              </a:rPr>
              <a:t> Jorge Messi and Celia Maria. He has two older brothers, Rodrigo and Matias, and a sister Maria.</a:t>
            </a:r>
            <a:r>
              <a:rPr lang="sl-SI" altLang="sl-SI" sz="2000"/>
              <a:t> </a:t>
            </a:r>
            <a:r>
              <a:rPr lang="en-US" altLang="sl-SI" sz="2000"/>
              <a:t>He started to play football when he was 5 year</a:t>
            </a:r>
            <a:r>
              <a:rPr lang="sl-SI" altLang="sl-SI" sz="2000"/>
              <a:t>s</a:t>
            </a:r>
            <a:r>
              <a:rPr lang="en-US" altLang="sl-SI" sz="2000"/>
              <a:t> old. He played for club Grandoli, trainer</a:t>
            </a:r>
            <a:r>
              <a:rPr lang="sl-SI" altLang="sl-SI" sz="2000"/>
              <a:t> of which</a:t>
            </a:r>
            <a:r>
              <a:rPr lang="en-US" altLang="sl-SI" sz="2000"/>
              <a:t> was his father. In 1995 he started to play for club Newell's Old</a:t>
            </a:r>
            <a:r>
              <a:rPr lang="sl-SI" altLang="sl-SI" sz="2000"/>
              <a:t> </a:t>
            </a:r>
            <a:r>
              <a:rPr lang="en-US" altLang="sl-SI" sz="2000"/>
              <a:t>Boys. When he was 11 years old he got </a:t>
            </a:r>
            <a:r>
              <a:rPr lang="sl-SI" altLang="sl-SI" sz="2000"/>
              <a:t>a </a:t>
            </a:r>
            <a:r>
              <a:rPr lang="en-US" altLang="sl-SI" sz="2000"/>
              <a:t>diagnose </a:t>
            </a:r>
            <a:r>
              <a:rPr lang="sl-SI" altLang="sl-SI" sz="2000"/>
              <a:t>that </a:t>
            </a:r>
            <a:r>
              <a:rPr lang="en-US" altLang="sl-SI" sz="2000"/>
              <a:t>h</a:t>
            </a:r>
            <a:r>
              <a:rPr lang="sl-SI" altLang="sl-SI" sz="2000"/>
              <a:t>i</a:t>
            </a:r>
            <a:r>
              <a:rPr lang="en-US" altLang="sl-SI" sz="2000"/>
              <a:t>s body didn't </a:t>
            </a:r>
            <a:r>
              <a:rPr lang="sl-SI" altLang="sl-SI" sz="2000"/>
              <a:t>produce </a:t>
            </a:r>
            <a:r>
              <a:rPr lang="en-US" altLang="sl-SI" sz="2000"/>
              <a:t>enough testosterone. At the</a:t>
            </a:r>
            <a:r>
              <a:rPr lang="sl-SI" altLang="sl-SI" sz="2000"/>
              <a:t> </a:t>
            </a:r>
            <a:r>
              <a:rPr lang="en-US" altLang="sl-SI" sz="2000"/>
              <a:t>same time club River Plate got interested </a:t>
            </a:r>
            <a:r>
              <a:rPr lang="sl-SI" altLang="sl-SI" sz="2000"/>
              <a:t>in </a:t>
            </a:r>
            <a:r>
              <a:rPr lang="en-US" altLang="sl-SI" sz="2000"/>
              <a:t>him, but</a:t>
            </a:r>
            <a:r>
              <a:rPr lang="sl-SI" altLang="sl-SI" sz="2000"/>
              <a:t> </a:t>
            </a:r>
            <a:r>
              <a:rPr lang="en-US" altLang="sl-SI" sz="2000"/>
              <a:t>they couldn't pa</a:t>
            </a:r>
            <a:r>
              <a:rPr lang="sl-SI" altLang="sl-SI" sz="2000"/>
              <a:t>y</a:t>
            </a:r>
            <a:r>
              <a:rPr lang="en-US" altLang="sl-SI" sz="2000"/>
              <a:t> his treatment.</a:t>
            </a:r>
            <a:r>
              <a:rPr lang="sl-SI" altLang="sl-SI" sz="2000"/>
              <a:t> </a:t>
            </a:r>
            <a:r>
              <a:rPr lang="en-US" altLang="sl-SI" sz="2000"/>
              <a:t>But sports director of</a:t>
            </a:r>
            <a:r>
              <a:rPr lang="sl-SI" altLang="sl-SI" sz="2000"/>
              <a:t> </a:t>
            </a:r>
            <a:r>
              <a:rPr lang="en-US" altLang="sl-SI" sz="2000"/>
              <a:t>FC Barcelona has also recognized his talent and</a:t>
            </a:r>
            <a:r>
              <a:rPr lang="sl-SI" altLang="sl-SI" sz="2000"/>
              <a:t> </a:t>
            </a:r>
            <a:r>
              <a:rPr lang="en-US" altLang="sl-SI" sz="2000"/>
              <a:t>Barcelona has made a contract with him and they also</a:t>
            </a:r>
            <a:r>
              <a:rPr lang="sl-SI" altLang="sl-SI" sz="2000"/>
              <a:t> </a:t>
            </a:r>
            <a:r>
              <a:rPr lang="en-US" altLang="sl-SI" sz="2000"/>
              <a:t>paid his treatment and made him new life in Spain.</a:t>
            </a:r>
            <a:r>
              <a:rPr lang="sl-SI" altLang="sl-SI" sz="2000"/>
              <a:t> </a:t>
            </a:r>
            <a:r>
              <a:rPr lang="en-US" altLang="sl-SI" sz="2000"/>
              <a:t>Messi</a:t>
            </a:r>
            <a:r>
              <a:rPr lang="sl-SI" altLang="sl-SI" sz="2000"/>
              <a:t> </a:t>
            </a:r>
            <a:r>
              <a:rPr lang="en-US" altLang="sl-SI" sz="2000"/>
              <a:t>moved to Spain with his family when he was</a:t>
            </a:r>
            <a:r>
              <a:rPr lang="sl-SI" altLang="sl-SI" sz="2000"/>
              <a:t> </a:t>
            </a:r>
            <a:r>
              <a:rPr lang="en-US" altLang="sl-SI" sz="2000"/>
              <a:t>13 years old. After that he quickly show</a:t>
            </a:r>
            <a:r>
              <a:rPr lang="sl-SI" altLang="sl-SI" sz="2000"/>
              <a:t>ed</a:t>
            </a:r>
            <a:r>
              <a:rPr lang="en-US" altLang="sl-SI" sz="2000"/>
              <a:t> his talent in</a:t>
            </a:r>
            <a:r>
              <a:rPr lang="sl-SI" altLang="sl-SI" sz="2000"/>
              <a:t> </a:t>
            </a:r>
            <a:r>
              <a:rPr lang="en-US" altLang="sl-SI" sz="2000"/>
              <a:t>Barcelona and he soon came to first</a:t>
            </a:r>
            <a:r>
              <a:rPr lang="sl-SI" altLang="sl-SI" sz="2000"/>
              <a:t> team. Argentina fans call Messi La Pulga.</a:t>
            </a:r>
            <a:endParaRPr lang="en-US" altLang="sl-SI" sz="2000"/>
          </a:p>
          <a:p>
            <a:pPr eaLnBrk="1" hangingPunct="1">
              <a:lnSpc>
                <a:spcPct val="80000"/>
              </a:lnSpc>
            </a:pPr>
            <a:endParaRPr lang="sl-SI" altLang="sl-SI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     </a:t>
            </a:r>
            <a:endParaRPr lang="en-US" altLang="sl-SI" sz="1600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9A7D0F75-9FA5-4FEB-B9A7-DA7EB002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-366713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EE4C1F-5578-46E9-A8F7-6D1A7B67A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F8B8BE-02A4-486D-89C0-BFEC2CE45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7172" name="Picture 5" descr="Young-Lionel-Messi">
            <a:extLst>
              <a:ext uri="{FF2B5EF4-FFF2-40B4-BE49-F238E27FC236}">
                <a16:creationId xmlns:a16="http://schemas.microsoft.com/office/drawing/2014/main" id="{A422CB61-9F96-4C58-B5AF-2BF6F059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72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>
            <a:extLst>
              <a:ext uri="{FF2B5EF4-FFF2-40B4-BE49-F238E27FC236}">
                <a16:creationId xmlns:a16="http://schemas.microsoft.com/office/drawing/2014/main" id="{39C72836-A397-4C48-9928-58573CA86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81600"/>
            <a:ext cx="415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Lionel Messi, when he was 8 years old.</a:t>
            </a:r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856305-75C5-48F1-9325-C1D8EA4FD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How</a:t>
            </a:r>
            <a:r>
              <a:rPr lang="sl-SI" dirty="0"/>
              <a:t>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he</a:t>
            </a:r>
            <a:r>
              <a:rPr lang="sl-SI" dirty="0"/>
              <a:t> </a:t>
            </a:r>
            <a:r>
              <a:rPr lang="sl-SI" dirty="0" err="1"/>
              <a:t>become</a:t>
            </a:r>
            <a:r>
              <a:rPr lang="sl-SI" dirty="0"/>
              <a:t> </a:t>
            </a:r>
            <a:r>
              <a:rPr lang="sl-SI" dirty="0" err="1"/>
              <a:t>famous</a:t>
            </a:r>
            <a:r>
              <a:rPr lang="sl-SI" dirty="0"/>
              <a:t>?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AD69284-640B-4CE4-906E-84480DBD4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l-SI" sz="2000"/>
              <a:t>He</a:t>
            </a:r>
            <a:r>
              <a:rPr lang="sl-SI" altLang="sl-SI" sz="2000"/>
              <a:t> </a:t>
            </a:r>
            <a:r>
              <a:rPr lang="en-US" altLang="sl-SI" sz="2000"/>
              <a:t>played his first official match </a:t>
            </a:r>
            <a:r>
              <a:rPr lang="sl-SI" altLang="sl-SI" sz="2000"/>
              <a:t>against</a:t>
            </a:r>
            <a:r>
              <a:rPr lang="en-US" altLang="sl-SI" sz="2000"/>
              <a:t> Espanyol </a:t>
            </a:r>
            <a:r>
              <a:rPr lang="sl-SI" altLang="sl-SI" sz="2000"/>
              <a:t>o</a:t>
            </a:r>
            <a:r>
              <a:rPr lang="en-US" altLang="sl-SI" sz="2000"/>
              <a:t>n 16</a:t>
            </a:r>
            <a:r>
              <a:rPr lang="sl-SI" altLang="sl-SI" sz="2000"/>
              <a:t>th</a:t>
            </a:r>
            <a:r>
              <a:rPr lang="en-US" altLang="sl-SI" sz="2000"/>
              <a:t> October 2004. </a:t>
            </a:r>
            <a:r>
              <a:rPr lang="sl-SI" altLang="sl-SI" sz="2000"/>
              <a:t>O</a:t>
            </a:r>
            <a:r>
              <a:rPr lang="en-US" altLang="sl-SI" sz="2000"/>
              <a:t>n this</a:t>
            </a:r>
            <a:r>
              <a:rPr lang="sl-SI" altLang="sl-SI" sz="2000"/>
              <a:t> </a:t>
            </a:r>
            <a:r>
              <a:rPr lang="en-US" altLang="sl-SI" sz="2000"/>
              <a:t>day he became the youngest player  </a:t>
            </a:r>
            <a:r>
              <a:rPr lang="sl-SI" altLang="sl-SI" sz="2000"/>
              <a:t>that has ever </a:t>
            </a:r>
            <a:r>
              <a:rPr lang="en-US" altLang="sl-SI" sz="2000"/>
              <a:t>played in Spani</a:t>
            </a:r>
            <a:r>
              <a:rPr lang="sl-SI" altLang="sl-SI" sz="2000"/>
              <a:t>sh</a:t>
            </a:r>
            <a:r>
              <a:rPr lang="en-US" altLang="sl-SI" sz="2000"/>
              <a:t> League called La Liga. </a:t>
            </a:r>
            <a:r>
              <a:rPr lang="sl-SI" altLang="sl-SI" sz="2000"/>
              <a:t>O</a:t>
            </a:r>
            <a:r>
              <a:rPr lang="en-US" altLang="sl-SI" sz="2000"/>
              <a:t>n 4</a:t>
            </a:r>
            <a:r>
              <a:rPr lang="sl-SI" altLang="sl-SI" sz="2000"/>
              <a:t>th</a:t>
            </a:r>
            <a:r>
              <a:rPr lang="en-US" altLang="sl-SI" sz="2000"/>
              <a:t> August 2005 Messi was called </a:t>
            </a:r>
            <a:r>
              <a:rPr lang="sl-SI" altLang="sl-SI" sz="2000"/>
              <a:t>to </a:t>
            </a:r>
            <a:r>
              <a:rPr lang="en-US" altLang="sl-SI" sz="2000"/>
              <a:t>Argentina national footbal</a:t>
            </a:r>
            <a:r>
              <a:rPr lang="sl-SI" altLang="sl-SI" sz="2000"/>
              <a:t>l</a:t>
            </a:r>
            <a:r>
              <a:rPr lang="en-US" altLang="sl-SI" sz="2000"/>
              <a:t> team</a:t>
            </a:r>
            <a:r>
              <a:rPr lang="sl-SI" altLang="sl-SI" sz="2000"/>
              <a:t>. </a:t>
            </a:r>
            <a:r>
              <a:rPr lang="en-US" altLang="sl-SI" sz="2000"/>
              <a:t>In season 2006/07 he show</a:t>
            </a:r>
            <a:r>
              <a:rPr lang="sl-SI" altLang="sl-SI" sz="2000"/>
              <a:t>ed </a:t>
            </a:r>
            <a:r>
              <a:rPr lang="en-US" altLang="sl-SI" sz="2000"/>
              <a:t>his good form </a:t>
            </a:r>
            <a:r>
              <a:rPr lang="sl-SI" altLang="sl-SI" sz="2000"/>
              <a:t>o</a:t>
            </a:r>
            <a:r>
              <a:rPr lang="en-US" altLang="sl-SI" sz="2000"/>
              <a:t>n El Clasico. He scored a hat-trick. He</a:t>
            </a:r>
            <a:r>
              <a:rPr lang="sl-SI" altLang="sl-SI" sz="2000"/>
              <a:t> </a:t>
            </a:r>
            <a:r>
              <a:rPr lang="en-US" altLang="sl-SI" sz="2000"/>
              <a:t>is the youngest player ever scored </a:t>
            </a:r>
            <a:r>
              <a:rPr lang="sl-SI" altLang="sl-SI" sz="2000"/>
              <a:t>o</a:t>
            </a:r>
            <a:r>
              <a:rPr lang="en-US" altLang="sl-SI" sz="2000"/>
              <a:t>n El Clasico. With this match he started his</a:t>
            </a:r>
            <a:r>
              <a:rPr lang="sl-SI" altLang="sl-SI" sz="2000"/>
              <a:t> </a:t>
            </a:r>
            <a:r>
              <a:rPr lang="en-US" altLang="sl-SI" sz="2000"/>
              <a:t>best form in this club. Messi got </a:t>
            </a:r>
            <a:r>
              <a:rPr lang="sl-SI" altLang="sl-SI" sz="2000"/>
              <a:t>a </a:t>
            </a:r>
            <a:r>
              <a:rPr lang="en-US" altLang="sl-SI" sz="2000"/>
              <a:t>nickname New Maradona, because he scored almost the same two</a:t>
            </a:r>
            <a:r>
              <a:rPr lang="sl-SI" altLang="sl-SI" sz="2000"/>
              <a:t> </a:t>
            </a:r>
            <a:r>
              <a:rPr lang="en-US" altLang="sl-SI" sz="2000"/>
              <a:t>goals as Diego Armando Maradona</a:t>
            </a:r>
            <a:r>
              <a:rPr lang="sl-SI" altLang="sl-SI" sz="2000"/>
              <a:t> did.</a:t>
            </a:r>
            <a:r>
              <a:rPr lang="en-US" altLang="sl-SI" sz="2000"/>
              <a:t> Spanish gave him</a:t>
            </a:r>
            <a:r>
              <a:rPr lang="sl-SI" altLang="sl-SI" sz="2000"/>
              <a:t> a</a:t>
            </a:r>
            <a:r>
              <a:rPr lang="en-US" altLang="sl-SI" sz="2000"/>
              <a:t> nickname Messidona.</a:t>
            </a:r>
            <a:endParaRPr lang="sl-SI" altLang="sl-SI" sz="2000"/>
          </a:p>
          <a:p>
            <a:pPr eaLnBrk="1" hangingPunct="1">
              <a:lnSpc>
                <a:spcPct val="80000"/>
              </a:lnSpc>
            </a:pPr>
            <a:r>
              <a:rPr lang="sl-SI" altLang="sl-SI" sz="2000"/>
              <a:t>But I think Messi became </a:t>
            </a:r>
            <a:r>
              <a:rPr lang="en-US" altLang="sl-SI" sz="2000"/>
              <a:t>famous because he plays football with passion</a:t>
            </a:r>
            <a:r>
              <a:rPr lang="sl-SI" altLang="sl-SI" sz="2000"/>
              <a:t>. What is more, </a:t>
            </a:r>
            <a:r>
              <a:rPr lang="en-US" altLang="sl-SI" sz="2000"/>
              <a:t>he doesn</a:t>
            </a:r>
            <a:r>
              <a:rPr lang="sl-SI" altLang="sl-SI" sz="2000"/>
              <a:t>’</a:t>
            </a:r>
            <a:r>
              <a:rPr lang="en-US" altLang="sl-SI" sz="2000"/>
              <a:t>t want to make fake injuries or dive</a:t>
            </a:r>
            <a:r>
              <a:rPr lang="sl-SI" altLang="sl-SI" sz="2000"/>
              <a:t>, </a:t>
            </a:r>
            <a:r>
              <a:rPr lang="en-US" altLang="sl-SI" sz="2000"/>
              <a:t>he is born to </a:t>
            </a:r>
            <a:r>
              <a:rPr lang="sl-SI" altLang="sl-SI" sz="2000"/>
              <a:t>play</a:t>
            </a:r>
            <a:r>
              <a:rPr lang="en-US" altLang="sl-SI" sz="2000"/>
              <a:t> football how it</a:t>
            </a:r>
            <a:r>
              <a:rPr lang="sl-SI" altLang="sl-SI" sz="2000"/>
              <a:t>’</a:t>
            </a:r>
            <a:r>
              <a:rPr lang="en-US" altLang="sl-SI" sz="2000"/>
              <a:t>s meant to be played.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8E992BF-0355-4D0A-BC76-97D9AA41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15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</p:spTree>
  </p:cSld>
  <p:clrMapOvr>
    <a:masterClrMapping/>
  </p:clrMapOvr>
  <p:transition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216965hp2">
            <a:extLst>
              <a:ext uri="{FF2B5EF4-FFF2-40B4-BE49-F238E27FC236}">
                <a16:creationId xmlns:a16="http://schemas.microsoft.com/office/drawing/2014/main" id="{157B73E0-19E6-40B7-86DE-152D5EA4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8180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3F77FE60-FA4F-4B84-A8D9-87988D63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410200"/>
            <a:ext cx="3370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Messi against Real Madrid 2012</a:t>
            </a:r>
            <a:endParaRPr lang="en-US" altLang="sl-SI"/>
          </a:p>
        </p:txBody>
      </p:sp>
    </p:spTree>
  </p:cSld>
  <p:clrMapOvr>
    <a:masterClrMapping/>
  </p:clrMapOvr>
  <p:transition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3520ACB-FBF8-42FD-8EF7-44E72D352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Argentina</a:t>
            </a: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1707F38-943A-443E-A5B6-2C5D34B4F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Messi</a:t>
            </a:r>
            <a:r>
              <a:rPr lang="en-US" dirty="0"/>
              <a:t> is also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en-US" dirty="0"/>
              <a:t>captain of the Argentina national</a:t>
            </a:r>
            <a:r>
              <a:rPr lang="sl-SI" dirty="0"/>
              <a:t> </a:t>
            </a:r>
            <a:r>
              <a:rPr lang="sl-SI" dirty="0" err="1"/>
              <a:t>team</a:t>
            </a:r>
            <a:r>
              <a:rPr lang="en-US" dirty="0"/>
              <a:t> and has played in two World Cups (2006 and 2010) and two </a:t>
            </a:r>
            <a:r>
              <a:rPr lang="en-US" dirty="0" err="1"/>
              <a:t>Copa</a:t>
            </a:r>
            <a:r>
              <a:rPr lang="en-US" dirty="0"/>
              <a:t> Americas (2007 and 2011). In the summer of 2008 he also played at the Beijing Olympics, and came home with a gold medal.</a:t>
            </a:r>
            <a:endParaRPr lang="sl-SI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medalla_messi_02_1_">
            <a:extLst>
              <a:ext uri="{FF2B5EF4-FFF2-40B4-BE49-F238E27FC236}">
                <a16:creationId xmlns:a16="http://schemas.microsoft.com/office/drawing/2014/main" id="{B3D4E93E-85CF-455B-8A2C-1F4AEDACD7D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128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12">
            <a:extLst>
              <a:ext uri="{FF2B5EF4-FFF2-40B4-BE49-F238E27FC236}">
                <a16:creationId xmlns:a16="http://schemas.microsoft.com/office/drawing/2014/main" id="{29E4FAB3-8D79-4FFA-B1D2-D0E3605D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242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/>
              <a:t>Messi with Gold Medal</a:t>
            </a:r>
            <a:endParaRPr lang="en-US" altLang="sl-SI"/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Reža">
  <a:themeElements>
    <a:clrScheme name="Rež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Rež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ž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ž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1352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Reža</vt:lpstr>
      <vt:lpstr>Lionel Messi</vt:lpstr>
      <vt:lpstr>Me</vt:lpstr>
      <vt:lpstr>Why  have I chosen this person?</vt:lpstr>
      <vt:lpstr>The past</vt:lpstr>
      <vt:lpstr>PowerPoint Presentation</vt:lpstr>
      <vt:lpstr>How did he become famous?</vt:lpstr>
      <vt:lpstr>PowerPoint Presentation</vt:lpstr>
      <vt:lpstr>Argentina</vt:lpstr>
      <vt:lpstr>PowerPoint Presentation</vt:lpstr>
      <vt:lpstr>Changes</vt:lpstr>
      <vt:lpstr>Playing style</vt:lpstr>
      <vt:lpstr>PowerPoint Presentation</vt:lpstr>
      <vt:lpstr>Personal life</vt:lpstr>
      <vt:lpstr>Honours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Argentina</vt:lpstr>
      <vt:lpstr>Individual</vt:lpstr>
      <vt:lpstr>PowerPoint Presentation</vt:lpstr>
      <vt:lpstr>Records</vt:lpstr>
      <vt:lpstr>Spain </vt:lpstr>
      <vt:lpstr>Barcelona </vt:lpstr>
      <vt:lpstr>Some great players about Messi </vt:lpstr>
      <vt:lpstr>Tape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2019-05-30T09:21:23Z</dcterms:created>
  <dcterms:modified xsi:type="dcterms:W3CDTF">2019-05-30T09:21:24Z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