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981E3-D096-4937-8C6F-ED9B75859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A09531-E275-4B97-915F-3DF8470642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3D03F0-0B48-42D9-9450-147F8BA54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42458-2FE9-4C7E-9814-0B1DA66A2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6A52F-C90F-4F0D-B8D4-139E541D5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6ED62-2449-485A-8FBB-18E9F6C9DA6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41604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3677A-A178-4233-A74E-E89A660CC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D102C0-E493-4AAC-BC4C-B4C0C49199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7AB3D-9F5D-4DA6-B41F-ECCCB3E2D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D4A389-641A-4A3B-A8C9-CF1E18A88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B2216-0599-4178-94E4-AC56CDDEE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CAEFC-73C3-4639-9AF7-1F1BD3CDDCD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60414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D9E8B4-FBC2-4158-9BC5-9C7B79C397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D4E2E3-8F4A-4633-A1B3-E6ED04C7DD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80BC4-3F09-49AE-8CA9-7C1073398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232D9-8C2B-48DF-B187-2B098D09C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F5572-D721-4291-91BF-E9C31453B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D53DA-783F-48BE-B725-8A03D28E222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76445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5A3A3-9715-4DCB-A3A9-F29C2082E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989F6-ED2C-4A6C-8A0B-11E0C5238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6DE7AB-336A-48FA-96B4-60E607E89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8254E-B815-4578-BB67-9012F30CE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315F5E-59D8-4DDC-9D25-E1061F5E1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4AEA9-550F-4B65-A93B-8FF6C19CD88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47984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E3B3E-E622-411B-B76F-452FD3B2E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3BEA33-1928-44FF-B626-BF3D551C1F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7EFA8-38AF-4B4D-A840-B119DE296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BDC9F-A086-4FEA-BBE6-66B8492A7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D4FF5-A9E5-4E6E-90C9-D71049D67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E9BD5-0157-41C7-82B1-64CA5527024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95033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018A6-3C6F-406F-B911-415F88097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D007C-0483-44E9-A54D-1FEFA69B12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FBB1B4-47D9-4AC2-A707-0DBD1D64EA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A52581-235E-4217-A35F-C612914BB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4DB6F0-CD97-48C8-9057-E565A590E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5BA1B0-0F93-41AF-B8BF-8D251DF0E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C82E5-289E-4370-B863-DFB48DE636F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86221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41689-B3C1-4CA0-B626-7D06DCABC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791287-C6EC-400B-95B1-E4EBECCF5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8E1F08-2B81-4555-89DC-3DAD09BDD3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ECA7F3-1898-45B0-8A0F-8FAFD34047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5DE1D5-3930-4653-98F1-62A21C71A3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661C56-D529-42CE-BBC3-117EA8926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89EC13-8406-4AD5-98C0-09677CEF5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F76ABD-3CC2-405B-A81F-BF6C42100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E2774-A4EB-4805-B212-C4C517743FB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4623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17947-2802-4FF2-ACFC-A837D78E5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A86EF7-1FEB-4BB4-A5A5-FD157499C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DBDA79-53C5-419A-82F4-749E355C2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1377F7-2D33-44D1-926D-88347B7C9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661685-FFF3-4D2B-901E-5E434ADE1C3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99524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20D5C4-EFD3-4A61-BDDB-59338B23D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573F45-AFD9-4FAA-80E5-D64115135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3D4B6-D110-4850-B635-00D08D3AC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AF6CF-0DE7-40D9-AE6C-858292282B5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55086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530B6-A358-4B46-B481-F77AA5E26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1F8E4-D8D3-4E27-AB43-983493DD1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155294-3BDD-4764-B18D-23E9D348F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FD7A4E-F88B-4230-A4AC-360D67E5C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976237-A1E9-444F-AEC1-7E743A9A3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2F0A63-B491-4B27-A229-DC9D1E9B5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F883C-3605-4575-83B9-478A372D16C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92328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7E9BA-BD75-40A8-8BF2-79995D691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EA0DBB-4E86-48B2-BC99-FC4DCEE1F7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D42642-9635-4500-95F7-3D4481F07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D30A8-2B9D-4487-AF04-E82464EF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71A0DA-13D1-483F-ADD4-8EAEB3BE2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FC5B1F-5728-404A-B6B0-E7AC943E5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D2EA2-2017-4690-8A78-7484DB9C2AE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51036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8428ADD-1991-4C4D-9478-15687578FD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083E4C9-F87D-43A4-8FC6-5B23E317A9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7B8C573-D04F-42E3-B60F-04AC651479A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91D9120-FE49-4783-87A0-E010313E6B0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1BF78FC-9386-4E7F-8F01-7BF0D6DFA06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3FDBCE-68BF-4E84-A5B8-E59348B51E44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alaphone.co.uk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-mNHjIHVB6c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nyericsson.com/" TargetMode="External"/><Relationship Id="rId2" Type="http://schemas.openxmlformats.org/officeDocument/2006/relationships/hyperlink" Target="http://www.nokia.si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amsung.com/" TargetMode="External"/><Relationship Id="rId4" Type="http://schemas.openxmlformats.org/officeDocument/2006/relationships/hyperlink" Target="http://www.motorola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844C3D5-DD0D-4E65-A2EB-E954C62ABE0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60350"/>
            <a:ext cx="7772400" cy="1470025"/>
          </a:xfrm>
          <a:noFill/>
          <a:ln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sl-SI" altLang="sl-SI" sz="4400" b="1">
                <a:hlinkClick r:id="rId3"/>
              </a:rPr>
              <a:t>Mobile Phones</a:t>
            </a:r>
            <a:r>
              <a:rPr lang="sl-SI" altLang="sl-SI" sz="440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>
            <a:extLst>
              <a:ext uri="{FF2B5EF4-FFF2-40B4-BE49-F238E27FC236}">
                <a16:creationId xmlns:a16="http://schemas.microsoft.com/office/drawing/2014/main" id="{57E5F80F-70F0-434D-A4B4-D1B0FC0AF0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chemeClr val="folHlink"/>
                </a:solidFill>
              </a:rPr>
              <a:t>Mobile phones</a:t>
            </a: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0D33E1AF-F2ED-43B6-9533-89C048C00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916113"/>
            <a:ext cx="33845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sl-SI" altLang="sl-SI" sz="2400"/>
              <a:t>Every second people has one in Slovenia.</a:t>
            </a:r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C0F05B7C-147A-46C7-BA47-F4986775B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141663"/>
            <a:ext cx="1871662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sl-SI" altLang="sl-SI" sz="2400"/>
              <a:t>We known</a:t>
            </a:r>
            <a:r>
              <a:rPr lang="sl-SI" altLang="sl-SI"/>
              <a:t>:</a:t>
            </a:r>
          </a:p>
          <a:p>
            <a:pPr>
              <a:spcBef>
                <a:spcPct val="50000"/>
              </a:spcBef>
            </a:pPr>
            <a:r>
              <a:rPr lang="sl-SI" altLang="sl-SI"/>
              <a:t>                       </a:t>
            </a:r>
          </a:p>
          <a:p>
            <a:pPr>
              <a:spcBef>
                <a:spcPct val="50000"/>
              </a:spcBef>
            </a:pPr>
            <a:r>
              <a:rPr lang="sl-SI" altLang="sl-SI"/>
              <a:t>                       </a:t>
            </a:r>
          </a:p>
          <a:p>
            <a:pPr>
              <a:spcBef>
                <a:spcPct val="50000"/>
              </a:spcBef>
            </a:pPr>
            <a:r>
              <a:rPr lang="sl-SI" altLang="sl-SI"/>
              <a:t>                      </a:t>
            </a:r>
          </a:p>
        </p:txBody>
      </p:sp>
      <p:pic>
        <p:nvPicPr>
          <p:cNvPr id="5128" name="Picture 8" descr="logo_sony_ericsson">
            <a:extLst>
              <a:ext uri="{FF2B5EF4-FFF2-40B4-BE49-F238E27FC236}">
                <a16:creationId xmlns:a16="http://schemas.microsoft.com/office/drawing/2014/main" id="{49AC2259-6B6D-4C0C-B664-9E7FA0709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3068638"/>
            <a:ext cx="1530350" cy="108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logo_nokia_115_40_1b">
            <a:extLst>
              <a:ext uri="{FF2B5EF4-FFF2-40B4-BE49-F238E27FC236}">
                <a16:creationId xmlns:a16="http://schemas.microsoft.com/office/drawing/2014/main" id="{9F096ABE-34D0-47CE-9A52-C81B9A666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4292600"/>
            <a:ext cx="1584325" cy="550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1" name="Picture 11" descr="samsung_3">
            <a:extLst>
              <a:ext uri="{FF2B5EF4-FFF2-40B4-BE49-F238E27FC236}">
                <a16:creationId xmlns:a16="http://schemas.microsoft.com/office/drawing/2014/main" id="{64C1C83F-2094-4C98-82DF-65F65FCD32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4868863"/>
            <a:ext cx="1844675" cy="107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motorola-logo">
            <a:extLst>
              <a:ext uri="{FF2B5EF4-FFF2-40B4-BE49-F238E27FC236}">
                <a16:creationId xmlns:a16="http://schemas.microsoft.com/office/drawing/2014/main" id="{BEE7C4EC-6003-4A1D-A275-E96FA23F76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5829300"/>
            <a:ext cx="144145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3" name="Text Box 13">
            <a:extLst>
              <a:ext uri="{FF2B5EF4-FFF2-40B4-BE49-F238E27FC236}">
                <a16:creationId xmlns:a16="http://schemas.microsoft.com/office/drawing/2014/main" id="{3D036245-90E2-4CD0-ACAA-A295401ED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2205038"/>
            <a:ext cx="367188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Mobile phones have camera, </a:t>
            </a:r>
            <a:r>
              <a:rPr lang="sl-SI" altLang="sl-SI" b="1"/>
              <a:t>wireless</a:t>
            </a:r>
            <a:r>
              <a:rPr lang="sl-SI" altLang="sl-SI"/>
              <a:t>  lan conection,bluetooth…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logo_nokia_115_40_1b">
            <a:extLst>
              <a:ext uri="{FF2B5EF4-FFF2-40B4-BE49-F238E27FC236}">
                <a16:creationId xmlns:a16="http://schemas.microsoft.com/office/drawing/2014/main" id="{CDA9F4E0-3F03-49EC-9292-4D5A2BD580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404813"/>
            <a:ext cx="3962400" cy="137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nokia_3100_classic">
            <a:extLst>
              <a:ext uri="{FF2B5EF4-FFF2-40B4-BE49-F238E27FC236}">
                <a16:creationId xmlns:a16="http://schemas.microsoft.com/office/drawing/2014/main" id="{B40AE8AF-5916-4761-ADA4-C42BEDE2B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56263">
            <a:off x="539750" y="2276475"/>
            <a:ext cx="3810000" cy="340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 Box 6">
            <a:extLst>
              <a:ext uri="{FF2B5EF4-FFF2-40B4-BE49-F238E27FC236}">
                <a16:creationId xmlns:a16="http://schemas.microsoft.com/office/drawing/2014/main" id="{1CFD32CE-2073-461B-9855-AC1559433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2420938"/>
            <a:ext cx="39608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2000"/>
              <a:t>300 models of phones</a:t>
            </a:r>
            <a:r>
              <a:rPr lang="sl-SI" altLang="sl-SI"/>
              <a:t>.</a:t>
            </a:r>
          </a:p>
        </p:txBody>
      </p:sp>
      <p:sp>
        <p:nvSpPr>
          <p:cNvPr id="3079" name="Text Box 7">
            <a:extLst>
              <a:ext uri="{FF2B5EF4-FFF2-40B4-BE49-F238E27FC236}">
                <a16:creationId xmlns:a16="http://schemas.microsoft.com/office/drawing/2014/main" id="{B09476D9-CF25-4144-9AE0-2B692392E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3141663"/>
            <a:ext cx="3095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Is the most popolare  phone.</a:t>
            </a:r>
          </a:p>
        </p:txBody>
      </p:sp>
      <p:sp>
        <p:nvSpPr>
          <p:cNvPr id="3080" name="Text Box 8">
            <a:extLst>
              <a:ext uri="{FF2B5EF4-FFF2-40B4-BE49-F238E27FC236}">
                <a16:creationId xmlns:a16="http://schemas.microsoft.com/office/drawing/2014/main" id="{05C93477-23C0-4981-8421-CEE579130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3789363"/>
            <a:ext cx="34559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The phones are  very  cheap.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spacer">
            <a:extLst>
              <a:ext uri="{FF2B5EF4-FFF2-40B4-BE49-F238E27FC236}">
                <a16:creationId xmlns:a16="http://schemas.microsoft.com/office/drawing/2014/main" id="{B98845CA-0FBA-492C-BC95-A9D317384E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763" y="195738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spacer">
            <a:extLst>
              <a:ext uri="{FF2B5EF4-FFF2-40B4-BE49-F238E27FC236}">
                <a16:creationId xmlns:a16="http://schemas.microsoft.com/office/drawing/2014/main" id="{C7DDFA22-A1C6-48C0-B353-D31718EC51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538" y="33559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logo_sony_ericsson">
            <a:extLst>
              <a:ext uri="{FF2B5EF4-FFF2-40B4-BE49-F238E27FC236}">
                <a16:creationId xmlns:a16="http://schemas.microsoft.com/office/drawing/2014/main" id="{2D619F9C-9790-439F-9303-2C85E6940D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60350"/>
            <a:ext cx="3095625" cy="193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Sony Ericsson K850i (1)">
            <a:extLst>
              <a:ext uri="{FF2B5EF4-FFF2-40B4-BE49-F238E27FC236}">
                <a16:creationId xmlns:a16="http://schemas.microsoft.com/office/drawing/2014/main" id="{22EC0BF5-19CA-48B8-BC82-95993CB5F7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573463"/>
            <a:ext cx="4848225" cy="288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4" name="Text Box 8">
            <a:extLst>
              <a:ext uri="{FF2B5EF4-FFF2-40B4-BE49-F238E27FC236}">
                <a16:creationId xmlns:a16="http://schemas.microsoft.com/office/drawing/2014/main" id="{A08AD2F1-8371-49A3-8F47-B0B2A8D18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2708275"/>
            <a:ext cx="3529013" cy="132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Sony  ericsson  has the most beautiful  phones. And the expensive .</a:t>
            </a:r>
          </a:p>
          <a:p>
            <a:pPr>
              <a:spcBef>
                <a:spcPct val="50000"/>
              </a:spcBef>
            </a:pPr>
            <a:endParaRPr lang="sl-SI" alt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>
            <a:extLst>
              <a:ext uri="{FF2B5EF4-FFF2-40B4-BE49-F238E27FC236}">
                <a16:creationId xmlns:a16="http://schemas.microsoft.com/office/drawing/2014/main" id="{57A3DBE7-B16A-4FCE-B303-C805067CA7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chemeClr val="folHlink"/>
                </a:solidFill>
              </a:rPr>
              <a:t>Sony Ericsson K850i</a:t>
            </a:r>
            <a:r>
              <a:rPr lang="sl-SI" altLang="sl-SI"/>
              <a:t> </a:t>
            </a:r>
          </a:p>
        </p:txBody>
      </p:sp>
      <p:pic>
        <p:nvPicPr>
          <p:cNvPr id="7173" name="Picture 5" descr="k850i-lead-pic">
            <a:extLst>
              <a:ext uri="{FF2B5EF4-FFF2-40B4-BE49-F238E27FC236}">
                <a16:creationId xmlns:a16="http://schemas.microsoft.com/office/drawing/2014/main" id="{1C8B3B48-8077-47C8-85B4-E900AE49B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89138"/>
            <a:ext cx="4286250" cy="398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 Box 6">
            <a:extLst>
              <a:ext uri="{FF2B5EF4-FFF2-40B4-BE49-F238E27FC236}">
                <a16:creationId xmlns:a16="http://schemas.microsoft.com/office/drawing/2014/main" id="{905A5436-2D89-4746-9101-3287284E5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1844675"/>
            <a:ext cx="3671888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This is  sony ericsson k850i.</a:t>
            </a:r>
          </a:p>
          <a:p>
            <a:pPr>
              <a:spcBef>
                <a:spcPct val="50000"/>
              </a:spcBef>
            </a:pPr>
            <a:r>
              <a:rPr lang="sl-SI" altLang="sl-SI"/>
              <a:t>It  has a lot of functions.</a:t>
            </a:r>
          </a:p>
          <a:p>
            <a:pPr>
              <a:spcBef>
                <a:spcPct val="50000"/>
              </a:spcBef>
            </a:pPr>
            <a:r>
              <a:rPr lang="sl-SI" altLang="sl-SI"/>
              <a:t>5.0 mega pixels</a:t>
            </a:r>
          </a:p>
          <a:p>
            <a:pPr>
              <a:spcBef>
                <a:spcPct val="50000"/>
              </a:spcBef>
            </a:pPr>
            <a:r>
              <a:rPr lang="sl-SI" altLang="sl-SI"/>
              <a:t>Cyber-shot</a:t>
            </a:r>
          </a:p>
          <a:p>
            <a:pPr>
              <a:spcBef>
                <a:spcPct val="50000"/>
              </a:spcBef>
            </a:pPr>
            <a:r>
              <a:rPr lang="sl-SI" altLang="sl-SI" b="1"/>
              <a:t>wireless </a:t>
            </a:r>
            <a:r>
              <a:rPr lang="sl-SI" altLang="sl-SI"/>
              <a:t>  lan</a:t>
            </a:r>
          </a:p>
          <a:p>
            <a:pPr>
              <a:spcBef>
                <a:spcPct val="50000"/>
              </a:spcBef>
            </a:pPr>
            <a:r>
              <a:rPr lang="sl-SI" altLang="sl-SI"/>
              <a:t>bluetooth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>
            <a:extLst>
              <a:ext uri="{FF2B5EF4-FFF2-40B4-BE49-F238E27FC236}">
                <a16:creationId xmlns:a16="http://schemas.microsoft.com/office/drawing/2014/main" id="{5BCA57FF-DD7B-4C09-8FA7-F479FE0FFA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chemeClr val="folHlink"/>
                </a:solidFill>
              </a:rPr>
              <a:t>Video </a:t>
            </a:r>
          </a:p>
        </p:txBody>
      </p:sp>
      <p:sp>
        <p:nvSpPr>
          <p:cNvPr id="10248" name="Text Box 8">
            <a:extLst>
              <a:ext uri="{FF2B5EF4-FFF2-40B4-BE49-F238E27FC236}">
                <a16:creationId xmlns:a16="http://schemas.microsoft.com/office/drawing/2014/main" id="{F85237C3-A7D9-4284-9E62-E9D37285D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412875"/>
            <a:ext cx="5545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10250" name="Text Box 10">
            <a:extLst>
              <a:ext uri="{FF2B5EF4-FFF2-40B4-BE49-F238E27FC236}">
                <a16:creationId xmlns:a16="http://schemas.microsoft.com/office/drawing/2014/main" id="{5158D5B0-29AB-4C38-A2E1-85386F6E1C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276475"/>
            <a:ext cx="5832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hlinkClick r:id="rId2"/>
              </a:rPr>
              <a:t>http://www.youtube.com/watch?v=-mNHjIHVB6c</a:t>
            </a:r>
            <a:r>
              <a:rPr lang="sl-SI" altLang="sl-SI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99116F5-F89A-45DE-9138-2A5645CD9E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chemeClr val="folHlink"/>
                </a:solidFill>
              </a:rPr>
              <a:t>sources</a:t>
            </a:r>
            <a:r>
              <a:rPr lang="sl-SI" altLang="sl-SI"/>
              <a:t> 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07952C9-CB6F-41E6-A10F-593FCEC334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hlinkClick r:id="rId2"/>
              </a:rPr>
              <a:t>http://www.nokia.si/</a:t>
            </a:r>
            <a:r>
              <a:rPr lang="sl-SI" altLang="sl-SI"/>
              <a:t> </a:t>
            </a:r>
          </a:p>
          <a:p>
            <a:r>
              <a:rPr lang="sl-SI" altLang="sl-SI">
                <a:hlinkClick r:id="rId3"/>
              </a:rPr>
              <a:t>http://www.sonyericsson.com</a:t>
            </a:r>
            <a:endParaRPr lang="sl-SI" altLang="sl-SI"/>
          </a:p>
          <a:p>
            <a:r>
              <a:rPr lang="sl-SI" altLang="sl-SI">
                <a:hlinkClick r:id="rId4"/>
              </a:rPr>
              <a:t>http://www.motorola.com/</a:t>
            </a:r>
            <a:r>
              <a:rPr lang="sl-SI" altLang="sl-SI"/>
              <a:t> </a:t>
            </a:r>
          </a:p>
          <a:p>
            <a:r>
              <a:rPr lang="sl-SI" altLang="sl-SI">
                <a:hlinkClick r:id="rId5"/>
              </a:rPr>
              <a:t>http://www.samsung.com</a:t>
            </a:r>
            <a:endParaRPr lang="sl-SI" altLang="sl-SI"/>
          </a:p>
          <a:p>
            <a:r>
              <a:rPr lang="sl-SI" altLang="sl-SI"/>
              <a:t>pictures google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Privzeti načrt</vt:lpstr>
      <vt:lpstr>Mobile Phones </vt:lpstr>
      <vt:lpstr>Mobile phones</vt:lpstr>
      <vt:lpstr>PowerPoint Presentation</vt:lpstr>
      <vt:lpstr>PowerPoint Presentation</vt:lpstr>
      <vt:lpstr>Sony Ericsson K850i </vt:lpstr>
      <vt:lpstr>Video </vt:lpstr>
      <vt:lpstr>sources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2019-05-30T09:21:25Z</dcterms:created>
  <dcterms:modified xsi:type="dcterms:W3CDTF">2019-05-30T09:21:26Z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