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>
            <a:extLst>
              <a:ext uri="{FF2B5EF4-FFF2-40B4-BE49-F238E27FC236}">
                <a16:creationId xmlns:a16="http://schemas.microsoft.com/office/drawing/2014/main" id="{2D16F9E6-38F0-467A-9DCE-90A3FBC327A1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5E87A35-102B-48C4-B457-92D5187B9B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1FD30A4-03F5-4050-9427-2968C5969B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8886EC1-2D75-4953-B424-EE780C916E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11F5AD8-33F3-417B-813D-C40A25063D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F4584B2-5940-4F09-9498-9E4BFE100E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75BAD6-F165-477B-B47E-AE89F79E203F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8200" name="Group 8">
            <a:extLst>
              <a:ext uri="{FF2B5EF4-FFF2-40B4-BE49-F238E27FC236}">
                <a16:creationId xmlns:a16="http://schemas.microsoft.com/office/drawing/2014/main" id="{34EE9A5C-5F1E-481E-ACCC-8431C97E2C65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201" name="Freeform 9">
              <a:extLst>
                <a:ext uri="{FF2B5EF4-FFF2-40B4-BE49-F238E27FC236}">
                  <a16:creationId xmlns:a16="http://schemas.microsoft.com/office/drawing/2014/main" id="{BBBE1047-E406-47D5-85D4-C47AA6D69D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2" name="Freeform 10">
              <a:extLst>
                <a:ext uri="{FF2B5EF4-FFF2-40B4-BE49-F238E27FC236}">
                  <a16:creationId xmlns:a16="http://schemas.microsoft.com/office/drawing/2014/main" id="{7AAE7199-5792-4B17-AD72-874551071A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3" name="Freeform 11">
              <a:extLst>
                <a:ext uri="{FF2B5EF4-FFF2-40B4-BE49-F238E27FC236}">
                  <a16:creationId xmlns:a16="http://schemas.microsoft.com/office/drawing/2014/main" id="{1FB5F430-E8C7-4A58-8944-AA3AE769F7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204" name="Group 12">
              <a:extLst>
                <a:ext uri="{FF2B5EF4-FFF2-40B4-BE49-F238E27FC236}">
                  <a16:creationId xmlns:a16="http://schemas.microsoft.com/office/drawing/2014/main" id="{6CD0D22C-B438-4A6A-93A7-9C8C182D92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205" name="Freeform 13">
                <a:extLst>
                  <a:ext uri="{FF2B5EF4-FFF2-40B4-BE49-F238E27FC236}">
                    <a16:creationId xmlns:a16="http://schemas.microsoft.com/office/drawing/2014/main" id="{8C9E8A1D-5ACB-4DEC-B36D-1AFF1EC4E1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6" name="Freeform 14">
                <a:extLst>
                  <a:ext uri="{FF2B5EF4-FFF2-40B4-BE49-F238E27FC236}">
                    <a16:creationId xmlns:a16="http://schemas.microsoft.com/office/drawing/2014/main" id="{9B2C1A24-1510-497C-93C6-D0313C67979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7" name="Freeform 15">
                <a:extLst>
                  <a:ext uri="{FF2B5EF4-FFF2-40B4-BE49-F238E27FC236}">
                    <a16:creationId xmlns:a16="http://schemas.microsoft.com/office/drawing/2014/main" id="{43F91784-A1ED-4315-BAB1-191A87CC4F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8" name="Freeform 16">
                <a:extLst>
                  <a:ext uri="{FF2B5EF4-FFF2-40B4-BE49-F238E27FC236}">
                    <a16:creationId xmlns:a16="http://schemas.microsoft.com/office/drawing/2014/main" id="{21B81E06-E6B7-48CE-8017-7427DAB00E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9" name="Freeform 17">
                <a:extLst>
                  <a:ext uri="{FF2B5EF4-FFF2-40B4-BE49-F238E27FC236}">
                    <a16:creationId xmlns:a16="http://schemas.microsoft.com/office/drawing/2014/main" id="{6C498018-80FF-40AA-A8C8-46B08068E85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8210" name="Group 18">
            <a:extLst>
              <a:ext uri="{FF2B5EF4-FFF2-40B4-BE49-F238E27FC236}">
                <a16:creationId xmlns:a16="http://schemas.microsoft.com/office/drawing/2014/main" id="{A3993C79-A24C-4EBC-877C-BA492B8D4741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211" name="Freeform 19">
              <a:extLst>
                <a:ext uri="{FF2B5EF4-FFF2-40B4-BE49-F238E27FC236}">
                  <a16:creationId xmlns:a16="http://schemas.microsoft.com/office/drawing/2014/main" id="{AB798B57-A486-4546-966B-07752810D1E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2" name="Freeform 20">
              <a:extLst>
                <a:ext uri="{FF2B5EF4-FFF2-40B4-BE49-F238E27FC236}">
                  <a16:creationId xmlns:a16="http://schemas.microsoft.com/office/drawing/2014/main" id="{2C51B25D-56BA-4D19-BB17-45B2B872F11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3" name="Freeform 21">
              <a:extLst>
                <a:ext uri="{FF2B5EF4-FFF2-40B4-BE49-F238E27FC236}">
                  <a16:creationId xmlns:a16="http://schemas.microsoft.com/office/drawing/2014/main" id="{DF5954F7-815E-42B1-B16F-DBAC4310EC3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214" name="Group 22">
              <a:extLst>
                <a:ext uri="{FF2B5EF4-FFF2-40B4-BE49-F238E27FC236}">
                  <a16:creationId xmlns:a16="http://schemas.microsoft.com/office/drawing/2014/main" id="{93C7C8AE-7A70-430F-9D68-67BC233240F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215" name="Freeform 23">
                <a:extLst>
                  <a:ext uri="{FF2B5EF4-FFF2-40B4-BE49-F238E27FC236}">
                    <a16:creationId xmlns:a16="http://schemas.microsoft.com/office/drawing/2014/main" id="{22E65452-8E01-422E-9A28-893CB8C751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6" name="Freeform 24">
                <a:extLst>
                  <a:ext uri="{FF2B5EF4-FFF2-40B4-BE49-F238E27FC236}">
                    <a16:creationId xmlns:a16="http://schemas.microsoft.com/office/drawing/2014/main" id="{1C13F135-AB69-4B69-9121-79C44129FA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7" name="Freeform 25">
                <a:extLst>
                  <a:ext uri="{FF2B5EF4-FFF2-40B4-BE49-F238E27FC236}">
                    <a16:creationId xmlns:a16="http://schemas.microsoft.com/office/drawing/2014/main" id="{F2CFE268-906E-4E78-AB4C-DDF94527BD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8" name="Freeform 26">
                <a:extLst>
                  <a:ext uri="{FF2B5EF4-FFF2-40B4-BE49-F238E27FC236}">
                    <a16:creationId xmlns:a16="http://schemas.microsoft.com/office/drawing/2014/main" id="{120A7401-04BF-485E-9CA3-9D2847D6BF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9" name="Freeform 27">
                <a:extLst>
                  <a:ext uri="{FF2B5EF4-FFF2-40B4-BE49-F238E27FC236}">
                    <a16:creationId xmlns:a16="http://schemas.microsoft.com/office/drawing/2014/main" id="{2B904D5B-14EE-43B5-A25B-BF929D7C65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8220" name="Freeform 28">
            <a:extLst>
              <a:ext uri="{FF2B5EF4-FFF2-40B4-BE49-F238E27FC236}">
                <a16:creationId xmlns:a16="http://schemas.microsoft.com/office/drawing/2014/main" id="{0245ADE3-A5A1-4EE2-84B4-2DDD22A70BC2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221" name="Freeform 29">
            <a:extLst>
              <a:ext uri="{FF2B5EF4-FFF2-40B4-BE49-F238E27FC236}">
                <a16:creationId xmlns:a16="http://schemas.microsoft.com/office/drawing/2014/main" id="{A1711E45-BAC4-4E89-9230-181F98A697BD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7F7E-9CF1-4CC8-9A05-4BD27FE7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EAC90-3A9C-46A2-B198-2D1412D8F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D0296-9136-46D6-924B-A45C5345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2902C-2590-475A-9778-E7E59F2F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D5FE0-DC62-4A85-987A-C9CA2478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23AC-F976-431E-B634-711A861535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815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75720A-3A49-4B95-B2AC-389DF0557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14CA5-87DB-49FC-891F-00FDC6EF3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16B6B-E9D0-4D3D-926A-EEDE0BFA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32305-9CEF-4A0D-A362-867FCD02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560DF-A0C0-4849-A31C-A1E545F9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DFE22-91E2-4C98-8114-0CF8D80DA8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006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A575-957D-45A0-A2AB-5B2B4350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1A446-DD24-4435-9A6D-B4885AAED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D0AC3-6554-4E72-8BE1-F0C52BF6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8284E-37F8-4BA6-8637-05DB7C49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66A5B-5971-4384-9AFB-DEF30240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EE8D1-3FCB-41B6-9E56-4B94BD55F2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5531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96B5-20EE-48AE-80BD-60731AB6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D2515-484B-4117-BB48-9AA2EC590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FDB0E-6F66-4CED-8BA2-ADA3831D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79C23-48B6-41C5-A299-4F8225A4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BD5A1-DD56-4A5D-8F56-C285E80C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0CC9A-A6A8-41A9-9086-3CC356C0BC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377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B13D-09A8-41DB-BE67-A5AB192E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153B2-0C2A-4C9C-874C-6C887AFB3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05072-A369-4F87-ABE1-6C79E6DE1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BFD4D-2ACA-40DC-9477-8FB5B1056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57D3E-9AA7-4BE7-BBCE-D63BABAD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6379F-8AB5-4C86-A52A-4F095724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BE0AF-E3DF-4025-8ECF-6BA76826D6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97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D36E4-5F75-4CB9-8BC8-661AE99F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BA686-3004-4737-B22E-70A97C398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DA699-24B6-4F33-B71D-9F1EE3389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CBA45-16F3-4045-B297-75CD5157B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7FA9E-CD83-42DF-909C-92458D991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6A9873-B4F6-4C60-A9CF-482703CA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3DF9C-9A8C-430F-A02A-86FC5AC5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A3DEE-B368-4CB3-A48A-3D527382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BF7B0-843F-4575-B994-40D8D0DEFF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803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3293-54D3-41A4-83EB-4A354110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BFFCD-DFD7-4ADF-BD3B-26038398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4115C-8C36-49DB-B32C-14051DE5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609F8-9F96-4E8B-B6D6-8414656F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1E47A-6A3C-49F0-934A-45ACEBD2D6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997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4DBC1-0156-4266-9378-FDE48584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E8309-417C-4D7C-9447-C64DC381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60931-4B45-418C-AF99-6BF9BC6D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5963D-97CD-4998-80E7-3B9C89731A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695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E589-6017-46F0-B94A-4F4986FF2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BAE2A-24AB-4D74-963B-3BF12C63C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98824-1500-4088-83AB-76C8B2A51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5FF39-F224-4BE8-8D5C-54FDA40F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CFA7F-D4FC-421E-A37F-8D871F3F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528D4-BE8F-4280-820E-076C3F00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1CCAF-8AFA-4BD6-8A4F-DE15BA45C5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640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A4A8-7550-4DF5-8DF5-39EC03C1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2B7061-C92A-4BE6-BD8C-FE49265E2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A75A5-4159-49C1-AC18-5F745E364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F12C2-A251-4C24-8620-757D46AF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6FE99-F287-499A-8CF0-9F12ACE1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60AC5-53D6-4667-A6EB-8D2B743FC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42DA2-50F8-47A8-A62E-154EC4B5DD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437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>
            <a:extLst>
              <a:ext uri="{FF2B5EF4-FFF2-40B4-BE49-F238E27FC236}">
                <a16:creationId xmlns:a16="http://schemas.microsoft.com/office/drawing/2014/main" id="{FEFFF896-CA2D-46A2-B226-0384929C6199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7377C3D-8ED2-4038-B351-5891B3AA7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0750F4-8341-4FC3-AB03-A12D9A861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FAF6AE9-172C-49EA-8450-0E12FC091C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0B0DAF1C-23DF-4032-AC06-9948BFF0C4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CC8DE5F-870D-4771-B1F5-AF3BC4CE49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F78E0A-A405-42C0-88AE-8789C4FF0C2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176" name="Freeform 8">
            <a:extLst>
              <a:ext uri="{FF2B5EF4-FFF2-40B4-BE49-F238E27FC236}">
                <a16:creationId xmlns:a16="http://schemas.microsoft.com/office/drawing/2014/main" id="{B1E9343C-157F-4227-90A2-2EE7456FA778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177" name="Freeform 9">
            <a:extLst>
              <a:ext uri="{FF2B5EF4-FFF2-40B4-BE49-F238E27FC236}">
                <a16:creationId xmlns:a16="http://schemas.microsoft.com/office/drawing/2014/main" id="{46D83BD5-03AB-4655-AF47-782483B94C17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7178" name="Group 10">
            <a:extLst>
              <a:ext uri="{FF2B5EF4-FFF2-40B4-BE49-F238E27FC236}">
                <a16:creationId xmlns:a16="http://schemas.microsoft.com/office/drawing/2014/main" id="{E1C7C4F9-DFA4-4822-94CB-9D7547E588CF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>
              <a:extLst>
                <a:ext uri="{FF2B5EF4-FFF2-40B4-BE49-F238E27FC236}">
                  <a16:creationId xmlns:a16="http://schemas.microsoft.com/office/drawing/2014/main" id="{C73300FE-B5D7-4C4B-91FB-0192321A4F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0" name="Freeform 12">
              <a:extLst>
                <a:ext uri="{FF2B5EF4-FFF2-40B4-BE49-F238E27FC236}">
                  <a16:creationId xmlns:a16="http://schemas.microsoft.com/office/drawing/2014/main" id="{D5DEC94A-6005-4295-9F2B-D1096B5125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1" name="Freeform 13">
              <a:extLst>
                <a:ext uri="{FF2B5EF4-FFF2-40B4-BE49-F238E27FC236}">
                  <a16:creationId xmlns:a16="http://schemas.microsoft.com/office/drawing/2014/main" id="{12D6A202-1B03-49CC-8063-2FB65DAEFC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A42C3FF7-4CFB-46A7-8928-747D1BF663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3" name="Freeform 15">
              <a:extLst>
                <a:ext uri="{FF2B5EF4-FFF2-40B4-BE49-F238E27FC236}">
                  <a16:creationId xmlns:a16="http://schemas.microsoft.com/office/drawing/2014/main" id="{FE0C1E51-CE03-46C1-B40E-6647644CC9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id="{DDFFFAC2-CD3E-4CF0-B598-F3CA878634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:a16="http://schemas.microsoft.com/office/drawing/2014/main" id="{8B5AFA76-701A-4527-BCE1-4204B80C94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:a16="http://schemas.microsoft.com/office/drawing/2014/main" id="{04D26D47-1D9C-4068-B8EA-D5B7B5F4FF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4E768611-BA10-436B-A3E4-220611E8D2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7188" name="Group 20">
              <a:extLst>
                <a:ext uri="{FF2B5EF4-FFF2-40B4-BE49-F238E27FC236}">
                  <a16:creationId xmlns:a16="http://schemas.microsoft.com/office/drawing/2014/main" id="{A97508A0-BBC2-4B03-8483-C897D486D96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189" name="Group 21">
                <a:extLst>
                  <a:ext uri="{FF2B5EF4-FFF2-40B4-BE49-F238E27FC236}">
                    <a16:creationId xmlns:a16="http://schemas.microsoft.com/office/drawing/2014/main" id="{2CC9D304-477E-401C-8646-802A234D360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>
                  <a:extLst>
                    <a:ext uri="{FF2B5EF4-FFF2-40B4-BE49-F238E27FC236}">
                      <a16:creationId xmlns:a16="http://schemas.microsoft.com/office/drawing/2014/main" id="{528D3492-86AC-4E17-9A6A-86A51DB48AB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191" name="Freeform 23">
                  <a:extLst>
                    <a:ext uri="{FF2B5EF4-FFF2-40B4-BE49-F238E27FC236}">
                      <a16:creationId xmlns:a16="http://schemas.microsoft.com/office/drawing/2014/main" id="{4E0DB940-3592-402D-9A15-77EF73D177B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192" name="Freeform 24">
                  <a:extLst>
                    <a:ext uri="{FF2B5EF4-FFF2-40B4-BE49-F238E27FC236}">
                      <a16:creationId xmlns:a16="http://schemas.microsoft.com/office/drawing/2014/main" id="{6B010470-1701-493C-BB5C-02347195C4E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193" name="Freeform 25">
                <a:extLst>
                  <a:ext uri="{FF2B5EF4-FFF2-40B4-BE49-F238E27FC236}">
                    <a16:creationId xmlns:a16="http://schemas.microsoft.com/office/drawing/2014/main" id="{8190190D-DF3A-49F2-BF2C-558884247E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94" name="Freeform 26">
                <a:extLst>
                  <a:ext uri="{FF2B5EF4-FFF2-40B4-BE49-F238E27FC236}">
                    <a16:creationId xmlns:a16="http://schemas.microsoft.com/office/drawing/2014/main" id="{633D60D2-24F2-4EAF-B82E-38BB5A7387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95" name="Freeform 27">
                <a:extLst>
                  <a:ext uri="{FF2B5EF4-FFF2-40B4-BE49-F238E27FC236}">
                    <a16:creationId xmlns:a16="http://schemas.microsoft.com/office/drawing/2014/main" id="{EC9BDDF1-1335-4450-8397-8989CB5519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7196" name="Group 28">
                <a:extLst>
                  <a:ext uri="{FF2B5EF4-FFF2-40B4-BE49-F238E27FC236}">
                    <a16:creationId xmlns:a16="http://schemas.microsoft.com/office/drawing/2014/main" id="{5AE3079C-8B3D-4CFB-B662-6FC818D70B1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>
                  <a:extLst>
                    <a:ext uri="{FF2B5EF4-FFF2-40B4-BE49-F238E27FC236}">
                      <a16:creationId xmlns:a16="http://schemas.microsoft.com/office/drawing/2014/main" id="{5E0F2DA2-2973-459A-8D28-1B7676BCC1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198" name="Freeform 30">
                  <a:extLst>
                    <a:ext uri="{FF2B5EF4-FFF2-40B4-BE49-F238E27FC236}">
                      <a16:creationId xmlns:a16="http://schemas.microsoft.com/office/drawing/2014/main" id="{7180DCF5-3276-445D-9A9C-605DE7CA700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199" name="Freeform 31">
                  <a:extLst>
                    <a:ext uri="{FF2B5EF4-FFF2-40B4-BE49-F238E27FC236}">
                      <a16:creationId xmlns:a16="http://schemas.microsoft.com/office/drawing/2014/main" id="{7AA2B128-6983-457C-8E12-84C12D38343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00" name="Freeform 32">
                  <a:extLst>
                    <a:ext uri="{FF2B5EF4-FFF2-40B4-BE49-F238E27FC236}">
                      <a16:creationId xmlns:a16="http://schemas.microsoft.com/office/drawing/2014/main" id="{4B97E2D7-DFC4-4F9C-8D10-32922C7FEE6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01" name="Freeform 33">
                  <a:extLst>
                    <a:ext uri="{FF2B5EF4-FFF2-40B4-BE49-F238E27FC236}">
                      <a16:creationId xmlns:a16="http://schemas.microsoft.com/office/drawing/2014/main" id="{BB16D648-8F77-4AF1-B6C4-3A2D1017141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02" name="Freeform 34">
                  <a:extLst>
                    <a:ext uri="{FF2B5EF4-FFF2-40B4-BE49-F238E27FC236}">
                      <a16:creationId xmlns:a16="http://schemas.microsoft.com/office/drawing/2014/main" id="{8B78841D-39E7-48CC-B627-114EF42FBCE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03" name="Freeform 35">
                  <a:extLst>
                    <a:ext uri="{FF2B5EF4-FFF2-40B4-BE49-F238E27FC236}">
                      <a16:creationId xmlns:a16="http://schemas.microsoft.com/office/drawing/2014/main" id="{0FFA1972-5876-4FA2-A303-F4B721D63AB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04" name="Freeform 36">
                  <a:extLst>
                    <a:ext uri="{FF2B5EF4-FFF2-40B4-BE49-F238E27FC236}">
                      <a16:creationId xmlns:a16="http://schemas.microsoft.com/office/drawing/2014/main" id="{4D4DEB77-6B97-4C63-8890-FEDFB0B0FDA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grpSp>
        <p:nvGrpSpPr>
          <p:cNvPr id="7205" name="Group 37">
            <a:extLst>
              <a:ext uri="{FF2B5EF4-FFF2-40B4-BE49-F238E27FC236}">
                <a16:creationId xmlns:a16="http://schemas.microsoft.com/office/drawing/2014/main" id="{00B7148E-D045-4711-A5DE-4F2FEBCFFCE6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>
              <a:extLst>
                <a:ext uri="{FF2B5EF4-FFF2-40B4-BE49-F238E27FC236}">
                  <a16:creationId xmlns:a16="http://schemas.microsoft.com/office/drawing/2014/main" id="{4E0BF9C2-73A4-45AE-A020-7C59EBB702FC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7" name="Freeform 39">
              <a:extLst>
                <a:ext uri="{FF2B5EF4-FFF2-40B4-BE49-F238E27FC236}">
                  <a16:creationId xmlns:a16="http://schemas.microsoft.com/office/drawing/2014/main" id="{DE92D1BA-8E4D-4A43-8213-7FB0FE7E7CDB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208" name="Group 40">
            <a:extLst>
              <a:ext uri="{FF2B5EF4-FFF2-40B4-BE49-F238E27FC236}">
                <a16:creationId xmlns:a16="http://schemas.microsoft.com/office/drawing/2014/main" id="{394F4AC0-4949-4D3E-BE6F-21C966EE90D5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209" name="Group 41">
              <a:extLst>
                <a:ext uri="{FF2B5EF4-FFF2-40B4-BE49-F238E27FC236}">
                  <a16:creationId xmlns:a16="http://schemas.microsoft.com/office/drawing/2014/main" id="{2DFE50CF-7BAE-4A4F-A93C-DB208334AA3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>
                <a:extLst>
                  <a:ext uri="{FF2B5EF4-FFF2-40B4-BE49-F238E27FC236}">
                    <a16:creationId xmlns:a16="http://schemas.microsoft.com/office/drawing/2014/main" id="{59FCA440-D5C2-4AD2-AF88-BE293856CF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7211" name="Group 43">
                <a:extLst>
                  <a:ext uri="{FF2B5EF4-FFF2-40B4-BE49-F238E27FC236}">
                    <a16:creationId xmlns:a16="http://schemas.microsoft.com/office/drawing/2014/main" id="{25DA0D60-931A-4097-A5B2-509725F95B7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>
                  <a:extLst>
                    <a:ext uri="{FF2B5EF4-FFF2-40B4-BE49-F238E27FC236}">
                      <a16:creationId xmlns:a16="http://schemas.microsoft.com/office/drawing/2014/main" id="{4B0F5813-64D6-4916-AC58-2BE9A747F2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13" name="Freeform 45">
                  <a:extLst>
                    <a:ext uri="{FF2B5EF4-FFF2-40B4-BE49-F238E27FC236}">
                      <a16:creationId xmlns:a16="http://schemas.microsoft.com/office/drawing/2014/main" id="{D9FDDFDD-1408-411F-839D-3B67B0D4454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14" name="Freeform 46">
                  <a:extLst>
                    <a:ext uri="{FF2B5EF4-FFF2-40B4-BE49-F238E27FC236}">
                      <a16:creationId xmlns:a16="http://schemas.microsoft.com/office/drawing/2014/main" id="{209F8559-3250-42AC-8426-B1C6DCAC83C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15" name="Freeform 47">
                  <a:extLst>
                    <a:ext uri="{FF2B5EF4-FFF2-40B4-BE49-F238E27FC236}">
                      <a16:creationId xmlns:a16="http://schemas.microsoft.com/office/drawing/2014/main" id="{69F80E8F-0680-49FF-B446-634940E6F47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16" name="Freeform 48">
                  <a:extLst>
                    <a:ext uri="{FF2B5EF4-FFF2-40B4-BE49-F238E27FC236}">
                      <a16:creationId xmlns:a16="http://schemas.microsoft.com/office/drawing/2014/main" id="{21708153-2CC6-4FAF-AC06-C08C55428AC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17" name="Freeform 49">
                  <a:extLst>
                    <a:ext uri="{FF2B5EF4-FFF2-40B4-BE49-F238E27FC236}">
                      <a16:creationId xmlns:a16="http://schemas.microsoft.com/office/drawing/2014/main" id="{91B2B0E7-EBC8-4D20-BA10-6A8497F62C8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18" name="Freeform 50">
                  <a:extLst>
                    <a:ext uri="{FF2B5EF4-FFF2-40B4-BE49-F238E27FC236}">
                      <a16:creationId xmlns:a16="http://schemas.microsoft.com/office/drawing/2014/main" id="{32246952-A8FD-4F66-B1DE-501955C47F8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219" name="Freeform 51">
                  <a:extLst>
                    <a:ext uri="{FF2B5EF4-FFF2-40B4-BE49-F238E27FC236}">
                      <a16:creationId xmlns:a16="http://schemas.microsoft.com/office/drawing/2014/main" id="{47C30238-5A5E-41D6-9AC1-33E14E3A0A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7220" name="Line 52">
              <a:extLst>
                <a:ext uri="{FF2B5EF4-FFF2-40B4-BE49-F238E27FC236}">
                  <a16:creationId xmlns:a16="http://schemas.microsoft.com/office/drawing/2014/main" id="{D1A8881A-2C23-47A6-80B8-AAEA1C6C474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E66A91B-5FD9-45BB-B92C-B2E73ABAB6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1341438"/>
            <a:ext cx="6400800" cy="2273300"/>
          </a:xfrm>
        </p:spPr>
        <p:txBody>
          <a:bodyPr/>
          <a:lstStyle/>
          <a:p>
            <a:r>
              <a:rPr lang="sl-SI" altLang="sl-SI" sz="7200"/>
              <a:t>MUST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42FE610-9807-42DC-A8E6-B3104BE607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211C3D0-72AD-43B3-A7DD-5C1D00759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STRONG OBLIGATION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5DBBF12-6637-471E-99DF-30653A1C9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altLang="sl-SI">
                <a:solidFill>
                  <a:schemeClr val="folHlink"/>
                </a:solidFill>
              </a:rPr>
              <a:t>a) Present—&gt; “must”</a:t>
            </a:r>
          </a:p>
          <a:p>
            <a:pPr marL="609600" indent="-609600" algn="ctr">
              <a:buFontTx/>
              <a:buNone/>
            </a:pPr>
            <a:r>
              <a:rPr lang="en-GB" altLang="sl-SI" sz="2400"/>
              <a:t>I </a:t>
            </a:r>
            <a:r>
              <a:rPr lang="en-GB" altLang="sl-SI" sz="2400">
                <a:solidFill>
                  <a:schemeClr val="hlink"/>
                </a:solidFill>
              </a:rPr>
              <a:t>must</a:t>
            </a:r>
            <a:r>
              <a:rPr lang="en-GB" altLang="sl-SI" sz="2400"/>
              <a:t> clean my room before I go out. = I </a:t>
            </a:r>
            <a:r>
              <a:rPr lang="en-GB" altLang="sl-SI" sz="2400">
                <a:solidFill>
                  <a:schemeClr val="hlink"/>
                </a:solidFill>
              </a:rPr>
              <a:t>have to</a:t>
            </a:r>
            <a:r>
              <a:rPr lang="en-GB" altLang="sl-SI" sz="2400"/>
              <a:t> clean my room before I go out.</a:t>
            </a:r>
          </a:p>
          <a:p>
            <a:pPr marL="609600" indent="-609600">
              <a:buFontTx/>
              <a:buNone/>
            </a:pPr>
            <a:r>
              <a:rPr lang="en-GB" altLang="sl-SI">
                <a:solidFill>
                  <a:schemeClr val="folHlink"/>
                </a:solidFill>
              </a:rPr>
              <a:t>b) Past</a:t>
            </a:r>
            <a:r>
              <a:rPr lang="en-GB" altLang="sl-SI">
                <a:solidFill>
                  <a:schemeClr val="folHlink"/>
                </a:solidFill>
                <a:sym typeface="Wingdings" panose="05000000000000000000" pitchFamily="2" charset="2"/>
              </a:rPr>
              <a:t> “had to”</a:t>
            </a:r>
          </a:p>
          <a:p>
            <a:pPr marL="609600" indent="-609600">
              <a:buFontTx/>
              <a:buNone/>
            </a:pPr>
            <a:r>
              <a:rPr lang="en-GB" altLang="sl-SI" sz="2400">
                <a:sym typeface="Wingdings" panose="05000000000000000000" pitchFamily="2" charset="2"/>
              </a:rPr>
              <a:t>I </a:t>
            </a:r>
            <a:r>
              <a:rPr lang="en-GB" altLang="sl-SI" sz="2400">
                <a:solidFill>
                  <a:schemeClr val="hlink"/>
                </a:solidFill>
                <a:sym typeface="Wingdings" panose="05000000000000000000" pitchFamily="2" charset="2"/>
              </a:rPr>
              <a:t>had to</a:t>
            </a:r>
            <a:r>
              <a:rPr lang="en-GB" altLang="sl-SI" sz="2400">
                <a:sym typeface="Wingdings" panose="05000000000000000000" pitchFamily="2" charset="2"/>
              </a:rPr>
              <a:t> clean my room before I went out.</a:t>
            </a:r>
          </a:p>
          <a:p>
            <a:pPr marL="609600" indent="-609600">
              <a:buFontTx/>
              <a:buNone/>
            </a:pPr>
            <a:r>
              <a:rPr lang="en-GB" altLang="sl-SI">
                <a:solidFill>
                  <a:schemeClr val="folHlink"/>
                </a:solidFill>
                <a:sym typeface="Wingdings" panose="05000000000000000000" pitchFamily="2" charset="2"/>
              </a:rPr>
              <a:t>c) Future “will have to”</a:t>
            </a:r>
          </a:p>
          <a:p>
            <a:pPr marL="609600" indent="-609600">
              <a:buFontTx/>
              <a:buNone/>
            </a:pPr>
            <a:r>
              <a:rPr lang="en-GB" altLang="sl-SI" sz="2400">
                <a:sym typeface="Wingdings" panose="05000000000000000000" pitchFamily="2" charset="2"/>
              </a:rPr>
              <a:t>I </a:t>
            </a:r>
            <a:r>
              <a:rPr lang="en-GB" altLang="sl-SI" sz="2400">
                <a:solidFill>
                  <a:schemeClr val="hlink"/>
                </a:solidFill>
                <a:sym typeface="Wingdings" panose="05000000000000000000" pitchFamily="2" charset="2"/>
              </a:rPr>
              <a:t>will have to</a:t>
            </a:r>
            <a:r>
              <a:rPr lang="en-GB" altLang="sl-SI" sz="2400">
                <a:sym typeface="Wingdings" panose="05000000000000000000" pitchFamily="2" charset="2"/>
              </a:rPr>
              <a:t> clean my room before going out. </a:t>
            </a:r>
          </a:p>
          <a:p>
            <a:pPr marL="609600" indent="-609600">
              <a:buFontTx/>
              <a:buNone/>
            </a:pPr>
            <a:endParaRPr lang="en-GB" altLang="sl-SI" sz="2400"/>
          </a:p>
          <a:p>
            <a:pPr marL="609600" indent="-609600">
              <a:buFontTx/>
              <a:buNone/>
            </a:pPr>
            <a:endParaRPr lang="en-GB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F7A7132-A850-4EAB-865C-D9577F6E3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PROHIBITION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1A59F7F-9C92-4F52-ADC4-B91E5743E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sl-SI" sz="4000">
                <a:solidFill>
                  <a:schemeClr val="folHlink"/>
                </a:solidFill>
              </a:rPr>
              <a:t>Mustn't</a:t>
            </a:r>
            <a:endParaRPr lang="sl-SI" altLang="sl-SI" sz="400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sl-SI" altLang="sl-SI"/>
              <a:t>You </a:t>
            </a:r>
            <a:r>
              <a:rPr lang="sl-SI" altLang="sl-SI">
                <a:solidFill>
                  <a:schemeClr val="hlink"/>
                </a:solidFill>
              </a:rPr>
              <a:t>mustn’t</a:t>
            </a:r>
            <a:r>
              <a:rPr lang="sl-SI" altLang="sl-SI"/>
              <a:t> steal oter people’s things.</a:t>
            </a:r>
            <a:endParaRPr lang="en-GB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11C3A3-64F4-4CF9-BB62-E1CE94D7F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342188" cy="1419225"/>
          </a:xfrm>
        </p:spPr>
        <p:txBody>
          <a:bodyPr/>
          <a:lstStyle/>
          <a:p>
            <a:r>
              <a:rPr lang="sl-SI" altLang="sl-SI"/>
              <a:t>TO EXPRESS CERTAINTY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50A52D-3A95-4784-9BD0-32855B551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569325" cy="39766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altLang="sl-SI" sz="2800">
                <a:solidFill>
                  <a:schemeClr val="folHlink"/>
                </a:solidFill>
              </a:rPr>
              <a:t>a) Present (must+</a:t>
            </a:r>
            <a:r>
              <a:rPr lang="sl-SI" altLang="sl-SI" sz="2800">
                <a:solidFill>
                  <a:schemeClr val="folHlink"/>
                </a:solidFill>
              </a:rPr>
              <a:t> </a:t>
            </a:r>
            <a:r>
              <a:rPr lang="en-GB" altLang="sl-SI" sz="2800">
                <a:solidFill>
                  <a:schemeClr val="folHlink"/>
                </a:solidFill>
              </a:rPr>
              <a:t>inf.)</a:t>
            </a:r>
          </a:p>
          <a:p>
            <a:pPr marL="609600" indent="-609600">
              <a:buFontTx/>
              <a:buNone/>
            </a:pPr>
            <a:r>
              <a:rPr lang="en-GB" altLang="sl-SI" sz="1800"/>
              <a:t>I am </a:t>
            </a:r>
            <a:r>
              <a:rPr lang="en-GB" altLang="sl-SI" sz="1800">
                <a:solidFill>
                  <a:srgbClr val="107BF0"/>
                </a:solidFill>
              </a:rPr>
              <a:t>sure</a:t>
            </a:r>
            <a:r>
              <a:rPr lang="en-GB" altLang="sl-SI" sz="1800"/>
              <a:t> he is a doctor </a:t>
            </a:r>
            <a:r>
              <a:rPr lang="en-GB" altLang="sl-SI" sz="1800">
                <a:sym typeface="Wingdings" panose="05000000000000000000" pitchFamily="2" charset="2"/>
              </a:rPr>
              <a:t> He </a:t>
            </a:r>
            <a:r>
              <a:rPr lang="en-GB" altLang="sl-SI" sz="1800">
                <a:solidFill>
                  <a:schemeClr val="hlink"/>
                </a:solidFill>
                <a:sym typeface="Wingdings" panose="05000000000000000000" pitchFamily="2" charset="2"/>
              </a:rPr>
              <a:t>must be</a:t>
            </a:r>
            <a:r>
              <a:rPr lang="en-GB" altLang="sl-SI" sz="1800">
                <a:sym typeface="Wingdings" panose="05000000000000000000" pitchFamily="2" charset="2"/>
              </a:rPr>
              <a:t> a doctor.</a:t>
            </a:r>
          </a:p>
          <a:p>
            <a:pPr marL="609600" indent="-609600">
              <a:buFontTx/>
              <a:buNone/>
            </a:pPr>
            <a:r>
              <a:rPr lang="en-GB" altLang="sl-SI" sz="2800">
                <a:solidFill>
                  <a:schemeClr val="folHlink"/>
                </a:solidFill>
                <a:sym typeface="Wingdings" panose="05000000000000000000" pitchFamily="2" charset="2"/>
              </a:rPr>
              <a:t>b) At the moment of speaking (must+ be+ -ing)</a:t>
            </a:r>
          </a:p>
          <a:p>
            <a:pPr marL="609600" indent="-609600">
              <a:buFontTx/>
              <a:buNone/>
            </a:pPr>
            <a:r>
              <a:rPr lang="en-GB" altLang="sl-SI" sz="1800">
                <a:sym typeface="Wingdings" panose="05000000000000000000" pitchFamily="2" charset="2"/>
              </a:rPr>
              <a:t>I am </a:t>
            </a:r>
            <a:r>
              <a:rPr lang="en-GB" altLang="sl-SI" sz="1800">
                <a:solidFill>
                  <a:srgbClr val="107BF0"/>
                </a:solidFill>
                <a:sym typeface="Wingdings" panose="05000000000000000000" pitchFamily="2" charset="2"/>
              </a:rPr>
              <a:t>certain</a:t>
            </a:r>
            <a:r>
              <a:rPr lang="en-GB" altLang="sl-SI" sz="1800">
                <a:sym typeface="Wingdings" panose="05000000000000000000" pitchFamily="2" charset="2"/>
              </a:rPr>
              <a:t> they are having a party.  They </a:t>
            </a:r>
            <a:r>
              <a:rPr lang="en-GB" altLang="sl-SI" sz="1800">
                <a:solidFill>
                  <a:schemeClr val="hlink"/>
                </a:solidFill>
                <a:sym typeface="Wingdings" panose="05000000000000000000" pitchFamily="2" charset="2"/>
              </a:rPr>
              <a:t>must be having</a:t>
            </a:r>
            <a:r>
              <a:rPr lang="en-GB" altLang="sl-SI" sz="1800">
                <a:sym typeface="Wingdings" panose="05000000000000000000" pitchFamily="2" charset="2"/>
              </a:rPr>
              <a:t> a party.</a:t>
            </a:r>
          </a:p>
          <a:p>
            <a:pPr marL="609600" indent="-609600">
              <a:buFontTx/>
              <a:buNone/>
            </a:pPr>
            <a:r>
              <a:rPr lang="en-GB" altLang="sl-SI" sz="2800">
                <a:solidFill>
                  <a:schemeClr val="folHlink"/>
                </a:solidFill>
                <a:sym typeface="Wingdings" panose="05000000000000000000" pitchFamily="2" charset="2"/>
              </a:rPr>
              <a:t>c) Past (must+ have+ past. Part.)</a:t>
            </a:r>
          </a:p>
          <a:p>
            <a:pPr marL="609600" indent="-609600">
              <a:buFontTx/>
              <a:buNone/>
            </a:pPr>
            <a:r>
              <a:rPr lang="en-GB" altLang="sl-SI" sz="1800">
                <a:sym typeface="Wingdings" panose="05000000000000000000" pitchFamily="2" charset="2"/>
              </a:rPr>
              <a:t>I am </a:t>
            </a:r>
            <a:r>
              <a:rPr lang="en-GB" altLang="sl-SI" sz="1800">
                <a:solidFill>
                  <a:srgbClr val="107BF0"/>
                </a:solidFill>
                <a:sym typeface="Wingdings" panose="05000000000000000000" pitchFamily="2" charset="2"/>
              </a:rPr>
              <a:t>positive</a:t>
            </a:r>
            <a:r>
              <a:rPr lang="en-GB" altLang="sl-SI" sz="1800">
                <a:sym typeface="Wingdings" panose="05000000000000000000" pitchFamily="2" charset="2"/>
              </a:rPr>
              <a:t> he moved to Celje.  He </a:t>
            </a:r>
            <a:r>
              <a:rPr lang="en-GB" altLang="sl-SI" sz="1800">
                <a:solidFill>
                  <a:schemeClr val="hlink"/>
                </a:solidFill>
                <a:sym typeface="Wingdings" panose="05000000000000000000" pitchFamily="2" charset="2"/>
              </a:rPr>
              <a:t>must have moved</a:t>
            </a:r>
            <a:r>
              <a:rPr lang="en-GB" altLang="sl-SI" sz="1800">
                <a:sym typeface="Wingdings" panose="05000000000000000000" pitchFamily="2" charset="2"/>
              </a:rPr>
              <a:t> to Celje.</a:t>
            </a:r>
          </a:p>
          <a:p>
            <a:pPr marL="609600" indent="-609600">
              <a:buFontTx/>
              <a:buNone/>
            </a:pPr>
            <a:r>
              <a:rPr lang="en-GB" altLang="sl-SI" sz="2800">
                <a:solidFill>
                  <a:schemeClr val="folHlink"/>
                </a:solidFill>
                <a:sym typeface="Wingdings" panose="05000000000000000000" pitchFamily="2" charset="2"/>
              </a:rPr>
              <a:t>d) Duration in the past (must+ have+ been+ -ing)</a:t>
            </a:r>
          </a:p>
          <a:p>
            <a:pPr marL="609600" indent="-609600">
              <a:buFontTx/>
              <a:buNone/>
            </a:pPr>
            <a:r>
              <a:rPr lang="en-GB" altLang="sl-SI" sz="1800">
                <a:solidFill>
                  <a:srgbClr val="107BF0"/>
                </a:solidFill>
                <a:sym typeface="Wingdings" panose="05000000000000000000" pitchFamily="2" charset="2"/>
              </a:rPr>
              <a:t>There is no doubt</a:t>
            </a:r>
            <a:r>
              <a:rPr lang="en-GB" altLang="sl-SI" sz="1800">
                <a:sym typeface="Wingdings" panose="05000000000000000000" pitchFamily="2" charset="2"/>
              </a:rPr>
              <a:t> she was sleeping.  She </a:t>
            </a:r>
            <a:r>
              <a:rPr lang="en-GB" altLang="sl-SI" sz="1800">
                <a:solidFill>
                  <a:schemeClr val="hlink"/>
                </a:solidFill>
                <a:sym typeface="Wingdings" panose="05000000000000000000" pitchFamily="2" charset="2"/>
              </a:rPr>
              <a:t>must have been sleeping</a:t>
            </a:r>
            <a:r>
              <a:rPr lang="en-GB" altLang="sl-SI" sz="1800">
                <a:sym typeface="Wingdings" panose="05000000000000000000" pitchFamily="2" charset="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Voščenke">
  <a:themeElements>
    <a:clrScheme name="Voščenk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Voščenke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ščenk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197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Voščenke</vt:lpstr>
      <vt:lpstr>MUST</vt:lpstr>
      <vt:lpstr>STRONG OBLIGATION</vt:lpstr>
      <vt:lpstr>PROHIBITION</vt:lpstr>
      <vt:lpstr>TO EXPRESS CERTAINTY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2019-05-30T09:21:33Z</dcterms:created>
  <dcterms:modified xsi:type="dcterms:W3CDTF">2019-05-30T09:21:33Z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