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 id="266" r:id="rId4"/>
    <p:sldId id="258" r:id="rId5"/>
    <p:sldId id="259" r:id="rId6"/>
    <p:sldId id="260" r:id="rId7"/>
    <p:sldId id="261" r:id="rId8"/>
    <p:sldId id="262" r:id="rId9"/>
    <p:sldId id="263"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Black" panose="020B0A04020102020204" pitchFamily="34" charset="0"/>
        <a:ea typeface="+mn-ea"/>
        <a:cs typeface="+mn-cs"/>
      </a:defRPr>
    </a:lvl1pPr>
    <a:lvl2pPr marL="457200" algn="l" rtl="0" fontAlgn="base">
      <a:spcBef>
        <a:spcPct val="0"/>
      </a:spcBef>
      <a:spcAft>
        <a:spcPct val="0"/>
      </a:spcAft>
      <a:defRPr kern="1200">
        <a:solidFill>
          <a:schemeClr val="tx1"/>
        </a:solidFill>
        <a:latin typeface="Arial Black" panose="020B0A04020102020204" pitchFamily="34" charset="0"/>
        <a:ea typeface="+mn-ea"/>
        <a:cs typeface="+mn-cs"/>
      </a:defRPr>
    </a:lvl2pPr>
    <a:lvl3pPr marL="914400" algn="l" rtl="0" fontAlgn="base">
      <a:spcBef>
        <a:spcPct val="0"/>
      </a:spcBef>
      <a:spcAft>
        <a:spcPct val="0"/>
      </a:spcAft>
      <a:defRPr kern="1200">
        <a:solidFill>
          <a:schemeClr val="tx1"/>
        </a:solidFill>
        <a:latin typeface="Arial Black" panose="020B0A04020102020204" pitchFamily="34" charset="0"/>
        <a:ea typeface="+mn-ea"/>
        <a:cs typeface="+mn-cs"/>
      </a:defRPr>
    </a:lvl3pPr>
    <a:lvl4pPr marL="1371600" algn="l" rtl="0" fontAlgn="base">
      <a:spcBef>
        <a:spcPct val="0"/>
      </a:spcBef>
      <a:spcAft>
        <a:spcPct val="0"/>
      </a:spcAft>
      <a:defRPr kern="1200">
        <a:solidFill>
          <a:schemeClr val="tx1"/>
        </a:solidFill>
        <a:latin typeface="Arial Black" panose="020B0A04020102020204" pitchFamily="34" charset="0"/>
        <a:ea typeface="+mn-ea"/>
        <a:cs typeface="+mn-cs"/>
      </a:defRPr>
    </a:lvl4pPr>
    <a:lvl5pPr marL="1828800" algn="l" rtl="0" fontAlgn="base">
      <a:spcBef>
        <a:spcPct val="0"/>
      </a:spcBef>
      <a:spcAft>
        <a:spcPct val="0"/>
      </a:spcAft>
      <a:defRPr kern="1200">
        <a:solidFill>
          <a:schemeClr val="tx1"/>
        </a:solidFill>
        <a:latin typeface="Arial Black" panose="020B0A04020102020204" pitchFamily="34" charset="0"/>
        <a:ea typeface="+mn-ea"/>
        <a:cs typeface="+mn-cs"/>
      </a:defRPr>
    </a:lvl5pPr>
    <a:lvl6pPr marL="2286000" algn="l" defTabSz="914400" rtl="0" eaLnBrk="1" latinLnBrk="0" hangingPunct="1">
      <a:defRPr kern="1200">
        <a:solidFill>
          <a:schemeClr val="tx1"/>
        </a:solidFill>
        <a:latin typeface="Arial Black" panose="020B0A04020102020204" pitchFamily="34" charset="0"/>
        <a:ea typeface="+mn-ea"/>
        <a:cs typeface="+mn-cs"/>
      </a:defRPr>
    </a:lvl6pPr>
    <a:lvl7pPr marL="2743200" algn="l" defTabSz="914400" rtl="0" eaLnBrk="1" latinLnBrk="0" hangingPunct="1">
      <a:defRPr kern="1200">
        <a:solidFill>
          <a:schemeClr val="tx1"/>
        </a:solidFill>
        <a:latin typeface="Arial Black" panose="020B0A04020102020204" pitchFamily="34" charset="0"/>
        <a:ea typeface="+mn-ea"/>
        <a:cs typeface="+mn-cs"/>
      </a:defRPr>
    </a:lvl7pPr>
    <a:lvl8pPr marL="3200400" algn="l" defTabSz="914400" rtl="0" eaLnBrk="1" latinLnBrk="0" hangingPunct="1">
      <a:defRPr kern="1200">
        <a:solidFill>
          <a:schemeClr val="tx1"/>
        </a:solidFill>
        <a:latin typeface="Arial Black" panose="020B0A04020102020204" pitchFamily="34" charset="0"/>
        <a:ea typeface="+mn-ea"/>
        <a:cs typeface="+mn-cs"/>
      </a:defRPr>
    </a:lvl8pPr>
    <a:lvl9pPr marL="3657600" algn="l" defTabSz="914400" rtl="0" eaLnBrk="1" latinLnBrk="0" hangingPunct="1">
      <a:defRPr kern="1200">
        <a:solidFill>
          <a:schemeClr val="tx1"/>
        </a:solidFill>
        <a:latin typeface="Arial Black" panose="020B0A040201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0066FF"/>
    <a:srgbClr val="FF0000"/>
    <a:srgbClr val="3366FF"/>
    <a:srgbClr val="333399"/>
    <a:srgbClr val="0033CC"/>
    <a:srgbClr val="3333FF"/>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60" autoAdjust="0"/>
    <p:restoredTop sz="94608" autoAdjust="0"/>
  </p:normalViewPr>
  <p:slideViewPr>
    <p:cSldViewPr>
      <p:cViewPr varScale="1">
        <p:scale>
          <a:sx n="106" d="100"/>
          <a:sy n="106" d="100"/>
        </p:scale>
        <p:origin x="126"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3423C-F676-4783-9CF6-DC018088779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C28CEEDB-26DE-4416-817B-440753AEE359}"/>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6816063E-60F8-4C64-A07F-CFA3E3498DF4}"/>
              </a:ext>
            </a:extLst>
          </p:cNvPr>
          <p:cNvSpPr>
            <a:spLocks noGrp="1"/>
          </p:cNvSpPr>
          <p:nvPr>
            <p:ph type="dt" sz="half" idx="10"/>
          </p:nvPr>
        </p:nvSpPr>
        <p:spPr/>
        <p:txBody>
          <a:bodyPr/>
          <a:lstStyle>
            <a:lvl1pPr>
              <a:defRPr/>
            </a:lvl1pPr>
          </a:lstStyle>
          <a:p>
            <a:endParaRPr lang="en-US" altLang="sl-SI"/>
          </a:p>
        </p:txBody>
      </p:sp>
      <p:sp>
        <p:nvSpPr>
          <p:cNvPr id="5" name="Footer Placeholder 4">
            <a:extLst>
              <a:ext uri="{FF2B5EF4-FFF2-40B4-BE49-F238E27FC236}">
                <a16:creationId xmlns:a16="http://schemas.microsoft.com/office/drawing/2014/main" id="{BF352616-0A56-424B-B1AA-D23DA0BB36A3}"/>
              </a:ext>
            </a:extLst>
          </p:cNvPr>
          <p:cNvSpPr>
            <a:spLocks noGrp="1"/>
          </p:cNvSpPr>
          <p:nvPr>
            <p:ph type="ftr" sz="quarter" idx="11"/>
          </p:nvPr>
        </p:nvSpPr>
        <p:spPr/>
        <p:txBody>
          <a:bodyPr/>
          <a:lstStyle>
            <a:lvl1pPr>
              <a:defRPr/>
            </a:lvl1pPr>
          </a:lstStyle>
          <a:p>
            <a:endParaRPr lang="en-US" altLang="sl-SI"/>
          </a:p>
        </p:txBody>
      </p:sp>
      <p:sp>
        <p:nvSpPr>
          <p:cNvPr id="6" name="Slide Number Placeholder 5">
            <a:extLst>
              <a:ext uri="{FF2B5EF4-FFF2-40B4-BE49-F238E27FC236}">
                <a16:creationId xmlns:a16="http://schemas.microsoft.com/office/drawing/2014/main" id="{E4BB8912-30EF-4E59-8429-41DFD521547E}"/>
              </a:ext>
            </a:extLst>
          </p:cNvPr>
          <p:cNvSpPr>
            <a:spLocks noGrp="1"/>
          </p:cNvSpPr>
          <p:nvPr>
            <p:ph type="sldNum" sz="quarter" idx="12"/>
          </p:nvPr>
        </p:nvSpPr>
        <p:spPr/>
        <p:txBody>
          <a:bodyPr/>
          <a:lstStyle>
            <a:lvl1pPr>
              <a:defRPr/>
            </a:lvl1pPr>
          </a:lstStyle>
          <a:p>
            <a:fld id="{5FB431F9-6D74-4263-B3E6-34934C654B13}" type="slidenum">
              <a:rPr lang="en-US" altLang="sl-SI"/>
              <a:pPr/>
              <a:t>‹#›</a:t>
            </a:fld>
            <a:endParaRPr lang="en-US" altLang="sl-SI"/>
          </a:p>
        </p:txBody>
      </p:sp>
    </p:spTree>
    <p:extLst>
      <p:ext uri="{BB962C8B-B14F-4D97-AF65-F5344CB8AC3E}">
        <p14:creationId xmlns:p14="http://schemas.microsoft.com/office/powerpoint/2010/main" val="3346372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A058C-1344-4894-BDF4-B97BD17E812B}"/>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19804B94-5C7A-49E5-A047-53C144B7868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815B9A82-1DCD-4138-984D-CF6862672526}"/>
              </a:ext>
            </a:extLst>
          </p:cNvPr>
          <p:cNvSpPr>
            <a:spLocks noGrp="1"/>
          </p:cNvSpPr>
          <p:nvPr>
            <p:ph type="dt" sz="half" idx="10"/>
          </p:nvPr>
        </p:nvSpPr>
        <p:spPr/>
        <p:txBody>
          <a:bodyPr/>
          <a:lstStyle>
            <a:lvl1pPr>
              <a:defRPr/>
            </a:lvl1pPr>
          </a:lstStyle>
          <a:p>
            <a:endParaRPr lang="en-US" altLang="sl-SI"/>
          </a:p>
        </p:txBody>
      </p:sp>
      <p:sp>
        <p:nvSpPr>
          <p:cNvPr id="5" name="Footer Placeholder 4">
            <a:extLst>
              <a:ext uri="{FF2B5EF4-FFF2-40B4-BE49-F238E27FC236}">
                <a16:creationId xmlns:a16="http://schemas.microsoft.com/office/drawing/2014/main" id="{9591518E-BBC8-4727-BCD7-09E48ED68363}"/>
              </a:ext>
            </a:extLst>
          </p:cNvPr>
          <p:cNvSpPr>
            <a:spLocks noGrp="1"/>
          </p:cNvSpPr>
          <p:nvPr>
            <p:ph type="ftr" sz="quarter" idx="11"/>
          </p:nvPr>
        </p:nvSpPr>
        <p:spPr/>
        <p:txBody>
          <a:bodyPr/>
          <a:lstStyle>
            <a:lvl1pPr>
              <a:defRPr/>
            </a:lvl1pPr>
          </a:lstStyle>
          <a:p>
            <a:endParaRPr lang="en-US" altLang="sl-SI"/>
          </a:p>
        </p:txBody>
      </p:sp>
      <p:sp>
        <p:nvSpPr>
          <p:cNvPr id="6" name="Slide Number Placeholder 5">
            <a:extLst>
              <a:ext uri="{FF2B5EF4-FFF2-40B4-BE49-F238E27FC236}">
                <a16:creationId xmlns:a16="http://schemas.microsoft.com/office/drawing/2014/main" id="{61665FF0-3FEC-48B8-9796-5F2E7993B58B}"/>
              </a:ext>
            </a:extLst>
          </p:cNvPr>
          <p:cNvSpPr>
            <a:spLocks noGrp="1"/>
          </p:cNvSpPr>
          <p:nvPr>
            <p:ph type="sldNum" sz="quarter" idx="12"/>
          </p:nvPr>
        </p:nvSpPr>
        <p:spPr/>
        <p:txBody>
          <a:bodyPr/>
          <a:lstStyle>
            <a:lvl1pPr>
              <a:defRPr/>
            </a:lvl1pPr>
          </a:lstStyle>
          <a:p>
            <a:fld id="{BE37C2F7-D4B7-4801-B01F-3B547CBA56F1}" type="slidenum">
              <a:rPr lang="en-US" altLang="sl-SI"/>
              <a:pPr/>
              <a:t>‹#›</a:t>
            </a:fld>
            <a:endParaRPr lang="en-US" altLang="sl-SI"/>
          </a:p>
        </p:txBody>
      </p:sp>
    </p:spTree>
    <p:extLst>
      <p:ext uri="{BB962C8B-B14F-4D97-AF65-F5344CB8AC3E}">
        <p14:creationId xmlns:p14="http://schemas.microsoft.com/office/powerpoint/2010/main" val="1605263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8E17D10-E593-4F51-9111-72C6156AF388}"/>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931EDE0D-FD18-43A0-A900-FB7041A55E62}"/>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25D16216-C903-4143-8DC3-57518CFB3917}"/>
              </a:ext>
            </a:extLst>
          </p:cNvPr>
          <p:cNvSpPr>
            <a:spLocks noGrp="1"/>
          </p:cNvSpPr>
          <p:nvPr>
            <p:ph type="dt" sz="half" idx="10"/>
          </p:nvPr>
        </p:nvSpPr>
        <p:spPr/>
        <p:txBody>
          <a:bodyPr/>
          <a:lstStyle>
            <a:lvl1pPr>
              <a:defRPr/>
            </a:lvl1pPr>
          </a:lstStyle>
          <a:p>
            <a:endParaRPr lang="en-US" altLang="sl-SI"/>
          </a:p>
        </p:txBody>
      </p:sp>
      <p:sp>
        <p:nvSpPr>
          <p:cNvPr id="5" name="Footer Placeholder 4">
            <a:extLst>
              <a:ext uri="{FF2B5EF4-FFF2-40B4-BE49-F238E27FC236}">
                <a16:creationId xmlns:a16="http://schemas.microsoft.com/office/drawing/2014/main" id="{D4BC4645-C1B3-47D9-A065-7B42662BCA37}"/>
              </a:ext>
            </a:extLst>
          </p:cNvPr>
          <p:cNvSpPr>
            <a:spLocks noGrp="1"/>
          </p:cNvSpPr>
          <p:nvPr>
            <p:ph type="ftr" sz="quarter" idx="11"/>
          </p:nvPr>
        </p:nvSpPr>
        <p:spPr/>
        <p:txBody>
          <a:bodyPr/>
          <a:lstStyle>
            <a:lvl1pPr>
              <a:defRPr/>
            </a:lvl1pPr>
          </a:lstStyle>
          <a:p>
            <a:endParaRPr lang="en-US" altLang="sl-SI"/>
          </a:p>
        </p:txBody>
      </p:sp>
      <p:sp>
        <p:nvSpPr>
          <p:cNvPr id="6" name="Slide Number Placeholder 5">
            <a:extLst>
              <a:ext uri="{FF2B5EF4-FFF2-40B4-BE49-F238E27FC236}">
                <a16:creationId xmlns:a16="http://schemas.microsoft.com/office/drawing/2014/main" id="{E004C313-B13E-4B3C-BDF0-74D2FDA07C8E}"/>
              </a:ext>
            </a:extLst>
          </p:cNvPr>
          <p:cNvSpPr>
            <a:spLocks noGrp="1"/>
          </p:cNvSpPr>
          <p:nvPr>
            <p:ph type="sldNum" sz="quarter" idx="12"/>
          </p:nvPr>
        </p:nvSpPr>
        <p:spPr/>
        <p:txBody>
          <a:bodyPr/>
          <a:lstStyle>
            <a:lvl1pPr>
              <a:defRPr/>
            </a:lvl1pPr>
          </a:lstStyle>
          <a:p>
            <a:fld id="{C5C2AEF8-6911-40A6-A864-B89DB3A4E0B7}" type="slidenum">
              <a:rPr lang="en-US" altLang="sl-SI"/>
              <a:pPr/>
              <a:t>‹#›</a:t>
            </a:fld>
            <a:endParaRPr lang="en-US" altLang="sl-SI"/>
          </a:p>
        </p:txBody>
      </p:sp>
    </p:spTree>
    <p:extLst>
      <p:ext uri="{BB962C8B-B14F-4D97-AF65-F5344CB8AC3E}">
        <p14:creationId xmlns:p14="http://schemas.microsoft.com/office/powerpoint/2010/main" val="12076185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04CD1-CF11-4FAB-93F1-69A63314EEFA}"/>
              </a:ext>
            </a:extLst>
          </p:cNvPr>
          <p:cNvSpPr>
            <a:spLocks noGrp="1"/>
          </p:cNvSpPr>
          <p:nvPr>
            <p:ph type="title"/>
          </p:nvPr>
        </p:nvSpPr>
        <p:spPr>
          <a:xfrm>
            <a:off x="457200" y="274638"/>
            <a:ext cx="8229600" cy="1143000"/>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3B46EA6A-F001-4025-8662-F7F46F3AAF89}"/>
              </a:ext>
            </a:extLst>
          </p:cNvPr>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1618E1BF-61DB-4115-BB65-F022470CEA7E}"/>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6709646C-649A-4C37-89C3-00B79475E30E}"/>
              </a:ext>
            </a:extLst>
          </p:cNvPr>
          <p:cNvSpPr>
            <a:spLocks noGrp="1"/>
          </p:cNvSpPr>
          <p:nvPr>
            <p:ph type="dt" sz="half" idx="10"/>
          </p:nvPr>
        </p:nvSpPr>
        <p:spPr>
          <a:xfrm>
            <a:off x="457200" y="6245225"/>
            <a:ext cx="2133600" cy="476250"/>
          </a:xfrm>
        </p:spPr>
        <p:txBody>
          <a:bodyPr/>
          <a:lstStyle>
            <a:lvl1pPr>
              <a:defRPr/>
            </a:lvl1pPr>
          </a:lstStyle>
          <a:p>
            <a:endParaRPr lang="en-US" altLang="sl-SI"/>
          </a:p>
        </p:txBody>
      </p:sp>
      <p:sp>
        <p:nvSpPr>
          <p:cNvPr id="6" name="Footer Placeholder 5">
            <a:extLst>
              <a:ext uri="{FF2B5EF4-FFF2-40B4-BE49-F238E27FC236}">
                <a16:creationId xmlns:a16="http://schemas.microsoft.com/office/drawing/2014/main" id="{F824D71A-1237-4DC9-9268-84A1A4465846}"/>
              </a:ext>
            </a:extLst>
          </p:cNvPr>
          <p:cNvSpPr>
            <a:spLocks noGrp="1"/>
          </p:cNvSpPr>
          <p:nvPr>
            <p:ph type="ftr" sz="quarter" idx="11"/>
          </p:nvPr>
        </p:nvSpPr>
        <p:spPr>
          <a:xfrm>
            <a:off x="3124200" y="6245225"/>
            <a:ext cx="2895600" cy="476250"/>
          </a:xfrm>
        </p:spPr>
        <p:txBody>
          <a:bodyPr/>
          <a:lstStyle>
            <a:lvl1pPr>
              <a:defRPr/>
            </a:lvl1pPr>
          </a:lstStyle>
          <a:p>
            <a:endParaRPr lang="en-US" altLang="sl-SI"/>
          </a:p>
        </p:txBody>
      </p:sp>
      <p:sp>
        <p:nvSpPr>
          <p:cNvPr id="7" name="Slide Number Placeholder 6">
            <a:extLst>
              <a:ext uri="{FF2B5EF4-FFF2-40B4-BE49-F238E27FC236}">
                <a16:creationId xmlns:a16="http://schemas.microsoft.com/office/drawing/2014/main" id="{F001FCBF-C890-411F-B36C-200E6E6DA9AE}"/>
              </a:ext>
            </a:extLst>
          </p:cNvPr>
          <p:cNvSpPr>
            <a:spLocks noGrp="1"/>
          </p:cNvSpPr>
          <p:nvPr>
            <p:ph type="sldNum" sz="quarter" idx="12"/>
          </p:nvPr>
        </p:nvSpPr>
        <p:spPr>
          <a:xfrm>
            <a:off x="6553200" y="6245225"/>
            <a:ext cx="2133600" cy="476250"/>
          </a:xfrm>
        </p:spPr>
        <p:txBody>
          <a:bodyPr/>
          <a:lstStyle>
            <a:lvl1pPr>
              <a:defRPr/>
            </a:lvl1pPr>
          </a:lstStyle>
          <a:p>
            <a:fld id="{8B252803-CD6F-4A15-9000-499FCC53C93D}" type="slidenum">
              <a:rPr lang="en-US" altLang="sl-SI"/>
              <a:pPr/>
              <a:t>‹#›</a:t>
            </a:fld>
            <a:endParaRPr lang="en-US" altLang="sl-SI"/>
          </a:p>
        </p:txBody>
      </p:sp>
    </p:spTree>
    <p:extLst>
      <p:ext uri="{BB962C8B-B14F-4D97-AF65-F5344CB8AC3E}">
        <p14:creationId xmlns:p14="http://schemas.microsoft.com/office/powerpoint/2010/main" val="4094167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40C6E-1072-46C4-A8F8-47D872A00397}"/>
              </a:ext>
            </a:extLst>
          </p:cNvPr>
          <p:cNvSpPr>
            <a:spLocks noGrp="1"/>
          </p:cNvSpPr>
          <p:nvPr>
            <p:ph type="title"/>
          </p:nvPr>
        </p:nvSpPr>
        <p:spPr>
          <a:xfrm>
            <a:off x="457200" y="274638"/>
            <a:ext cx="8229600" cy="1143000"/>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5191562F-E358-4687-9BCB-1B2B1F1FD64E}"/>
              </a:ext>
            </a:extLst>
          </p:cNvPr>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73F5BC91-4BEF-4114-9FBB-7F5F0D564E8E}"/>
              </a:ext>
            </a:extLst>
          </p:cNvPr>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Content Placeholder 4">
            <a:extLst>
              <a:ext uri="{FF2B5EF4-FFF2-40B4-BE49-F238E27FC236}">
                <a16:creationId xmlns:a16="http://schemas.microsoft.com/office/drawing/2014/main" id="{FACC289A-DB5D-4751-9670-1C440D2C13E7}"/>
              </a:ext>
            </a:extLst>
          </p:cNvPr>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6" name="Date Placeholder 5">
            <a:extLst>
              <a:ext uri="{FF2B5EF4-FFF2-40B4-BE49-F238E27FC236}">
                <a16:creationId xmlns:a16="http://schemas.microsoft.com/office/drawing/2014/main" id="{704A5407-E2C8-44E9-832B-0EA1D6E231CA}"/>
              </a:ext>
            </a:extLst>
          </p:cNvPr>
          <p:cNvSpPr>
            <a:spLocks noGrp="1"/>
          </p:cNvSpPr>
          <p:nvPr>
            <p:ph type="dt" sz="half" idx="10"/>
          </p:nvPr>
        </p:nvSpPr>
        <p:spPr>
          <a:xfrm>
            <a:off x="457200" y="6245225"/>
            <a:ext cx="2133600" cy="476250"/>
          </a:xfrm>
        </p:spPr>
        <p:txBody>
          <a:bodyPr/>
          <a:lstStyle>
            <a:lvl1pPr>
              <a:defRPr/>
            </a:lvl1pPr>
          </a:lstStyle>
          <a:p>
            <a:endParaRPr lang="en-US" altLang="sl-SI"/>
          </a:p>
        </p:txBody>
      </p:sp>
      <p:sp>
        <p:nvSpPr>
          <p:cNvPr id="7" name="Footer Placeholder 6">
            <a:extLst>
              <a:ext uri="{FF2B5EF4-FFF2-40B4-BE49-F238E27FC236}">
                <a16:creationId xmlns:a16="http://schemas.microsoft.com/office/drawing/2014/main" id="{5EE05380-FDB5-4D23-8152-E5A5D999CD8D}"/>
              </a:ext>
            </a:extLst>
          </p:cNvPr>
          <p:cNvSpPr>
            <a:spLocks noGrp="1"/>
          </p:cNvSpPr>
          <p:nvPr>
            <p:ph type="ftr" sz="quarter" idx="11"/>
          </p:nvPr>
        </p:nvSpPr>
        <p:spPr>
          <a:xfrm>
            <a:off x="3124200" y="6245225"/>
            <a:ext cx="2895600" cy="476250"/>
          </a:xfrm>
        </p:spPr>
        <p:txBody>
          <a:bodyPr/>
          <a:lstStyle>
            <a:lvl1pPr>
              <a:defRPr/>
            </a:lvl1pPr>
          </a:lstStyle>
          <a:p>
            <a:endParaRPr lang="en-US" altLang="sl-SI"/>
          </a:p>
        </p:txBody>
      </p:sp>
      <p:sp>
        <p:nvSpPr>
          <p:cNvPr id="8" name="Slide Number Placeholder 7">
            <a:extLst>
              <a:ext uri="{FF2B5EF4-FFF2-40B4-BE49-F238E27FC236}">
                <a16:creationId xmlns:a16="http://schemas.microsoft.com/office/drawing/2014/main" id="{20282E91-5E02-40A7-BA28-2F3E5C20C50B}"/>
              </a:ext>
            </a:extLst>
          </p:cNvPr>
          <p:cNvSpPr>
            <a:spLocks noGrp="1"/>
          </p:cNvSpPr>
          <p:nvPr>
            <p:ph type="sldNum" sz="quarter" idx="12"/>
          </p:nvPr>
        </p:nvSpPr>
        <p:spPr>
          <a:xfrm>
            <a:off x="6553200" y="6245225"/>
            <a:ext cx="2133600" cy="476250"/>
          </a:xfrm>
        </p:spPr>
        <p:txBody>
          <a:bodyPr/>
          <a:lstStyle>
            <a:lvl1pPr>
              <a:defRPr/>
            </a:lvl1pPr>
          </a:lstStyle>
          <a:p>
            <a:fld id="{82A3CA5D-BDF6-43C1-933A-6B1BCF49A070}" type="slidenum">
              <a:rPr lang="en-US" altLang="sl-SI"/>
              <a:pPr/>
              <a:t>‹#›</a:t>
            </a:fld>
            <a:endParaRPr lang="en-US" altLang="sl-SI"/>
          </a:p>
        </p:txBody>
      </p:sp>
    </p:spTree>
    <p:extLst>
      <p:ext uri="{BB962C8B-B14F-4D97-AF65-F5344CB8AC3E}">
        <p14:creationId xmlns:p14="http://schemas.microsoft.com/office/powerpoint/2010/main" val="2666275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8D1DE-2FFD-4A9F-AE3B-F2895F9C7625}"/>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32042687-F35F-426F-8FDA-E8FA533CA1C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26C2C60B-41C4-48AB-9E15-A660DB4AE0F3}"/>
              </a:ext>
            </a:extLst>
          </p:cNvPr>
          <p:cNvSpPr>
            <a:spLocks noGrp="1"/>
          </p:cNvSpPr>
          <p:nvPr>
            <p:ph type="dt" sz="half" idx="10"/>
          </p:nvPr>
        </p:nvSpPr>
        <p:spPr/>
        <p:txBody>
          <a:bodyPr/>
          <a:lstStyle>
            <a:lvl1pPr>
              <a:defRPr/>
            </a:lvl1pPr>
          </a:lstStyle>
          <a:p>
            <a:endParaRPr lang="en-US" altLang="sl-SI"/>
          </a:p>
        </p:txBody>
      </p:sp>
      <p:sp>
        <p:nvSpPr>
          <p:cNvPr id="5" name="Footer Placeholder 4">
            <a:extLst>
              <a:ext uri="{FF2B5EF4-FFF2-40B4-BE49-F238E27FC236}">
                <a16:creationId xmlns:a16="http://schemas.microsoft.com/office/drawing/2014/main" id="{CD11CD5E-AECA-49D6-BE90-976DFBFD05A8}"/>
              </a:ext>
            </a:extLst>
          </p:cNvPr>
          <p:cNvSpPr>
            <a:spLocks noGrp="1"/>
          </p:cNvSpPr>
          <p:nvPr>
            <p:ph type="ftr" sz="quarter" idx="11"/>
          </p:nvPr>
        </p:nvSpPr>
        <p:spPr/>
        <p:txBody>
          <a:bodyPr/>
          <a:lstStyle>
            <a:lvl1pPr>
              <a:defRPr/>
            </a:lvl1pPr>
          </a:lstStyle>
          <a:p>
            <a:endParaRPr lang="en-US" altLang="sl-SI"/>
          </a:p>
        </p:txBody>
      </p:sp>
      <p:sp>
        <p:nvSpPr>
          <p:cNvPr id="6" name="Slide Number Placeholder 5">
            <a:extLst>
              <a:ext uri="{FF2B5EF4-FFF2-40B4-BE49-F238E27FC236}">
                <a16:creationId xmlns:a16="http://schemas.microsoft.com/office/drawing/2014/main" id="{B70912F2-589C-4DF7-AC7E-2E508F696424}"/>
              </a:ext>
            </a:extLst>
          </p:cNvPr>
          <p:cNvSpPr>
            <a:spLocks noGrp="1"/>
          </p:cNvSpPr>
          <p:nvPr>
            <p:ph type="sldNum" sz="quarter" idx="12"/>
          </p:nvPr>
        </p:nvSpPr>
        <p:spPr/>
        <p:txBody>
          <a:bodyPr/>
          <a:lstStyle>
            <a:lvl1pPr>
              <a:defRPr/>
            </a:lvl1pPr>
          </a:lstStyle>
          <a:p>
            <a:fld id="{9C774885-6F7F-44E2-B5BC-8CA4A607A59D}" type="slidenum">
              <a:rPr lang="en-US" altLang="sl-SI"/>
              <a:pPr/>
              <a:t>‹#›</a:t>
            </a:fld>
            <a:endParaRPr lang="en-US" altLang="sl-SI"/>
          </a:p>
        </p:txBody>
      </p:sp>
    </p:spTree>
    <p:extLst>
      <p:ext uri="{BB962C8B-B14F-4D97-AF65-F5344CB8AC3E}">
        <p14:creationId xmlns:p14="http://schemas.microsoft.com/office/powerpoint/2010/main" val="2784939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3B787-5B2F-4B45-A516-153391782EC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C7718A01-5104-440F-B4BA-054E84C1E649}"/>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9E55F512-C6B1-4FF9-8716-C0505EEFF2D4}"/>
              </a:ext>
            </a:extLst>
          </p:cNvPr>
          <p:cNvSpPr>
            <a:spLocks noGrp="1"/>
          </p:cNvSpPr>
          <p:nvPr>
            <p:ph type="dt" sz="half" idx="10"/>
          </p:nvPr>
        </p:nvSpPr>
        <p:spPr/>
        <p:txBody>
          <a:bodyPr/>
          <a:lstStyle>
            <a:lvl1pPr>
              <a:defRPr/>
            </a:lvl1pPr>
          </a:lstStyle>
          <a:p>
            <a:endParaRPr lang="en-US" altLang="sl-SI"/>
          </a:p>
        </p:txBody>
      </p:sp>
      <p:sp>
        <p:nvSpPr>
          <p:cNvPr id="5" name="Footer Placeholder 4">
            <a:extLst>
              <a:ext uri="{FF2B5EF4-FFF2-40B4-BE49-F238E27FC236}">
                <a16:creationId xmlns:a16="http://schemas.microsoft.com/office/drawing/2014/main" id="{0AF6C4A9-AFB2-4067-88C7-A7B3ACE15470}"/>
              </a:ext>
            </a:extLst>
          </p:cNvPr>
          <p:cNvSpPr>
            <a:spLocks noGrp="1"/>
          </p:cNvSpPr>
          <p:nvPr>
            <p:ph type="ftr" sz="quarter" idx="11"/>
          </p:nvPr>
        </p:nvSpPr>
        <p:spPr/>
        <p:txBody>
          <a:bodyPr/>
          <a:lstStyle>
            <a:lvl1pPr>
              <a:defRPr/>
            </a:lvl1pPr>
          </a:lstStyle>
          <a:p>
            <a:endParaRPr lang="en-US" altLang="sl-SI"/>
          </a:p>
        </p:txBody>
      </p:sp>
      <p:sp>
        <p:nvSpPr>
          <p:cNvPr id="6" name="Slide Number Placeholder 5">
            <a:extLst>
              <a:ext uri="{FF2B5EF4-FFF2-40B4-BE49-F238E27FC236}">
                <a16:creationId xmlns:a16="http://schemas.microsoft.com/office/drawing/2014/main" id="{34E9118B-8FE9-4E90-BC4F-40B714BD5F2D}"/>
              </a:ext>
            </a:extLst>
          </p:cNvPr>
          <p:cNvSpPr>
            <a:spLocks noGrp="1"/>
          </p:cNvSpPr>
          <p:nvPr>
            <p:ph type="sldNum" sz="quarter" idx="12"/>
          </p:nvPr>
        </p:nvSpPr>
        <p:spPr/>
        <p:txBody>
          <a:bodyPr/>
          <a:lstStyle>
            <a:lvl1pPr>
              <a:defRPr/>
            </a:lvl1pPr>
          </a:lstStyle>
          <a:p>
            <a:fld id="{5493DA07-CC55-48A9-87F0-C62DE513D961}" type="slidenum">
              <a:rPr lang="en-US" altLang="sl-SI"/>
              <a:pPr/>
              <a:t>‹#›</a:t>
            </a:fld>
            <a:endParaRPr lang="en-US" altLang="sl-SI"/>
          </a:p>
        </p:txBody>
      </p:sp>
    </p:spTree>
    <p:extLst>
      <p:ext uri="{BB962C8B-B14F-4D97-AF65-F5344CB8AC3E}">
        <p14:creationId xmlns:p14="http://schemas.microsoft.com/office/powerpoint/2010/main" val="2805657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A7ED9-F807-4A9E-B30A-BFAEBE17C85D}"/>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910D28DF-6685-4F11-9146-20A37F689C15}"/>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FB070B9F-4C6F-4F73-A404-4F3BAD3C8110}"/>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EF10C5D8-7115-428A-9BDC-2BA748C4509D}"/>
              </a:ext>
            </a:extLst>
          </p:cNvPr>
          <p:cNvSpPr>
            <a:spLocks noGrp="1"/>
          </p:cNvSpPr>
          <p:nvPr>
            <p:ph type="dt" sz="half" idx="10"/>
          </p:nvPr>
        </p:nvSpPr>
        <p:spPr/>
        <p:txBody>
          <a:bodyPr/>
          <a:lstStyle>
            <a:lvl1pPr>
              <a:defRPr/>
            </a:lvl1pPr>
          </a:lstStyle>
          <a:p>
            <a:endParaRPr lang="en-US" altLang="sl-SI"/>
          </a:p>
        </p:txBody>
      </p:sp>
      <p:sp>
        <p:nvSpPr>
          <p:cNvPr id="6" name="Footer Placeholder 5">
            <a:extLst>
              <a:ext uri="{FF2B5EF4-FFF2-40B4-BE49-F238E27FC236}">
                <a16:creationId xmlns:a16="http://schemas.microsoft.com/office/drawing/2014/main" id="{6402C5BD-4CB6-40CB-9DC8-24F6E68C0477}"/>
              </a:ext>
            </a:extLst>
          </p:cNvPr>
          <p:cNvSpPr>
            <a:spLocks noGrp="1"/>
          </p:cNvSpPr>
          <p:nvPr>
            <p:ph type="ftr" sz="quarter" idx="11"/>
          </p:nvPr>
        </p:nvSpPr>
        <p:spPr/>
        <p:txBody>
          <a:bodyPr/>
          <a:lstStyle>
            <a:lvl1pPr>
              <a:defRPr/>
            </a:lvl1pPr>
          </a:lstStyle>
          <a:p>
            <a:endParaRPr lang="en-US" altLang="sl-SI"/>
          </a:p>
        </p:txBody>
      </p:sp>
      <p:sp>
        <p:nvSpPr>
          <p:cNvPr id="7" name="Slide Number Placeholder 6">
            <a:extLst>
              <a:ext uri="{FF2B5EF4-FFF2-40B4-BE49-F238E27FC236}">
                <a16:creationId xmlns:a16="http://schemas.microsoft.com/office/drawing/2014/main" id="{D2C94547-96F0-440D-957D-7FE34D3E2CD1}"/>
              </a:ext>
            </a:extLst>
          </p:cNvPr>
          <p:cNvSpPr>
            <a:spLocks noGrp="1"/>
          </p:cNvSpPr>
          <p:nvPr>
            <p:ph type="sldNum" sz="quarter" idx="12"/>
          </p:nvPr>
        </p:nvSpPr>
        <p:spPr/>
        <p:txBody>
          <a:bodyPr/>
          <a:lstStyle>
            <a:lvl1pPr>
              <a:defRPr/>
            </a:lvl1pPr>
          </a:lstStyle>
          <a:p>
            <a:fld id="{254D78C6-862A-4FD1-8995-65D21D55959F}" type="slidenum">
              <a:rPr lang="en-US" altLang="sl-SI"/>
              <a:pPr/>
              <a:t>‹#›</a:t>
            </a:fld>
            <a:endParaRPr lang="en-US" altLang="sl-SI"/>
          </a:p>
        </p:txBody>
      </p:sp>
    </p:spTree>
    <p:extLst>
      <p:ext uri="{BB962C8B-B14F-4D97-AF65-F5344CB8AC3E}">
        <p14:creationId xmlns:p14="http://schemas.microsoft.com/office/powerpoint/2010/main" val="175470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66971-ABE2-4550-8B29-4D86A82AC140}"/>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3FBAA5E4-E60D-4C88-9420-70FE00481DD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B95CCF-349A-4E0F-88B9-B1812B333E75}"/>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13CF631D-2AA3-435C-A26B-2F5536C9E17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AA79CFD-5D35-46B4-BF1F-97EEC703672B}"/>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DB5E7700-1103-4FA0-AC17-B7C7E321E3A6}"/>
              </a:ext>
            </a:extLst>
          </p:cNvPr>
          <p:cNvSpPr>
            <a:spLocks noGrp="1"/>
          </p:cNvSpPr>
          <p:nvPr>
            <p:ph type="dt" sz="half" idx="10"/>
          </p:nvPr>
        </p:nvSpPr>
        <p:spPr/>
        <p:txBody>
          <a:bodyPr/>
          <a:lstStyle>
            <a:lvl1pPr>
              <a:defRPr/>
            </a:lvl1pPr>
          </a:lstStyle>
          <a:p>
            <a:endParaRPr lang="en-US" altLang="sl-SI"/>
          </a:p>
        </p:txBody>
      </p:sp>
      <p:sp>
        <p:nvSpPr>
          <p:cNvPr id="8" name="Footer Placeholder 7">
            <a:extLst>
              <a:ext uri="{FF2B5EF4-FFF2-40B4-BE49-F238E27FC236}">
                <a16:creationId xmlns:a16="http://schemas.microsoft.com/office/drawing/2014/main" id="{28E326D2-9471-46D6-A051-6CB009B6BDD6}"/>
              </a:ext>
            </a:extLst>
          </p:cNvPr>
          <p:cNvSpPr>
            <a:spLocks noGrp="1"/>
          </p:cNvSpPr>
          <p:nvPr>
            <p:ph type="ftr" sz="quarter" idx="11"/>
          </p:nvPr>
        </p:nvSpPr>
        <p:spPr/>
        <p:txBody>
          <a:bodyPr/>
          <a:lstStyle>
            <a:lvl1pPr>
              <a:defRPr/>
            </a:lvl1pPr>
          </a:lstStyle>
          <a:p>
            <a:endParaRPr lang="en-US" altLang="sl-SI"/>
          </a:p>
        </p:txBody>
      </p:sp>
      <p:sp>
        <p:nvSpPr>
          <p:cNvPr id="9" name="Slide Number Placeholder 8">
            <a:extLst>
              <a:ext uri="{FF2B5EF4-FFF2-40B4-BE49-F238E27FC236}">
                <a16:creationId xmlns:a16="http://schemas.microsoft.com/office/drawing/2014/main" id="{4C7C47BB-D645-40BA-AB90-23FB9B28713F}"/>
              </a:ext>
            </a:extLst>
          </p:cNvPr>
          <p:cNvSpPr>
            <a:spLocks noGrp="1"/>
          </p:cNvSpPr>
          <p:nvPr>
            <p:ph type="sldNum" sz="quarter" idx="12"/>
          </p:nvPr>
        </p:nvSpPr>
        <p:spPr/>
        <p:txBody>
          <a:bodyPr/>
          <a:lstStyle>
            <a:lvl1pPr>
              <a:defRPr/>
            </a:lvl1pPr>
          </a:lstStyle>
          <a:p>
            <a:fld id="{F6AA895A-05DA-40C8-8CE0-4CEABE7E559D}" type="slidenum">
              <a:rPr lang="en-US" altLang="sl-SI"/>
              <a:pPr/>
              <a:t>‹#›</a:t>
            </a:fld>
            <a:endParaRPr lang="en-US" altLang="sl-SI"/>
          </a:p>
        </p:txBody>
      </p:sp>
    </p:spTree>
    <p:extLst>
      <p:ext uri="{BB962C8B-B14F-4D97-AF65-F5344CB8AC3E}">
        <p14:creationId xmlns:p14="http://schemas.microsoft.com/office/powerpoint/2010/main" val="936852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AC4D7-2B9F-443A-AF85-944586E12381}"/>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65E3CC4A-75AE-47FE-BBED-31ABE73B39A7}"/>
              </a:ext>
            </a:extLst>
          </p:cNvPr>
          <p:cNvSpPr>
            <a:spLocks noGrp="1"/>
          </p:cNvSpPr>
          <p:nvPr>
            <p:ph type="dt" sz="half" idx="10"/>
          </p:nvPr>
        </p:nvSpPr>
        <p:spPr/>
        <p:txBody>
          <a:bodyPr/>
          <a:lstStyle>
            <a:lvl1pPr>
              <a:defRPr/>
            </a:lvl1pPr>
          </a:lstStyle>
          <a:p>
            <a:endParaRPr lang="en-US" altLang="sl-SI"/>
          </a:p>
        </p:txBody>
      </p:sp>
      <p:sp>
        <p:nvSpPr>
          <p:cNvPr id="4" name="Footer Placeholder 3">
            <a:extLst>
              <a:ext uri="{FF2B5EF4-FFF2-40B4-BE49-F238E27FC236}">
                <a16:creationId xmlns:a16="http://schemas.microsoft.com/office/drawing/2014/main" id="{B6AAD924-A89E-4ED2-BB8C-B8A86D0E19DB}"/>
              </a:ext>
            </a:extLst>
          </p:cNvPr>
          <p:cNvSpPr>
            <a:spLocks noGrp="1"/>
          </p:cNvSpPr>
          <p:nvPr>
            <p:ph type="ftr" sz="quarter" idx="11"/>
          </p:nvPr>
        </p:nvSpPr>
        <p:spPr/>
        <p:txBody>
          <a:bodyPr/>
          <a:lstStyle>
            <a:lvl1pPr>
              <a:defRPr/>
            </a:lvl1pPr>
          </a:lstStyle>
          <a:p>
            <a:endParaRPr lang="en-US" altLang="sl-SI"/>
          </a:p>
        </p:txBody>
      </p:sp>
      <p:sp>
        <p:nvSpPr>
          <p:cNvPr id="5" name="Slide Number Placeholder 4">
            <a:extLst>
              <a:ext uri="{FF2B5EF4-FFF2-40B4-BE49-F238E27FC236}">
                <a16:creationId xmlns:a16="http://schemas.microsoft.com/office/drawing/2014/main" id="{D81F4071-3376-48D5-A088-78DFB2519EC0}"/>
              </a:ext>
            </a:extLst>
          </p:cNvPr>
          <p:cNvSpPr>
            <a:spLocks noGrp="1"/>
          </p:cNvSpPr>
          <p:nvPr>
            <p:ph type="sldNum" sz="quarter" idx="12"/>
          </p:nvPr>
        </p:nvSpPr>
        <p:spPr/>
        <p:txBody>
          <a:bodyPr/>
          <a:lstStyle>
            <a:lvl1pPr>
              <a:defRPr/>
            </a:lvl1pPr>
          </a:lstStyle>
          <a:p>
            <a:fld id="{7ADD7116-5B71-4606-9D66-D2C6401BA9B7}" type="slidenum">
              <a:rPr lang="en-US" altLang="sl-SI"/>
              <a:pPr/>
              <a:t>‹#›</a:t>
            </a:fld>
            <a:endParaRPr lang="en-US" altLang="sl-SI"/>
          </a:p>
        </p:txBody>
      </p:sp>
    </p:spTree>
    <p:extLst>
      <p:ext uri="{BB962C8B-B14F-4D97-AF65-F5344CB8AC3E}">
        <p14:creationId xmlns:p14="http://schemas.microsoft.com/office/powerpoint/2010/main" val="46462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879380-2C94-47B5-9990-61D23A2F78AB}"/>
              </a:ext>
            </a:extLst>
          </p:cNvPr>
          <p:cNvSpPr>
            <a:spLocks noGrp="1"/>
          </p:cNvSpPr>
          <p:nvPr>
            <p:ph type="dt" sz="half" idx="10"/>
          </p:nvPr>
        </p:nvSpPr>
        <p:spPr/>
        <p:txBody>
          <a:bodyPr/>
          <a:lstStyle>
            <a:lvl1pPr>
              <a:defRPr/>
            </a:lvl1pPr>
          </a:lstStyle>
          <a:p>
            <a:endParaRPr lang="en-US" altLang="sl-SI"/>
          </a:p>
        </p:txBody>
      </p:sp>
      <p:sp>
        <p:nvSpPr>
          <p:cNvPr id="3" name="Footer Placeholder 2">
            <a:extLst>
              <a:ext uri="{FF2B5EF4-FFF2-40B4-BE49-F238E27FC236}">
                <a16:creationId xmlns:a16="http://schemas.microsoft.com/office/drawing/2014/main" id="{FDA783E3-A68D-4733-A9DE-29A9175AE4AA}"/>
              </a:ext>
            </a:extLst>
          </p:cNvPr>
          <p:cNvSpPr>
            <a:spLocks noGrp="1"/>
          </p:cNvSpPr>
          <p:nvPr>
            <p:ph type="ftr" sz="quarter" idx="11"/>
          </p:nvPr>
        </p:nvSpPr>
        <p:spPr/>
        <p:txBody>
          <a:bodyPr/>
          <a:lstStyle>
            <a:lvl1pPr>
              <a:defRPr/>
            </a:lvl1pPr>
          </a:lstStyle>
          <a:p>
            <a:endParaRPr lang="en-US" altLang="sl-SI"/>
          </a:p>
        </p:txBody>
      </p:sp>
      <p:sp>
        <p:nvSpPr>
          <p:cNvPr id="4" name="Slide Number Placeholder 3">
            <a:extLst>
              <a:ext uri="{FF2B5EF4-FFF2-40B4-BE49-F238E27FC236}">
                <a16:creationId xmlns:a16="http://schemas.microsoft.com/office/drawing/2014/main" id="{66E94ED4-250E-4C69-8CEA-3B6E2207D555}"/>
              </a:ext>
            </a:extLst>
          </p:cNvPr>
          <p:cNvSpPr>
            <a:spLocks noGrp="1"/>
          </p:cNvSpPr>
          <p:nvPr>
            <p:ph type="sldNum" sz="quarter" idx="12"/>
          </p:nvPr>
        </p:nvSpPr>
        <p:spPr/>
        <p:txBody>
          <a:bodyPr/>
          <a:lstStyle>
            <a:lvl1pPr>
              <a:defRPr/>
            </a:lvl1pPr>
          </a:lstStyle>
          <a:p>
            <a:fld id="{D14E0448-2901-4F30-98FD-04B078F09683}" type="slidenum">
              <a:rPr lang="en-US" altLang="sl-SI"/>
              <a:pPr/>
              <a:t>‹#›</a:t>
            </a:fld>
            <a:endParaRPr lang="en-US" altLang="sl-SI"/>
          </a:p>
        </p:txBody>
      </p:sp>
    </p:spTree>
    <p:extLst>
      <p:ext uri="{BB962C8B-B14F-4D97-AF65-F5344CB8AC3E}">
        <p14:creationId xmlns:p14="http://schemas.microsoft.com/office/powerpoint/2010/main" val="4075059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40E91-41D7-4378-A9C8-CE9E9309D83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62C47839-70DB-4483-80FF-0BE26D6F545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54B6C151-D008-48CA-8271-B8FF35B17F0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67654D-26DD-4AFF-AB27-025213D30C63}"/>
              </a:ext>
            </a:extLst>
          </p:cNvPr>
          <p:cNvSpPr>
            <a:spLocks noGrp="1"/>
          </p:cNvSpPr>
          <p:nvPr>
            <p:ph type="dt" sz="half" idx="10"/>
          </p:nvPr>
        </p:nvSpPr>
        <p:spPr/>
        <p:txBody>
          <a:bodyPr/>
          <a:lstStyle>
            <a:lvl1pPr>
              <a:defRPr/>
            </a:lvl1pPr>
          </a:lstStyle>
          <a:p>
            <a:endParaRPr lang="en-US" altLang="sl-SI"/>
          </a:p>
        </p:txBody>
      </p:sp>
      <p:sp>
        <p:nvSpPr>
          <p:cNvPr id="6" name="Footer Placeholder 5">
            <a:extLst>
              <a:ext uri="{FF2B5EF4-FFF2-40B4-BE49-F238E27FC236}">
                <a16:creationId xmlns:a16="http://schemas.microsoft.com/office/drawing/2014/main" id="{E3007021-FC38-4571-A174-FBE5D9203BA8}"/>
              </a:ext>
            </a:extLst>
          </p:cNvPr>
          <p:cNvSpPr>
            <a:spLocks noGrp="1"/>
          </p:cNvSpPr>
          <p:nvPr>
            <p:ph type="ftr" sz="quarter" idx="11"/>
          </p:nvPr>
        </p:nvSpPr>
        <p:spPr/>
        <p:txBody>
          <a:bodyPr/>
          <a:lstStyle>
            <a:lvl1pPr>
              <a:defRPr/>
            </a:lvl1pPr>
          </a:lstStyle>
          <a:p>
            <a:endParaRPr lang="en-US" altLang="sl-SI"/>
          </a:p>
        </p:txBody>
      </p:sp>
      <p:sp>
        <p:nvSpPr>
          <p:cNvPr id="7" name="Slide Number Placeholder 6">
            <a:extLst>
              <a:ext uri="{FF2B5EF4-FFF2-40B4-BE49-F238E27FC236}">
                <a16:creationId xmlns:a16="http://schemas.microsoft.com/office/drawing/2014/main" id="{14F5B400-2D05-4103-A7A8-C3C181B1AA96}"/>
              </a:ext>
            </a:extLst>
          </p:cNvPr>
          <p:cNvSpPr>
            <a:spLocks noGrp="1"/>
          </p:cNvSpPr>
          <p:nvPr>
            <p:ph type="sldNum" sz="quarter" idx="12"/>
          </p:nvPr>
        </p:nvSpPr>
        <p:spPr/>
        <p:txBody>
          <a:bodyPr/>
          <a:lstStyle>
            <a:lvl1pPr>
              <a:defRPr/>
            </a:lvl1pPr>
          </a:lstStyle>
          <a:p>
            <a:fld id="{6CF15E9E-448F-4A6E-BD52-9ABCCEC48F20}" type="slidenum">
              <a:rPr lang="en-US" altLang="sl-SI"/>
              <a:pPr/>
              <a:t>‹#›</a:t>
            </a:fld>
            <a:endParaRPr lang="en-US" altLang="sl-SI"/>
          </a:p>
        </p:txBody>
      </p:sp>
    </p:spTree>
    <p:extLst>
      <p:ext uri="{BB962C8B-B14F-4D97-AF65-F5344CB8AC3E}">
        <p14:creationId xmlns:p14="http://schemas.microsoft.com/office/powerpoint/2010/main" val="685652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69658-A0CD-43F6-BD14-5FBA11CA3FF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880407C8-52F3-41F3-8CC3-47AA4E95613B}"/>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8281BC9C-46C2-468D-B20D-F87068BA039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8516BA-43AC-4EED-8038-B7271BB9A3AD}"/>
              </a:ext>
            </a:extLst>
          </p:cNvPr>
          <p:cNvSpPr>
            <a:spLocks noGrp="1"/>
          </p:cNvSpPr>
          <p:nvPr>
            <p:ph type="dt" sz="half" idx="10"/>
          </p:nvPr>
        </p:nvSpPr>
        <p:spPr/>
        <p:txBody>
          <a:bodyPr/>
          <a:lstStyle>
            <a:lvl1pPr>
              <a:defRPr/>
            </a:lvl1pPr>
          </a:lstStyle>
          <a:p>
            <a:endParaRPr lang="en-US" altLang="sl-SI"/>
          </a:p>
        </p:txBody>
      </p:sp>
      <p:sp>
        <p:nvSpPr>
          <p:cNvPr id="6" name="Footer Placeholder 5">
            <a:extLst>
              <a:ext uri="{FF2B5EF4-FFF2-40B4-BE49-F238E27FC236}">
                <a16:creationId xmlns:a16="http://schemas.microsoft.com/office/drawing/2014/main" id="{0D102486-6EF4-4215-8BC2-D680C2048F5D}"/>
              </a:ext>
            </a:extLst>
          </p:cNvPr>
          <p:cNvSpPr>
            <a:spLocks noGrp="1"/>
          </p:cNvSpPr>
          <p:nvPr>
            <p:ph type="ftr" sz="quarter" idx="11"/>
          </p:nvPr>
        </p:nvSpPr>
        <p:spPr/>
        <p:txBody>
          <a:bodyPr/>
          <a:lstStyle>
            <a:lvl1pPr>
              <a:defRPr/>
            </a:lvl1pPr>
          </a:lstStyle>
          <a:p>
            <a:endParaRPr lang="en-US" altLang="sl-SI"/>
          </a:p>
        </p:txBody>
      </p:sp>
      <p:sp>
        <p:nvSpPr>
          <p:cNvPr id="7" name="Slide Number Placeholder 6">
            <a:extLst>
              <a:ext uri="{FF2B5EF4-FFF2-40B4-BE49-F238E27FC236}">
                <a16:creationId xmlns:a16="http://schemas.microsoft.com/office/drawing/2014/main" id="{FC63B2E7-05A1-4BEB-AFB0-9F7C12CEC386}"/>
              </a:ext>
            </a:extLst>
          </p:cNvPr>
          <p:cNvSpPr>
            <a:spLocks noGrp="1"/>
          </p:cNvSpPr>
          <p:nvPr>
            <p:ph type="sldNum" sz="quarter" idx="12"/>
          </p:nvPr>
        </p:nvSpPr>
        <p:spPr/>
        <p:txBody>
          <a:bodyPr/>
          <a:lstStyle>
            <a:lvl1pPr>
              <a:defRPr/>
            </a:lvl1pPr>
          </a:lstStyle>
          <a:p>
            <a:fld id="{83436133-2042-4625-A185-4FC7CC1E1243}" type="slidenum">
              <a:rPr lang="en-US" altLang="sl-SI"/>
              <a:pPr/>
              <a:t>‹#›</a:t>
            </a:fld>
            <a:endParaRPr lang="en-US" altLang="sl-SI"/>
          </a:p>
        </p:txBody>
      </p:sp>
    </p:spTree>
    <p:extLst>
      <p:ext uri="{BB962C8B-B14F-4D97-AF65-F5344CB8AC3E}">
        <p14:creationId xmlns:p14="http://schemas.microsoft.com/office/powerpoint/2010/main" val="4287271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2D7E13E-074C-49EF-8E91-E6A09732675F}"/>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sl-SI"/>
              <a:t>Kliknite, če želite urediti slog naslova matrice</a:t>
            </a:r>
          </a:p>
        </p:txBody>
      </p:sp>
      <p:sp>
        <p:nvSpPr>
          <p:cNvPr id="1027" name="Rectangle 3">
            <a:extLst>
              <a:ext uri="{FF2B5EF4-FFF2-40B4-BE49-F238E27FC236}">
                <a16:creationId xmlns:a16="http://schemas.microsoft.com/office/drawing/2014/main" id="{B77A5201-AD7E-4639-8DC2-3CB89FAA1E15}"/>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sl-SI"/>
              <a:t>Kliknite, če želite urediti sloge besedila matrice</a:t>
            </a:r>
          </a:p>
          <a:p>
            <a:pPr lvl="1"/>
            <a:r>
              <a:rPr lang="en-US" altLang="sl-SI"/>
              <a:t>Druga raven</a:t>
            </a:r>
          </a:p>
          <a:p>
            <a:pPr lvl="2"/>
            <a:r>
              <a:rPr lang="en-US" altLang="sl-SI"/>
              <a:t>Tretja raven</a:t>
            </a:r>
          </a:p>
          <a:p>
            <a:pPr lvl="3"/>
            <a:r>
              <a:rPr lang="en-US" altLang="sl-SI"/>
              <a:t>Četrta raven</a:t>
            </a:r>
          </a:p>
          <a:p>
            <a:pPr lvl="4"/>
            <a:r>
              <a:rPr lang="en-US" altLang="sl-SI"/>
              <a:t>Peta raven</a:t>
            </a:r>
          </a:p>
        </p:txBody>
      </p:sp>
      <p:sp>
        <p:nvSpPr>
          <p:cNvPr id="1028" name="Rectangle 4">
            <a:extLst>
              <a:ext uri="{FF2B5EF4-FFF2-40B4-BE49-F238E27FC236}">
                <a16:creationId xmlns:a16="http://schemas.microsoft.com/office/drawing/2014/main" id="{37C8CBD4-C73B-4155-9144-18E903BEF3ED}"/>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ltLang="sl-SI"/>
          </a:p>
        </p:txBody>
      </p:sp>
      <p:sp>
        <p:nvSpPr>
          <p:cNvPr id="1029" name="Rectangle 5">
            <a:extLst>
              <a:ext uri="{FF2B5EF4-FFF2-40B4-BE49-F238E27FC236}">
                <a16:creationId xmlns:a16="http://schemas.microsoft.com/office/drawing/2014/main" id="{553C8AA5-1C5D-4E9B-AD94-2F0562606609}"/>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ltLang="sl-SI"/>
          </a:p>
        </p:txBody>
      </p:sp>
      <p:sp>
        <p:nvSpPr>
          <p:cNvPr id="1030" name="Rectangle 6">
            <a:extLst>
              <a:ext uri="{FF2B5EF4-FFF2-40B4-BE49-F238E27FC236}">
                <a16:creationId xmlns:a16="http://schemas.microsoft.com/office/drawing/2014/main" id="{CB20BC8D-292D-4052-83FD-E47978EA0DDA}"/>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3B1727FF-4846-4D59-AF29-2B31D6DEDDE4}" type="slidenum">
              <a:rPr lang="en-US" altLang="sl-SI"/>
              <a:pPr/>
              <a:t>‹#›</a:t>
            </a:fld>
            <a:endParaRPr lang="en-US"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13.xml"/><Relationship Id="rId4" Type="http://schemas.openxmlformats.org/officeDocument/2006/relationships/image" Target="../media/image15.jpeg"/></Relationships>
</file>

<file path=ppt/slides/_rels/slide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13.xml"/><Relationship Id="rId6" Type="http://schemas.openxmlformats.org/officeDocument/2006/relationships/image" Target="../media/image20.jpeg"/><Relationship Id="rId5" Type="http://schemas.openxmlformats.org/officeDocument/2006/relationships/image" Target="../media/image19.jpeg"/><Relationship Id="rId4" Type="http://schemas.openxmlformats.org/officeDocument/2006/relationships/image" Target="../media/image1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7" name="Picture 7" descr="Miki_312">
            <a:extLst>
              <a:ext uri="{FF2B5EF4-FFF2-40B4-BE49-F238E27FC236}">
                <a16:creationId xmlns:a16="http://schemas.microsoft.com/office/drawing/2014/main" id="{44FEE910-B414-45D3-8C1D-724F912453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050" y="0"/>
            <a:ext cx="5116513" cy="6858000"/>
          </a:xfrm>
          <a:prstGeom prst="rect">
            <a:avLst/>
          </a:prstGeom>
          <a:noFill/>
          <a:extLst>
            <a:ext uri="{909E8E84-426E-40DD-AFC4-6F175D3DCCD1}">
              <a14:hiddenFill xmlns:a14="http://schemas.microsoft.com/office/drawing/2010/main">
                <a:solidFill>
                  <a:srgbClr val="FFFFFF"/>
                </a:solidFill>
              </a14:hiddenFill>
            </a:ext>
          </a:extLst>
        </p:spPr>
      </p:pic>
      <p:sp>
        <p:nvSpPr>
          <p:cNvPr id="46082" name="Rectangle 2">
            <a:extLst>
              <a:ext uri="{FF2B5EF4-FFF2-40B4-BE49-F238E27FC236}">
                <a16:creationId xmlns:a16="http://schemas.microsoft.com/office/drawing/2014/main" id="{964E3083-27F5-43C1-AC10-275C576F658B}"/>
              </a:ext>
            </a:extLst>
          </p:cNvPr>
          <p:cNvSpPr>
            <a:spLocks noGrp="1" noChangeArrowheads="1"/>
          </p:cNvSpPr>
          <p:nvPr>
            <p:ph type="ctrTitle"/>
          </p:nvPr>
        </p:nvSpPr>
        <p:spPr>
          <a:xfrm>
            <a:off x="685800" y="2130425"/>
            <a:ext cx="7772400" cy="1470025"/>
          </a:xfrm>
        </p:spPr>
        <p:txBody>
          <a:bodyPr anchor="ctr"/>
          <a:lstStyle/>
          <a:p>
            <a:r>
              <a:rPr lang="sl-SI" altLang="sl-SI" sz="7200"/>
              <a:t>Miki Muster</a:t>
            </a:r>
            <a:endParaRPr lang="en-US" altLang="sl-SI" sz="7200"/>
          </a:p>
        </p:txBody>
      </p:sp>
      <p:sp>
        <p:nvSpPr>
          <p:cNvPr id="46083" name="Rectangle 3">
            <a:extLst>
              <a:ext uri="{FF2B5EF4-FFF2-40B4-BE49-F238E27FC236}">
                <a16:creationId xmlns:a16="http://schemas.microsoft.com/office/drawing/2014/main" id="{604153A1-C261-4C3F-8819-0C1FE5615EED}"/>
              </a:ext>
            </a:extLst>
          </p:cNvPr>
          <p:cNvSpPr>
            <a:spLocks noGrp="1" noChangeArrowheads="1"/>
          </p:cNvSpPr>
          <p:nvPr>
            <p:ph type="subTitle" idx="1"/>
          </p:nvPr>
        </p:nvSpPr>
        <p:spPr>
          <a:xfrm>
            <a:off x="1371600" y="3886200"/>
            <a:ext cx="6400800" cy="1752600"/>
          </a:xfrm>
        </p:spPr>
        <p:txBody>
          <a:bodyPr/>
          <a:lstStyle/>
          <a:p>
            <a:r>
              <a:rPr lang="en-US" altLang="sl-SI" sz="3200">
                <a:solidFill>
                  <a:srgbClr val="FF0000"/>
                </a:solidFill>
              </a:rPr>
              <a:t>Beginner </a:t>
            </a:r>
            <a:r>
              <a:rPr lang="sl-SI" altLang="sl-SI" sz="3200">
                <a:solidFill>
                  <a:srgbClr val="FF0000"/>
                </a:solidFill>
              </a:rPr>
              <a:t>of Slovene</a:t>
            </a:r>
            <a:r>
              <a:rPr lang="en-US" altLang="sl-SI" sz="3200">
                <a:solidFill>
                  <a:srgbClr val="FF0000"/>
                </a:solidFill>
              </a:rPr>
              <a:t> </a:t>
            </a:r>
            <a:r>
              <a:rPr lang="sl-SI" altLang="sl-SI" sz="3200">
                <a:solidFill>
                  <a:srgbClr val="FF0000"/>
                </a:solidFill>
              </a:rPr>
              <a:t>comic strip</a:t>
            </a:r>
            <a:endParaRPr lang="en-US" altLang="sl-SI" sz="320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46082"/>
                                        </p:tgtEl>
                                        <p:attrNameLst>
                                          <p:attrName>style.visibility</p:attrName>
                                        </p:attrNameLst>
                                      </p:cBhvr>
                                      <p:to>
                                        <p:strVal val="visible"/>
                                      </p:to>
                                    </p:set>
                                    <p:anim calcmode="lin" valueType="num">
                                      <p:cBhvr>
                                        <p:cTn id="7" dur="5000" fill="hold"/>
                                        <p:tgtEl>
                                          <p:spTgt spid="46082"/>
                                        </p:tgtEl>
                                        <p:attrNameLst>
                                          <p:attrName>ppt_w</p:attrName>
                                        </p:attrNameLst>
                                      </p:cBhvr>
                                      <p:tavLst>
                                        <p:tav tm="0" fmla="#ppt_w*sin(2.5*pi*$)">
                                          <p:val>
                                            <p:fltVal val="0"/>
                                          </p:val>
                                        </p:tav>
                                        <p:tav tm="100000">
                                          <p:val>
                                            <p:fltVal val="1"/>
                                          </p:val>
                                        </p:tav>
                                      </p:tavLst>
                                    </p:anim>
                                    <p:anim calcmode="lin" valueType="num">
                                      <p:cBhvr>
                                        <p:cTn id="8" dur="5000" fill="hold"/>
                                        <p:tgtEl>
                                          <p:spTgt spid="46082"/>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5" presetClass="entr" presetSubtype="0" fill="hold" nodeType="clickEffect">
                                  <p:stCondLst>
                                    <p:cond delay="0"/>
                                  </p:stCondLst>
                                  <p:childTnLst>
                                    <p:set>
                                      <p:cBhvr>
                                        <p:cTn id="12" dur="1" fill="hold">
                                          <p:stCondLst>
                                            <p:cond delay="0"/>
                                          </p:stCondLst>
                                        </p:cTn>
                                        <p:tgtEl>
                                          <p:spTgt spid="46083">
                                            <p:txEl>
                                              <p:pRg st="0" end="0"/>
                                            </p:txEl>
                                          </p:spTgt>
                                        </p:tgtEl>
                                        <p:attrNameLst>
                                          <p:attrName>style.visibility</p:attrName>
                                        </p:attrNameLst>
                                      </p:cBhvr>
                                      <p:to>
                                        <p:strVal val="visible"/>
                                      </p:to>
                                    </p:set>
                                    <p:animEffect transition="in" filter="fade">
                                      <p:cBhvr>
                                        <p:cTn id="13" dur="2000"/>
                                        <p:tgtEl>
                                          <p:spTgt spid="46083">
                                            <p:txEl>
                                              <p:pRg st="0" end="0"/>
                                            </p:txEl>
                                          </p:spTgt>
                                        </p:tgtEl>
                                      </p:cBhvr>
                                    </p:animEffect>
                                    <p:anim calcmode="lin" valueType="num">
                                      <p:cBhvr>
                                        <p:cTn id="14" dur="2000" fill="hold"/>
                                        <p:tgtEl>
                                          <p:spTgt spid="46083">
                                            <p:txEl>
                                              <p:pRg st="0" end="0"/>
                                            </p:txEl>
                                          </p:spTgt>
                                        </p:tgtEl>
                                        <p:attrNameLst>
                                          <p:attrName>style.rotation</p:attrName>
                                        </p:attrNameLst>
                                      </p:cBhvr>
                                      <p:tavLst>
                                        <p:tav tm="0">
                                          <p:val>
                                            <p:fltVal val="720"/>
                                          </p:val>
                                        </p:tav>
                                        <p:tav tm="100000">
                                          <p:val>
                                            <p:fltVal val="0"/>
                                          </p:val>
                                        </p:tav>
                                      </p:tavLst>
                                    </p:anim>
                                    <p:anim calcmode="lin" valueType="num">
                                      <p:cBhvr>
                                        <p:cTn id="15" dur="2000" fill="hold"/>
                                        <p:tgtEl>
                                          <p:spTgt spid="46083">
                                            <p:txEl>
                                              <p:pRg st="0" end="0"/>
                                            </p:txEl>
                                          </p:spTgt>
                                        </p:tgtEl>
                                        <p:attrNameLst>
                                          <p:attrName>ppt_h</p:attrName>
                                        </p:attrNameLst>
                                      </p:cBhvr>
                                      <p:tavLst>
                                        <p:tav tm="0">
                                          <p:val>
                                            <p:fltVal val="0"/>
                                          </p:val>
                                        </p:tav>
                                        <p:tav tm="100000">
                                          <p:val>
                                            <p:strVal val="#ppt_h"/>
                                          </p:val>
                                        </p:tav>
                                      </p:tavLst>
                                    </p:anim>
                                    <p:anim calcmode="lin" valueType="num">
                                      <p:cBhvr>
                                        <p:cTn id="16" dur="2000" fill="hold"/>
                                        <p:tgtEl>
                                          <p:spTgt spid="46083">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5" presetClass="entr" presetSubtype="0" fill="hold" nodeType="clickEffect">
                                  <p:stCondLst>
                                    <p:cond delay="0"/>
                                  </p:stCondLst>
                                  <p:childTnLst>
                                    <p:set>
                                      <p:cBhvr>
                                        <p:cTn id="20" dur="1" fill="hold">
                                          <p:stCondLst>
                                            <p:cond delay="0"/>
                                          </p:stCondLst>
                                        </p:cTn>
                                        <p:tgtEl>
                                          <p:spTgt spid="46087"/>
                                        </p:tgtEl>
                                        <p:attrNameLst>
                                          <p:attrName>style.visibility</p:attrName>
                                        </p:attrNameLst>
                                      </p:cBhvr>
                                      <p:to>
                                        <p:strVal val="visible"/>
                                      </p:to>
                                    </p:set>
                                    <p:anim calcmode="lin" valueType="num">
                                      <p:cBhvr>
                                        <p:cTn id="21" dur="1000" fill="hold"/>
                                        <p:tgtEl>
                                          <p:spTgt spid="46087"/>
                                        </p:tgtEl>
                                        <p:attrNameLst>
                                          <p:attrName>ppt_w</p:attrName>
                                        </p:attrNameLst>
                                      </p:cBhvr>
                                      <p:tavLst>
                                        <p:tav tm="0">
                                          <p:val>
                                            <p:fltVal val="0"/>
                                          </p:val>
                                        </p:tav>
                                        <p:tav tm="100000">
                                          <p:val>
                                            <p:strVal val="#ppt_w"/>
                                          </p:val>
                                        </p:tav>
                                      </p:tavLst>
                                    </p:anim>
                                    <p:anim calcmode="lin" valueType="num">
                                      <p:cBhvr>
                                        <p:cTn id="22" dur="1000" fill="hold"/>
                                        <p:tgtEl>
                                          <p:spTgt spid="46087"/>
                                        </p:tgtEl>
                                        <p:attrNameLst>
                                          <p:attrName>ppt_h</p:attrName>
                                        </p:attrNameLst>
                                      </p:cBhvr>
                                      <p:tavLst>
                                        <p:tav tm="0">
                                          <p:val>
                                            <p:fltVal val="0"/>
                                          </p:val>
                                        </p:tav>
                                        <p:tav tm="100000">
                                          <p:val>
                                            <p:strVal val="#ppt_h"/>
                                          </p:val>
                                        </p:tav>
                                      </p:tavLst>
                                    </p:anim>
                                    <p:anim calcmode="lin" valueType="num">
                                      <p:cBhvr>
                                        <p:cTn id="23" dur="1000" fill="hold"/>
                                        <p:tgtEl>
                                          <p:spTgt spid="46087"/>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46087"/>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A545CDB2-6E9C-4DF3-8EF2-2B11D49B8EF0}"/>
              </a:ext>
            </a:extLst>
          </p:cNvPr>
          <p:cNvSpPr>
            <a:spLocks noGrp="1" noChangeArrowheads="1"/>
          </p:cNvSpPr>
          <p:nvPr>
            <p:ph type="title"/>
          </p:nvPr>
        </p:nvSpPr>
        <p:spPr/>
        <p:txBody>
          <a:bodyPr/>
          <a:lstStyle/>
          <a:p>
            <a:r>
              <a:rPr lang="sl-SI" altLang="sl-SI" i="1" u="sng">
                <a:solidFill>
                  <a:srgbClr val="FF0000"/>
                </a:solidFill>
              </a:rPr>
              <a:t>Miki Muster</a:t>
            </a:r>
            <a:endParaRPr lang="en-US" altLang="sl-SI" i="1" u="sng">
              <a:solidFill>
                <a:srgbClr val="FF0000"/>
              </a:solidFill>
            </a:endParaRPr>
          </a:p>
        </p:txBody>
      </p:sp>
      <p:sp>
        <p:nvSpPr>
          <p:cNvPr id="47107" name="Rectangle 3">
            <a:extLst>
              <a:ext uri="{FF2B5EF4-FFF2-40B4-BE49-F238E27FC236}">
                <a16:creationId xmlns:a16="http://schemas.microsoft.com/office/drawing/2014/main" id="{DB13D620-A3A4-480F-9529-6060722B5702}"/>
              </a:ext>
            </a:extLst>
          </p:cNvPr>
          <p:cNvSpPr>
            <a:spLocks noGrp="1" noChangeArrowheads="1"/>
          </p:cNvSpPr>
          <p:nvPr>
            <p:ph type="body" sz="half" idx="1"/>
          </p:nvPr>
        </p:nvSpPr>
        <p:spPr/>
        <p:txBody>
          <a:bodyPr/>
          <a:lstStyle/>
          <a:p>
            <a:pPr>
              <a:buFontTx/>
              <a:buBlip>
                <a:blip r:embed="rId2"/>
              </a:buBlip>
            </a:pPr>
            <a:r>
              <a:rPr lang="en-US" altLang="sl-SI" sz="2800"/>
              <a:t>Miki Muster was born in Murska Sobota on November 22, 1925</a:t>
            </a:r>
            <a:r>
              <a:rPr lang="sl-SI" altLang="sl-SI" sz="2800"/>
              <a:t>.</a:t>
            </a:r>
          </a:p>
          <a:p>
            <a:pPr>
              <a:buFontTx/>
              <a:buNone/>
            </a:pPr>
            <a:endParaRPr lang="sl-SI" altLang="sl-SI" sz="2800"/>
          </a:p>
          <a:p>
            <a:pPr>
              <a:buFontTx/>
              <a:buBlip>
                <a:blip r:embed="rId2"/>
              </a:buBlip>
            </a:pPr>
            <a:r>
              <a:rPr lang="en-US" altLang="sl-SI" sz="2800"/>
              <a:t>His father </a:t>
            </a:r>
            <a:r>
              <a:rPr lang="sl-SI" altLang="sl-SI" sz="2800"/>
              <a:t>was employed</a:t>
            </a:r>
            <a:r>
              <a:rPr lang="en-US" altLang="sl-SI" sz="2800"/>
              <a:t> as first physician in mining hospital.</a:t>
            </a:r>
          </a:p>
        </p:txBody>
      </p:sp>
      <p:pic>
        <p:nvPicPr>
          <p:cNvPr id="47109" name="Picture 5" descr="začetnik slo stripa">
            <a:extLst>
              <a:ext uri="{FF2B5EF4-FFF2-40B4-BE49-F238E27FC236}">
                <a16:creationId xmlns:a16="http://schemas.microsoft.com/office/drawing/2014/main" id="{F4C20CD2-E7BF-4E0B-A0A3-99AE1FC295B8}"/>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rot="20497531">
            <a:off x="4932363" y="1700213"/>
            <a:ext cx="3363912" cy="4464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nodeType="clickEffect">
                                  <p:stCondLst>
                                    <p:cond delay="0"/>
                                  </p:stCondLst>
                                  <p:childTnLst>
                                    <p:set>
                                      <p:cBhvr>
                                        <p:cTn id="6" dur="1" fill="hold">
                                          <p:stCondLst>
                                            <p:cond delay="0"/>
                                          </p:stCondLst>
                                        </p:cTn>
                                        <p:tgtEl>
                                          <p:spTgt spid="47109"/>
                                        </p:tgtEl>
                                        <p:attrNameLst>
                                          <p:attrName>style.visibility</p:attrName>
                                        </p:attrNameLst>
                                      </p:cBhvr>
                                      <p:to>
                                        <p:strVal val="visible"/>
                                      </p:to>
                                    </p:set>
                                    <p:anim from="(-#ppt_w/2)" to="(#ppt_x)" calcmode="lin" valueType="num">
                                      <p:cBhvr>
                                        <p:cTn id="7" dur="600" fill="hold">
                                          <p:stCondLst>
                                            <p:cond delay="0"/>
                                          </p:stCondLst>
                                        </p:cTn>
                                        <p:tgtEl>
                                          <p:spTgt spid="47109"/>
                                        </p:tgtEl>
                                        <p:attrNameLst>
                                          <p:attrName>ppt_x</p:attrName>
                                        </p:attrNameLst>
                                      </p:cBhvr>
                                    </p:anim>
                                    <p:anim from="0" to="-1.0" calcmode="lin" valueType="num">
                                      <p:cBhvr>
                                        <p:cTn id="8" dur="200" decel="50000" autoRev="1" fill="hold">
                                          <p:stCondLst>
                                            <p:cond delay="600"/>
                                          </p:stCondLst>
                                        </p:cTn>
                                        <p:tgtEl>
                                          <p:spTgt spid="47109"/>
                                        </p:tgtEl>
                                        <p:attrNameLst>
                                          <p:attrName>xshear</p:attrName>
                                        </p:attrNameLst>
                                      </p:cBhvr>
                                    </p:anim>
                                    <p:animScale>
                                      <p:cBhvr>
                                        <p:cTn id="9" dur="200" decel="100000" autoRev="1" fill="hold">
                                          <p:stCondLst>
                                            <p:cond delay="600"/>
                                          </p:stCondLst>
                                        </p:cTn>
                                        <p:tgtEl>
                                          <p:spTgt spid="47109"/>
                                        </p:tgtEl>
                                      </p:cBhvr>
                                      <p:from x="100000" y="100000"/>
                                      <p:to x="80000" y="100000"/>
                                    </p:animScale>
                                    <p:anim by="(#ppt_h/3+#ppt_w*0.1)" calcmode="lin" valueType="num">
                                      <p:cBhvr additive="sum">
                                        <p:cTn id="10" dur="200" decel="100000" autoRev="1" fill="hold">
                                          <p:stCondLst>
                                            <p:cond delay="600"/>
                                          </p:stCondLst>
                                        </p:cTn>
                                        <p:tgtEl>
                                          <p:spTgt spid="47109"/>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5214AB7C-E95F-41FC-BD74-D755B0D8927F}"/>
              </a:ext>
            </a:extLst>
          </p:cNvPr>
          <p:cNvSpPr>
            <a:spLocks noGrp="1" noChangeArrowheads="1"/>
          </p:cNvSpPr>
          <p:nvPr>
            <p:ph type="title"/>
          </p:nvPr>
        </p:nvSpPr>
        <p:spPr/>
        <p:txBody>
          <a:bodyPr/>
          <a:lstStyle/>
          <a:p>
            <a:r>
              <a:rPr lang="sl-SI" altLang="sl-SI" i="1" u="sng">
                <a:solidFill>
                  <a:srgbClr val="FF0000"/>
                </a:solidFill>
              </a:rPr>
              <a:t>childhood</a:t>
            </a:r>
            <a:endParaRPr lang="en-US" altLang="sl-SI" i="1" u="sng">
              <a:solidFill>
                <a:srgbClr val="FF0000"/>
              </a:solidFill>
            </a:endParaRPr>
          </a:p>
        </p:txBody>
      </p:sp>
      <p:sp>
        <p:nvSpPr>
          <p:cNvPr id="56323" name="Rectangle 3">
            <a:extLst>
              <a:ext uri="{FF2B5EF4-FFF2-40B4-BE49-F238E27FC236}">
                <a16:creationId xmlns:a16="http://schemas.microsoft.com/office/drawing/2014/main" id="{115EF553-1BA8-4F6D-9ABD-2A4E05BD6A75}"/>
              </a:ext>
            </a:extLst>
          </p:cNvPr>
          <p:cNvSpPr>
            <a:spLocks noGrp="1" noChangeArrowheads="1"/>
          </p:cNvSpPr>
          <p:nvPr>
            <p:ph type="body" sz="half" idx="1"/>
          </p:nvPr>
        </p:nvSpPr>
        <p:spPr>
          <a:xfrm>
            <a:off x="539750" y="1268413"/>
            <a:ext cx="5688013" cy="5472112"/>
          </a:xfrm>
        </p:spPr>
        <p:txBody>
          <a:bodyPr/>
          <a:lstStyle/>
          <a:p>
            <a:pPr>
              <a:buFontTx/>
              <a:buBlip>
                <a:blip r:embed="rId2"/>
              </a:buBlip>
            </a:pPr>
            <a:r>
              <a:rPr lang="sl-SI" altLang="sl-SI" sz="2800"/>
              <a:t>He went through early childhood in Krmelj, where he finished first class of primary school. </a:t>
            </a:r>
          </a:p>
          <a:p>
            <a:pPr>
              <a:buFontTx/>
              <a:buBlip>
                <a:blip r:embed="rId2"/>
              </a:buBlip>
            </a:pPr>
            <a:r>
              <a:rPr lang="sl-SI" altLang="sl-SI" sz="2800"/>
              <a:t>He completed all remaning classes in Ljubljana.</a:t>
            </a:r>
          </a:p>
          <a:p>
            <a:pPr>
              <a:buFontTx/>
              <a:buBlip>
                <a:blip r:embed="rId2"/>
              </a:buBlip>
            </a:pPr>
            <a:r>
              <a:rPr lang="sl-SI" altLang="sl-SI" sz="2800"/>
              <a:t>He went to the cinema at 12 years, where he saw animated film. He said that he was poisoned at that time.</a:t>
            </a:r>
          </a:p>
          <a:p>
            <a:pPr>
              <a:buFontTx/>
              <a:buBlip>
                <a:blip r:embed="rId2"/>
              </a:buBlip>
            </a:pPr>
            <a:r>
              <a:rPr lang="sl-SI" altLang="sl-SI" sz="2800"/>
              <a:t>Than he decided, that he will go to America, because comic strips weren’t popular in Europe.</a:t>
            </a:r>
            <a:endParaRPr lang="en-US" altLang="sl-SI" sz="2800"/>
          </a:p>
        </p:txBody>
      </p:sp>
      <p:pic>
        <p:nvPicPr>
          <p:cNvPr id="56327" name="Picture 7" descr="junaki na konju">
            <a:extLst>
              <a:ext uri="{FF2B5EF4-FFF2-40B4-BE49-F238E27FC236}">
                <a16:creationId xmlns:a16="http://schemas.microsoft.com/office/drawing/2014/main" id="{BF6C1060-E2D9-43B4-9020-A829C12B691D}"/>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867400" y="2420938"/>
            <a:ext cx="2987675" cy="2974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nodeType="clickEffect">
                                  <p:stCondLst>
                                    <p:cond delay="0"/>
                                  </p:stCondLst>
                                  <p:childTnLst>
                                    <p:set>
                                      <p:cBhvr>
                                        <p:cTn id="6" dur="1" fill="hold">
                                          <p:stCondLst>
                                            <p:cond delay="0"/>
                                          </p:stCondLst>
                                        </p:cTn>
                                        <p:tgtEl>
                                          <p:spTgt spid="56327"/>
                                        </p:tgtEl>
                                        <p:attrNameLst>
                                          <p:attrName>style.visibility</p:attrName>
                                        </p:attrNameLst>
                                      </p:cBhvr>
                                      <p:to>
                                        <p:strVal val="visible"/>
                                      </p:to>
                                    </p:set>
                                    <p:animEffect transition="in" filter="wheel(4)">
                                      <p:cBhvr>
                                        <p:cTn id="7" dur="2000"/>
                                        <p:tgtEl>
                                          <p:spTgt spid="563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2" name="Picture 4" descr="naslovnica">
            <a:extLst>
              <a:ext uri="{FF2B5EF4-FFF2-40B4-BE49-F238E27FC236}">
                <a16:creationId xmlns:a16="http://schemas.microsoft.com/office/drawing/2014/main" id="{1650C623-9AC6-40D1-894F-D39063E0AD0A}"/>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2124075" y="188913"/>
            <a:ext cx="4840288" cy="6453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8130" name="Rectangle 2">
            <a:extLst>
              <a:ext uri="{FF2B5EF4-FFF2-40B4-BE49-F238E27FC236}">
                <a16:creationId xmlns:a16="http://schemas.microsoft.com/office/drawing/2014/main" id="{DEC41D91-A410-4709-88CD-80F1F47CCDE6}"/>
              </a:ext>
            </a:extLst>
          </p:cNvPr>
          <p:cNvSpPr>
            <a:spLocks noGrp="1" noChangeArrowheads="1"/>
          </p:cNvSpPr>
          <p:nvPr>
            <p:ph type="title"/>
          </p:nvPr>
        </p:nvSpPr>
        <p:spPr/>
        <p:txBody>
          <a:bodyPr/>
          <a:lstStyle/>
          <a:p>
            <a:r>
              <a:rPr lang="sl-SI" altLang="sl-SI" i="1" u="sng">
                <a:solidFill>
                  <a:srgbClr val="FF0000"/>
                </a:solidFill>
              </a:rPr>
              <a:t>After primary school</a:t>
            </a:r>
            <a:endParaRPr lang="en-US" altLang="sl-SI" i="1" u="sng">
              <a:solidFill>
                <a:srgbClr val="FF0000"/>
              </a:solidFill>
            </a:endParaRPr>
          </a:p>
        </p:txBody>
      </p:sp>
      <p:sp>
        <p:nvSpPr>
          <p:cNvPr id="48131" name="Rectangle 3">
            <a:extLst>
              <a:ext uri="{FF2B5EF4-FFF2-40B4-BE49-F238E27FC236}">
                <a16:creationId xmlns:a16="http://schemas.microsoft.com/office/drawing/2014/main" id="{21F5B641-9589-4305-A309-F14D82192640}"/>
              </a:ext>
            </a:extLst>
          </p:cNvPr>
          <p:cNvSpPr>
            <a:spLocks noGrp="1" noChangeArrowheads="1"/>
          </p:cNvSpPr>
          <p:nvPr>
            <p:ph type="body" sz="half" idx="1"/>
          </p:nvPr>
        </p:nvSpPr>
        <p:spPr>
          <a:xfrm>
            <a:off x="457200" y="1600200"/>
            <a:ext cx="8362950" cy="4525963"/>
          </a:xfrm>
        </p:spPr>
        <p:txBody>
          <a:bodyPr/>
          <a:lstStyle/>
          <a:p>
            <a:pPr>
              <a:buFontTx/>
              <a:buBlip>
                <a:blip r:embed="rId3"/>
              </a:buBlip>
            </a:pPr>
            <a:r>
              <a:rPr lang="sl-SI" altLang="sl-SI" sz="2800"/>
              <a:t> After completed primary school, he trained at gimnazija and than on art academy in Ljubljana, there he finished study of sculpture.</a:t>
            </a:r>
          </a:p>
          <a:p>
            <a:pPr>
              <a:buFontTx/>
              <a:buBlip>
                <a:blip r:embed="rId3"/>
              </a:buBlip>
            </a:pPr>
            <a:r>
              <a:rPr lang="sl-SI" altLang="sl-SI" sz="2800"/>
              <a:t>He was employed as journalist since 1953 by 1937 in newspaper company of TT (Weekly stand). </a:t>
            </a:r>
          </a:p>
          <a:p>
            <a:pPr>
              <a:buFontTx/>
              <a:buBlip>
                <a:blip r:embed="rId3"/>
              </a:buBlip>
            </a:pPr>
            <a:r>
              <a:rPr lang="sl-SI" altLang="sl-SI" sz="2800"/>
              <a:t>He was creating successfully in Germany since 1937 by 1990.</a:t>
            </a:r>
          </a:p>
          <a:p>
            <a:pPr>
              <a:buFontTx/>
              <a:buBlip>
                <a:blip r:embed="rId3"/>
              </a:buBlip>
            </a:pPr>
            <a:r>
              <a:rPr lang="sl-SI" altLang="sl-SI" sz="2800"/>
              <a:t>He got status of free artist on January 1, 1974.</a:t>
            </a:r>
            <a:endParaRPr lang="en-US" altLang="sl-SI"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48132"/>
                                        </p:tgtEl>
                                        <p:attrNameLst>
                                          <p:attrName>style.visibility</p:attrName>
                                        </p:attrNameLst>
                                      </p:cBhvr>
                                      <p:to>
                                        <p:strVal val="visible"/>
                                      </p:to>
                                    </p:set>
                                    <p:animEffect transition="in" filter="randombar(horizontal)">
                                      <p:cBhvr>
                                        <p:cTn id="7" dur="500"/>
                                        <p:tgtEl>
                                          <p:spTgt spid="481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8" name="Picture 6" descr="junaki stripov mika mustra">
            <a:extLst>
              <a:ext uri="{FF2B5EF4-FFF2-40B4-BE49-F238E27FC236}">
                <a16:creationId xmlns:a16="http://schemas.microsoft.com/office/drawing/2014/main" id="{40896A7D-1BCC-4A02-9450-819A4BA1F4A9}"/>
              </a:ext>
            </a:extLst>
          </p:cNvPr>
          <p:cNvPicPr>
            <a:picLocks noGrp="1" noChangeAspect="1" noChangeArrowheads="1"/>
          </p:cNvPicPr>
          <p:nvPr>
            <p:ph sz="quarter" idx="3"/>
          </p:nvPr>
        </p:nvPicPr>
        <p:blipFill>
          <a:blip r:embed="rId2">
            <a:extLst>
              <a:ext uri="{28A0092B-C50C-407E-A947-70E740481C1C}">
                <a14:useLocalDpi xmlns:a14="http://schemas.microsoft.com/office/drawing/2010/main" val="0"/>
              </a:ext>
            </a:extLst>
          </a:blip>
          <a:srcRect/>
          <a:stretch>
            <a:fillRect/>
          </a:stretch>
        </p:blipFill>
        <p:spPr>
          <a:xfrm>
            <a:off x="0" y="0"/>
            <a:ext cx="9144000" cy="6858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9154" name="Rectangle 2">
            <a:extLst>
              <a:ext uri="{FF2B5EF4-FFF2-40B4-BE49-F238E27FC236}">
                <a16:creationId xmlns:a16="http://schemas.microsoft.com/office/drawing/2014/main" id="{8CFB50D5-7655-4ABE-9377-8861681E709D}"/>
              </a:ext>
            </a:extLst>
          </p:cNvPr>
          <p:cNvSpPr>
            <a:spLocks noGrp="1" noChangeArrowheads="1"/>
          </p:cNvSpPr>
          <p:nvPr>
            <p:ph type="title"/>
          </p:nvPr>
        </p:nvSpPr>
        <p:spPr/>
        <p:txBody>
          <a:bodyPr/>
          <a:lstStyle/>
          <a:p>
            <a:r>
              <a:rPr lang="sl-SI" altLang="sl-SI" i="1" u="sng">
                <a:solidFill>
                  <a:srgbClr val="FF0000"/>
                </a:solidFill>
              </a:rPr>
              <a:t>How did he become popular</a:t>
            </a:r>
            <a:r>
              <a:rPr lang="sl-SI" altLang="sl-SI"/>
              <a:t> </a:t>
            </a:r>
            <a:endParaRPr lang="en-US" altLang="sl-SI"/>
          </a:p>
        </p:txBody>
      </p:sp>
      <p:sp>
        <p:nvSpPr>
          <p:cNvPr id="49155" name="Rectangle 3">
            <a:extLst>
              <a:ext uri="{FF2B5EF4-FFF2-40B4-BE49-F238E27FC236}">
                <a16:creationId xmlns:a16="http://schemas.microsoft.com/office/drawing/2014/main" id="{9CFC638F-C8B1-4333-9218-CBE4883A4E84}"/>
              </a:ext>
            </a:extLst>
          </p:cNvPr>
          <p:cNvSpPr>
            <a:spLocks noGrp="1" noChangeArrowheads="1"/>
          </p:cNvSpPr>
          <p:nvPr>
            <p:ph type="body" sz="half" idx="1"/>
          </p:nvPr>
        </p:nvSpPr>
        <p:spPr>
          <a:xfrm>
            <a:off x="457200" y="1412875"/>
            <a:ext cx="8362950" cy="4713288"/>
          </a:xfrm>
        </p:spPr>
        <p:txBody>
          <a:bodyPr/>
          <a:lstStyle/>
          <a:p>
            <a:pPr>
              <a:buFontTx/>
              <a:buBlip>
                <a:blip r:embed="rId3"/>
              </a:buBlip>
            </a:pPr>
            <a:r>
              <a:rPr lang="sl-SI" altLang="sl-SI" sz="2800">
                <a:solidFill>
                  <a:srgbClr val="0066FF"/>
                </a:solidFill>
              </a:rPr>
              <a:t>When they issued before many years new weekly newspaper PPP (Poletove zgodbe in prigode), they searched for Slovene authors of comic strip. They wanted fairy tale for last side and ordered it at Disney.</a:t>
            </a:r>
          </a:p>
          <a:p>
            <a:pPr>
              <a:buFontTx/>
              <a:buBlip>
                <a:blip r:embed="rId3"/>
              </a:buBlip>
            </a:pPr>
            <a:r>
              <a:rPr lang="sl-SI" altLang="sl-SI" sz="2800">
                <a:solidFill>
                  <a:srgbClr val="0066FF"/>
                </a:solidFill>
              </a:rPr>
              <a:t>Because comic strip didn’t come in time, Miki Muster had to make it. He had to draw animals: fox, wolf, bear and badger. </a:t>
            </a:r>
          </a:p>
          <a:p>
            <a:pPr>
              <a:buFontTx/>
              <a:buBlip>
                <a:blip r:embed="rId3"/>
              </a:buBlip>
            </a:pPr>
            <a:r>
              <a:rPr lang="sl-SI" altLang="sl-SI" sz="2800">
                <a:solidFill>
                  <a:srgbClr val="0066FF"/>
                </a:solidFill>
              </a:rPr>
              <a:t>Muster’s heroes are Zvitorepec, Lakotnik and later also a turtle Trdonja.</a:t>
            </a:r>
            <a:endParaRPr lang="en-US" altLang="sl-SI" sz="2800">
              <a:solidFill>
                <a:srgbClr val="0066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49158"/>
                                        </p:tgtEl>
                                        <p:attrNameLst>
                                          <p:attrName>style.visibility</p:attrName>
                                        </p:attrNameLst>
                                      </p:cBhvr>
                                      <p:to>
                                        <p:strVal val="visible"/>
                                      </p:to>
                                    </p:set>
                                    <p:animEffect transition="in" filter="dissolve">
                                      <p:cBhvr>
                                        <p:cTn id="7" dur="5000"/>
                                        <p:tgtEl>
                                          <p:spTgt spid="491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80" name="Picture 4" descr="stripi mustra mikija">
            <a:extLst>
              <a:ext uri="{FF2B5EF4-FFF2-40B4-BE49-F238E27FC236}">
                <a16:creationId xmlns:a16="http://schemas.microsoft.com/office/drawing/2014/main" id="{51206661-A3B5-4D24-B398-629090C1A47B}"/>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211638" y="2276475"/>
            <a:ext cx="4932362" cy="32400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0178" name="Rectangle 2">
            <a:extLst>
              <a:ext uri="{FF2B5EF4-FFF2-40B4-BE49-F238E27FC236}">
                <a16:creationId xmlns:a16="http://schemas.microsoft.com/office/drawing/2014/main" id="{8D6402FA-478D-48B8-A44A-2A4ED178EAEC}"/>
              </a:ext>
            </a:extLst>
          </p:cNvPr>
          <p:cNvSpPr>
            <a:spLocks noGrp="1" noChangeArrowheads="1"/>
          </p:cNvSpPr>
          <p:nvPr>
            <p:ph type="title"/>
          </p:nvPr>
        </p:nvSpPr>
        <p:spPr/>
        <p:txBody>
          <a:bodyPr/>
          <a:lstStyle/>
          <a:p>
            <a:r>
              <a:rPr lang="sl-SI" altLang="sl-SI" i="1" u="sng">
                <a:solidFill>
                  <a:srgbClr val="FF0000"/>
                </a:solidFill>
              </a:rPr>
              <a:t>His heroes</a:t>
            </a:r>
            <a:endParaRPr lang="en-US" altLang="sl-SI" i="1" u="sng">
              <a:solidFill>
                <a:srgbClr val="FF0000"/>
              </a:solidFill>
            </a:endParaRPr>
          </a:p>
        </p:txBody>
      </p:sp>
      <p:sp>
        <p:nvSpPr>
          <p:cNvPr id="50179" name="Rectangle 3">
            <a:extLst>
              <a:ext uri="{FF2B5EF4-FFF2-40B4-BE49-F238E27FC236}">
                <a16:creationId xmlns:a16="http://schemas.microsoft.com/office/drawing/2014/main" id="{30946624-857B-4CD9-8804-8E05D84A37A4}"/>
              </a:ext>
            </a:extLst>
          </p:cNvPr>
          <p:cNvSpPr>
            <a:spLocks noGrp="1" noChangeArrowheads="1"/>
          </p:cNvSpPr>
          <p:nvPr>
            <p:ph type="body" sz="half" idx="1"/>
          </p:nvPr>
        </p:nvSpPr>
        <p:spPr>
          <a:xfrm>
            <a:off x="323850" y="1628775"/>
            <a:ext cx="4032250" cy="4824413"/>
          </a:xfrm>
        </p:spPr>
        <p:txBody>
          <a:bodyPr/>
          <a:lstStyle/>
          <a:p>
            <a:pPr>
              <a:lnSpc>
                <a:spcPct val="80000"/>
              </a:lnSpc>
              <a:buFontTx/>
              <a:buBlip>
                <a:blip r:embed="rId3"/>
              </a:buBlip>
            </a:pPr>
            <a:r>
              <a:rPr lang="sl-SI" altLang="sl-SI" sz="2500"/>
              <a:t> Lakotnik, Zvitorepec and Trdonja; these are heroes, which marked Miki Muster.</a:t>
            </a:r>
          </a:p>
          <a:p>
            <a:pPr>
              <a:lnSpc>
                <a:spcPct val="80000"/>
              </a:lnSpc>
              <a:buFontTx/>
              <a:buBlip>
                <a:blip r:embed="rId3"/>
              </a:buBlip>
            </a:pPr>
            <a:r>
              <a:rPr lang="sl-SI" altLang="sl-SI" sz="2500"/>
              <a:t> They also prohibited Muster, because he was too courageous. He couldn’t draw Zvitorepec for one year.</a:t>
            </a:r>
          </a:p>
          <a:p>
            <a:pPr>
              <a:lnSpc>
                <a:spcPct val="80000"/>
              </a:lnSpc>
              <a:buFontTx/>
              <a:buBlip>
                <a:blip r:embed="rId3"/>
              </a:buBlip>
            </a:pPr>
            <a:r>
              <a:rPr lang="sl-SI" altLang="sl-SI" sz="2500"/>
              <a:t> This heroes was paintes in 43 episodes. Al his stories, except fifth, was reprinted at least once again.</a:t>
            </a:r>
            <a:endParaRPr lang="en-US" altLang="sl-SI" sz="25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nodeType="clickEffect">
                                  <p:stCondLst>
                                    <p:cond delay="0"/>
                                  </p:stCondLst>
                                  <p:childTnLst>
                                    <p:set>
                                      <p:cBhvr>
                                        <p:cTn id="6" dur="1" fill="hold">
                                          <p:stCondLst>
                                            <p:cond delay="0"/>
                                          </p:stCondLst>
                                        </p:cTn>
                                        <p:tgtEl>
                                          <p:spTgt spid="50180"/>
                                        </p:tgtEl>
                                        <p:attrNameLst>
                                          <p:attrName>style.visibility</p:attrName>
                                        </p:attrNameLst>
                                      </p:cBhvr>
                                      <p:to>
                                        <p:strVal val="visible"/>
                                      </p:to>
                                    </p:set>
                                    <p:anim calcmode="lin" valueType="num">
                                      <p:cBhvr>
                                        <p:cTn id="7" dur="2500" decel="50000" fill="hold">
                                          <p:stCondLst>
                                            <p:cond delay="0"/>
                                          </p:stCondLst>
                                        </p:cTn>
                                        <p:tgtEl>
                                          <p:spTgt spid="50180"/>
                                        </p:tgtEl>
                                        <p:attrNameLst>
                                          <p:attrName>style.rotation</p:attrName>
                                        </p:attrNameLst>
                                      </p:cBhvr>
                                      <p:tavLst>
                                        <p:tav tm="0">
                                          <p:val>
                                            <p:fltVal val="-90"/>
                                          </p:val>
                                        </p:tav>
                                        <p:tav tm="100000">
                                          <p:val>
                                            <p:fltVal val="0"/>
                                          </p:val>
                                        </p:tav>
                                      </p:tavLst>
                                    </p:anim>
                                    <p:anim calcmode="lin" valueType="num">
                                      <p:cBhvr>
                                        <p:cTn id="8" dur="2500" decel="50000" fill="hold">
                                          <p:stCondLst>
                                            <p:cond delay="0"/>
                                          </p:stCondLst>
                                        </p:cTn>
                                        <p:tgtEl>
                                          <p:spTgt spid="50180"/>
                                        </p:tgtEl>
                                        <p:attrNameLst>
                                          <p:attrName>ppt_w</p:attrName>
                                        </p:attrNameLst>
                                      </p:cBhvr>
                                      <p:tavLst>
                                        <p:tav tm="0">
                                          <p:val>
                                            <p:strVal val="#ppt_w"/>
                                          </p:val>
                                        </p:tav>
                                        <p:tav tm="100000">
                                          <p:val>
                                            <p:strVal val="#ppt_w*.05"/>
                                          </p:val>
                                        </p:tav>
                                      </p:tavLst>
                                    </p:anim>
                                    <p:anim calcmode="lin" valueType="num">
                                      <p:cBhvr>
                                        <p:cTn id="9" dur="2500" accel="50000" fill="hold">
                                          <p:stCondLst>
                                            <p:cond delay="2500"/>
                                          </p:stCondLst>
                                        </p:cTn>
                                        <p:tgtEl>
                                          <p:spTgt spid="50180"/>
                                        </p:tgtEl>
                                        <p:attrNameLst>
                                          <p:attrName>ppt_w</p:attrName>
                                        </p:attrNameLst>
                                      </p:cBhvr>
                                      <p:tavLst>
                                        <p:tav tm="0">
                                          <p:val>
                                            <p:strVal val="#ppt_w*.05"/>
                                          </p:val>
                                        </p:tav>
                                        <p:tav tm="100000">
                                          <p:val>
                                            <p:strVal val="#ppt_w"/>
                                          </p:val>
                                        </p:tav>
                                      </p:tavLst>
                                    </p:anim>
                                    <p:anim calcmode="lin" valueType="num">
                                      <p:cBhvr>
                                        <p:cTn id="10" dur="5000" fill="hold"/>
                                        <p:tgtEl>
                                          <p:spTgt spid="50180"/>
                                        </p:tgtEl>
                                        <p:attrNameLst>
                                          <p:attrName>ppt_h</p:attrName>
                                        </p:attrNameLst>
                                      </p:cBhvr>
                                      <p:tavLst>
                                        <p:tav tm="0">
                                          <p:val>
                                            <p:strVal val="#ppt_h"/>
                                          </p:val>
                                        </p:tav>
                                        <p:tav tm="100000">
                                          <p:val>
                                            <p:strVal val="#ppt_h"/>
                                          </p:val>
                                        </p:tav>
                                      </p:tavLst>
                                    </p:anim>
                                    <p:anim calcmode="lin" valueType="num">
                                      <p:cBhvr>
                                        <p:cTn id="11" dur="2500" decel="50000" fill="hold">
                                          <p:stCondLst>
                                            <p:cond delay="0"/>
                                          </p:stCondLst>
                                        </p:cTn>
                                        <p:tgtEl>
                                          <p:spTgt spid="50180"/>
                                        </p:tgtEl>
                                        <p:attrNameLst>
                                          <p:attrName>ppt_x</p:attrName>
                                        </p:attrNameLst>
                                      </p:cBhvr>
                                      <p:tavLst>
                                        <p:tav tm="0">
                                          <p:val>
                                            <p:strVal val="#ppt_x+.4"/>
                                          </p:val>
                                        </p:tav>
                                        <p:tav tm="100000">
                                          <p:val>
                                            <p:strVal val="#ppt_x"/>
                                          </p:val>
                                        </p:tav>
                                      </p:tavLst>
                                    </p:anim>
                                    <p:anim calcmode="lin" valueType="num">
                                      <p:cBhvr>
                                        <p:cTn id="12" dur="2500" decel="50000" fill="hold">
                                          <p:stCondLst>
                                            <p:cond delay="0"/>
                                          </p:stCondLst>
                                        </p:cTn>
                                        <p:tgtEl>
                                          <p:spTgt spid="50180"/>
                                        </p:tgtEl>
                                        <p:attrNameLst>
                                          <p:attrName>ppt_y</p:attrName>
                                        </p:attrNameLst>
                                      </p:cBhvr>
                                      <p:tavLst>
                                        <p:tav tm="0">
                                          <p:val>
                                            <p:strVal val="#ppt_y-.2"/>
                                          </p:val>
                                        </p:tav>
                                        <p:tav tm="100000">
                                          <p:val>
                                            <p:strVal val="#ppt_y+.1"/>
                                          </p:val>
                                        </p:tav>
                                      </p:tavLst>
                                    </p:anim>
                                    <p:anim calcmode="lin" valueType="num">
                                      <p:cBhvr>
                                        <p:cTn id="13" dur="2500" accel="50000" fill="hold">
                                          <p:stCondLst>
                                            <p:cond delay="2500"/>
                                          </p:stCondLst>
                                        </p:cTn>
                                        <p:tgtEl>
                                          <p:spTgt spid="50180"/>
                                        </p:tgtEl>
                                        <p:attrNameLst>
                                          <p:attrName>ppt_y</p:attrName>
                                        </p:attrNameLst>
                                      </p:cBhvr>
                                      <p:tavLst>
                                        <p:tav tm="0">
                                          <p:val>
                                            <p:strVal val="#ppt_y+.1"/>
                                          </p:val>
                                        </p:tav>
                                        <p:tav tm="100000">
                                          <p:val>
                                            <p:strVal val="#ppt_y"/>
                                          </p:val>
                                        </p:tav>
                                      </p:tavLst>
                                    </p:anim>
                                    <p:animEffect transition="in" filter="fade">
                                      <p:cBhvr>
                                        <p:cTn id="14" dur="5000" decel="50000">
                                          <p:stCondLst>
                                            <p:cond delay="0"/>
                                          </p:stCondLst>
                                        </p:cTn>
                                        <p:tgtEl>
                                          <p:spTgt spid="501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00B4B6EB-DD40-4E32-BC86-5D1188182C5A}"/>
              </a:ext>
            </a:extLst>
          </p:cNvPr>
          <p:cNvSpPr>
            <a:spLocks noGrp="1" noChangeArrowheads="1"/>
          </p:cNvSpPr>
          <p:nvPr>
            <p:ph type="title"/>
          </p:nvPr>
        </p:nvSpPr>
        <p:spPr/>
        <p:txBody>
          <a:bodyPr/>
          <a:lstStyle/>
          <a:p>
            <a:r>
              <a:rPr lang="sl-SI" altLang="sl-SI" i="1" u="sng">
                <a:solidFill>
                  <a:srgbClr val="FF0000"/>
                </a:solidFill>
              </a:rPr>
              <a:t>Pattern and name of Miki</a:t>
            </a:r>
            <a:endParaRPr lang="en-US" altLang="sl-SI" i="1" u="sng">
              <a:solidFill>
                <a:srgbClr val="FF0000"/>
              </a:solidFill>
            </a:endParaRPr>
          </a:p>
        </p:txBody>
      </p:sp>
      <p:sp>
        <p:nvSpPr>
          <p:cNvPr id="51203" name="Rectangle 3">
            <a:extLst>
              <a:ext uri="{FF2B5EF4-FFF2-40B4-BE49-F238E27FC236}">
                <a16:creationId xmlns:a16="http://schemas.microsoft.com/office/drawing/2014/main" id="{FC93AA3A-F328-479A-91EE-D691BEADB5C0}"/>
              </a:ext>
            </a:extLst>
          </p:cNvPr>
          <p:cNvSpPr>
            <a:spLocks noGrp="1" noChangeArrowheads="1"/>
          </p:cNvSpPr>
          <p:nvPr>
            <p:ph type="body" sz="half" idx="1"/>
          </p:nvPr>
        </p:nvSpPr>
        <p:spPr>
          <a:xfrm>
            <a:off x="457200" y="1600200"/>
            <a:ext cx="5267325" cy="4708525"/>
          </a:xfrm>
        </p:spPr>
        <p:txBody>
          <a:bodyPr/>
          <a:lstStyle/>
          <a:p>
            <a:r>
              <a:rPr lang="sl-SI" altLang="sl-SI" sz="2500"/>
              <a:t>Only role model in that time was Walt Disney and Muster was being taught by him, however he didn’t copy him never. He also said, that he is more avoiding violence.</a:t>
            </a:r>
          </a:p>
          <a:p>
            <a:r>
              <a:rPr lang="sl-SI" altLang="sl-SI" sz="2500"/>
              <a:t>He is grateful to his parents for his name. They have chosen name Miklavž and in Murska Sobota, where he was born, all Miklavž were Mikis and he is al life Miki.</a:t>
            </a:r>
            <a:endParaRPr lang="en-US" altLang="sl-SI" sz="2500"/>
          </a:p>
        </p:txBody>
      </p:sp>
      <p:pic>
        <p:nvPicPr>
          <p:cNvPr id="51204" name="Picture 4" descr="stripar">
            <a:extLst>
              <a:ext uri="{FF2B5EF4-FFF2-40B4-BE49-F238E27FC236}">
                <a16:creationId xmlns:a16="http://schemas.microsoft.com/office/drawing/2014/main" id="{9339DE73-9A67-44BD-906E-FB9A51EEF5AD}"/>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rot="1207831">
            <a:off x="6156325" y="2276475"/>
            <a:ext cx="2162175" cy="2806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ntr" presetSubtype="0" fill="hold" nodeType="clickEffect">
                                  <p:stCondLst>
                                    <p:cond delay="0"/>
                                  </p:stCondLst>
                                  <p:childTnLst>
                                    <p:set>
                                      <p:cBhvr>
                                        <p:cTn id="6" dur="1" fill="hold">
                                          <p:stCondLst>
                                            <p:cond delay="0"/>
                                          </p:stCondLst>
                                        </p:cTn>
                                        <p:tgtEl>
                                          <p:spTgt spid="51204"/>
                                        </p:tgtEl>
                                        <p:attrNameLst>
                                          <p:attrName>style.visibility</p:attrName>
                                        </p:attrNameLst>
                                      </p:cBhvr>
                                      <p:to>
                                        <p:strVal val="visible"/>
                                      </p:to>
                                    </p:set>
                                    <p:animEffect transition="in" filter="fade">
                                      <p:cBhvr>
                                        <p:cTn id="7" dur="2000"/>
                                        <p:tgtEl>
                                          <p:spTgt spid="51204"/>
                                        </p:tgtEl>
                                      </p:cBhvr>
                                    </p:animEffect>
                                    <p:anim calcmode="lin" valueType="num">
                                      <p:cBhvr>
                                        <p:cTn id="8" dur="2000" fill="hold"/>
                                        <p:tgtEl>
                                          <p:spTgt spid="51204"/>
                                        </p:tgtEl>
                                        <p:attrNameLst>
                                          <p:attrName>style.rotation</p:attrName>
                                        </p:attrNameLst>
                                      </p:cBhvr>
                                      <p:tavLst>
                                        <p:tav tm="0">
                                          <p:val>
                                            <p:fltVal val="720"/>
                                          </p:val>
                                        </p:tav>
                                        <p:tav tm="100000">
                                          <p:val>
                                            <p:fltVal val="0"/>
                                          </p:val>
                                        </p:tav>
                                      </p:tavLst>
                                    </p:anim>
                                    <p:anim calcmode="lin" valueType="num">
                                      <p:cBhvr>
                                        <p:cTn id="9" dur="2000" fill="hold"/>
                                        <p:tgtEl>
                                          <p:spTgt spid="51204"/>
                                        </p:tgtEl>
                                        <p:attrNameLst>
                                          <p:attrName>ppt_h</p:attrName>
                                        </p:attrNameLst>
                                      </p:cBhvr>
                                      <p:tavLst>
                                        <p:tav tm="0">
                                          <p:val>
                                            <p:fltVal val="0"/>
                                          </p:val>
                                        </p:tav>
                                        <p:tav tm="100000">
                                          <p:val>
                                            <p:strVal val="#ppt_h"/>
                                          </p:val>
                                        </p:tav>
                                      </p:tavLst>
                                    </p:anim>
                                    <p:anim calcmode="lin" valueType="num">
                                      <p:cBhvr>
                                        <p:cTn id="10" dur="2000" fill="hold"/>
                                        <p:tgtEl>
                                          <p:spTgt spid="5120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D48502A4-20DB-4AEB-B134-52A1B5A6A7DB}"/>
              </a:ext>
            </a:extLst>
          </p:cNvPr>
          <p:cNvSpPr>
            <a:spLocks noGrp="1" noChangeArrowheads="1"/>
          </p:cNvSpPr>
          <p:nvPr>
            <p:ph type="title"/>
          </p:nvPr>
        </p:nvSpPr>
        <p:spPr/>
        <p:txBody>
          <a:bodyPr/>
          <a:lstStyle/>
          <a:p>
            <a:r>
              <a:rPr lang="sl-SI" altLang="sl-SI" i="1" u="sng">
                <a:solidFill>
                  <a:srgbClr val="FF0000"/>
                </a:solidFill>
              </a:rPr>
              <a:t>Miki Muster today</a:t>
            </a:r>
            <a:endParaRPr lang="en-US" altLang="sl-SI" i="1" u="sng">
              <a:solidFill>
                <a:srgbClr val="FF0000"/>
              </a:solidFill>
            </a:endParaRPr>
          </a:p>
        </p:txBody>
      </p:sp>
      <p:sp>
        <p:nvSpPr>
          <p:cNvPr id="52227" name="Rectangle 3">
            <a:extLst>
              <a:ext uri="{FF2B5EF4-FFF2-40B4-BE49-F238E27FC236}">
                <a16:creationId xmlns:a16="http://schemas.microsoft.com/office/drawing/2014/main" id="{EC96CF0B-DA8D-4F3A-BBA7-3D75E72FC4E6}"/>
              </a:ext>
            </a:extLst>
          </p:cNvPr>
          <p:cNvSpPr>
            <a:spLocks noGrp="1" noChangeArrowheads="1"/>
          </p:cNvSpPr>
          <p:nvPr>
            <p:ph type="body" sz="half" idx="1"/>
          </p:nvPr>
        </p:nvSpPr>
        <p:spPr>
          <a:xfrm>
            <a:off x="457200" y="1600200"/>
            <a:ext cx="7427913" cy="2044700"/>
          </a:xfrm>
        </p:spPr>
        <p:txBody>
          <a:bodyPr/>
          <a:lstStyle/>
          <a:p>
            <a:r>
              <a:rPr lang="sl-SI" altLang="sl-SI" sz="2800"/>
              <a:t>Miki Muster lives today and creates in calm part of Ljubljana, in Rožna Dolina. </a:t>
            </a:r>
          </a:p>
          <a:p>
            <a:r>
              <a:rPr lang="sl-SI" altLang="sl-SI" sz="2800"/>
              <a:t>Today, his stories are in preaparing for translation to lot of other languages.</a:t>
            </a:r>
            <a:endParaRPr lang="en-US" altLang="sl-SI" sz="2800"/>
          </a:p>
        </p:txBody>
      </p:sp>
      <p:pic>
        <p:nvPicPr>
          <p:cNvPr id="52228" name="Picture 4" descr="miki muster daje avtogram">
            <a:extLst>
              <a:ext uri="{FF2B5EF4-FFF2-40B4-BE49-F238E27FC236}">
                <a16:creationId xmlns:a16="http://schemas.microsoft.com/office/drawing/2014/main" id="{B5D8B05B-8CDB-4A1B-BBCF-574E0E7883A2}"/>
              </a:ext>
            </a:extLst>
          </p:cNvPr>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755650" y="4122738"/>
            <a:ext cx="2914650" cy="21859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2230" name="Picture 6" descr="naslovnica stripa">
            <a:extLst>
              <a:ext uri="{FF2B5EF4-FFF2-40B4-BE49-F238E27FC236}">
                <a16:creationId xmlns:a16="http://schemas.microsoft.com/office/drawing/2014/main" id="{5A968BE7-2AFA-447A-808B-160B8C98915F}"/>
              </a:ext>
            </a:extLst>
          </p:cNvPr>
          <p:cNvPicPr>
            <a:picLocks noGrp="1"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3995738" y="4149725"/>
            <a:ext cx="1655762" cy="2187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2232" name="Picture 8" descr="lakotnik">
            <a:extLst>
              <a:ext uri="{FF2B5EF4-FFF2-40B4-BE49-F238E27FC236}">
                <a16:creationId xmlns:a16="http://schemas.microsoft.com/office/drawing/2014/main" id="{D2C36C7A-9758-4EF1-A866-D5F2D8DE166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7400" y="4149725"/>
            <a:ext cx="2017713" cy="2159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52232"/>
                                        </p:tgtEl>
                                        <p:attrNameLst>
                                          <p:attrName>style.visibility</p:attrName>
                                        </p:attrNameLst>
                                      </p:cBhvr>
                                      <p:to>
                                        <p:strVal val="visible"/>
                                      </p:to>
                                    </p:set>
                                    <p:anim calcmode="lin" valueType="num">
                                      <p:cBhvr>
                                        <p:cTn id="7" dur="2000" fill="hold"/>
                                        <p:tgtEl>
                                          <p:spTgt spid="52232"/>
                                        </p:tgtEl>
                                        <p:attrNameLst>
                                          <p:attrName>ppt_w</p:attrName>
                                        </p:attrNameLst>
                                      </p:cBhvr>
                                      <p:tavLst>
                                        <p:tav tm="0">
                                          <p:val>
                                            <p:strVal val="#ppt_w+.3"/>
                                          </p:val>
                                        </p:tav>
                                        <p:tav tm="100000">
                                          <p:val>
                                            <p:strVal val="#ppt_w"/>
                                          </p:val>
                                        </p:tav>
                                      </p:tavLst>
                                    </p:anim>
                                    <p:anim calcmode="lin" valueType="num">
                                      <p:cBhvr>
                                        <p:cTn id="8" dur="2000" fill="hold"/>
                                        <p:tgtEl>
                                          <p:spTgt spid="52232"/>
                                        </p:tgtEl>
                                        <p:attrNameLst>
                                          <p:attrName>ppt_h</p:attrName>
                                        </p:attrNameLst>
                                      </p:cBhvr>
                                      <p:tavLst>
                                        <p:tav tm="0">
                                          <p:val>
                                            <p:strVal val="#ppt_h"/>
                                          </p:val>
                                        </p:tav>
                                        <p:tav tm="100000">
                                          <p:val>
                                            <p:strVal val="#ppt_h"/>
                                          </p:val>
                                        </p:tav>
                                      </p:tavLst>
                                    </p:anim>
                                    <p:animEffect transition="in" filter="fade">
                                      <p:cBhvr>
                                        <p:cTn id="9" dur="2000"/>
                                        <p:tgtEl>
                                          <p:spTgt spid="5223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8" presetClass="entr" presetSubtype="0" accel="50000" fill="hold" nodeType="clickEffect">
                                  <p:stCondLst>
                                    <p:cond delay="0"/>
                                  </p:stCondLst>
                                  <p:childTnLst>
                                    <p:set>
                                      <p:cBhvr>
                                        <p:cTn id="13" dur="1" fill="hold">
                                          <p:stCondLst>
                                            <p:cond delay="0"/>
                                          </p:stCondLst>
                                        </p:cTn>
                                        <p:tgtEl>
                                          <p:spTgt spid="52228"/>
                                        </p:tgtEl>
                                        <p:attrNameLst>
                                          <p:attrName>style.visibility</p:attrName>
                                        </p:attrNameLst>
                                      </p:cBhvr>
                                      <p:to>
                                        <p:strVal val="visible"/>
                                      </p:to>
                                    </p:set>
                                    <p:anim calcmode="lin" valueType="num">
                                      <p:cBhvr>
                                        <p:cTn id="14" dur="2000" fill="hold"/>
                                        <p:tgtEl>
                                          <p:spTgt spid="52228"/>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5" dur="2000" fill="hold"/>
                                        <p:tgtEl>
                                          <p:spTgt spid="52228"/>
                                        </p:tgtEl>
                                        <p:attrNameLst>
                                          <p:attrName>ppt_x</p:attrName>
                                        </p:attrNameLst>
                                      </p:cBhvr>
                                      <p:tavLst>
                                        <p:tav tm="0">
                                          <p:val>
                                            <p:fltVal val="-1"/>
                                          </p:val>
                                        </p:tav>
                                        <p:tav tm="50000">
                                          <p:val>
                                            <p:fltVal val="0.95"/>
                                          </p:val>
                                        </p:tav>
                                        <p:tav tm="100000">
                                          <p:val>
                                            <p:strVal val="#ppt_x"/>
                                          </p:val>
                                        </p:tav>
                                      </p:tavLst>
                                    </p:anim>
                                    <p:anim calcmode="lin" valueType="num">
                                      <p:cBhvr>
                                        <p:cTn id="16" dur="2000" fill="hold"/>
                                        <p:tgtEl>
                                          <p:spTgt spid="52228"/>
                                        </p:tgtEl>
                                        <p:attrNameLst>
                                          <p:attrName>ppt_y</p:attrName>
                                        </p:attrNameLst>
                                      </p:cBhvr>
                                      <p:tavLst>
                                        <p:tav tm="0">
                                          <p:val>
                                            <p:strVal val="#ppt_y"/>
                                          </p:val>
                                        </p:tav>
                                        <p:tav tm="100000">
                                          <p:val>
                                            <p:strVal val="#ppt_y"/>
                                          </p:val>
                                        </p:tav>
                                      </p:tavLst>
                                    </p:anim>
                                    <p:animEffect transition="in" filter="fade">
                                      <p:cBhvr>
                                        <p:cTn id="17" dur="2000"/>
                                        <p:tgtEl>
                                          <p:spTgt spid="5222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3" presetClass="entr" presetSubtype="16" fill="hold" nodeType="clickEffect">
                                  <p:stCondLst>
                                    <p:cond delay="0"/>
                                  </p:stCondLst>
                                  <p:childTnLst>
                                    <p:set>
                                      <p:cBhvr>
                                        <p:cTn id="21" dur="1" fill="hold">
                                          <p:stCondLst>
                                            <p:cond delay="0"/>
                                          </p:stCondLst>
                                        </p:cTn>
                                        <p:tgtEl>
                                          <p:spTgt spid="52230"/>
                                        </p:tgtEl>
                                        <p:attrNameLst>
                                          <p:attrName>style.visibility</p:attrName>
                                        </p:attrNameLst>
                                      </p:cBhvr>
                                      <p:to>
                                        <p:strVal val="visible"/>
                                      </p:to>
                                    </p:set>
                                    <p:anim calcmode="lin" valueType="num">
                                      <p:cBhvr>
                                        <p:cTn id="22" dur="2000" fill="hold"/>
                                        <p:tgtEl>
                                          <p:spTgt spid="52230"/>
                                        </p:tgtEl>
                                        <p:attrNameLst>
                                          <p:attrName>ppt_w</p:attrName>
                                        </p:attrNameLst>
                                      </p:cBhvr>
                                      <p:tavLst>
                                        <p:tav tm="0">
                                          <p:val>
                                            <p:fltVal val="0"/>
                                          </p:val>
                                        </p:tav>
                                        <p:tav tm="100000">
                                          <p:val>
                                            <p:strVal val="#ppt_w"/>
                                          </p:val>
                                        </p:tav>
                                      </p:tavLst>
                                    </p:anim>
                                    <p:anim calcmode="lin" valueType="num">
                                      <p:cBhvr>
                                        <p:cTn id="23" dur="2000" fill="hold"/>
                                        <p:tgtEl>
                                          <p:spTgt spid="5223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2" name="Picture 4" descr="strip mustra">
            <a:extLst>
              <a:ext uri="{FF2B5EF4-FFF2-40B4-BE49-F238E27FC236}">
                <a16:creationId xmlns:a16="http://schemas.microsoft.com/office/drawing/2014/main" id="{DCD2FD87-CC64-4E76-8A8A-FFBD28C2CBD4}"/>
              </a:ext>
            </a:extLst>
          </p:cNvPr>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250825" y="4005263"/>
            <a:ext cx="2546350" cy="2689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3256" name="Picture 8" descr="lakotnik, zvit">
            <a:extLst>
              <a:ext uri="{FF2B5EF4-FFF2-40B4-BE49-F238E27FC236}">
                <a16:creationId xmlns:a16="http://schemas.microsoft.com/office/drawing/2014/main" id="{C7030339-20E8-44EA-913B-F88B9EF6710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2781300"/>
            <a:ext cx="2497138" cy="3024188"/>
          </a:xfrm>
          <a:prstGeom prst="rect">
            <a:avLst/>
          </a:prstGeom>
          <a:noFill/>
          <a:extLst>
            <a:ext uri="{909E8E84-426E-40DD-AFC4-6F175D3DCCD1}">
              <a14:hiddenFill xmlns:a14="http://schemas.microsoft.com/office/drawing/2010/main">
                <a:solidFill>
                  <a:srgbClr val="FFFFFF"/>
                </a:solidFill>
              </a14:hiddenFill>
            </a:ext>
          </a:extLst>
        </p:spPr>
      </p:pic>
      <p:pic>
        <p:nvPicPr>
          <p:cNvPr id="53254" name="Picture 6" descr="strip">
            <a:extLst>
              <a:ext uri="{FF2B5EF4-FFF2-40B4-BE49-F238E27FC236}">
                <a16:creationId xmlns:a16="http://schemas.microsoft.com/office/drawing/2014/main" id="{5C539C1E-37D7-44B8-A915-7A92AB7F4854}"/>
              </a:ext>
            </a:extLst>
          </p:cNvPr>
          <p:cNvPicPr>
            <a:picLocks noGrp="1"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6659563" y="981075"/>
            <a:ext cx="2228850" cy="30972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3257" name="Picture 9" descr="miki musterius">
            <a:extLst>
              <a:ext uri="{FF2B5EF4-FFF2-40B4-BE49-F238E27FC236}">
                <a16:creationId xmlns:a16="http://schemas.microsoft.com/office/drawing/2014/main" id="{E64839A7-B8F0-433F-A79C-9E69C7A716C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0825" y="981075"/>
            <a:ext cx="2112963" cy="2808288"/>
          </a:xfrm>
          <a:prstGeom prst="rect">
            <a:avLst/>
          </a:prstGeom>
          <a:noFill/>
          <a:extLst>
            <a:ext uri="{909E8E84-426E-40DD-AFC4-6F175D3DCCD1}">
              <a14:hiddenFill xmlns:a14="http://schemas.microsoft.com/office/drawing/2010/main">
                <a:solidFill>
                  <a:srgbClr val="FFFFFF"/>
                </a:solidFill>
              </a14:hiddenFill>
            </a:ext>
          </a:extLst>
        </p:spPr>
      </p:pic>
      <p:pic>
        <p:nvPicPr>
          <p:cNvPr id="53258" name="Picture 10" descr="miki">
            <a:extLst>
              <a:ext uri="{FF2B5EF4-FFF2-40B4-BE49-F238E27FC236}">
                <a16:creationId xmlns:a16="http://schemas.microsoft.com/office/drawing/2014/main" id="{58A50B66-3D00-4908-BD68-AE022E406A8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84888" y="4235450"/>
            <a:ext cx="2808287" cy="2444750"/>
          </a:xfrm>
          <a:prstGeom prst="rect">
            <a:avLst/>
          </a:prstGeom>
          <a:noFill/>
          <a:extLst>
            <a:ext uri="{909E8E84-426E-40DD-AFC4-6F175D3DCCD1}">
              <a14:hiddenFill xmlns:a14="http://schemas.microsoft.com/office/drawing/2010/main">
                <a:solidFill>
                  <a:srgbClr val="FFFFFF"/>
                </a:solidFill>
              </a14:hiddenFill>
            </a:ext>
          </a:extLst>
        </p:spPr>
      </p:pic>
      <p:sp>
        <p:nvSpPr>
          <p:cNvPr id="53250" name="Rectangle 2">
            <a:extLst>
              <a:ext uri="{FF2B5EF4-FFF2-40B4-BE49-F238E27FC236}">
                <a16:creationId xmlns:a16="http://schemas.microsoft.com/office/drawing/2014/main" id="{DF7F0CC2-B579-40F3-B024-77699929FE0A}"/>
              </a:ext>
            </a:extLst>
          </p:cNvPr>
          <p:cNvSpPr>
            <a:spLocks noGrp="1" noChangeArrowheads="1"/>
          </p:cNvSpPr>
          <p:nvPr>
            <p:ph type="title"/>
          </p:nvPr>
        </p:nvSpPr>
        <p:spPr/>
        <p:txBody>
          <a:bodyPr/>
          <a:lstStyle/>
          <a:p>
            <a:r>
              <a:rPr lang="sl-SI" altLang="sl-SI" sz="4000" i="1" u="sng" dirty="0">
                <a:solidFill>
                  <a:srgbClr val="FF0000"/>
                </a:solidFill>
              </a:rPr>
              <a:t> </a:t>
            </a:r>
            <a:endParaRPr lang="en-US" altLang="sl-SI" sz="4000" i="1" u="sng" dirty="0">
              <a:solidFill>
                <a:srgbClr val="FF0000"/>
              </a:solidFill>
            </a:endParaRPr>
          </a:p>
        </p:txBody>
      </p:sp>
      <p:sp>
        <p:nvSpPr>
          <p:cNvPr id="53251" name="Rectangle 3">
            <a:extLst>
              <a:ext uri="{FF2B5EF4-FFF2-40B4-BE49-F238E27FC236}">
                <a16:creationId xmlns:a16="http://schemas.microsoft.com/office/drawing/2014/main" id="{273A64E9-C7C7-45BD-9BE7-B01EC1281802}"/>
              </a:ext>
            </a:extLst>
          </p:cNvPr>
          <p:cNvSpPr>
            <a:spLocks noGrp="1" noChangeArrowheads="1"/>
          </p:cNvSpPr>
          <p:nvPr>
            <p:ph type="body" sz="half" idx="1"/>
          </p:nvPr>
        </p:nvSpPr>
        <p:spPr>
          <a:xfrm>
            <a:off x="0" y="1600200"/>
            <a:ext cx="9144000" cy="4525963"/>
          </a:xfrm>
        </p:spPr>
        <p:txBody>
          <a:bodyPr/>
          <a:lstStyle/>
          <a:p>
            <a:pPr algn="ctr">
              <a:buFontTx/>
              <a:buNone/>
            </a:pPr>
            <a:r>
              <a:rPr lang="sl-SI" altLang="sl-SI" sz="3600" b="1" i="1" dirty="0"/>
              <a:t> </a:t>
            </a:r>
            <a:r>
              <a:rPr lang="sl-SI" altLang="sl-SI" sz="3600" b="1" i="1" u="sng" dirty="0"/>
              <a:t> </a:t>
            </a:r>
            <a:endParaRPr lang="en-US" altLang="sl-SI" sz="3600" b="1" i="1" u="sng"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53257"/>
                                        </p:tgtEl>
                                        <p:attrNameLst>
                                          <p:attrName>style.visibility</p:attrName>
                                        </p:attrNameLst>
                                      </p:cBhvr>
                                      <p:to>
                                        <p:strVal val="visible"/>
                                      </p:to>
                                    </p:set>
                                    <p:anim calcmode="lin" valueType="num">
                                      <p:cBhvr>
                                        <p:cTn id="7" dur="500" fill="hold"/>
                                        <p:tgtEl>
                                          <p:spTgt spid="53257"/>
                                        </p:tgtEl>
                                        <p:attrNameLst>
                                          <p:attrName>ppt_w</p:attrName>
                                        </p:attrNameLst>
                                      </p:cBhvr>
                                      <p:tavLst>
                                        <p:tav tm="0">
                                          <p:val>
                                            <p:fltVal val="0"/>
                                          </p:val>
                                        </p:tav>
                                        <p:tav tm="100000">
                                          <p:val>
                                            <p:strVal val="#ppt_w"/>
                                          </p:val>
                                        </p:tav>
                                      </p:tavLst>
                                    </p:anim>
                                    <p:anim calcmode="lin" valueType="num">
                                      <p:cBhvr>
                                        <p:cTn id="8" dur="500" fill="hold"/>
                                        <p:tgtEl>
                                          <p:spTgt spid="53257"/>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5" presetClass="entr" presetSubtype="0" fill="hold" nodeType="clickEffect">
                                  <p:stCondLst>
                                    <p:cond delay="0"/>
                                  </p:stCondLst>
                                  <p:childTnLst>
                                    <p:set>
                                      <p:cBhvr>
                                        <p:cTn id="12" dur="1" fill="hold">
                                          <p:stCondLst>
                                            <p:cond delay="0"/>
                                          </p:stCondLst>
                                        </p:cTn>
                                        <p:tgtEl>
                                          <p:spTgt spid="53258"/>
                                        </p:tgtEl>
                                        <p:attrNameLst>
                                          <p:attrName>style.visibility</p:attrName>
                                        </p:attrNameLst>
                                      </p:cBhvr>
                                      <p:to>
                                        <p:strVal val="visible"/>
                                      </p:to>
                                    </p:set>
                                    <p:animEffect transition="in" filter="fade">
                                      <p:cBhvr>
                                        <p:cTn id="13" dur="2000"/>
                                        <p:tgtEl>
                                          <p:spTgt spid="53258"/>
                                        </p:tgtEl>
                                      </p:cBhvr>
                                    </p:animEffect>
                                    <p:anim calcmode="lin" valueType="num">
                                      <p:cBhvr>
                                        <p:cTn id="14" dur="2000" fill="hold"/>
                                        <p:tgtEl>
                                          <p:spTgt spid="53258"/>
                                        </p:tgtEl>
                                        <p:attrNameLst>
                                          <p:attrName>style.rotation</p:attrName>
                                        </p:attrNameLst>
                                      </p:cBhvr>
                                      <p:tavLst>
                                        <p:tav tm="0">
                                          <p:val>
                                            <p:fltVal val="720"/>
                                          </p:val>
                                        </p:tav>
                                        <p:tav tm="100000">
                                          <p:val>
                                            <p:fltVal val="0"/>
                                          </p:val>
                                        </p:tav>
                                      </p:tavLst>
                                    </p:anim>
                                    <p:anim calcmode="lin" valueType="num">
                                      <p:cBhvr>
                                        <p:cTn id="15" dur="2000" fill="hold"/>
                                        <p:tgtEl>
                                          <p:spTgt spid="53258"/>
                                        </p:tgtEl>
                                        <p:attrNameLst>
                                          <p:attrName>ppt_h</p:attrName>
                                        </p:attrNameLst>
                                      </p:cBhvr>
                                      <p:tavLst>
                                        <p:tav tm="0">
                                          <p:val>
                                            <p:fltVal val="0"/>
                                          </p:val>
                                        </p:tav>
                                        <p:tav tm="100000">
                                          <p:val>
                                            <p:strVal val="#ppt_h"/>
                                          </p:val>
                                        </p:tav>
                                      </p:tavLst>
                                    </p:anim>
                                    <p:anim calcmode="lin" valueType="num">
                                      <p:cBhvr>
                                        <p:cTn id="16" dur="2000" fill="hold"/>
                                        <p:tgtEl>
                                          <p:spTgt spid="53258"/>
                                        </p:tgtEl>
                                        <p:attrNameLst>
                                          <p:attrName>ppt_w</p:attrName>
                                        </p:attrNameLst>
                                      </p:cBhvr>
                                      <p:tavLst>
                                        <p:tav tm="0">
                                          <p:val>
                                            <p:fltVal val="0"/>
                                          </p:val>
                                        </p:tav>
                                        <p:tav tm="100000">
                                          <p:val>
                                            <p:strVal val="#ppt_w"/>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4" presetClass="entr" presetSubtype="0" fill="hold" nodeType="clickEffect">
                                  <p:stCondLst>
                                    <p:cond delay="0"/>
                                  </p:stCondLst>
                                  <p:childTnLst>
                                    <p:set>
                                      <p:cBhvr>
                                        <p:cTn id="20" dur="1" fill="hold">
                                          <p:stCondLst>
                                            <p:cond delay="0"/>
                                          </p:stCondLst>
                                        </p:cTn>
                                        <p:tgtEl>
                                          <p:spTgt spid="53252"/>
                                        </p:tgtEl>
                                        <p:attrNameLst>
                                          <p:attrName>style.visibility</p:attrName>
                                        </p:attrNameLst>
                                      </p:cBhvr>
                                      <p:to>
                                        <p:strVal val="visible"/>
                                      </p:to>
                                    </p:set>
                                    <p:anim from="(-#ppt_w/2)" to="(#ppt_x)" calcmode="lin" valueType="num">
                                      <p:cBhvr>
                                        <p:cTn id="21" dur="600" fill="hold">
                                          <p:stCondLst>
                                            <p:cond delay="0"/>
                                          </p:stCondLst>
                                        </p:cTn>
                                        <p:tgtEl>
                                          <p:spTgt spid="53252"/>
                                        </p:tgtEl>
                                        <p:attrNameLst>
                                          <p:attrName>ppt_x</p:attrName>
                                        </p:attrNameLst>
                                      </p:cBhvr>
                                    </p:anim>
                                    <p:anim from="0" to="-1.0" calcmode="lin" valueType="num">
                                      <p:cBhvr>
                                        <p:cTn id="22" dur="200" decel="50000" autoRev="1" fill="hold">
                                          <p:stCondLst>
                                            <p:cond delay="600"/>
                                          </p:stCondLst>
                                        </p:cTn>
                                        <p:tgtEl>
                                          <p:spTgt spid="53252"/>
                                        </p:tgtEl>
                                        <p:attrNameLst>
                                          <p:attrName>xshear</p:attrName>
                                        </p:attrNameLst>
                                      </p:cBhvr>
                                    </p:anim>
                                    <p:animScale>
                                      <p:cBhvr>
                                        <p:cTn id="23" dur="200" decel="100000" autoRev="1" fill="hold">
                                          <p:stCondLst>
                                            <p:cond delay="600"/>
                                          </p:stCondLst>
                                        </p:cTn>
                                        <p:tgtEl>
                                          <p:spTgt spid="53252"/>
                                        </p:tgtEl>
                                      </p:cBhvr>
                                      <p:from x="100000" y="100000"/>
                                      <p:to x="80000" y="100000"/>
                                    </p:animScale>
                                    <p:anim by="(#ppt_h/3+#ppt_w*0.1)" calcmode="lin" valueType="num">
                                      <p:cBhvr additive="sum">
                                        <p:cTn id="24" dur="200" decel="100000" autoRev="1" fill="hold">
                                          <p:stCondLst>
                                            <p:cond delay="600"/>
                                          </p:stCondLst>
                                        </p:cTn>
                                        <p:tgtEl>
                                          <p:spTgt spid="53252"/>
                                        </p:tgtEl>
                                        <p:attrNameLst>
                                          <p:attrName>ppt_x</p:attrName>
                                        </p:attrNameLst>
                                      </p:cBhvr>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ntr" presetSubtype="0" fill="hold" nodeType="clickEffect">
                                  <p:stCondLst>
                                    <p:cond delay="0"/>
                                  </p:stCondLst>
                                  <p:childTnLst>
                                    <p:set>
                                      <p:cBhvr>
                                        <p:cTn id="28" dur="1" fill="hold">
                                          <p:stCondLst>
                                            <p:cond delay="0"/>
                                          </p:stCondLst>
                                        </p:cTn>
                                        <p:tgtEl>
                                          <p:spTgt spid="53254"/>
                                        </p:tgtEl>
                                        <p:attrNameLst>
                                          <p:attrName>style.visibility</p:attrName>
                                        </p:attrNameLst>
                                      </p:cBhvr>
                                      <p:to>
                                        <p:strVal val="visible"/>
                                      </p:to>
                                    </p:set>
                                    <p:animEffect transition="in" filter="dissolve">
                                      <p:cBhvr>
                                        <p:cTn id="29" dur="500"/>
                                        <p:tgtEl>
                                          <p:spTgt spid="53254"/>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9" presetClass="entr" presetSubtype="10" fill="hold" nodeType="clickEffect">
                                  <p:stCondLst>
                                    <p:cond delay="0"/>
                                  </p:stCondLst>
                                  <p:childTnLst>
                                    <p:set>
                                      <p:cBhvr>
                                        <p:cTn id="33" dur="1" fill="hold">
                                          <p:stCondLst>
                                            <p:cond delay="0"/>
                                          </p:stCondLst>
                                        </p:cTn>
                                        <p:tgtEl>
                                          <p:spTgt spid="53256"/>
                                        </p:tgtEl>
                                        <p:attrNameLst>
                                          <p:attrName>style.visibility</p:attrName>
                                        </p:attrNameLst>
                                      </p:cBhvr>
                                      <p:to>
                                        <p:strVal val="visible"/>
                                      </p:to>
                                    </p:set>
                                    <p:anim calcmode="lin" valueType="num">
                                      <p:cBhvr>
                                        <p:cTn id="34" dur="5000" fill="hold"/>
                                        <p:tgtEl>
                                          <p:spTgt spid="53256"/>
                                        </p:tgtEl>
                                        <p:attrNameLst>
                                          <p:attrName>ppt_w</p:attrName>
                                        </p:attrNameLst>
                                      </p:cBhvr>
                                      <p:tavLst>
                                        <p:tav tm="0" fmla="#ppt_w*sin(2.5*pi*$)">
                                          <p:val>
                                            <p:fltVal val="0"/>
                                          </p:val>
                                        </p:tav>
                                        <p:tav tm="100000">
                                          <p:val>
                                            <p:fltVal val="1"/>
                                          </p:val>
                                        </p:tav>
                                      </p:tavLst>
                                    </p:anim>
                                    <p:anim calcmode="lin" valueType="num">
                                      <p:cBhvr>
                                        <p:cTn id="35" dur="5000" fill="hold"/>
                                        <p:tgtEl>
                                          <p:spTgt spid="53256"/>
                                        </p:tgtEl>
                                        <p:attrNameLst>
                                          <p:attrName>ppt_h</p:attrName>
                                        </p:attrNameLst>
                                      </p:cBhvr>
                                      <p:tavLst>
                                        <p:tav tm="0">
                                          <p:val>
                                            <p:strVal val="#ppt_h"/>
                                          </p:val>
                                        </p:tav>
                                        <p:tav tm="100000">
                                          <p:val>
                                            <p:strVal val="#ppt_h"/>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40" presetClass="entr" presetSubtype="0" fill="hold" nodeType="clickEffect">
                                  <p:stCondLst>
                                    <p:cond delay="0"/>
                                  </p:stCondLst>
                                  <p:iterate type="lt">
                                    <p:tmPct val="10000"/>
                                  </p:iterate>
                                  <p:childTnLst>
                                    <p:set>
                                      <p:cBhvr>
                                        <p:cTn id="39" dur="1" fill="hold">
                                          <p:stCondLst>
                                            <p:cond delay="0"/>
                                          </p:stCondLst>
                                        </p:cTn>
                                        <p:tgtEl>
                                          <p:spTgt spid="53251">
                                            <p:txEl>
                                              <p:pRg st="0" end="0"/>
                                            </p:txEl>
                                          </p:spTgt>
                                        </p:tgtEl>
                                        <p:attrNameLst>
                                          <p:attrName>style.visibility</p:attrName>
                                        </p:attrNameLst>
                                      </p:cBhvr>
                                      <p:to>
                                        <p:strVal val="visible"/>
                                      </p:to>
                                    </p:set>
                                    <p:animEffect transition="in" filter="fade">
                                      <p:cBhvr>
                                        <p:cTn id="40" dur="1000"/>
                                        <p:tgtEl>
                                          <p:spTgt spid="53251">
                                            <p:txEl>
                                              <p:pRg st="0" end="0"/>
                                            </p:txEl>
                                          </p:spTgt>
                                        </p:tgtEl>
                                      </p:cBhvr>
                                    </p:animEffect>
                                    <p:anim calcmode="lin" valueType="num">
                                      <p:cBhvr>
                                        <p:cTn id="41" dur="1000" fill="hold"/>
                                        <p:tgtEl>
                                          <p:spTgt spid="53251">
                                            <p:txEl>
                                              <p:pRg st="0" end="0"/>
                                            </p:txEl>
                                          </p:spTgt>
                                        </p:tgtEl>
                                        <p:attrNameLst>
                                          <p:attrName>ppt_x</p:attrName>
                                        </p:attrNameLst>
                                      </p:cBhvr>
                                      <p:tavLst>
                                        <p:tav tm="0">
                                          <p:val>
                                            <p:strVal val="#ppt_x-.1"/>
                                          </p:val>
                                        </p:tav>
                                        <p:tav tm="100000">
                                          <p:val>
                                            <p:strVal val="#ppt_x"/>
                                          </p:val>
                                        </p:tav>
                                      </p:tavLst>
                                    </p:anim>
                                    <p:anim calcmode="lin" valueType="num">
                                      <p:cBhvr>
                                        <p:cTn id="42" dur="1000" fill="hold"/>
                                        <p:tgtEl>
                                          <p:spTgt spid="5325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rivzeti načrt">
  <a:themeElements>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ivzeti načr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ivzeti nač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ivzeti nač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ivzeti nač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ivzeti nač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ivzeti nač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ivzeti načr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ivzeti nač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ivzeti nač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ivzeti nač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ivzeti nač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ivzeti nač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430</Words>
  <Application>Microsoft Office PowerPoint</Application>
  <PresentationFormat>On-screen Show (4:3)</PresentationFormat>
  <Paragraphs>32</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Arial Black</vt:lpstr>
      <vt:lpstr>Privzeti načrt</vt:lpstr>
      <vt:lpstr>Miki Muster</vt:lpstr>
      <vt:lpstr>Miki Muster</vt:lpstr>
      <vt:lpstr>childhood</vt:lpstr>
      <vt:lpstr>After primary school</vt:lpstr>
      <vt:lpstr>How did he become popular </vt:lpstr>
      <vt:lpstr>His heroes</vt:lpstr>
      <vt:lpstr>Pattern and name of Miki</vt:lpstr>
      <vt:lpstr>Miki Muster today</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2019-05-30T09:21:31Z</dcterms:created>
  <dcterms:modified xsi:type="dcterms:W3CDTF">2019-05-30T09:21:32Z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