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66" r:id="rId12"/>
    <p:sldId id="267" r:id="rId13"/>
    <p:sldId id="268" r:id="rId14"/>
    <p:sldId id="271" r:id="rId15"/>
    <p:sldId id="272" r:id="rId16"/>
    <p:sldId id="273" r:id="rId17"/>
    <p:sldId id="264" r:id="rId18"/>
    <p:sldId id="265" r:id="rId19"/>
    <p:sldId id="274" r:id="rId2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338C18E1-FCB2-4C7E-8EE6-F6A0783DE2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D534AF3B-FD41-484A-99DA-608CF173778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60A7C20-E1FC-4CE3-A890-B746F65D98F8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581D2FDC-85E2-49BA-ADCB-9C19E98F1A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78119046-F66E-4A3D-9593-C38FDFDB92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3AE6D0BE-1B45-4AC2-9783-63AB042C2ED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BE2B0375-0880-448D-A0AA-99D9359567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DBA627D-1051-434E-98C9-15837FB4C19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grada stranske slike 1">
            <a:extLst>
              <a:ext uri="{FF2B5EF4-FFF2-40B4-BE49-F238E27FC236}">
                <a16:creationId xmlns:a16="http://schemas.microsoft.com/office/drawing/2014/main" id="{F1146AE9-3421-46F7-8053-1F0679E4D4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Ograda opomb 2">
            <a:extLst>
              <a:ext uri="{FF2B5EF4-FFF2-40B4-BE49-F238E27FC236}">
                <a16:creationId xmlns:a16="http://schemas.microsoft.com/office/drawing/2014/main" id="{9EC6CD3D-3953-49A2-8F2C-86BA0B90A4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28676" name="Ograda številke diapozitiva 3">
            <a:extLst>
              <a:ext uri="{FF2B5EF4-FFF2-40B4-BE49-F238E27FC236}">
                <a16:creationId xmlns:a16="http://schemas.microsoft.com/office/drawing/2014/main" id="{C1BDA609-A87B-4BC1-B55F-4A0DE150A5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fld id="{47E65BCE-4019-4F7E-B242-F0713E09E5AF}" type="slidenum">
              <a:rPr lang="sl-SI" altLang="sl-SI">
                <a:latin typeface="Calibri" panose="020F0502020204030204" pitchFamily="34" charset="0"/>
              </a:rPr>
              <a:pPr/>
              <a:t>1</a:t>
            </a:fld>
            <a:endParaRPr lang="sl-SI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59D696B4-6A61-483D-8169-1EA5E847F14F}"/>
              </a:ext>
            </a:extLst>
          </p:cNvPr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10">
            <a:extLst>
              <a:ext uri="{FF2B5EF4-FFF2-40B4-BE49-F238E27FC236}">
                <a16:creationId xmlns:a16="http://schemas.microsoft.com/office/drawing/2014/main" id="{99A9D83B-890E-486A-8FCA-EC66FFADFA2F}"/>
              </a:ext>
            </a:extLst>
          </p:cNvPr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3576DBE3-A082-4E80-9CEE-EF6EDA1AB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FDA4F-CDF3-481E-B4B3-2CE2BF41565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D740D198-991E-4597-8A0F-616685F26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151BA05D-6746-4466-BD4F-399E87CC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27694"/>
                </a:solidFill>
              </a:defRPr>
            </a:lvl1pPr>
          </a:lstStyle>
          <a:p>
            <a:fld id="{5F4DE87D-AB5E-4650-8700-B047BCC4B8D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50441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68030479-7CEF-494A-9940-D897DAA0E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1A97B-518B-4035-BB58-7ECE78484C8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AF070ECB-5DF8-4674-95B3-5CAB7BC26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39F6A988-67DE-4B6E-A705-E67F1B558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8CC99-B0B1-4FF6-8920-412084810C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4625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F1A7EBC9-A117-46D9-8BD3-489E80343B03}"/>
              </a:ext>
            </a:extLst>
          </p:cNvPr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10">
            <a:extLst>
              <a:ext uri="{FF2B5EF4-FFF2-40B4-BE49-F238E27FC236}">
                <a16:creationId xmlns:a16="http://schemas.microsoft.com/office/drawing/2014/main" id="{C7F5399C-7037-4452-A092-E3942AB1AD87}"/>
              </a:ext>
            </a:extLst>
          </p:cNvPr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CF21F2FB-EA8C-4BBF-950C-3F633842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81DA9-18B9-4CE0-9F56-66173232561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DE9EABB2-ECA2-4E51-B84C-923D3615A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552A6E6D-59A5-4DA8-8D9D-B0B68916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230B1-F72F-4F20-9698-E7F8BC27F6B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955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39435371-A204-47E6-B697-C179E9517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06C89-57CB-4F82-BF26-D9BFB114B6AF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C228F99D-332D-4B6E-A126-DC933E2C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3B310955-1547-4627-B357-7E4B2B26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8FB2C-B020-44E5-A5DF-C18D7A6A6E5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947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8">
            <a:extLst>
              <a:ext uri="{FF2B5EF4-FFF2-40B4-BE49-F238E27FC236}">
                <a16:creationId xmlns:a16="http://schemas.microsoft.com/office/drawing/2014/main" id="{D0CC6A7C-5797-49BA-95E4-1EA37C859E2A}"/>
              </a:ext>
            </a:extLst>
          </p:cNvPr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kotnik 10">
            <a:extLst>
              <a:ext uri="{FF2B5EF4-FFF2-40B4-BE49-F238E27FC236}">
                <a16:creationId xmlns:a16="http://schemas.microsoft.com/office/drawing/2014/main" id="{3BD21E22-BBC3-4805-9E94-7F4BF0D4B203}"/>
              </a:ext>
            </a:extLst>
          </p:cNvPr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datuma 3">
            <a:extLst>
              <a:ext uri="{FF2B5EF4-FFF2-40B4-BE49-F238E27FC236}">
                <a16:creationId xmlns:a16="http://schemas.microsoft.com/office/drawing/2014/main" id="{C32DC6F7-DA7B-4AC1-A84B-CB1E48F02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652D7-7CD1-4260-83D2-F64081CC5A2C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7" name="Ograda noge 4">
            <a:extLst>
              <a:ext uri="{FF2B5EF4-FFF2-40B4-BE49-F238E27FC236}">
                <a16:creationId xmlns:a16="http://schemas.microsoft.com/office/drawing/2014/main" id="{0FA9C8F7-DB5B-4996-B694-BE5FF6A05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Ograda številke diapozitiva 5">
            <a:extLst>
              <a:ext uri="{FF2B5EF4-FFF2-40B4-BE49-F238E27FC236}">
                <a16:creationId xmlns:a16="http://schemas.microsoft.com/office/drawing/2014/main" id="{967EE43A-644A-45D8-833C-07AEE987A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27694"/>
                </a:solidFill>
              </a:defRPr>
            </a:lvl1pPr>
          </a:lstStyle>
          <a:p>
            <a:fld id="{66080CBB-25D7-49EA-B1AA-183F759487F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73662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EA1EC478-9EFD-44BA-9DBB-332C4C6F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2275A-423C-4A9C-8B77-B43BFCACFD68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FCF97C4A-781B-4CEB-BD8F-FFDA8CDAD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EAAC8060-F099-45E8-AD83-464D01EF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FAF3F-4969-4756-AC68-8FDC24669EB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1662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9DE86BD9-5656-4178-91A9-8664AFDF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F3EC4-9BC8-479C-904F-52F5DCEADAB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02F0BEA2-5F00-4E58-A0AE-8759C413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EA6B6D2A-F773-43BB-BA53-0304FBBEC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F073D-7C1A-4410-AB22-454B9E0FF72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8346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C54AD09D-DB62-4C68-81F3-C2169441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1CD7D-55A1-43B9-9199-5728BAD1F97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31A62804-76FF-4534-B87E-D1232066F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EB87FDFE-6486-4239-8922-85CFC4430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30814-A18D-46DC-AEFB-5058995FF4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5075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>
            <a:extLst>
              <a:ext uri="{FF2B5EF4-FFF2-40B4-BE49-F238E27FC236}">
                <a16:creationId xmlns:a16="http://schemas.microsoft.com/office/drawing/2014/main" id="{2A2BC628-2CC7-4B63-B6D7-E697DD4C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8ABEA-F5C7-4310-A973-BB9B0AA7C115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460B91F8-2338-44C7-8804-80AFB0C9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3">
            <a:extLst>
              <a:ext uri="{FF2B5EF4-FFF2-40B4-BE49-F238E27FC236}">
                <a16:creationId xmlns:a16="http://schemas.microsoft.com/office/drawing/2014/main" id="{63D405E6-975E-417E-B24C-1B674C5B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C79D0-4F1C-4556-8978-FA96E37C05B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4186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8">
            <a:extLst>
              <a:ext uri="{FF2B5EF4-FFF2-40B4-BE49-F238E27FC236}">
                <a16:creationId xmlns:a16="http://schemas.microsoft.com/office/drawing/2014/main" id="{82630B3C-7337-4CD9-B9CA-CC118A8D5B9C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10">
            <a:extLst>
              <a:ext uri="{FF2B5EF4-FFF2-40B4-BE49-F238E27FC236}">
                <a16:creationId xmlns:a16="http://schemas.microsoft.com/office/drawing/2014/main" id="{E002AC91-5FA4-4B2F-9217-7287E5C4F030}"/>
              </a:ext>
            </a:extLst>
          </p:cNvPr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7" name="Ograda datuma 4">
            <a:extLst>
              <a:ext uri="{FF2B5EF4-FFF2-40B4-BE49-F238E27FC236}">
                <a16:creationId xmlns:a16="http://schemas.microsoft.com/office/drawing/2014/main" id="{78F3FBD8-6A83-44B1-B7A0-19BC8BDE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ED1C6-F9D0-4CF4-B6CE-9CE5D50BFAB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5">
            <a:extLst>
              <a:ext uri="{FF2B5EF4-FFF2-40B4-BE49-F238E27FC236}">
                <a16:creationId xmlns:a16="http://schemas.microsoft.com/office/drawing/2014/main" id="{F02C11E2-34EE-40D1-A156-AB323CF3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6">
            <a:extLst>
              <a:ext uri="{FF2B5EF4-FFF2-40B4-BE49-F238E27FC236}">
                <a16:creationId xmlns:a16="http://schemas.microsoft.com/office/drawing/2014/main" id="{EBC66261-DB63-4309-BDE0-D8280BB02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3C327-62D9-45A1-9F41-74C5313C3FC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4402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8">
            <a:extLst>
              <a:ext uri="{FF2B5EF4-FFF2-40B4-BE49-F238E27FC236}">
                <a16:creationId xmlns:a16="http://schemas.microsoft.com/office/drawing/2014/main" id="{EDE8E5C5-5C79-4B18-AE48-8C562FB81EF2}"/>
              </a:ext>
            </a:extLst>
          </p:cNvPr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k 10">
            <a:extLst>
              <a:ext uri="{FF2B5EF4-FFF2-40B4-BE49-F238E27FC236}">
                <a16:creationId xmlns:a16="http://schemas.microsoft.com/office/drawing/2014/main" id="{6D334E09-5D77-4F48-83B8-38CA5B6EABBC}"/>
              </a:ext>
            </a:extLst>
          </p:cNvPr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7" name="Ograda datuma 4">
            <a:extLst>
              <a:ext uri="{FF2B5EF4-FFF2-40B4-BE49-F238E27FC236}">
                <a16:creationId xmlns:a16="http://schemas.microsoft.com/office/drawing/2014/main" id="{3263727E-2A52-4348-8735-C38F6776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DC1B2-4343-44B6-B473-B85306C5A4F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5">
            <a:extLst>
              <a:ext uri="{FF2B5EF4-FFF2-40B4-BE49-F238E27FC236}">
                <a16:creationId xmlns:a16="http://schemas.microsoft.com/office/drawing/2014/main" id="{C7E35E41-B79B-43EC-89EC-8B3FE804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6">
            <a:extLst>
              <a:ext uri="{FF2B5EF4-FFF2-40B4-BE49-F238E27FC236}">
                <a16:creationId xmlns:a16="http://schemas.microsoft.com/office/drawing/2014/main" id="{6F59BA9E-58D9-43ED-AD66-28E94D00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F8B3D025-BA14-4D6E-B675-D0FD74D8E02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78111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>
            <a:extLst>
              <a:ext uri="{FF2B5EF4-FFF2-40B4-BE49-F238E27FC236}">
                <a16:creationId xmlns:a16="http://schemas.microsoft.com/office/drawing/2014/main" id="{1F004C42-7359-4BC0-A0C7-461DFC6E6A8F}"/>
              </a:ext>
            </a:extLst>
          </p:cNvPr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avokotnik 6">
            <a:extLst>
              <a:ext uri="{FF2B5EF4-FFF2-40B4-BE49-F238E27FC236}">
                <a16:creationId xmlns:a16="http://schemas.microsoft.com/office/drawing/2014/main" id="{854EB8A0-9924-42EE-864A-ED993FB3FABE}"/>
              </a:ext>
            </a:extLst>
          </p:cNvPr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Ograda naslova 1">
            <a:extLst>
              <a:ext uri="{FF2B5EF4-FFF2-40B4-BE49-F238E27FC236}">
                <a16:creationId xmlns:a16="http://schemas.microsoft.com/office/drawing/2014/main" id="{D373ACDC-9449-4CEE-834E-B162C5FFE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29" name="Ograda besedila 2">
            <a:extLst>
              <a:ext uri="{FF2B5EF4-FFF2-40B4-BE49-F238E27FC236}">
                <a16:creationId xmlns:a16="http://schemas.microsoft.com/office/drawing/2014/main" id="{3678EE2E-AD06-440C-80C4-FBC1471CA9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EED940F-BEB7-4E3B-9A73-6D6948460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1E5D4CA-8C56-4AD6-BAE7-8C3A772D111F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DDFC0BCA-9F30-4542-B5A9-598192B3F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09639F95-3442-48D4-9F1F-35FD66357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  <a:latin typeface="Corbel" panose="020B0503020204020204" pitchFamily="34" charset="0"/>
              </a:defRPr>
            </a:lvl1pPr>
          </a:lstStyle>
          <a:p>
            <a:fld id="{05B0E781-FC1D-4040-A2A3-63BFAAE8086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6" r:id="rId2"/>
    <p:sldLayoutId id="2147483732" r:id="rId3"/>
    <p:sldLayoutId id="2147483727" r:id="rId4"/>
    <p:sldLayoutId id="2147483728" r:id="rId5"/>
    <p:sldLayoutId id="2147483729" r:id="rId6"/>
    <p:sldLayoutId id="2147483733" r:id="rId7"/>
    <p:sldLayoutId id="2147483734" r:id="rId8"/>
    <p:sldLayoutId id="2147483735" r:id="rId9"/>
    <p:sldLayoutId id="2147483730" r:id="rId10"/>
    <p:sldLayoutId id="214748373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anose="020B0503020204020204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54EBB3-0835-45FE-A0CA-626CD0B4D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8077200" cy="167335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My</a:t>
            </a: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own</a:t>
            </a: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coin</a:t>
            </a: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designs</a:t>
            </a:r>
            <a:endParaRPr lang="sl-SI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Podnaslov 2">
            <a:extLst>
              <a:ext uri="{FF2B5EF4-FFF2-40B4-BE49-F238E27FC236}">
                <a16:creationId xmlns:a16="http://schemas.microsoft.com/office/drawing/2014/main" id="{EBCBF0C8-E1E6-4124-A00F-2362A71ED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3573463"/>
            <a:ext cx="8293100" cy="2003425"/>
          </a:xfrm>
        </p:spPr>
        <p:txBody>
          <a:bodyPr/>
          <a:lstStyle/>
          <a:p>
            <a:pPr algn="ctr"/>
            <a:endParaRPr lang="sl-SI" altLang="sl-SI" dirty="0"/>
          </a:p>
          <a:p>
            <a:pPr algn="ctr"/>
            <a:r>
              <a:rPr lang="sl-SI" altLang="sl-SI" dirty="0"/>
              <a:t>Predmet Angleščina</a:t>
            </a:r>
          </a:p>
          <a:p>
            <a:pPr algn="ctr"/>
            <a:endParaRPr lang="sl-SI" altLang="sl-SI" dirty="0"/>
          </a:p>
          <a:p>
            <a:pPr algn="ctr"/>
            <a:endParaRPr lang="sl-SI" altLang="sl-SI" dirty="0"/>
          </a:p>
          <a:p>
            <a:pPr algn="ctr"/>
            <a:endParaRPr lang="sl-SI" altLang="sl-SI" dirty="0"/>
          </a:p>
          <a:p>
            <a:r>
              <a:rPr lang="sl-SI" altLang="sl-SI" dirty="0"/>
              <a:t> </a:t>
            </a:r>
          </a:p>
        </p:txBody>
      </p:sp>
      <p:sp>
        <p:nvSpPr>
          <p:cNvPr id="8196" name="Pravokotnik 3">
            <a:extLst>
              <a:ext uri="{FF2B5EF4-FFF2-40B4-BE49-F238E27FC236}">
                <a16:creationId xmlns:a16="http://schemas.microsoft.com/office/drawing/2014/main" id="{08F1BB6D-91FE-4000-BC57-970279101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476250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ctr"/>
            <a:r>
              <a:rPr lang="sl-SI" altLang="sl-SI"/>
              <a:t>Osnovna šola Gornja Radgona</a:t>
            </a:r>
          </a:p>
          <a:p>
            <a:pPr algn="ctr"/>
            <a:r>
              <a:rPr lang="sl-SI" altLang="sl-SI"/>
              <a:t>Šolsko leto 2010/2011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1C9F02-A432-4814-8A7D-3C534586A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7411" name="Ograda vsebine 3" descr="31_06_6---St-James-s-Park--London_web.jpg">
            <a:extLst>
              <a:ext uri="{FF2B5EF4-FFF2-40B4-BE49-F238E27FC236}">
                <a16:creationId xmlns:a16="http://schemas.microsoft.com/office/drawing/2014/main" id="{BD3449D2-A046-4908-BFFD-7982EE70CF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908050"/>
            <a:ext cx="7896225" cy="52641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B7FD92-98C6-4E1A-868E-CEF90491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0,20 €</a:t>
            </a:r>
            <a:br>
              <a:rPr lang="sl-SI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Lipizzan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Ograda vsebine 2">
            <a:extLst>
              <a:ext uri="{FF2B5EF4-FFF2-40B4-BE49-F238E27FC236}">
                <a16:creationId xmlns:a16="http://schemas.microsoft.com/office/drawing/2014/main" id="{E3F48972-DD51-47A3-AA3F-F45A21B32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Lipizzan breed takes its name from one of the first studs located near the Kras village of </a:t>
            </a:r>
            <a:r>
              <a:rPr lang="sl-SI" altLang="sl-SI" b="1" i="1"/>
              <a:t>Lipica, Slovenia. </a:t>
            </a:r>
          </a:p>
          <a:p>
            <a:r>
              <a:rPr lang="sl-SI" altLang="sl-SI"/>
              <a:t>Lipizzaner is a breed of horse, and he comes from House of Habsburg, t</a:t>
            </a:r>
            <a:r>
              <a:rPr lang="en-US" altLang="sl-SI"/>
              <a:t>oday associated with nations of Austria, Slovenia and Croatia.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AD679D-EC94-4453-BADC-01AB55D5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9459" name="Ograda vsebine 3" descr="lipizzaner-wfls-capriole-new-blog-size-500.jpg">
            <a:extLst>
              <a:ext uri="{FF2B5EF4-FFF2-40B4-BE49-F238E27FC236}">
                <a16:creationId xmlns:a16="http://schemas.microsoft.com/office/drawing/2014/main" id="{457782CE-9CF1-42A5-857B-F316F12122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97" t="-2428" r="28671" b="19872"/>
          <a:stretch>
            <a:fillRect/>
          </a:stretch>
        </p:blipFill>
        <p:spPr>
          <a:xfrm>
            <a:off x="468313" y="765175"/>
            <a:ext cx="8193087" cy="525621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D42CA8-5624-43D9-A7F2-7F7078BA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0,50€</a:t>
            </a:r>
            <a:br>
              <a:rPr lang="sl-SI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Church</a:t>
            </a: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Ograda vsebine 2">
            <a:extLst>
              <a:ext uri="{FF2B5EF4-FFF2-40B4-BE49-F238E27FC236}">
                <a16:creationId xmlns:a16="http://schemas.microsoft.com/office/drawing/2014/main" id="{C0EBCA9F-F2B8-4DCF-A780-59E2FFF9A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Slovenia is on the top of the European list of churches; It </a:t>
            </a:r>
            <a:r>
              <a:rPr lang="en-US" altLang="sl-SI"/>
              <a:t>has the largest number of churches, in terms of population</a:t>
            </a:r>
            <a:r>
              <a:rPr lang="sl-SI" altLang="sl-SI"/>
              <a:t>.</a:t>
            </a:r>
            <a:endParaRPr lang="en-US" altLang="sl-S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14B061-973D-49E2-BD4A-118559B66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21507" name="Ograda vsebine 5" descr="Prague_stnicholas_church.jpg">
            <a:extLst>
              <a:ext uri="{FF2B5EF4-FFF2-40B4-BE49-F238E27FC236}">
                <a16:creationId xmlns:a16="http://schemas.microsoft.com/office/drawing/2014/main" id="{93A2CE95-B683-4E8C-A851-9D70480F65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620713"/>
            <a:ext cx="8099425" cy="606742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96508D-743C-40AA-A596-7A3D89B30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1€</a:t>
            </a:r>
            <a:br>
              <a:rPr lang="sl-SI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Carniolan</a:t>
            </a: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honey</a:t>
            </a: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 bee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2531" name="Ograda vsebine 2">
            <a:extLst>
              <a:ext uri="{FF2B5EF4-FFF2-40B4-BE49-F238E27FC236}">
                <a16:creationId xmlns:a16="http://schemas.microsoft.com/office/drawing/2014/main" id="{2839D1B8-99EC-4BD3-8AA8-743286B78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The </a:t>
            </a:r>
            <a:r>
              <a:rPr lang="sl-SI" altLang="sl-SI" b="1"/>
              <a:t>Carniolan honey bee i</a:t>
            </a:r>
            <a:r>
              <a:rPr lang="sl-SI" altLang="sl-SI"/>
              <a:t>s native to Slovenia. </a:t>
            </a:r>
            <a:endParaRPr lang="en-US" altLang="sl-SI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4698EC-2FBD-41DE-8C39-43447E102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23555" name="Ograda vsebine 3" descr="800px-Apis_mellifera_carnica_worker_hive_entrance_3.jpg">
            <a:extLst>
              <a:ext uri="{FF2B5EF4-FFF2-40B4-BE49-F238E27FC236}">
                <a16:creationId xmlns:a16="http://schemas.microsoft.com/office/drawing/2014/main" id="{CC2DE617-6056-4B18-899D-2FBF8420F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981075"/>
            <a:ext cx="8596313" cy="515778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77310E-96C4-4F64-8EAC-E920DC82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2€</a:t>
            </a:r>
            <a:br>
              <a:rPr lang="sl-SI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Brown </a:t>
            </a: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bear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4579" name="Ograda vsebine 2">
            <a:extLst>
              <a:ext uri="{FF2B5EF4-FFF2-40B4-BE49-F238E27FC236}">
                <a16:creationId xmlns:a16="http://schemas.microsoft.com/office/drawing/2014/main" id="{0D956C80-A5A5-45FC-92E6-69873C514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I choosed Brown bear, because Popularity of Brown bears in Slovenian woods is the biggest in Europe.</a:t>
            </a:r>
          </a:p>
          <a:p>
            <a:pPr>
              <a:buFont typeface="Wingdings 2" panose="05020102010507070707" pitchFamily="18" charset="2"/>
              <a:buNone/>
            </a:pPr>
            <a:endParaRPr lang="en-US" altLang="sl-SI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CB17BD-BBC3-42A0-B88B-33D85DE86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25603" name="Ograda vsebine 3" descr="Ursus arctos.gif">
            <a:extLst>
              <a:ext uri="{FF2B5EF4-FFF2-40B4-BE49-F238E27FC236}">
                <a16:creationId xmlns:a16="http://schemas.microsoft.com/office/drawing/2014/main" id="{CD8FAC0E-B971-4E3A-85FD-2052042BFC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31913" y="836613"/>
            <a:ext cx="6686550" cy="567372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EAB88B-FFB5-489A-A401-C31AFE76E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6627" name="Ograda vsebine 2">
            <a:extLst>
              <a:ext uri="{FF2B5EF4-FFF2-40B4-BE49-F238E27FC236}">
                <a16:creationId xmlns:a16="http://schemas.microsoft.com/office/drawing/2014/main" id="{23E1575B-475E-4C60-BDCB-BF8BE8058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anose="05020102010507070707" pitchFamily="18" charset="2"/>
              <a:buNone/>
            </a:pPr>
            <a:endParaRPr lang="sl-SI" altLang="sl-SI" sz="8800" b="1">
              <a:solidFill>
                <a:srgbClr val="FFC000"/>
              </a:solidFill>
            </a:endParaRPr>
          </a:p>
          <a:p>
            <a:pPr algn="ctr">
              <a:buFont typeface="Wingdings 2" panose="05020102010507070707" pitchFamily="18" charset="2"/>
              <a:buNone/>
            </a:pPr>
            <a:r>
              <a:rPr lang="sl-SI" altLang="sl-SI" sz="8800" b="1">
                <a:solidFill>
                  <a:srgbClr val="FFC000"/>
                </a:solidFill>
              </a:rPr>
              <a:t>Thank you!</a:t>
            </a:r>
            <a:endParaRPr lang="en-US" altLang="sl-SI" sz="8800" b="1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5E2E10-E57C-4D72-AD80-3FA8BDCB8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Hello</a:t>
            </a: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Everyone</a:t>
            </a: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!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4E010B65-C675-4532-ACDB-06EB7C0F3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I choosed this task, because I like Art. 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r>
              <a:rPr lang="sl-SI" altLang="sl-SI"/>
              <a:t>I had to design new coins for Slovenia, and today I will describe them.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65D3E5-7506-4060-95D2-02FA3BD4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5272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0, 1 €     </a:t>
            </a:r>
            <a:br>
              <a:rPr lang="sl-SI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sl-SI" sz="3100" dirty="0">
                <a:solidFill>
                  <a:schemeClr val="accent1">
                    <a:satMod val="150000"/>
                  </a:schemeClr>
                </a:solidFill>
              </a:rPr>
              <a:t>Aljaž </a:t>
            </a:r>
            <a:r>
              <a:rPr lang="sl-SI" sz="3100" dirty="0" err="1">
                <a:solidFill>
                  <a:schemeClr val="accent1">
                    <a:satMod val="150000"/>
                  </a:schemeClr>
                </a:solidFill>
              </a:rPr>
              <a:t>Tower</a:t>
            </a:r>
            <a:r>
              <a:rPr lang="sl-SI" sz="3100" dirty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sl-SI" sz="3100" b="0" dirty="0" err="1">
                <a:solidFill>
                  <a:schemeClr val="accent1">
                    <a:satMod val="150000"/>
                  </a:schemeClr>
                </a:solidFill>
              </a:rPr>
              <a:t>represents</a:t>
            </a:r>
            <a:r>
              <a:rPr lang="sl-SI" sz="3100" b="0" dirty="0">
                <a:solidFill>
                  <a:schemeClr val="accent1">
                    <a:satMod val="150000"/>
                  </a:schemeClr>
                </a:solidFill>
              </a:rPr>
              <a:t> Triglav</a:t>
            </a:r>
            <a:r>
              <a:rPr lang="sl-SI" b="0" dirty="0">
                <a:solidFill>
                  <a:schemeClr val="accent1">
                    <a:satMod val="150000"/>
                  </a:schemeClr>
                </a:solidFill>
              </a:rPr>
              <a:t>. </a:t>
            </a:r>
            <a:br>
              <a:rPr lang="sl-SI" b="0" dirty="0">
                <a:solidFill>
                  <a:schemeClr val="accent1">
                    <a:satMod val="150000"/>
                  </a:schemeClr>
                </a:solidFill>
              </a:rPr>
            </a:br>
            <a:endParaRPr lang="sl-SI" b="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EC237B0B-A3D1-4866-9943-DD433CDBA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Aljaž Tower (Aljažev stolp) is a tower on the summit of a highest Slovenian Mount Triglav.</a:t>
            </a:r>
          </a:p>
          <a:p>
            <a:r>
              <a:rPr lang="sl-SI" altLang="sl-SI"/>
              <a:t>It was designed by Jakob Aljaž, Slovenian  composer and </a:t>
            </a:r>
            <a:r>
              <a:rPr lang="en-US" altLang="sl-SI"/>
              <a:t>mountaineer</a:t>
            </a:r>
            <a:r>
              <a:rPr lang="sl-SI" altLang="sl-SI"/>
              <a:t>.</a:t>
            </a:r>
          </a:p>
          <a:p>
            <a:endParaRPr lang="sl-SI" altLang="sl-SI"/>
          </a:p>
          <a:p>
            <a:r>
              <a:rPr lang="sl-SI" altLang="sl-SI" i="1"/>
              <a:t>Why?</a:t>
            </a:r>
          </a:p>
          <a:p>
            <a:r>
              <a:rPr lang="sl-SI" altLang="sl-SI"/>
              <a:t>I’ve decided to insert Aljaž Tower, because I tought, that Triglav is too common.</a:t>
            </a:r>
          </a:p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endParaRPr lang="en-US" altLang="sl-SI"/>
          </a:p>
          <a:p>
            <a:endParaRPr lang="sl-SI" alt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DC5691-494D-416D-9D89-63F476777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1267" name="Ograda vsebine 3" descr="Triglav_Aljazev_stolp.jpg">
            <a:extLst>
              <a:ext uri="{FF2B5EF4-FFF2-40B4-BE49-F238E27FC236}">
                <a16:creationId xmlns:a16="http://schemas.microsoft.com/office/drawing/2014/main" id="{AAC66DAE-F957-4744-AC97-E734F768C0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333375"/>
            <a:ext cx="8186737" cy="61388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B0BBC6-2B62-4C73-8B39-E0B2DADCE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0,2 €</a:t>
            </a:r>
            <a:br>
              <a:rPr lang="sl-SI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 Pen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26B83790-D81C-4210-93F6-B3F5698AA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It represents Slovenian writers, because we have alot of them (Such as France Prešeren, Oton Župančič, Srečko Kosovel, Ivan Cankar, Desa Muck, Dane Zajc, …)</a:t>
            </a:r>
          </a:p>
          <a:p>
            <a:endParaRPr lang="en-US" alt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BB8B08-D09B-42B1-9B38-82154501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3315" name="Ograda vsebine 3" descr="PERO_O__UJAK.JPG">
            <a:extLst>
              <a:ext uri="{FF2B5EF4-FFF2-40B4-BE49-F238E27FC236}">
                <a16:creationId xmlns:a16="http://schemas.microsoft.com/office/drawing/2014/main" id="{A538BB76-DB92-4D4C-8B14-3154153C80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196975"/>
            <a:ext cx="7135812" cy="47371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8F875A-1C72-4D65-BAFB-998C191D3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0,5 € </a:t>
            </a:r>
            <a:r>
              <a:rPr lang="sl-SI" dirty="0" err="1">
                <a:solidFill>
                  <a:schemeClr val="accent1">
                    <a:satMod val="150000"/>
                  </a:schemeClr>
                </a:solidFill>
              </a:rPr>
              <a:t>Blaze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F4311059-18E7-43B7-B39F-F3FAF09B6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l-SI" dirty="0"/>
              <a:t>I </a:t>
            </a:r>
            <a:r>
              <a:rPr lang="sl-SI" dirty="0" err="1"/>
              <a:t>choosed</a:t>
            </a:r>
            <a:r>
              <a:rPr lang="sl-SI" dirty="0"/>
              <a:t> </a:t>
            </a:r>
            <a:r>
              <a:rPr lang="sl-SI" dirty="0" err="1"/>
              <a:t>tipical</a:t>
            </a:r>
            <a:r>
              <a:rPr lang="sl-SI" dirty="0"/>
              <a:t> </a:t>
            </a:r>
            <a:r>
              <a:rPr lang="sl-SI" dirty="0" err="1"/>
              <a:t>Slovenian</a:t>
            </a:r>
            <a:r>
              <a:rPr lang="sl-SI" dirty="0"/>
              <a:t> Knafelc </a:t>
            </a:r>
            <a:r>
              <a:rPr lang="sl-SI" dirty="0" err="1"/>
              <a:t>Blaze</a:t>
            </a:r>
            <a:r>
              <a:rPr lang="sl-SI" dirty="0"/>
              <a:t>. It </a:t>
            </a:r>
            <a:r>
              <a:rPr lang="sl-SI" dirty="0" err="1"/>
              <a:t>represents</a:t>
            </a:r>
            <a:r>
              <a:rPr lang="sl-SI" dirty="0"/>
              <a:t> </a:t>
            </a:r>
            <a:r>
              <a:rPr lang="sl-SI" dirty="0" err="1"/>
              <a:t>mountains</a:t>
            </a:r>
            <a:r>
              <a:rPr lang="sl-SI" dirty="0"/>
              <a:t>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sl-SI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l-SI" dirty="0"/>
              <a:t>In </a:t>
            </a:r>
            <a:r>
              <a:rPr lang="sl-SI" dirty="0" err="1"/>
              <a:t>Slovenia</a:t>
            </a:r>
            <a:r>
              <a:rPr lang="sl-SI" dirty="0"/>
              <a:t>, </a:t>
            </a:r>
            <a:r>
              <a:rPr lang="sl-SI" dirty="0" err="1"/>
              <a:t>we</a:t>
            </a:r>
            <a:r>
              <a:rPr lang="sl-SI" dirty="0"/>
              <a:t> </a:t>
            </a:r>
            <a:r>
              <a:rPr lang="sl-SI" dirty="0" err="1"/>
              <a:t>have</a:t>
            </a:r>
            <a:r>
              <a:rPr lang="sl-SI" dirty="0"/>
              <a:t> </a:t>
            </a:r>
            <a:r>
              <a:rPr lang="sl-SI" dirty="0" err="1"/>
              <a:t>Alot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mountains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Mountain</a:t>
            </a:r>
            <a:r>
              <a:rPr lang="sl-SI" dirty="0"/>
              <a:t> </a:t>
            </a:r>
            <a:r>
              <a:rPr lang="sl-SI" dirty="0" err="1"/>
              <a:t>trails</a:t>
            </a:r>
            <a:r>
              <a:rPr lang="sl-SI" dirty="0"/>
              <a:t>,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they</a:t>
            </a:r>
            <a:r>
              <a:rPr lang="sl-SI" dirty="0"/>
              <a:t> are </a:t>
            </a:r>
            <a:r>
              <a:rPr lang="sl-SI" dirty="0" err="1"/>
              <a:t>marked</a:t>
            </a:r>
            <a:r>
              <a:rPr lang="sl-SI" dirty="0"/>
              <a:t> </a:t>
            </a:r>
            <a:r>
              <a:rPr lang="sl-SI" dirty="0" err="1"/>
              <a:t>with</a:t>
            </a:r>
            <a:r>
              <a:rPr lang="sl-SI" dirty="0"/>
              <a:t> </a:t>
            </a:r>
            <a:r>
              <a:rPr lang="sl-SI" dirty="0" err="1"/>
              <a:t>Paint</a:t>
            </a:r>
            <a:r>
              <a:rPr lang="sl-SI" dirty="0"/>
              <a:t> </a:t>
            </a:r>
            <a:r>
              <a:rPr lang="sl-SI" dirty="0" err="1"/>
              <a:t>Blazers</a:t>
            </a:r>
            <a:r>
              <a:rPr lang="sl-SI" dirty="0"/>
              <a:t>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l-SI" sz="2400" dirty="0" err="1"/>
              <a:t>Slovenian</a:t>
            </a:r>
            <a:r>
              <a:rPr lang="sl-SI" sz="2400" dirty="0"/>
              <a:t> </a:t>
            </a:r>
            <a:r>
              <a:rPr lang="sl-SI" sz="2400" dirty="0" err="1"/>
              <a:t>hiking</a:t>
            </a:r>
            <a:r>
              <a:rPr lang="sl-SI" sz="2400" dirty="0"/>
              <a:t> </a:t>
            </a:r>
            <a:r>
              <a:rPr lang="sl-SI" sz="2400" dirty="0" err="1"/>
              <a:t>and</a:t>
            </a:r>
            <a:r>
              <a:rPr lang="sl-SI" sz="2400" dirty="0"/>
              <a:t> </a:t>
            </a:r>
            <a:r>
              <a:rPr lang="sl-SI" sz="2400" dirty="0" err="1"/>
              <a:t>other</a:t>
            </a:r>
            <a:r>
              <a:rPr lang="sl-SI" sz="2400" dirty="0"/>
              <a:t> </a:t>
            </a:r>
            <a:r>
              <a:rPr lang="sl-SI" sz="2400" dirty="0" err="1"/>
              <a:t>Trails</a:t>
            </a:r>
            <a:r>
              <a:rPr lang="sl-SI" sz="2400" dirty="0"/>
              <a:t> are </a:t>
            </a:r>
            <a:r>
              <a:rPr lang="sl-SI" sz="2400" dirty="0" err="1"/>
              <a:t>marked</a:t>
            </a:r>
            <a:r>
              <a:rPr lang="sl-SI" sz="2400" dirty="0"/>
              <a:t>  </a:t>
            </a:r>
            <a:r>
              <a:rPr lang="en-US" sz="2400" dirty="0"/>
              <a:t>by a red and white round sign known as </a:t>
            </a:r>
            <a:r>
              <a:rPr lang="en-US" sz="2400" dirty="0" err="1"/>
              <a:t>Knafelc</a:t>
            </a:r>
            <a:r>
              <a:rPr lang="en-US" sz="2400" dirty="0"/>
              <a:t> blaze after their designer, </a:t>
            </a:r>
            <a:r>
              <a:rPr lang="en-US" sz="2400" dirty="0" err="1"/>
              <a:t>Alojz</a:t>
            </a:r>
            <a:r>
              <a:rPr lang="en-US" sz="2400" dirty="0"/>
              <a:t> </a:t>
            </a:r>
            <a:r>
              <a:rPr lang="en-US" sz="2400" dirty="0" err="1"/>
              <a:t>Knafelc</a:t>
            </a:r>
            <a:r>
              <a:rPr lang="en-US" sz="2400" dirty="0"/>
              <a:t>. They have been used since 1922</a:t>
            </a:r>
            <a:r>
              <a:rPr lang="en-US" dirty="0"/>
              <a:t>.</a:t>
            </a:r>
            <a:endParaRPr lang="sl-SI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6E7BD7-5A57-4C75-88DA-900E12B86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>
              <a:solidFill>
                <a:schemeClr val="accent1">
                  <a:satMod val="150000"/>
                </a:schemeClr>
              </a:solidFill>
            </a:endParaRPr>
          </a:p>
        </p:txBody>
      </p:sp>
      <p:pic>
        <p:nvPicPr>
          <p:cNvPr id="15363" name="Ograda vsebine 3" descr="634155641213679309_markacija.jpg">
            <a:extLst>
              <a:ext uri="{FF2B5EF4-FFF2-40B4-BE49-F238E27FC236}">
                <a16:creationId xmlns:a16="http://schemas.microsoft.com/office/drawing/2014/main" id="{B82356A1-8D45-4D23-B75B-9365355EC0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765175"/>
            <a:ext cx="8542338" cy="568801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68CBE1-D4B5-4A5B-ABC1-D6F611A1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0,10€ </a:t>
            </a:r>
            <a:br>
              <a:rPr lang="sl-SI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sl-SI" dirty="0">
                <a:solidFill>
                  <a:schemeClr val="accent1">
                    <a:satMod val="150000"/>
                  </a:schemeClr>
                </a:solidFill>
              </a:rPr>
              <a:t>Park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6387" name="Ograda vsebine 2">
            <a:extLst>
              <a:ext uri="{FF2B5EF4-FFF2-40B4-BE49-F238E27FC236}">
                <a16:creationId xmlns:a16="http://schemas.microsoft.com/office/drawing/2014/main" id="{1534BCC7-58E4-40C2-8D0A-16D8D2697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I choosed a bench and a tree behind it, to  represent Slovenian parks.</a:t>
            </a:r>
          </a:p>
          <a:p>
            <a:endParaRPr lang="sl-SI" altLang="sl-SI"/>
          </a:p>
          <a:p>
            <a:r>
              <a:rPr lang="sl-SI" altLang="sl-SI"/>
              <a:t>Why? </a:t>
            </a:r>
          </a:p>
          <a:p>
            <a:r>
              <a:rPr lang="sl-SI" altLang="sl-SI"/>
              <a:t>10% of Slovenia is covered with the parks.  </a:t>
            </a:r>
            <a:endParaRPr lang="en-US" altLang="sl-S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Po meri 3">
      <a:dk1>
        <a:sysClr val="windowText" lastClr="000000"/>
      </a:dk1>
      <a:lt1>
        <a:srgbClr val="10688B"/>
      </a:lt1>
      <a:dk2>
        <a:srgbClr val="5CC2EB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metnišk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o meri 3">
    <a:dk1>
      <a:sysClr val="windowText" lastClr="000000"/>
    </a:dk1>
    <a:lt1>
      <a:srgbClr val="10688B"/>
    </a:lt1>
    <a:dk2>
      <a:srgbClr val="5CC2EB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Po meri 3">
    <a:dk1>
      <a:sysClr val="windowText" lastClr="000000"/>
    </a:dk1>
    <a:lt1>
      <a:srgbClr val="10688B"/>
    </a:lt1>
    <a:dk2>
      <a:srgbClr val="5CC2EB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298</Words>
  <Application>Microsoft Office PowerPoint</Application>
  <PresentationFormat>On-screen Show (4:3)</PresentationFormat>
  <Paragraphs>45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My own coin designs</vt:lpstr>
      <vt:lpstr>Hello Everyone!</vt:lpstr>
      <vt:lpstr>0, 1 €      Aljaž Tower represents Triglav.  </vt:lpstr>
      <vt:lpstr>PowerPoint Presentation</vt:lpstr>
      <vt:lpstr>0,2 €  Pen</vt:lpstr>
      <vt:lpstr>PowerPoint Presentation</vt:lpstr>
      <vt:lpstr>0,5 € Blaze</vt:lpstr>
      <vt:lpstr>PowerPoint Presentation</vt:lpstr>
      <vt:lpstr>0,10€  Park</vt:lpstr>
      <vt:lpstr>PowerPoint Presentation</vt:lpstr>
      <vt:lpstr>0,20 € Lipizzan</vt:lpstr>
      <vt:lpstr>PowerPoint Presentation</vt:lpstr>
      <vt:lpstr>0,50€ Church </vt:lpstr>
      <vt:lpstr>PowerPoint Presentation</vt:lpstr>
      <vt:lpstr>1€ Carniolan honey bee</vt:lpstr>
      <vt:lpstr>PowerPoint Presentation</vt:lpstr>
      <vt:lpstr>2€ Brown bear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2019-05-30T09:21:35Z</dcterms:created>
  <dcterms:modified xsi:type="dcterms:W3CDTF">2019-05-30T09:21:35Z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