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8"/>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6" d="100"/>
          <a:sy n="106" d="100"/>
        </p:scale>
        <p:origin x="16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8BD843-97EE-43E6-8B14-381CBBE9FD4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sl-SI"/>
          </a:p>
        </p:txBody>
      </p:sp>
      <p:sp>
        <p:nvSpPr>
          <p:cNvPr id="3" name="Date Placeholder 2">
            <a:extLst>
              <a:ext uri="{FF2B5EF4-FFF2-40B4-BE49-F238E27FC236}">
                <a16:creationId xmlns:a16="http://schemas.microsoft.com/office/drawing/2014/main" id="{4F0CE7C5-DEA8-4124-B3CF-D6593C4B3BC0}"/>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4E66B46-E77B-4B58-87E0-93B9780F7DAA}" type="datetimeFigureOut">
              <a:rPr lang="sl-SI"/>
              <a:pPr>
                <a:defRPr/>
              </a:pPr>
              <a:t>30. 05. 2019</a:t>
            </a:fld>
            <a:endParaRPr lang="sl-SI"/>
          </a:p>
        </p:txBody>
      </p:sp>
      <p:sp>
        <p:nvSpPr>
          <p:cNvPr id="4" name="Slide Image Placeholder 3">
            <a:extLst>
              <a:ext uri="{FF2B5EF4-FFF2-40B4-BE49-F238E27FC236}">
                <a16:creationId xmlns:a16="http://schemas.microsoft.com/office/drawing/2014/main" id="{B850D1B0-0616-41D0-B501-1D6E4768A4E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l-SI" noProof="0"/>
          </a:p>
        </p:txBody>
      </p:sp>
      <p:sp>
        <p:nvSpPr>
          <p:cNvPr id="5" name="Notes Placeholder 4">
            <a:extLst>
              <a:ext uri="{FF2B5EF4-FFF2-40B4-BE49-F238E27FC236}">
                <a16:creationId xmlns:a16="http://schemas.microsoft.com/office/drawing/2014/main" id="{906E80FE-BD53-494B-8032-9B56CA6EBBE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sl-SI" noProof="0"/>
          </a:p>
        </p:txBody>
      </p:sp>
      <p:sp>
        <p:nvSpPr>
          <p:cNvPr id="6" name="Footer Placeholder 5">
            <a:extLst>
              <a:ext uri="{FF2B5EF4-FFF2-40B4-BE49-F238E27FC236}">
                <a16:creationId xmlns:a16="http://schemas.microsoft.com/office/drawing/2014/main" id="{638C3169-A75C-4FB1-90EB-8D2C67A21E3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sl-SI"/>
          </a:p>
        </p:txBody>
      </p:sp>
      <p:sp>
        <p:nvSpPr>
          <p:cNvPr id="7" name="Slide Number Placeholder 6">
            <a:extLst>
              <a:ext uri="{FF2B5EF4-FFF2-40B4-BE49-F238E27FC236}">
                <a16:creationId xmlns:a16="http://schemas.microsoft.com/office/drawing/2014/main" id="{2023B7D5-0ED3-4EC4-A47E-9C8245AF382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CA636A57-7CF3-42C8-9B7F-AAF91A75D7EF}" type="slidenum">
              <a:rPr lang="sl-SI" altLang="sl-SI"/>
              <a:pPr/>
              <a:t>‹#›</a:t>
            </a:fld>
            <a:endParaRPr lang="sl-SI" altLang="sl-S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a:extLst>
              <a:ext uri="{FF2B5EF4-FFF2-40B4-BE49-F238E27FC236}">
                <a16:creationId xmlns:a16="http://schemas.microsoft.com/office/drawing/2014/main" id="{A23D3D92-6C9C-4E66-B070-370E8F08F77E}"/>
              </a:ext>
            </a:extLst>
          </p:cNvPr>
          <p:cNvSpPr>
            <a:spLocks noGrp="1"/>
          </p:cNvSpPr>
          <p:nvPr>
            <p:ph type="dt" sz="half" idx="10"/>
          </p:nvPr>
        </p:nvSpPr>
        <p:spPr/>
        <p:txBody>
          <a:bodyPr/>
          <a:lstStyle>
            <a:lvl1pPr>
              <a:defRPr/>
            </a:lvl1pPr>
          </a:lstStyle>
          <a:p>
            <a:pPr>
              <a:defRPr/>
            </a:pPr>
            <a:fld id="{9B843474-B922-43D2-8761-BBA5137F11AB}" type="datetime1">
              <a:rPr lang="sl-SI"/>
              <a:pPr>
                <a:defRPr/>
              </a:pPr>
              <a:t>30. 05. 2019</a:t>
            </a:fld>
            <a:endParaRPr lang="sl-SI"/>
          </a:p>
        </p:txBody>
      </p:sp>
      <p:sp>
        <p:nvSpPr>
          <p:cNvPr id="5" name="Footer Placeholder 2">
            <a:extLst>
              <a:ext uri="{FF2B5EF4-FFF2-40B4-BE49-F238E27FC236}">
                <a16:creationId xmlns:a16="http://schemas.microsoft.com/office/drawing/2014/main" id="{6BB59D6E-0527-43F7-99FF-06C1B8799930}"/>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22">
            <a:extLst>
              <a:ext uri="{FF2B5EF4-FFF2-40B4-BE49-F238E27FC236}">
                <a16:creationId xmlns:a16="http://schemas.microsoft.com/office/drawing/2014/main" id="{D0953D99-888A-475D-9022-DBA1B2836BBB}"/>
              </a:ext>
            </a:extLst>
          </p:cNvPr>
          <p:cNvSpPr>
            <a:spLocks noGrp="1"/>
          </p:cNvSpPr>
          <p:nvPr>
            <p:ph type="sldNum" sz="quarter" idx="12"/>
          </p:nvPr>
        </p:nvSpPr>
        <p:spPr/>
        <p:txBody>
          <a:bodyPr/>
          <a:lstStyle>
            <a:lvl1pPr>
              <a:defRPr/>
            </a:lvl1pPr>
          </a:lstStyle>
          <a:p>
            <a:fld id="{B60F8CD3-F28C-4A34-A554-D51B3C6269C1}" type="slidenum">
              <a:rPr lang="sl-SI" altLang="sl-SI"/>
              <a:pPr/>
              <a:t>‹#›</a:t>
            </a:fld>
            <a:endParaRPr lang="sl-SI" altLang="sl-SI"/>
          </a:p>
        </p:txBody>
      </p:sp>
    </p:spTree>
    <p:extLst>
      <p:ext uri="{BB962C8B-B14F-4D97-AF65-F5344CB8AC3E}">
        <p14:creationId xmlns:p14="http://schemas.microsoft.com/office/powerpoint/2010/main" val="561625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C2284AE7-4998-46A8-A446-15EBF2A9EE4F}"/>
              </a:ext>
            </a:extLst>
          </p:cNvPr>
          <p:cNvSpPr>
            <a:spLocks noGrp="1"/>
          </p:cNvSpPr>
          <p:nvPr>
            <p:ph type="dt" sz="half" idx="10"/>
          </p:nvPr>
        </p:nvSpPr>
        <p:spPr/>
        <p:txBody>
          <a:bodyPr/>
          <a:lstStyle>
            <a:lvl1pPr>
              <a:defRPr/>
            </a:lvl1pPr>
          </a:lstStyle>
          <a:p>
            <a:pPr>
              <a:defRPr/>
            </a:pPr>
            <a:fld id="{288C0CE9-B080-4723-B9B7-76A0B264A9E7}" type="datetime1">
              <a:rPr lang="sl-SI"/>
              <a:pPr>
                <a:defRPr/>
              </a:pPr>
              <a:t>30. 05. 2019</a:t>
            </a:fld>
            <a:endParaRPr lang="sl-SI"/>
          </a:p>
        </p:txBody>
      </p:sp>
      <p:sp>
        <p:nvSpPr>
          <p:cNvPr id="5" name="Footer Placeholder 2">
            <a:extLst>
              <a:ext uri="{FF2B5EF4-FFF2-40B4-BE49-F238E27FC236}">
                <a16:creationId xmlns:a16="http://schemas.microsoft.com/office/drawing/2014/main" id="{AB13517C-419F-4349-88CF-845556E65C72}"/>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22">
            <a:extLst>
              <a:ext uri="{FF2B5EF4-FFF2-40B4-BE49-F238E27FC236}">
                <a16:creationId xmlns:a16="http://schemas.microsoft.com/office/drawing/2014/main" id="{4B070992-6319-4383-AC4F-41BF9D973893}"/>
              </a:ext>
            </a:extLst>
          </p:cNvPr>
          <p:cNvSpPr>
            <a:spLocks noGrp="1"/>
          </p:cNvSpPr>
          <p:nvPr>
            <p:ph type="sldNum" sz="quarter" idx="12"/>
          </p:nvPr>
        </p:nvSpPr>
        <p:spPr/>
        <p:txBody>
          <a:bodyPr/>
          <a:lstStyle>
            <a:lvl1pPr>
              <a:defRPr/>
            </a:lvl1pPr>
          </a:lstStyle>
          <a:p>
            <a:fld id="{BD53E9ED-903A-4B4F-A156-B34A15788D76}" type="slidenum">
              <a:rPr lang="sl-SI" altLang="sl-SI"/>
              <a:pPr/>
              <a:t>‹#›</a:t>
            </a:fld>
            <a:endParaRPr lang="sl-SI" altLang="sl-SI"/>
          </a:p>
        </p:txBody>
      </p:sp>
    </p:spTree>
    <p:extLst>
      <p:ext uri="{BB962C8B-B14F-4D97-AF65-F5344CB8AC3E}">
        <p14:creationId xmlns:p14="http://schemas.microsoft.com/office/powerpoint/2010/main" val="1510312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0038678-A9E3-4B44-8AE1-D7A9CD5B0345}"/>
              </a:ext>
            </a:extLst>
          </p:cNvPr>
          <p:cNvSpPr>
            <a:spLocks noGrp="1"/>
          </p:cNvSpPr>
          <p:nvPr>
            <p:ph type="dt" sz="half" idx="10"/>
          </p:nvPr>
        </p:nvSpPr>
        <p:spPr/>
        <p:txBody>
          <a:bodyPr/>
          <a:lstStyle>
            <a:lvl1pPr>
              <a:defRPr/>
            </a:lvl1pPr>
          </a:lstStyle>
          <a:p>
            <a:pPr>
              <a:defRPr/>
            </a:pPr>
            <a:fld id="{7B8955AD-2A83-451B-84FD-FFC6A3D0253B}" type="datetime1">
              <a:rPr lang="sl-SI"/>
              <a:pPr>
                <a:defRPr/>
              </a:pPr>
              <a:t>30. 05. 2019</a:t>
            </a:fld>
            <a:endParaRPr lang="sl-SI"/>
          </a:p>
        </p:txBody>
      </p:sp>
      <p:sp>
        <p:nvSpPr>
          <p:cNvPr id="5" name="Footer Placeholder 2">
            <a:extLst>
              <a:ext uri="{FF2B5EF4-FFF2-40B4-BE49-F238E27FC236}">
                <a16:creationId xmlns:a16="http://schemas.microsoft.com/office/drawing/2014/main" id="{118E7491-BA85-4C00-BC94-C30D85D836C5}"/>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22">
            <a:extLst>
              <a:ext uri="{FF2B5EF4-FFF2-40B4-BE49-F238E27FC236}">
                <a16:creationId xmlns:a16="http://schemas.microsoft.com/office/drawing/2014/main" id="{2B24CEF0-4033-48D1-BC06-972F03921359}"/>
              </a:ext>
            </a:extLst>
          </p:cNvPr>
          <p:cNvSpPr>
            <a:spLocks noGrp="1"/>
          </p:cNvSpPr>
          <p:nvPr>
            <p:ph type="sldNum" sz="quarter" idx="12"/>
          </p:nvPr>
        </p:nvSpPr>
        <p:spPr/>
        <p:txBody>
          <a:bodyPr/>
          <a:lstStyle>
            <a:lvl1pPr>
              <a:defRPr/>
            </a:lvl1pPr>
          </a:lstStyle>
          <a:p>
            <a:fld id="{27ADC258-B782-40F4-B83F-387E736BE323}" type="slidenum">
              <a:rPr lang="sl-SI" altLang="sl-SI"/>
              <a:pPr/>
              <a:t>‹#›</a:t>
            </a:fld>
            <a:endParaRPr lang="sl-SI" altLang="sl-SI"/>
          </a:p>
        </p:txBody>
      </p:sp>
    </p:spTree>
    <p:extLst>
      <p:ext uri="{BB962C8B-B14F-4D97-AF65-F5344CB8AC3E}">
        <p14:creationId xmlns:p14="http://schemas.microsoft.com/office/powerpoint/2010/main" val="3465250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86A5D7DE-D7E5-40AD-96E8-1ECAFB2EC252}"/>
              </a:ext>
            </a:extLst>
          </p:cNvPr>
          <p:cNvSpPr>
            <a:spLocks noGrp="1"/>
          </p:cNvSpPr>
          <p:nvPr>
            <p:ph type="dt" sz="half" idx="10"/>
          </p:nvPr>
        </p:nvSpPr>
        <p:spPr/>
        <p:txBody>
          <a:bodyPr/>
          <a:lstStyle>
            <a:lvl1pPr>
              <a:defRPr/>
            </a:lvl1pPr>
          </a:lstStyle>
          <a:p>
            <a:pPr>
              <a:defRPr/>
            </a:pPr>
            <a:fld id="{C1B3A020-450C-4BEC-953F-1ED73606096F}" type="datetime1">
              <a:rPr lang="sl-SI"/>
              <a:pPr>
                <a:defRPr/>
              </a:pPr>
              <a:t>30. 05. 2019</a:t>
            </a:fld>
            <a:endParaRPr lang="sl-SI"/>
          </a:p>
        </p:txBody>
      </p:sp>
      <p:sp>
        <p:nvSpPr>
          <p:cNvPr id="5" name="Footer Placeholder 2">
            <a:extLst>
              <a:ext uri="{FF2B5EF4-FFF2-40B4-BE49-F238E27FC236}">
                <a16:creationId xmlns:a16="http://schemas.microsoft.com/office/drawing/2014/main" id="{A9C10DD5-CDC9-45B7-B8FC-3013165740B1}"/>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22">
            <a:extLst>
              <a:ext uri="{FF2B5EF4-FFF2-40B4-BE49-F238E27FC236}">
                <a16:creationId xmlns:a16="http://schemas.microsoft.com/office/drawing/2014/main" id="{80463335-E93A-4D0D-B208-767FA0A65F3F}"/>
              </a:ext>
            </a:extLst>
          </p:cNvPr>
          <p:cNvSpPr>
            <a:spLocks noGrp="1"/>
          </p:cNvSpPr>
          <p:nvPr>
            <p:ph type="sldNum" sz="quarter" idx="12"/>
          </p:nvPr>
        </p:nvSpPr>
        <p:spPr/>
        <p:txBody>
          <a:bodyPr/>
          <a:lstStyle>
            <a:lvl1pPr>
              <a:defRPr/>
            </a:lvl1pPr>
          </a:lstStyle>
          <a:p>
            <a:fld id="{86A206DA-3EA1-40E7-A588-7A976C781323}" type="slidenum">
              <a:rPr lang="sl-SI" altLang="sl-SI"/>
              <a:pPr/>
              <a:t>‹#›</a:t>
            </a:fld>
            <a:endParaRPr lang="sl-SI" altLang="sl-SI"/>
          </a:p>
        </p:txBody>
      </p:sp>
    </p:spTree>
    <p:extLst>
      <p:ext uri="{BB962C8B-B14F-4D97-AF65-F5344CB8AC3E}">
        <p14:creationId xmlns:p14="http://schemas.microsoft.com/office/powerpoint/2010/main" val="4002450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DEF160E3-F6A1-477C-AA0A-6CE3DBF37F18}"/>
              </a:ext>
            </a:extLst>
          </p:cNvPr>
          <p:cNvSpPr>
            <a:spLocks noGrp="1"/>
          </p:cNvSpPr>
          <p:nvPr>
            <p:ph type="dt" sz="half" idx="10"/>
          </p:nvPr>
        </p:nvSpPr>
        <p:spPr/>
        <p:txBody>
          <a:bodyPr/>
          <a:lstStyle>
            <a:lvl1pPr>
              <a:defRPr/>
            </a:lvl1pPr>
          </a:lstStyle>
          <a:p>
            <a:pPr>
              <a:defRPr/>
            </a:pPr>
            <a:fld id="{42CDC551-5551-4CA7-A779-7698A77FD7C4}" type="datetime1">
              <a:rPr lang="sl-SI"/>
              <a:pPr>
                <a:defRPr/>
              </a:pPr>
              <a:t>30. 05. 2019</a:t>
            </a:fld>
            <a:endParaRPr lang="sl-SI"/>
          </a:p>
        </p:txBody>
      </p:sp>
      <p:sp>
        <p:nvSpPr>
          <p:cNvPr id="5" name="Footer Placeholder 4">
            <a:extLst>
              <a:ext uri="{FF2B5EF4-FFF2-40B4-BE49-F238E27FC236}">
                <a16:creationId xmlns:a16="http://schemas.microsoft.com/office/drawing/2014/main" id="{C64B05EE-2D0C-475E-A542-066B5B7BAEC5}"/>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FA675B2F-FB9F-4EFB-99C8-B7DEC5BAAA00}"/>
              </a:ext>
            </a:extLst>
          </p:cNvPr>
          <p:cNvSpPr>
            <a:spLocks noGrp="1"/>
          </p:cNvSpPr>
          <p:nvPr>
            <p:ph type="sldNum" sz="quarter" idx="12"/>
          </p:nvPr>
        </p:nvSpPr>
        <p:spPr/>
        <p:txBody>
          <a:bodyPr/>
          <a:lstStyle>
            <a:lvl1pPr>
              <a:defRPr/>
            </a:lvl1pPr>
          </a:lstStyle>
          <a:p>
            <a:fld id="{84507579-C38C-44FB-9F78-6D0BD99DF892}" type="slidenum">
              <a:rPr lang="sl-SI" altLang="sl-SI"/>
              <a:pPr/>
              <a:t>‹#›</a:t>
            </a:fld>
            <a:endParaRPr lang="sl-SI" altLang="sl-SI"/>
          </a:p>
        </p:txBody>
      </p:sp>
    </p:spTree>
    <p:extLst>
      <p:ext uri="{BB962C8B-B14F-4D97-AF65-F5344CB8AC3E}">
        <p14:creationId xmlns:p14="http://schemas.microsoft.com/office/powerpoint/2010/main" val="338497540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DA136781-D520-48C5-ADD6-7C9883A59255}"/>
              </a:ext>
            </a:extLst>
          </p:cNvPr>
          <p:cNvSpPr>
            <a:spLocks noGrp="1"/>
          </p:cNvSpPr>
          <p:nvPr>
            <p:ph type="dt" sz="half" idx="10"/>
          </p:nvPr>
        </p:nvSpPr>
        <p:spPr/>
        <p:txBody>
          <a:bodyPr/>
          <a:lstStyle>
            <a:lvl1pPr>
              <a:defRPr/>
            </a:lvl1pPr>
          </a:lstStyle>
          <a:p>
            <a:pPr>
              <a:defRPr/>
            </a:pPr>
            <a:fld id="{3BD2B465-2211-462E-9707-9AC289F8C7C5}" type="datetime1">
              <a:rPr lang="sl-SI"/>
              <a:pPr>
                <a:defRPr/>
              </a:pPr>
              <a:t>30. 05. 2019</a:t>
            </a:fld>
            <a:endParaRPr lang="sl-SI"/>
          </a:p>
        </p:txBody>
      </p:sp>
      <p:sp>
        <p:nvSpPr>
          <p:cNvPr id="6" name="Footer Placeholder 2">
            <a:extLst>
              <a:ext uri="{FF2B5EF4-FFF2-40B4-BE49-F238E27FC236}">
                <a16:creationId xmlns:a16="http://schemas.microsoft.com/office/drawing/2014/main" id="{AFCDBADA-E4CF-46A4-A42C-87ABE5BD9A14}"/>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22">
            <a:extLst>
              <a:ext uri="{FF2B5EF4-FFF2-40B4-BE49-F238E27FC236}">
                <a16:creationId xmlns:a16="http://schemas.microsoft.com/office/drawing/2014/main" id="{7C87F345-B524-4122-BDE1-18EACA939AA4}"/>
              </a:ext>
            </a:extLst>
          </p:cNvPr>
          <p:cNvSpPr>
            <a:spLocks noGrp="1"/>
          </p:cNvSpPr>
          <p:nvPr>
            <p:ph type="sldNum" sz="quarter" idx="12"/>
          </p:nvPr>
        </p:nvSpPr>
        <p:spPr/>
        <p:txBody>
          <a:bodyPr/>
          <a:lstStyle>
            <a:lvl1pPr>
              <a:defRPr/>
            </a:lvl1pPr>
          </a:lstStyle>
          <a:p>
            <a:fld id="{7CCB7694-0A70-4C0C-A0D2-AAD0EF2B4855}" type="slidenum">
              <a:rPr lang="sl-SI" altLang="sl-SI"/>
              <a:pPr/>
              <a:t>‹#›</a:t>
            </a:fld>
            <a:endParaRPr lang="sl-SI" altLang="sl-SI"/>
          </a:p>
        </p:txBody>
      </p:sp>
    </p:spTree>
    <p:extLst>
      <p:ext uri="{BB962C8B-B14F-4D97-AF65-F5344CB8AC3E}">
        <p14:creationId xmlns:p14="http://schemas.microsoft.com/office/powerpoint/2010/main" val="340177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727F1CFE-DF74-4C36-BBD8-9E6FD8EDBEB2}"/>
              </a:ext>
            </a:extLst>
          </p:cNvPr>
          <p:cNvSpPr>
            <a:spLocks noGrp="1"/>
          </p:cNvSpPr>
          <p:nvPr>
            <p:ph type="dt" sz="half" idx="10"/>
          </p:nvPr>
        </p:nvSpPr>
        <p:spPr/>
        <p:txBody>
          <a:bodyPr/>
          <a:lstStyle>
            <a:lvl1pPr>
              <a:defRPr/>
            </a:lvl1pPr>
          </a:lstStyle>
          <a:p>
            <a:pPr>
              <a:defRPr/>
            </a:pPr>
            <a:fld id="{65C18F2F-C5D7-46CC-B95C-2CCBAE299022}" type="datetime1">
              <a:rPr lang="sl-SI"/>
              <a:pPr>
                <a:defRPr/>
              </a:pPr>
              <a:t>30. 05. 2019</a:t>
            </a:fld>
            <a:endParaRPr lang="sl-SI"/>
          </a:p>
        </p:txBody>
      </p:sp>
      <p:sp>
        <p:nvSpPr>
          <p:cNvPr id="8" name="Footer Placeholder 2">
            <a:extLst>
              <a:ext uri="{FF2B5EF4-FFF2-40B4-BE49-F238E27FC236}">
                <a16:creationId xmlns:a16="http://schemas.microsoft.com/office/drawing/2014/main" id="{EF239F5D-5FFC-4EEB-95B0-B6377F082590}"/>
              </a:ext>
            </a:extLst>
          </p:cNvPr>
          <p:cNvSpPr>
            <a:spLocks noGrp="1"/>
          </p:cNvSpPr>
          <p:nvPr>
            <p:ph type="ftr" sz="quarter" idx="11"/>
          </p:nvPr>
        </p:nvSpPr>
        <p:spPr/>
        <p:txBody>
          <a:bodyPr/>
          <a:lstStyle>
            <a:lvl1pPr>
              <a:defRPr/>
            </a:lvl1pPr>
          </a:lstStyle>
          <a:p>
            <a:pPr>
              <a:defRPr/>
            </a:pPr>
            <a:endParaRPr lang="sl-SI"/>
          </a:p>
        </p:txBody>
      </p:sp>
      <p:sp>
        <p:nvSpPr>
          <p:cNvPr id="9" name="Slide Number Placeholder 22">
            <a:extLst>
              <a:ext uri="{FF2B5EF4-FFF2-40B4-BE49-F238E27FC236}">
                <a16:creationId xmlns:a16="http://schemas.microsoft.com/office/drawing/2014/main" id="{AC3EA28E-5B59-425F-AAF8-E114F0AD0598}"/>
              </a:ext>
            </a:extLst>
          </p:cNvPr>
          <p:cNvSpPr>
            <a:spLocks noGrp="1"/>
          </p:cNvSpPr>
          <p:nvPr>
            <p:ph type="sldNum" sz="quarter" idx="12"/>
          </p:nvPr>
        </p:nvSpPr>
        <p:spPr/>
        <p:txBody>
          <a:bodyPr/>
          <a:lstStyle>
            <a:lvl1pPr>
              <a:defRPr/>
            </a:lvl1pPr>
          </a:lstStyle>
          <a:p>
            <a:fld id="{21ABFA28-E5E8-4168-AB83-DC021F6B51C1}" type="slidenum">
              <a:rPr lang="sl-SI" altLang="sl-SI"/>
              <a:pPr/>
              <a:t>‹#›</a:t>
            </a:fld>
            <a:endParaRPr lang="sl-SI" altLang="sl-SI"/>
          </a:p>
        </p:txBody>
      </p:sp>
    </p:spTree>
    <p:extLst>
      <p:ext uri="{BB962C8B-B14F-4D97-AF65-F5344CB8AC3E}">
        <p14:creationId xmlns:p14="http://schemas.microsoft.com/office/powerpoint/2010/main" val="3732312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77BD2C49-249E-46A6-B4D8-DEA086839FA5}"/>
              </a:ext>
            </a:extLst>
          </p:cNvPr>
          <p:cNvSpPr>
            <a:spLocks noGrp="1"/>
          </p:cNvSpPr>
          <p:nvPr>
            <p:ph type="dt" sz="half" idx="10"/>
          </p:nvPr>
        </p:nvSpPr>
        <p:spPr/>
        <p:txBody>
          <a:bodyPr/>
          <a:lstStyle>
            <a:lvl1pPr>
              <a:defRPr/>
            </a:lvl1pPr>
          </a:lstStyle>
          <a:p>
            <a:pPr>
              <a:defRPr/>
            </a:pPr>
            <a:fld id="{A9BB334E-8895-4649-88EF-436C05ADFC84}" type="datetime1">
              <a:rPr lang="sl-SI"/>
              <a:pPr>
                <a:defRPr/>
              </a:pPr>
              <a:t>30. 05. 2019</a:t>
            </a:fld>
            <a:endParaRPr lang="sl-SI"/>
          </a:p>
        </p:txBody>
      </p:sp>
      <p:sp>
        <p:nvSpPr>
          <p:cNvPr id="4" name="Footer Placeholder 2">
            <a:extLst>
              <a:ext uri="{FF2B5EF4-FFF2-40B4-BE49-F238E27FC236}">
                <a16:creationId xmlns:a16="http://schemas.microsoft.com/office/drawing/2014/main" id="{E4267F72-EC15-43C6-98BA-3C257E690578}"/>
              </a:ext>
            </a:extLst>
          </p:cNvPr>
          <p:cNvSpPr>
            <a:spLocks noGrp="1"/>
          </p:cNvSpPr>
          <p:nvPr>
            <p:ph type="ftr" sz="quarter" idx="11"/>
          </p:nvPr>
        </p:nvSpPr>
        <p:spPr/>
        <p:txBody>
          <a:bodyPr/>
          <a:lstStyle>
            <a:lvl1pPr>
              <a:defRPr/>
            </a:lvl1pPr>
          </a:lstStyle>
          <a:p>
            <a:pPr>
              <a:defRPr/>
            </a:pPr>
            <a:endParaRPr lang="sl-SI"/>
          </a:p>
        </p:txBody>
      </p:sp>
      <p:sp>
        <p:nvSpPr>
          <p:cNvPr id="5" name="Slide Number Placeholder 22">
            <a:extLst>
              <a:ext uri="{FF2B5EF4-FFF2-40B4-BE49-F238E27FC236}">
                <a16:creationId xmlns:a16="http://schemas.microsoft.com/office/drawing/2014/main" id="{38D96097-A764-4A49-95F7-BE38ADB582BF}"/>
              </a:ext>
            </a:extLst>
          </p:cNvPr>
          <p:cNvSpPr>
            <a:spLocks noGrp="1"/>
          </p:cNvSpPr>
          <p:nvPr>
            <p:ph type="sldNum" sz="quarter" idx="12"/>
          </p:nvPr>
        </p:nvSpPr>
        <p:spPr/>
        <p:txBody>
          <a:bodyPr/>
          <a:lstStyle>
            <a:lvl1pPr>
              <a:defRPr/>
            </a:lvl1pPr>
          </a:lstStyle>
          <a:p>
            <a:fld id="{65396D1F-C8D0-41F9-A4C3-DF7E2B6A947B}" type="slidenum">
              <a:rPr lang="sl-SI" altLang="sl-SI"/>
              <a:pPr/>
              <a:t>‹#›</a:t>
            </a:fld>
            <a:endParaRPr lang="sl-SI" altLang="sl-SI"/>
          </a:p>
        </p:txBody>
      </p:sp>
    </p:spTree>
    <p:extLst>
      <p:ext uri="{BB962C8B-B14F-4D97-AF65-F5344CB8AC3E}">
        <p14:creationId xmlns:p14="http://schemas.microsoft.com/office/powerpoint/2010/main" val="653326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71A58651-69B7-4C50-AAD9-9DF155A3947B}"/>
              </a:ext>
            </a:extLst>
          </p:cNvPr>
          <p:cNvSpPr>
            <a:spLocks noGrp="1"/>
          </p:cNvSpPr>
          <p:nvPr>
            <p:ph type="dt" sz="half" idx="10"/>
          </p:nvPr>
        </p:nvSpPr>
        <p:spPr/>
        <p:txBody>
          <a:bodyPr/>
          <a:lstStyle>
            <a:lvl1pPr>
              <a:defRPr/>
            </a:lvl1pPr>
          </a:lstStyle>
          <a:p>
            <a:pPr>
              <a:defRPr/>
            </a:pPr>
            <a:fld id="{58018731-5E3E-4ACB-B0D7-3B612A230D72}" type="datetime1">
              <a:rPr lang="sl-SI"/>
              <a:pPr>
                <a:defRPr/>
              </a:pPr>
              <a:t>30. 05. 2019</a:t>
            </a:fld>
            <a:endParaRPr lang="sl-SI"/>
          </a:p>
        </p:txBody>
      </p:sp>
      <p:sp>
        <p:nvSpPr>
          <p:cNvPr id="3" name="Footer Placeholder 2">
            <a:extLst>
              <a:ext uri="{FF2B5EF4-FFF2-40B4-BE49-F238E27FC236}">
                <a16:creationId xmlns:a16="http://schemas.microsoft.com/office/drawing/2014/main" id="{57715C87-F5B1-4623-9E2E-2F9E05BBE3CF}"/>
              </a:ext>
            </a:extLst>
          </p:cNvPr>
          <p:cNvSpPr>
            <a:spLocks noGrp="1"/>
          </p:cNvSpPr>
          <p:nvPr>
            <p:ph type="ftr" sz="quarter" idx="11"/>
          </p:nvPr>
        </p:nvSpPr>
        <p:spPr/>
        <p:txBody>
          <a:bodyPr/>
          <a:lstStyle>
            <a:lvl1pPr>
              <a:defRPr/>
            </a:lvl1pPr>
          </a:lstStyle>
          <a:p>
            <a:pPr>
              <a:defRPr/>
            </a:pPr>
            <a:endParaRPr lang="sl-SI"/>
          </a:p>
        </p:txBody>
      </p:sp>
      <p:sp>
        <p:nvSpPr>
          <p:cNvPr id="4" name="Slide Number Placeholder 22">
            <a:extLst>
              <a:ext uri="{FF2B5EF4-FFF2-40B4-BE49-F238E27FC236}">
                <a16:creationId xmlns:a16="http://schemas.microsoft.com/office/drawing/2014/main" id="{4323AB00-EFD2-4E19-A41A-9F37FD0B410E}"/>
              </a:ext>
            </a:extLst>
          </p:cNvPr>
          <p:cNvSpPr>
            <a:spLocks noGrp="1"/>
          </p:cNvSpPr>
          <p:nvPr>
            <p:ph type="sldNum" sz="quarter" idx="12"/>
          </p:nvPr>
        </p:nvSpPr>
        <p:spPr/>
        <p:txBody>
          <a:bodyPr/>
          <a:lstStyle>
            <a:lvl1pPr>
              <a:defRPr/>
            </a:lvl1pPr>
          </a:lstStyle>
          <a:p>
            <a:fld id="{1319AD68-38BA-4EF1-9143-FDEB9D38B741}" type="slidenum">
              <a:rPr lang="sl-SI" altLang="sl-SI"/>
              <a:pPr/>
              <a:t>‹#›</a:t>
            </a:fld>
            <a:endParaRPr lang="sl-SI" altLang="sl-SI"/>
          </a:p>
        </p:txBody>
      </p:sp>
    </p:spTree>
    <p:extLst>
      <p:ext uri="{BB962C8B-B14F-4D97-AF65-F5344CB8AC3E}">
        <p14:creationId xmlns:p14="http://schemas.microsoft.com/office/powerpoint/2010/main" val="232095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C88BA288-B52C-48AA-8DD3-3F806582C905}"/>
              </a:ext>
            </a:extLst>
          </p:cNvPr>
          <p:cNvSpPr>
            <a:spLocks noGrp="1"/>
          </p:cNvSpPr>
          <p:nvPr>
            <p:ph type="dt" sz="half" idx="10"/>
          </p:nvPr>
        </p:nvSpPr>
        <p:spPr/>
        <p:txBody>
          <a:bodyPr/>
          <a:lstStyle>
            <a:lvl1pPr>
              <a:defRPr/>
            </a:lvl1pPr>
          </a:lstStyle>
          <a:p>
            <a:pPr>
              <a:defRPr/>
            </a:pPr>
            <a:fld id="{8FADC1EC-4A32-439B-9D25-790C965C77B9}" type="datetime1">
              <a:rPr lang="sl-SI"/>
              <a:pPr>
                <a:defRPr/>
              </a:pPr>
              <a:t>30. 05. 2019</a:t>
            </a:fld>
            <a:endParaRPr lang="sl-SI"/>
          </a:p>
        </p:txBody>
      </p:sp>
      <p:sp>
        <p:nvSpPr>
          <p:cNvPr id="6" name="Footer Placeholder 2">
            <a:extLst>
              <a:ext uri="{FF2B5EF4-FFF2-40B4-BE49-F238E27FC236}">
                <a16:creationId xmlns:a16="http://schemas.microsoft.com/office/drawing/2014/main" id="{2DFE8D55-C4BB-4164-AE59-5C8D714B768B}"/>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22">
            <a:extLst>
              <a:ext uri="{FF2B5EF4-FFF2-40B4-BE49-F238E27FC236}">
                <a16:creationId xmlns:a16="http://schemas.microsoft.com/office/drawing/2014/main" id="{6F2D3FB4-CF82-48BF-994F-1D708FD19E80}"/>
              </a:ext>
            </a:extLst>
          </p:cNvPr>
          <p:cNvSpPr>
            <a:spLocks noGrp="1"/>
          </p:cNvSpPr>
          <p:nvPr>
            <p:ph type="sldNum" sz="quarter" idx="12"/>
          </p:nvPr>
        </p:nvSpPr>
        <p:spPr/>
        <p:txBody>
          <a:bodyPr/>
          <a:lstStyle>
            <a:lvl1pPr>
              <a:defRPr/>
            </a:lvl1pPr>
          </a:lstStyle>
          <a:p>
            <a:fld id="{AE7010C3-FFED-43A8-B74B-50DA311F545A}" type="slidenum">
              <a:rPr lang="sl-SI" altLang="sl-SI"/>
              <a:pPr/>
              <a:t>‹#›</a:t>
            </a:fld>
            <a:endParaRPr lang="sl-SI" altLang="sl-SI"/>
          </a:p>
        </p:txBody>
      </p:sp>
    </p:spTree>
    <p:extLst>
      <p:ext uri="{BB962C8B-B14F-4D97-AF65-F5344CB8AC3E}">
        <p14:creationId xmlns:p14="http://schemas.microsoft.com/office/powerpoint/2010/main" val="3014745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162A873A-D969-4B4B-B9FA-4BFC59EDDC33}"/>
              </a:ext>
            </a:extLst>
          </p:cNvPr>
          <p:cNvSpPr>
            <a:spLocks noGrp="1"/>
          </p:cNvSpPr>
          <p:nvPr>
            <p:ph type="dt" sz="half" idx="10"/>
          </p:nvPr>
        </p:nvSpPr>
        <p:spPr/>
        <p:txBody>
          <a:bodyPr/>
          <a:lstStyle>
            <a:lvl1pPr>
              <a:defRPr/>
            </a:lvl1pPr>
          </a:lstStyle>
          <a:p>
            <a:pPr>
              <a:defRPr/>
            </a:pPr>
            <a:fld id="{4A996E44-F1D6-4845-BED5-A695ABE8F6DF}" type="datetime1">
              <a:rPr lang="sl-SI"/>
              <a:pPr>
                <a:defRPr/>
              </a:pPr>
              <a:t>30. 05. 2019</a:t>
            </a:fld>
            <a:endParaRPr lang="sl-SI"/>
          </a:p>
        </p:txBody>
      </p:sp>
      <p:sp>
        <p:nvSpPr>
          <p:cNvPr id="6" name="Footer Placeholder 2">
            <a:extLst>
              <a:ext uri="{FF2B5EF4-FFF2-40B4-BE49-F238E27FC236}">
                <a16:creationId xmlns:a16="http://schemas.microsoft.com/office/drawing/2014/main" id="{1B829C85-AF07-4244-808D-DDBCC97F1E3C}"/>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22">
            <a:extLst>
              <a:ext uri="{FF2B5EF4-FFF2-40B4-BE49-F238E27FC236}">
                <a16:creationId xmlns:a16="http://schemas.microsoft.com/office/drawing/2014/main" id="{35BF9F82-F5EA-4A2C-8112-C89D09B43A9C}"/>
              </a:ext>
            </a:extLst>
          </p:cNvPr>
          <p:cNvSpPr>
            <a:spLocks noGrp="1"/>
          </p:cNvSpPr>
          <p:nvPr>
            <p:ph type="sldNum" sz="quarter" idx="12"/>
          </p:nvPr>
        </p:nvSpPr>
        <p:spPr/>
        <p:txBody>
          <a:bodyPr/>
          <a:lstStyle>
            <a:lvl1pPr>
              <a:defRPr/>
            </a:lvl1pPr>
          </a:lstStyle>
          <a:p>
            <a:fld id="{8598B06E-9E63-4A5A-8482-260900C0DA8C}" type="slidenum">
              <a:rPr lang="sl-SI" altLang="sl-SI"/>
              <a:pPr/>
              <a:t>‹#›</a:t>
            </a:fld>
            <a:endParaRPr lang="sl-SI" altLang="sl-SI"/>
          </a:p>
        </p:txBody>
      </p:sp>
    </p:spTree>
    <p:extLst>
      <p:ext uri="{BB962C8B-B14F-4D97-AF65-F5344CB8AC3E}">
        <p14:creationId xmlns:p14="http://schemas.microsoft.com/office/powerpoint/2010/main" val="593590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2" name="Title Placeholder 21">
            <a:extLst>
              <a:ext uri="{FF2B5EF4-FFF2-40B4-BE49-F238E27FC236}">
                <a16:creationId xmlns:a16="http://schemas.microsoft.com/office/drawing/2014/main" id="{1DD836E2-1633-4504-9986-56F9F5DF91A5}"/>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1027" name="Text Placeholder 12">
            <a:extLst>
              <a:ext uri="{FF2B5EF4-FFF2-40B4-BE49-F238E27FC236}">
                <a16:creationId xmlns:a16="http://schemas.microsoft.com/office/drawing/2014/main" id="{9B6A7793-F5FB-40EB-919D-B786BEF7A48A}"/>
              </a:ext>
            </a:extLst>
          </p:cNvPr>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l-SI"/>
              <a:t>Click to edit Master text styles</a:t>
            </a:r>
          </a:p>
          <a:p>
            <a:pPr lvl="1"/>
            <a:r>
              <a:rPr lang="en-US" altLang="sl-SI"/>
              <a:t>Second level</a:t>
            </a:r>
          </a:p>
          <a:p>
            <a:pPr lvl="2"/>
            <a:r>
              <a:rPr lang="en-US" altLang="sl-SI"/>
              <a:t>Third level</a:t>
            </a:r>
          </a:p>
          <a:p>
            <a:pPr lvl="3"/>
            <a:r>
              <a:rPr lang="en-US" altLang="sl-SI"/>
              <a:t>Fourth level</a:t>
            </a:r>
          </a:p>
          <a:p>
            <a:pPr lvl="4"/>
            <a:r>
              <a:rPr lang="en-US" altLang="sl-SI"/>
              <a:t>Fifth level</a:t>
            </a:r>
          </a:p>
        </p:txBody>
      </p:sp>
      <p:sp>
        <p:nvSpPr>
          <p:cNvPr id="14" name="Date Placeholder 13">
            <a:extLst>
              <a:ext uri="{FF2B5EF4-FFF2-40B4-BE49-F238E27FC236}">
                <a16:creationId xmlns:a16="http://schemas.microsoft.com/office/drawing/2014/main" id="{A556761C-7E58-4982-9A5E-FD49B686FFE1}"/>
              </a:ext>
            </a:extLst>
          </p:cNvPr>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smtClean="0">
                <a:solidFill>
                  <a:schemeClr val="tx1">
                    <a:shade val="50000"/>
                  </a:schemeClr>
                </a:solidFill>
                <a:latin typeface="+mn-lt"/>
              </a:defRPr>
            </a:lvl1pPr>
          </a:lstStyle>
          <a:p>
            <a:pPr>
              <a:defRPr/>
            </a:pPr>
            <a:fld id="{6E060E0A-7455-4EB1-8705-27E54C8EB3A0}" type="datetime1">
              <a:rPr lang="sl-SI"/>
              <a:pPr>
                <a:defRPr/>
              </a:pPr>
              <a:t>30. 05. 2019</a:t>
            </a:fld>
            <a:endParaRPr lang="sl-SI"/>
          </a:p>
        </p:txBody>
      </p:sp>
      <p:sp>
        <p:nvSpPr>
          <p:cNvPr id="3" name="Footer Placeholder 2">
            <a:extLst>
              <a:ext uri="{FF2B5EF4-FFF2-40B4-BE49-F238E27FC236}">
                <a16:creationId xmlns:a16="http://schemas.microsoft.com/office/drawing/2014/main" id="{A345371D-EA4D-4F8C-986E-AEEA10F28D1E}"/>
              </a:ext>
            </a:extLst>
          </p:cNvPr>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sl-SI"/>
          </a:p>
        </p:txBody>
      </p:sp>
      <p:sp>
        <p:nvSpPr>
          <p:cNvPr id="23" name="Slide Number Placeholder 22">
            <a:extLst>
              <a:ext uri="{FF2B5EF4-FFF2-40B4-BE49-F238E27FC236}">
                <a16:creationId xmlns:a16="http://schemas.microsoft.com/office/drawing/2014/main" id="{A4368F24-52B8-42B9-AA1C-5654DF2801DE}"/>
              </a:ext>
            </a:extLst>
          </p:cNvPr>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sz="1200">
                <a:solidFill>
                  <a:srgbClr val="BCBCBC"/>
                </a:solidFill>
                <a:latin typeface="Book Antiqua" panose="02040602050305030304" pitchFamily="18" charset="0"/>
              </a:defRPr>
            </a:lvl1pPr>
          </a:lstStyle>
          <a:p>
            <a:fld id="{7695E426-033D-4172-A8C0-954C7A39DD4C}" type="slidenum">
              <a:rPr lang="sl-SI" altLang="sl-SI"/>
              <a:pPr/>
              <a:t>‹#›</a:t>
            </a:fld>
            <a:endParaRPr lang="sl-SI" altLang="sl-SI"/>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83"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fontAlgn="base">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fontAlgn="base">
        <a:spcBef>
          <a:spcPct val="0"/>
        </a:spcBef>
        <a:spcAft>
          <a:spcPct val="0"/>
        </a:spcAft>
        <a:defRPr sz="4100" b="1">
          <a:solidFill>
            <a:schemeClr val="tx1"/>
          </a:solidFill>
          <a:latin typeface="Lucida Sans" panose="020B0602030504020204" pitchFamily="34" charset="0"/>
        </a:defRPr>
      </a:lvl2pPr>
      <a:lvl3pPr algn="ctr" rtl="0" fontAlgn="base">
        <a:spcBef>
          <a:spcPct val="0"/>
        </a:spcBef>
        <a:spcAft>
          <a:spcPct val="0"/>
        </a:spcAft>
        <a:defRPr sz="4100" b="1">
          <a:solidFill>
            <a:schemeClr val="tx1"/>
          </a:solidFill>
          <a:latin typeface="Lucida Sans" panose="020B0602030504020204" pitchFamily="34" charset="0"/>
        </a:defRPr>
      </a:lvl3pPr>
      <a:lvl4pPr algn="ctr" rtl="0" fontAlgn="base">
        <a:spcBef>
          <a:spcPct val="0"/>
        </a:spcBef>
        <a:spcAft>
          <a:spcPct val="0"/>
        </a:spcAft>
        <a:defRPr sz="4100" b="1">
          <a:solidFill>
            <a:schemeClr val="tx1"/>
          </a:solidFill>
          <a:latin typeface="Lucida Sans" panose="020B0602030504020204" pitchFamily="34" charset="0"/>
        </a:defRPr>
      </a:lvl4pPr>
      <a:lvl5pPr algn="ctr" rtl="0" fontAlgn="base">
        <a:spcBef>
          <a:spcPct val="0"/>
        </a:spcBef>
        <a:spcAft>
          <a:spcPct val="0"/>
        </a:spcAft>
        <a:defRPr sz="4100" b="1">
          <a:solidFill>
            <a:schemeClr val="tx1"/>
          </a:solidFill>
          <a:latin typeface="Lucida Sans" panose="020B0602030504020204" pitchFamily="34" charset="0"/>
        </a:defRPr>
      </a:lvl5pPr>
      <a:lvl6pPr marL="457200" algn="ctr" rtl="0" fontAlgn="base">
        <a:spcBef>
          <a:spcPct val="0"/>
        </a:spcBef>
        <a:spcAft>
          <a:spcPct val="0"/>
        </a:spcAft>
        <a:defRPr sz="4100" b="1">
          <a:solidFill>
            <a:schemeClr val="tx1"/>
          </a:solidFill>
          <a:latin typeface="Lucida Sans" panose="020B0602030504020204" pitchFamily="34" charset="0"/>
        </a:defRPr>
      </a:lvl6pPr>
      <a:lvl7pPr marL="914400" algn="ctr" rtl="0" fontAlgn="base">
        <a:spcBef>
          <a:spcPct val="0"/>
        </a:spcBef>
        <a:spcAft>
          <a:spcPct val="0"/>
        </a:spcAft>
        <a:defRPr sz="4100" b="1">
          <a:solidFill>
            <a:schemeClr val="tx1"/>
          </a:solidFill>
          <a:latin typeface="Lucida Sans" panose="020B0602030504020204" pitchFamily="34" charset="0"/>
        </a:defRPr>
      </a:lvl7pPr>
      <a:lvl8pPr marL="1371600" algn="ctr" rtl="0" fontAlgn="base">
        <a:spcBef>
          <a:spcPct val="0"/>
        </a:spcBef>
        <a:spcAft>
          <a:spcPct val="0"/>
        </a:spcAft>
        <a:defRPr sz="4100" b="1">
          <a:solidFill>
            <a:schemeClr val="tx1"/>
          </a:solidFill>
          <a:latin typeface="Lucida Sans" panose="020B0602030504020204" pitchFamily="34" charset="0"/>
        </a:defRPr>
      </a:lvl8pPr>
      <a:lvl9pPr marL="1828800" algn="ctr" rtl="0" fontAlgn="base">
        <a:spcBef>
          <a:spcPct val="0"/>
        </a:spcBef>
        <a:spcAft>
          <a:spcPct val="0"/>
        </a:spcAft>
        <a:defRPr sz="4100" b="1">
          <a:solidFill>
            <a:schemeClr val="tx1"/>
          </a:solidFill>
          <a:latin typeface="Lucida Sans" panose="020B0602030504020204" pitchFamily="34" charset="0"/>
        </a:defRPr>
      </a:lvl9pPr>
    </p:titleStyle>
    <p:bodyStyle>
      <a:lvl1pPr marL="547688" indent="-411163" algn="l" rtl="0" fontAlgn="base">
        <a:spcBef>
          <a:spcPct val="20000"/>
        </a:spcBef>
        <a:spcAft>
          <a:spcPct val="0"/>
        </a:spcAft>
        <a:buClr>
          <a:srgbClr val="F9F9F9"/>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fontAlgn="base">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fontAlgn="base">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fontAlgn="base">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fontAlgn="base">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en.wikipedia.org/wiki/Southern_Africa" TargetMode="External"/><Relationship Id="rId3" Type="http://schemas.openxmlformats.org/officeDocument/2006/relationships/hyperlink" Target="http://en.wikipedia.org/wiki/Cumulonimbus_cloud" TargetMode="External"/><Relationship Id="rId7" Type="http://schemas.openxmlformats.org/officeDocument/2006/relationships/hyperlink" Target="http://en.wikipedia.org/wiki/Kilometre" TargetMode="External"/><Relationship Id="rId2" Type="http://schemas.openxmlformats.org/officeDocument/2006/relationships/audio" Target="../media/audio3.wav"/><Relationship Id="rId1" Type="http://schemas.openxmlformats.org/officeDocument/2006/relationships/slideLayout" Target="../slideLayouts/slideLayout2.xml"/><Relationship Id="rId6" Type="http://schemas.openxmlformats.org/officeDocument/2006/relationships/hyperlink" Target="http://en.wikipedia.org/wiki/Debris" TargetMode="External"/><Relationship Id="rId5" Type="http://schemas.openxmlformats.org/officeDocument/2006/relationships/hyperlink" Target="http://en.wikipedia.org/wiki/Funnel" TargetMode="External"/><Relationship Id="rId4" Type="http://schemas.openxmlformats.org/officeDocument/2006/relationships/hyperlink" Target="http://en.wikipedia.org/wiki/Condensation"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en.wikipedia.org/wiki/Rio_Grande_Rift" TargetMode="External"/><Relationship Id="rId3" Type="http://schemas.openxmlformats.org/officeDocument/2006/relationships/hyperlink" Target="http://en.wikipedia.org/wiki/Extrusive_(geology)" TargetMode="External"/><Relationship Id="rId7" Type="http://schemas.openxmlformats.org/officeDocument/2006/relationships/hyperlink" Target="http://en.wikipedia.org/wiki/Wells_Gray-Clearwater_volcanic_field" TargetMode="External"/><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hyperlink" Target="http://en.wikipedia.org/wiki/African_Rift_Valley" TargetMode="External"/><Relationship Id="rId5" Type="http://schemas.openxmlformats.org/officeDocument/2006/relationships/hyperlink" Target="http://en.wikipedia.org/wiki/Crust_(geology)" TargetMode="External"/><Relationship Id="rId10" Type="http://schemas.openxmlformats.org/officeDocument/2006/relationships/hyperlink" Target="http://en.wikipedia.org/wiki/Eifel" TargetMode="External"/><Relationship Id="rId4" Type="http://schemas.openxmlformats.org/officeDocument/2006/relationships/hyperlink" Target="http://en.wikipedia.org/wiki/Tectonic_plates" TargetMode="External"/><Relationship Id="rId9" Type="http://schemas.openxmlformats.org/officeDocument/2006/relationships/hyperlink" Target="http://en.wikipedia.org/wiki/Rhine#Geography"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8E9B9-1B8D-4EB9-881B-BEFEB2B1BF24}"/>
              </a:ext>
            </a:extLst>
          </p:cNvPr>
          <p:cNvSpPr>
            <a:spLocks noGrp="1"/>
          </p:cNvSpPr>
          <p:nvPr>
            <p:ph type="ctrTitle"/>
          </p:nvPr>
        </p:nvSpPr>
        <p:spPr/>
        <p:txBody>
          <a:bodyPr/>
          <a:lstStyle/>
          <a:p>
            <a:pPr fontAlgn="auto">
              <a:spcAft>
                <a:spcPts val="0"/>
              </a:spcAft>
              <a:defRPr/>
            </a:pPr>
            <a:r>
              <a:rPr lang="sl-SI" dirty="0">
                <a:latin typeface="Algerian" pitchFamily="82" charset="0"/>
              </a:rPr>
              <a:t>NATURAL DISASTERS</a:t>
            </a:r>
          </a:p>
        </p:txBody>
      </p:sp>
      <p:sp>
        <p:nvSpPr>
          <p:cNvPr id="4" name="Slide Number Placeholder 3">
            <a:extLst>
              <a:ext uri="{FF2B5EF4-FFF2-40B4-BE49-F238E27FC236}">
                <a16:creationId xmlns:a16="http://schemas.microsoft.com/office/drawing/2014/main" id="{69BFF9DD-6C5E-4324-821D-CB6283611743}"/>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CEBC2EBE-91A4-4334-AA46-50849D8C442D}" type="slidenum">
              <a:rPr lang="sl-SI" altLang="sl-SI">
                <a:solidFill>
                  <a:srgbClr val="BCBCBC"/>
                </a:solidFill>
              </a:rPr>
              <a:pPr/>
              <a:t>1</a:t>
            </a:fld>
            <a:endParaRPr lang="sl-SI" altLang="sl-SI">
              <a:solidFill>
                <a:srgbClr val="BCBCBC"/>
              </a:solidFill>
            </a:endParaRPr>
          </a:p>
        </p:txBody>
      </p:sp>
      <p:sp>
        <p:nvSpPr>
          <p:cNvPr id="3076" name="Subtitle 2">
            <a:extLst>
              <a:ext uri="{FF2B5EF4-FFF2-40B4-BE49-F238E27FC236}">
                <a16:creationId xmlns:a16="http://schemas.microsoft.com/office/drawing/2014/main" id="{143795DE-6260-4219-B632-E20547E20A57}"/>
              </a:ext>
            </a:extLst>
          </p:cNvPr>
          <p:cNvSpPr>
            <a:spLocks noGrp="1"/>
          </p:cNvSpPr>
          <p:nvPr>
            <p:ph type="subTitle" idx="1"/>
          </p:nvPr>
        </p:nvSpPr>
        <p:spPr>
          <a:xfrm>
            <a:off x="1371600" y="3332163"/>
            <a:ext cx="6400800" cy="1752600"/>
          </a:xfrm>
        </p:spPr>
        <p:txBody>
          <a:bodyPr/>
          <a:lstStyle/>
          <a:p>
            <a:r>
              <a:rPr lang="sl-SI" altLang="sl-SI" dirty="0">
                <a:latin typeface="Algerian" panose="04020705040A02060702" pitchFamily="82" charset="0"/>
              </a:rPr>
              <a:t> </a:t>
            </a:r>
            <a:endParaRPr lang="en-US" altLang="sl-SI" dirty="0">
              <a:latin typeface="Algerian" panose="04020705040A02060702" pitchFamily="82" charset="0"/>
            </a:endParaRPr>
          </a:p>
        </p:txBody>
      </p:sp>
    </p:spTree>
  </p:cSld>
  <p:clrMapOvr>
    <a:masterClrMapping/>
  </p:clrMapOvr>
  <p:transition>
    <p:newsflash/>
    <p:sndAc>
      <p:stSnd>
        <p:snd r:embed="rId2" name="wind.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7F628-3667-49CC-A17A-30215B2A849B}"/>
              </a:ext>
            </a:extLst>
          </p:cNvPr>
          <p:cNvSpPr>
            <a:spLocks noGrp="1"/>
          </p:cNvSpPr>
          <p:nvPr>
            <p:ph type="title"/>
          </p:nvPr>
        </p:nvSpPr>
        <p:spPr/>
        <p:txBody>
          <a:bodyPr/>
          <a:lstStyle/>
          <a:p>
            <a:pPr fontAlgn="auto">
              <a:spcAft>
                <a:spcPts val="0"/>
              </a:spcAft>
              <a:defRPr/>
            </a:pPr>
            <a:r>
              <a:rPr lang="en-US" dirty="0">
                <a:latin typeface="Algerian" pitchFamily="82" charset="0"/>
              </a:rPr>
              <a:t>TORNADO</a:t>
            </a:r>
            <a:endParaRPr lang="sl-SI" dirty="0">
              <a:latin typeface="Algerian" pitchFamily="82" charset="0"/>
            </a:endParaRPr>
          </a:p>
        </p:txBody>
      </p:sp>
      <p:sp>
        <p:nvSpPr>
          <p:cNvPr id="3" name="Content Placeholder 2">
            <a:extLst>
              <a:ext uri="{FF2B5EF4-FFF2-40B4-BE49-F238E27FC236}">
                <a16:creationId xmlns:a16="http://schemas.microsoft.com/office/drawing/2014/main" id="{CAB52B2B-C948-46CB-ADE4-8BF5497DD85C}"/>
              </a:ext>
            </a:extLst>
          </p:cNvPr>
          <p:cNvSpPr>
            <a:spLocks noGrp="1"/>
          </p:cNvSpPr>
          <p:nvPr>
            <p:ph idx="1"/>
          </p:nvPr>
        </p:nvSpPr>
        <p:spPr/>
        <p:txBody>
          <a:bodyPr>
            <a:normAutofit fontScale="85000" lnSpcReduction="20000"/>
          </a:bodyPr>
          <a:lstStyle/>
          <a:p>
            <a:pPr marL="548640" indent="-411480" fontAlgn="auto">
              <a:spcAft>
                <a:spcPts val="0"/>
              </a:spcAft>
              <a:buClr>
                <a:schemeClr val="tx1">
                  <a:shade val="95000"/>
                </a:schemeClr>
              </a:buClr>
              <a:buFont typeface="Wingdings 2"/>
              <a:buChar char=""/>
              <a:defRPr/>
            </a:pPr>
            <a:r>
              <a:rPr lang="en-US" sz="2600" dirty="0"/>
              <a:t>A tornado is a violent, rotating column of air which is in contact with both the surface of the earth and a </a:t>
            </a:r>
            <a:r>
              <a:rPr lang="en-US" sz="2600" dirty="0">
                <a:hlinkClick r:id="rId3" tooltip="Cumulonimbus cloud"/>
              </a:rPr>
              <a:t>cloud</a:t>
            </a:r>
            <a:r>
              <a:rPr lang="en-US" sz="2600" dirty="0"/>
              <a:t> . Tornadoes come in many sizes but are typically in the form of a visible </a:t>
            </a:r>
            <a:r>
              <a:rPr lang="en-US" sz="2600" dirty="0">
                <a:hlinkClick r:id="rId4" tooltip="Condensation"/>
              </a:rPr>
              <a:t>condensation</a:t>
            </a:r>
            <a:r>
              <a:rPr lang="en-US" sz="2600" dirty="0"/>
              <a:t> </a:t>
            </a:r>
            <a:r>
              <a:rPr lang="en-US" sz="2600" dirty="0">
                <a:hlinkClick r:id="rId5" tooltip="Funnel"/>
              </a:rPr>
              <a:t>tunnel</a:t>
            </a:r>
            <a:r>
              <a:rPr lang="en-US" sz="2600" dirty="0"/>
              <a:t>, whose narrow end touches the earth and is often circled by a cloud of </a:t>
            </a:r>
            <a:r>
              <a:rPr lang="en-US" sz="2600" dirty="0">
                <a:hlinkClick r:id="rId6" tooltip="Debris"/>
              </a:rPr>
              <a:t>debris</a:t>
            </a:r>
            <a:r>
              <a:rPr lang="en-US" sz="2600" dirty="0"/>
              <a:t>.</a:t>
            </a:r>
          </a:p>
          <a:p>
            <a:pPr marL="548640" indent="-411480" fontAlgn="auto">
              <a:spcAft>
                <a:spcPts val="0"/>
              </a:spcAft>
              <a:buClr>
                <a:schemeClr val="tx1">
                  <a:shade val="95000"/>
                </a:schemeClr>
              </a:buClr>
              <a:buFont typeface="Wingdings 2"/>
              <a:buChar char=""/>
              <a:defRPr/>
            </a:pPr>
            <a:r>
              <a:rPr lang="en-US" sz="2600" dirty="0"/>
              <a:t>Most tornadoes have wind speeds between 64 km/h and 177 km/h, are approximately 75 m across, and travel several </a:t>
            </a:r>
            <a:r>
              <a:rPr lang="en-US" sz="2600" dirty="0">
                <a:hlinkClick r:id="rId7" tooltip="Kilometre"/>
              </a:rPr>
              <a:t>kilometers</a:t>
            </a:r>
            <a:r>
              <a:rPr lang="en-US" sz="2600" dirty="0"/>
              <a:t> before disappearing. Some turn with wind speeds of more than 480 km/h, stretch more than 1.6 km across, and stay on the ground for dozens of miles (more than 100 km).</a:t>
            </a:r>
          </a:p>
          <a:p>
            <a:pPr marL="548640" indent="-411480" fontAlgn="auto">
              <a:spcAft>
                <a:spcPts val="0"/>
              </a:spcAft>
              <a:buClr>
                <a:schemeClr val="tx1">
                  <a:shade val="95000"/>
                </a:schemeClr>
              </a:buClr>
              <a:buFont typeface="Wingdings 2"/>
              <a:buChar char=""/>
              <a:defRPr/>
            </a:pPr>
            <a:r>
              <a:rPr lang="en-US" sz="2600" dirty="0"/>
              <a:t>Although tornadoes have been observed on every continent except Antarctica, most occur in the United States.  They also commonly occur in southern Canada, south-central and eastern Asia, South America, </a:t>
            </a:r>
            <a:r>
              <a:rPr lang="en-US" sz="2600" dirty="0">
                <a:hlinkClick r:id="rId8" tooltip="Southern Africa"/>
              </a:rPr>
              <a:t>Southern Africa</a:t>
            </a:r>
            <a:r>
              <a:rPr lang="en-US" sz="2600" dirty="0"/>
              <a:t>, southeast Europe, Western Australia, and New Zealand. </a:t>
            </a:r>
          </a:p>
          <a:p>
            <a:pPr marL="548640" indent="-411480" fontAlgn="auto">
              <a:spcAft>
                <a:spcPts val="0"/>
              </a:spcAft>
              <a:buClr>
                <a:schemeClr val="tx1">
                  <a:shade val="95000"/>
                </a:schemeClr>
              </a:buClr>
              <a:buFont typeface="Wingdings 2"/>
              <a:buChar char=""/>
              <a:defRPr/>
            </a:pPr>
            <a:endParaRPr lang="sl-SI" dirty="0"/>
          </a:p>
        </p:txBody>
      </p:sp>
      <p:sp>
        <p:nvSpPr>
          <p:cNvPr id="4" name="Slide Number Placeholder 3">
            <a:extLst>
              <a:ext uri="{FF2B5EF4-FFF2-40B4-BE49-F238E27FC236}">
                <a16:creationId xmlns:a16="http://schemas.microsoft.com/office/drawing/2014/main" id="{82A75690-E941-4478-9349-9D5C6628F832}"/>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D5CAD19D-25A0-4FEB-86A2-1014DB13C93D}" type="slidenum">
              <a:rPr lang="sl-SI" altLang="sl-SI">
                <a:solidFill>
                  <a:srgbClr val="BCBCBC"/>
                </a:solidFill>
              </a:rPr>
              <a:pPr/>
              <a:t>10</a:t>
            </a:fld>
            <a:endParaRPr lang="sl-SI" altLang="sl-SI">
              <a:solidFill>
                <a:srgbClr val="BCBCBC"/>
              </a:solidFill>
            </a:endParaRPr>
          </a:p>
        </p:txBody>
      </p:sp>
    </p:spTree>
  </p:cSld>
  <p:clrMapOvr>
    <a:masterClrMapping/>
  </p:clrMapOvr>
  <p:transition>
    <p:newsflash/>
    <p:sndAc>
      <p:stSnd>
        <p:snd r:embed="rId2" name="breeze.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49B13-73B9-4611-9387-797C496A59C5}"/>
              </a:ext>
            </a:extLst>
          </p:cNvPr>
          <p:cNvSpPr>
            <a:spLocks noGrp="1"/>
          </p:cNvSpPr>
          <p:nvPr>
            <p:ph type="title"/>
          </p:nvPr>
        </p:nvSpPr>
        <p:spPr/>
        <p:txBody>
          <a:bodyPr/>
          <a:lstStyle/>
          <a:p>
            <a:pPr fontAlgn="auto">
              <a:spcAft>
                <a:spcPts val="0"/>
              </a:spcAft>
              <a:defRPr/>
            </a:pPr>
            <a:endParaRPr lang="sl-SI"/>
          </a:p>
        </p:txBody>
      </p:sp>
      <p:pic>
        <p:nvPicPr>
          <p:cNvPr id="13315" name="Content Placeholder 4" descr="TornadoOklahoma.jpg">
            <a:extLst>
              <a:ext uri="{FF2B5EF4-FFF2-40B4-BE49-F238E27FC236}">
                <a16:creationId xmlns:a16="http://schemas.microsoft.com/office/drawing/2014/main" id="{F5F37494-A8BF-425D-B859-1234054C93A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285875" y="1714500"/>
            <a:ext cx="6502400" cy="4495800"/>
          </a:xfrm>
        </p:spPr>
      </p:pic>
      <p:sp>
        <p:nvSpPr>
          <p:cNvPr id="4" name="Slide Number Placeholder 3">
            <a:extLst>
              <a:ext uri="{FF2B5EF4-FFF2-40B4-BE49-F238E27FC236}">
                <a16:creationId xmlns:a16="http://schemas.microsoft.com/office/drawing/2014/main" id="{34592287-BEE9-45A4-9B4A-AB814FAED122}"/>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F17EF488-379A-4046-86D5-807D3025B200}" type="slidenum">
              <a:rPr lang="sl-SI" altLang="sl-SI">
                <a:solidFill>
                  <a:srgbClr val="BCBCBC"/>
                </a:solidFill>
              </a:rPr>
              <a:pPr/>
              <a:t>11</a:t>
            </a:fld>
            <a:endParaRPr lang="sl-SI" altLang="sl-SI">
              <a:solidFill>
                <a:srgbClr val="BCBCBC"/>
              </a:solidFill>
            </a:endParaRPr>
          </a:p>
        </p:txBody>
      </p:sp>
    </p:spTree>
  </p:cSld>
  <p:clrMapOvr>
    <a:masterClrMapping/>
  </p:clrMapOvr>
  <p:transition>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CDE0D-A93C-4F1B-8732-0D987B32740F}"/>
              </a:ext>
            </a:extLst>
          </p:cNvPr>
          <p:cNvSpPr>
            <a:spLocks noGrp="1"/>
          </p:cNvSpPr>
          <p:nvPr>
            <p:ph type="title"/>
          </p:nvPr>
        </p:nvSpPr>
        <p:spPr/>
        <p:txBody>
          <a:bodyPr/>
          <a:lstStyle/>
          <a:p>
            <a:pPr fontAlgn="auto">
              <a:spcAft>
                <a:spcPts val="0"/>
              </a:spcAft>
              <a:defRPr/>
            </a:pPr>
            <a:r>
              <a:rPr lang="en-US" dirty="0">
                <a:latin typeface="Algerian" pitchFamily="82" charset="0"/>
              </a:rPr>
              <a:t>FLOOD</a:t>
            </a:r>
            <a:endParaRPr lang="sl-SI" dirty="0">
              <a:latin typeface="Algerian" pitchFamily="82" charset="0"/>
            </a:endParaRPr>
          </a:p>
        </p:txBody>
      </p:sp>
      <p:sp>
        <p:nvSpPr>
          <p:cNvPr id="14339" name="Content Placeholder 2">
            <a:extLst>
              <a:ext uri="{FF2B5EF4-FFF2-40B4-BE49-F238E27FC236}">
                <a16:creationId xmlns:a16="http://schemas.microsoft.com/office/drawing/2014/main" id="{1FCADFF1-A01D-4D1B-8402-284470C7E586}"/>
              </a:ext>
            </a:extLst>
          </p:cNvPr>
          <p:cNvSpPr>
            <a:spLocks noGrp="1"/>
          </p:cNvSpPr>
          <p:nvPr>
            <p:ph idx="1"/>
          </p:nvPr>
        </p:nvSpPr>
        <p:spPr/>
        <p:txBody>
          <a:bodyPr/>
          <a:lstStyle/>
          <a:p>
            <a:r>
              <a:rPr lang="en-US" altLang="sl-SI"/>
              <a:t> </a:t>
            </a:r>
            <a:endParaRPr lang="en-US" altLang="sl-SI" sz="2000"/>
          </a:p>
          <a:p>
            <a:r>
              <a:rPr lang="en-US" altLang="sl-SI" sz="2000"/>
              <a:t>A flood is an overflow of an expanse of water that submerges land.  In the sense of "flowing water", the word may also be applied to the inflow of the tide. Flooding may result from the volume of water within, such as a river or lake, exceeding the total capacity of its bounds, with a terrifying result. It can also occur in rivers, when the strength of the river is so high it flows out of the river channel, particularly at bends or meanders.</a:t>
            </a:r>
          </a:p>
          <a:p>
            <a:endParaRPr lang="sl-SI" altLang="sl-SI"/>
          </a:p>
        </p:txBody>
      </p:sp>
      <p:sp>
        <p:nvSpPr>
          <p:cNvPr id="4" name="Slide Number Placeholder 3">
            <a:extLst>
              <a:ext uri="{FF2B5EF4-FFF2-40B4-BE49-F238E27FC236}">
                <a16:creationId xmlns:a16="http://schemas.microsoft.com/office/drawing/2014/main" id="{EC94D2AF-711A-4C1C-9CFC-5CE96AFC1831}"/>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338B2D7E-C4B5-4158-8053-7DF2B79DEB76}" type="slidenum">
              <a:rPr lang="sl-SI" altLang="sl-SI">
                <a:solidFill>
                  <a:srgbClr val="BCBCBC"/>
                </a:solidFill>
              </a:rPr>
              <a:pPr/>
              <a:t>12</a:t>
            </a:fld>
            <a:endParaRPr lang="sl-SI" altLang="sl-SI">
              <a:solidFill>
                <a:srgbClr val="BCBCBC"/>
              </a:solidFill>
            </a:endParaRPr>
          </a:p>
        </p:txBody>
      </p:sp>
    </p:spTree>
  </p:cSld>
  <p:clrMapOvr>
    <a:masterClrMapping/>
  </p:clrMapOvr>
  <p:transition>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0F41F-B6FC-4061-9DF7-8DB1589A51CF}"/>
              </a:ext>
            </a:extLst>
          </p:cNvPr>
          <p:cNvSpPr>
            <a:spLocks noGrp="1"/>
          </p:cNvSpPr>
          <p:nvPr>
            <p:ph type="title"/>
          </p:nvPr>
        </p:nvSpPr>
        <p:spPr/>
        <p:txBody>
          <a:bodyPr/>
          <a:lstStyle/>
          <a:p>
            <a:pPr fontAlgn="auto">
              <a:spcAft>
                <a:spcPts val="0"/>
              </a:spcAft>
              <a:defRPr/>
            </a:pPr>
            <a:endParaRPr lang="sl-SI" dirty="0"/>
          </a:p>
        </p:txBody>
      </p:sp>
      <p:pic>
        <p:nvPicPr>
          <p:cNvPr id="15363" name="Content Placeholder 4" descr="flood.jpg">
            <a:extLst>
              <a:ext uri="{FF2B5EF4-FFF2-40B4-BE49-F238E27FC236}">
                <a16:creationId xmlns:a16="http://schemas.microsoft.com/office/drawing/2014/main" id="{BAA89B75-0030-4804-B5F5-33ADB2C2AE3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500188" y="1600200"/>
            <a:ext cx="6143625" cy="4708525"/>
          </a:xfrm>
        </p:spPr>
      </p:pic>
      <p:sp>
        <p:nvSpPr>
          <p:cNvPr id="4" name="Slide Number Placeholder 3">
            <a:extLst>
              <a:ext uri="{FF2B5EF4-FFF2-40B4-BE49-F238E27FC236}">
                <a16:creationId xmlns:a16="http://schemas.microsoft.com/office/drawing/2014/main" id="{4AF754B4-ECCC-4C65-AD60-6F75FE12D552}"/>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51A2CB27-3B59-45AC-A222-6D5C33209DB4}" type="slidenum">
              <a:rPr lang="sl-SI" altLang="sl-SI">
                <a:solidFill>
                  <a:srgbClr val="BCBCBC"/>
                </a:solidFill>
              </a:rPr>
              <a:pPr/>
              <a:t>13</a:t>
            </a:fld>
            <a:endParaRPr lang="sl-SI" altLang="sl-SI">
              <a:solidFill>
                <a:srgbClr val="BCBCBC"/>
              </a:solidFill>
            </a:endParaRPr>
          </a:p>
        </p:txBody>
      </p:sp>
    </p:spTree>
  </p:cSld>
  <p:clrMapOvr>
    <a:masterClrMapping/>
  </p:clrMapOvr>
  <p:transition>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638BD-2DA9-4AA7-8860-29DFCFE368B8}"/>
              </a:ext>
            </a:extLst>
          </p:cNvPr>
          <p:cNvSpPr>
            <a:spLocks noGrp="1"/>
          </p:cNvSpPr>
          <p:nvPr>
            <p:ph type="title"/>
          </p:nvPr>
        </p:nvSpPr>
        <p:spPr/>
        <p:txBody>
          <a:bodyPr/>
          <a:lstStyle/>
          <a:p>
            <a:pPr fontAlgn="auto">
              <a:spcAft>
                <a:spcPts val="0"/>
              </a:spcAft>
              <a:defRPr/>
            </a:pPr>
            <a:r>
              <a:rPr lang="en-US" dirty="0">
                <a:latin typeface="Algerian" pitchFamily="82" charset="0"/>
              </a:rPr>
              <a:t>AVALANCHE</a:t>
            </a:r>
            <a:endParaRPr lang="sl-SI" dirty="0">
              <a:latin typeface="Algerian" pitchFamily="82" charset="0"/>
            </a:endParaRPr>
          </a:p>
        </p:txBody>
      </p:sp>
      <p:sp>
        <p:nvSpPr>
          <p:cNvPr id="3" name="Content Placeholder 2">
            <a:extLst>
              <a:ext uri="{FF2B5EF4-FFF2-40B4-BE49-F238E27FC236}">
                <a16:creationId xmlns:a16="http://schemas.microsoft.com/office/drawing/2014/main" id="{4EE192E3-C072-4CFD-9AD7-E4F701B32811}"/>
              </a:ext>
            </a:extLst>
          </p:cNvPr>
          <p:cNvSpPr>
            <a:spLocks noGrp="1"/>
          </p:cNvSpPr>
          <p:nvPr>
            <p:ph idx="1"/>
          </p:nvPr>
        </p:nvSpPr>
        <p:spPr/>
        <p:txBody>
          <a:bodyPr>
            <a:normAutofit lnSpcReduction="10000"/>
          </a:bodyPr>
          <a:lstStyle/>
          <a:p>
            <a:pPr marL="548640" indent="-411480" fontAlgn="auto">
              <a:spcAft>
                <a:spcPts val="0"/>
              </a:spcAft>
              <a:buClr>
                <a:schemeClr val="tx1">
                  <a:shade val="95000"/>
                </a:schemeClr>
              </a:buClr>
              <a:buFont typeface="Wingdings 2"/>
              <a:buChar char=""/>
              <a:defRPr/>
            </a:pPr>
            <a:r>
              <a:rPr lang="en-US" sz="2400" dirty="0"/>
              <a:t>Disastrous avalanches occur when massive parts of snow break loose from a mountainside and shatter like broken glass as they race downhill. These moving masses can reach speeds of 130 kilometers per hour within about five seconds. Victims caught in these events seldom escape. Avalanches are most common during and in the 24 hours right after a storm that dumps 12 inches (30 centimeters) or more of fresh snow. The quick pileup overloads the underlying snowpack, which causes a weak layer beneath the slab to fracture. The layers are an archive of winter weather: Big dumps, drought, rain, a hard freeze, and more snow. How the layers bond often determines how easily one will weaken and cause a slide.</a:t>
            </a:r>
            <a:endParaRPr lang="sl-SI" sz="2400" dirty="0"/>
          </a:p>
          <a:p>
            <a:pPr marL="548640" indent="-411480" fontAlgn="auto">
              <a:spcAft>
                <a:spcPts val="0"/>
              </a:spcAft>
              <a:buClr>
                <a:schemeClr val="tx1">
                  <a:shade val="95000"/>
                </a:schemeClr>
              </a:buClr>
              <a:buFont typeface="Wingdings 2"/>
              <a:buChar char=""/>
              <a:defRPr/>
            </a:pPr>
            <a:endParaRPr lang="sl-SI" dirty="0"/>
          </a:p>
        </p:txBody>
      </p:sp>
      <p:sp>
        <p:nvSpPr>
          <p:cNvPr id="4" name="Slide Number Placeholder 3">
            <a:extLst>
              <a:ext uri="{FF2B5EF4-FFF2-40B4-BE49-F238E27FC236}">
                <a16:creationId xmlns:a16="http://schemas.microsoft.com/office/drawing/2014/main" id="{A1670B62-A6EF-4A4C-89F7-3B4B29446ECA}"/>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064CC939-45C7-4449-A317-DF4E5FA4D2E7}" type="slidenum">
              <a:rPr lang="sl-SI" altLang="sl-SI">
                <a:solidFill>
                  <a:srgbClr val="BCBCBC"/>
                </a:solidFill>
              </a:rPr>
              <a:pPr/>
              <a:t>14</a:t>
            </a:fld>
            <a:endParaRPr lang="sl-SI" altLang="sl-SI">
              <a:solidFill>
                <a:srgbClr val="BCBCBC"/>
              </a:solidFill>
            </a:endParaRPr>
          </a:p>
        </p:txBody>
      </p:sp>
    </p:spTree>
  </p:cSld>
  <p:clrMapOvr>
    <a:masterClrMapping/>
  </p:clrMapOvr>
  <p:transition>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34DDF-AA4A-4F2E-A093-92F23895E56D}"/>
              </a:ext>
            </a:extLst>
          </p:cNvPr>
          <p:cNvSpPr>
            <a:spLocks noGrp="1"/>
          </p:cNvSpPr>
          <p:nvPr>
            <p:ph type="title"/>
          </p:nvPr>
        </p:nvSpPr>
        <p:spPr/>
        <p:txBody>
          <a:bodyPr/>
          <a:lstStyle/>
          <a:p>
            <a:pPr fontAlgn="auto">
              <a:spcAft>
                <a:spcPts val="0"/>
              </a:spcAft>
              <a:defRPr/>
            </a:pPr>
            <a:endParaRPr lang="sl-SI"/>
          </a:p>
        </p:txBody>
      </p:sp>
      <p:pic>
        <p:nvPicPr>
          <p:cNvPr id="17411" name="Content Placeholder 4" descr="avalanche%5B1%5D-788339.jpg">
            <a:extLst>
              <a:ext uri="{FF2B5EF4-FFF2-40B4-BE49-F238E27FC236}">
                <a16:creationId xmlns:a16="http://schemas.microsoft.com/office/drawing/2014/main" id="{35F72ECA-A007-496B-89B4-EFCA427EDE04}"/>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2227263" y="1600200"/>
            <a:ext cx="4689475" cy="4708525"/>
          </a:xfrm>
        </p:spPr>
      </p:pic>
      <p:sp>
        <p:nvSpPr>
          <p:cNvPr id="4" name="Slide Number Placeholder 3">
            <a:extLst>
              <a:ext uri="{FF2B5EF4-FFF2-40B4-BE49-F238E27FC236}">
                <a16:creationId xmlns:a16="http://schemas.microsoft.com/office/drawing/2014/main" id="{7614CC18-AB5C-43B3-8AF2-A140106BA8E2}"/>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3151BA01-93A4-4A72-8A06-C9B2A8ECAC17}" type="slidenum">
              <a:rPr lang="sl-SI" altLang="sl-SI">
                <a:solidFill>
                  <a:srgbClr val="BCBCBC"/>
                </a:solidFill>
              </a:rPr>
              <a:pPr/>
              <a:t>15</a:t>
            </a:fld>
            <a:endParaRPr lang="sl-SI" altLang="sl-SI">
              <a:solidFill>
                <a:srgbClr val="BCBCBC"/>
              </a:solidFill>
            </a:endParaRPr>
          </a:p>
        </p:txBody>
      </p:sp>
    </p:spTree>
  </p:cSld>
  <p:clrMapOvr>
    <a:masterClrMapping/>
  </p:clrMapOvr>
  <p:transition>
    <p:newsflash/>
    <p:sndAc>
      <p:stSnd>
        <p:snd r:embed="rId2" name="bomb.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D5988-7876-4D6F-8E4A-4C705886A58E}"/>
              </a:ext>
            </a:extLst>
          </p:cNvPr>
          <p:cNvSpPr>
            <a:spLocks noGrp="1"/>
          </p:cNvSpPr>
          <p:nvPr>
            <p:ph type="title"/>
          </p:nvPr>
        </p:nvSpPr>
        <p:spPr/>
        <p:txBody>
          <a:bodyPr/>
          <a:lstStyle/>
          <a:p>
            <a:pPr fontAlgn="auto">
              <a:spcAft>
                <a:spcPts val="0"/>
              </a:spcAft>
              <a:defRPr/>
            </a:pPr>
            <a:r>
              <a:rPr lang="en-US" dirty="0"/>
              <a:t>BYE </a:t>
            </a:r>
            <a:r>
              <a:rPr lang="en-US" dirty="0" err="1"/>
              <a:t>BYE</a:t>
            </a:r>
            <a:endParaRPr lang="sl-SI" dirty="0"/>
          </a:p>
        </p:txBody>
      </p:sp>
      <p:sp>
        <p:nvSpPr>
          <p:cNvPr id="18435" name="Content Placeholder 2">
            <a:extLst>
              <a:ext uri="{FF2B5EF4-FFF2-40B4-BE49-F238E27FC236}">
                <a16:creationId xmlns:a16="http://schemas.microsoft.com/office/drawing/2014/main" id="{4135F6A0-8E5D-495C-B49F-A0A5D2B37C93}"/>
              </a:ext>
            </a:extLst>
          </p:cNvPr>
          <p:cNvSpPr>
            <a:spLocks noGrp="1"/>
          </p:cNvSpPr>
          <p:nvPr>
            <p:ph idx="1"/>
          </p:nvPr>
        </p:nvSpPr>
        <p:spPr/>
        <p:txBody>
          <a:bodyPr/>
          <a:lstStyle/>
          <a:p>
            <a:r>
              <a:rPr lang="en-US" altLang="sl-SI" dirty="0" err="1"/>
              <a:t>Tnx</a:t>
            </a:r>
            <a:r>
              <a:rPr lang="en-US" altLang="sl-SI" dirty="0"/>
              <a:t> for listening.</a:t>
            </a:r>
          </a:p>
          <a:p>
            <a:r>
              <a:rPr lang="en-US" altLang="sl-SI" dirty="0"/>
              <a:t>Have a nice day</a:t>
            </a:r>
          </a:p>
          <a:p>
            <a:pPr>
              <a:buFont typeface="Wingdings 2" panose="05020102010507070707" pitchFamily="18" charset="2"/>
              <a:buNone/>
            </a:pPr>
            <a:endParaRPr lang="en-US" altLang="sl-SI" dirty="0"/>
          </a:p>
          <a:p>
            <a:pPr>
              <a:buFont typeface="Wingdings 2" panose="05020102010507070707" pitchFamily="18" charset="2"/>
              <a:buNone/>
            </a:pPr>
            <a:endParaRPr lang="en-US" altLang="sl-SI" dirty="0"/>
          </a:p>
          <a:p>
            <a:pPr>
              <a:buFont typeface="Wingdings 2" panose="05020102010507070707" pitchFamily="18" charset="2"/>
              <a:buNone/>
            </a:pPr>
            <a:endParaRPr lang="en-US" altLang="sl-SI" dirty="0"/>
          </a:p>
          <a:p>
            <a:pPr>
              <a:buFont typeface="Wingdings 2" panose="05020102010507070707" pitchFamily="18" charset="2"/>
              <a:buNone/>
            </a:pPr>
            <a:endParaRPr lang="en-US" altLang="sl-SI" dirty="0"/>
          </a:p>
          <a:p>
            <a:pPr>
              <a:buFont typeface="Wingdings 2" panose="05020102010507070707" pitchFamily="18" charset="2"/>
              <a:buNone/>
            </a:pPr>
            <a:endParaRPr lang="en-US" altLang="sl-SI" dirty="0"/>
          </a:p>
          <a:p>
            <a:pPr>
              <a:buFont typeface="Wingdings 2" panose="05020102010507070707" pitchFamily="18" charset="2"/>
              <a:buNone/>
            </a:pPr>
            <a:endParaRPr lang="en-US" altLang="sl-SI" dirty="0"/>
          </a:p>
          <a:p>
            <a:pPr algn="r">
              <a:buFont typeface="Wingdings 2" panose="05020102010507070707" pitchFamily="18" charset="2"/>
              <a:buNone/>
            </a:pPr>
            <a:r>
              <a:rPr lang="sl-SI" altLang="sl-SI" dirty="0"/>
              <a:t> </a:t>
            </a:r>
            <a:endParaRPr lang="en-US" altLang="sl-SI" dirty="0"/>
          </a:p>
        </p:txBody>
      </p:sp>
      <p:sp>
        <p:nvSpPr>
          <p:cNvPr id="4" name="Slide Number Placeholder 3">
            <a:extLst>
              <a:ext uri="{FF2B5EF4-FFF2-40B4-BE49-F238E27FC236}">
                <a16:creationId xmlns:a16="http://schemas.microsoft.com/office/drawing/2014/main" id="{84FA52CC-3B72-4EA8-8E12-86775E41FEBC}"/>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05FA8E22-022B-4165-8D46-CE85C78D92FC}" type="slidenum">
              <a:rPr lang="sl-SI" altLang="sl-SI">
                <a:solidFill>
                  <a:srgbClr val="BCBCBC"/>
                </a:solidFill>
              </a:rPr>
              <a:pPr/>
              <a:t>16</a:t>
            </a:fld>
            <a:endParaRPr lang="sl-SI" altLang="sl-SI">
              <a:solidFill>
                <a:srgbClr val="BCBCBC"/>
              </a:solidFill>
            </a:endParaRPr>
          </a:p>
        </p:txBody>
      </p:sp>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BC87B-CAFE-4777-B049-1B8E358CB6FA}"/>
              </a:ext>
            </a:extLst>
          </p:cNvPr>
          <p:cNvSpPr>
            <a:spLocks noGrp="1"/>
          </p:cNvSpPr>
          <p:nvPr>
            <p:ph type="title"/>
          </p:nvPr>
        </p:nvSpPr>
        <p:spPr/>
        <p:txBody>
          <a:bodyPr/>
          <a:lstStyle/>
          <a:p>
            <a:pPr fontAlgn="auto">
              <a:spcAft>
                <a:spcPts val="0"/>
              </a:spcAft>
              <a:defRPr/>
            </a:pPr>
            <a:r>
              <a:rPr lang="en-US" dirty="0">
                <a:latin typeface="Algerian" pitchFamily="82" charset="0"/>
              </a:rPr>
              <a:t>EARTHQUAKE</a:t>
            </a:r>
            <a:endParaRPr lang="sl-SI" dirty="0">
              <a:latin typeface="Algerian" pitchFamily="82" charset="0"/>
            </a:endParaRPr>
          </a:p>
        </p:txBody>
      </p:sp>
      <p:sp>
        <p:nvSpPr>
          <p:cNvPr id="4099" name="Content Placeholder 2">
            <a:extLst>
              <a:ext uri="{FF2B5EF4-FFF2-40B4-BE49-F238E27FC236}">
                <a16:creationId xmlns:a16="http://schemas.microsoft.com/office/drawing/2014/main" id="{54435910-B3E1-45BE-BB3B-A92C1534DB75}"/>
              </a:ext>
            </a:extLst>
          </p:cNvPr>
          <p:cNvSpPr>
            <a:spLocks noGrp="1"/>
          </p:cNvSpPr>
          <p:nvPr>
            <p:ph idx="1"/>
          </p:nvPr>
        </p:nvSpPr>
        <p:spPr/>
        <p:txBody>
          <a:bodyPr/>
          <a:lstStyle/>
          <a:p>
            <a:r>
              <a:rPr lang="en-US" altLang="sl-SI" sz="1400" b="1"/>
              <a:t>Earthquake is a shaking of the ground caused by the sudden breaking and shifting of large sections of Earth's rocky outer shell. Earthquakes are among the most powerful events on earth, and their results can be terrifying. A severe earthquake may release energy 10,000 times as great as that of the first atomic bomb. Rock movements during an earthquake can make rivers change their course. Earthquakes can trigger landslides that cause great damage and loss of life. Large earthquakes beneath the ocean can create a series of huge, destructive waves called tsunamis that flood coasts for many miles. </a:t>
            </a:r>
            <a:endParaRPr lang="sl-SI" altLang="sl-SI" sz="1400" b="1"/>
          </a:p>
          <a:p>
            <a:r>
              <a:rPr lang="en-US" altLang="sl-SI" sz="1400" b="1"/>
              <a:t>Earthquakes almost never kill people directly. Instead, many deaths and injuries result from falling objects and the collapse of buildings, bridges, and other structures. Fire resulting from broken gas or power lines is another major danger during a quake. Spills of hazardous chemicals are also a concern during an earthquake. </a:t>
            </a:r>
            <a:endParaRPr lang="sl-SI" altLang="sl-SI" sz="1400" b="1"/>
          </a:p>
          <a:p>
            <a:r>
              <a:rPr lang="en-US" altLang="sl-SI" sz="1400" b="1"/>
              <a:t>The force of an earthquake depends on how much rock breaks and how far it shifts. Powerful earthquakes can shake firm ground violently for great distances. During minor earthquakes, the vibration may be no greater than the vibration caused by a passing truck. </a:t>
            </a:r>
            <a:endParaRPr lang="sl-SI" altLang="sl-SI" sz="1400" b="1"/>
          </a:p>
          <a:p>
            <a:r>
              <a:rPr lang="en-US" altLang="sl-SI" sz="1400" b="1"/>
              <a:t>On average, a powerful earthquake occurs less than once every two years. At least 40 moderate earthquakes cause damage somewhere in the world each year. Scientists estimate that more than 8,000 minor earthquakes occur each day without causing any damage. Of those, only about 1,100 are strong enough to be felt.</a:t>
            </a:r>
            <a:endParaRPr lang="sl-SI" altLang="sl-SI" sz="1400" b="1"/>
          </a:p>
        </p:txBody>
      </p:sp>
      <p:sp>
        <p:nvSpPr>
          <p:cNvPr id="4" name="Slide Number Placeholder 3">
            <a:extLst>
              <a:ext uri="{FF2B5EF4-FFF2-40B4-BE49-F238E27FC236}">
                <a16:creationId xmlns:a16="http://schemas.microsoft.com/office/drawing/2014/main" id="{9F827864-F657-4062-9722-04D3B16AF8AF}"/>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E556CAD5-48E8-4DCE-AC80-9E1E264770F0}" type="slidenum">
              <a:rPr lang="sl-SI" altLang="sl-SI">
                <a:solidFill>
                  <a:srgbClr val="BCBCBC"/>
                </a:solidFill>
              </a:rPr>
              <a:pPr/>
              <a:t>2</a:t>
            </a:fld>
            <a:endParaRPr lang="sl-SI" altLang="sl-SI">
              <a:solidFill>
                <a:srgbClr val="BCBCBC"/>
              </a:solidFill>
            </a:endParaRPr>
          </a:p>
        </p:txBody>
      </p:sp>
    </p:spTree>
  </p:cSld>
  <p:clrMapOvr>
    <a:masterClrMapping/>
  </p:clrMapOvr>
  <p:transition>
    <p:newsflash/>
    <p:sndAc>
      <p:stSnd>
        <p:snd r:embed="rId2" name="explode.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A8FF3-6B4F-4F75-80EE-C1264FF971B9}"/>
              </a:ext>
            </a:extLst>
          </p:cNvPr>
          <p:cNvSpPr>
            <a:spLocks noGrp="1"/>
          </p:cNvSpPr>
          <p:nvPr>
            <p:ph type="title"/>
          </p:nvPr>
        </p:nvSpPr>
        <p:spPr/>
        <p:txBody>
          <a:bodyPr/>
          <a:lstStyle/>
          <a:p>
            <a:pPr fontAlgn="auto">
              <a:spcAft>
                <a:spcPts val="0"/>
              </a:spcAft>
              <a:defRPr/>
            </a:pPr>
            <a:endParaRPr lang="sl-SI" dirty="0"/>
          </a:p>
        </p:txBody>
      </p:sp>
      <p:pic>
        <p:nvPicPr>
          <p:cNvPr id="5123" name="Content Placeholder 4" descr="earthquake.gif">
            <a:extLst>
              <a:ext uri="{FF2B5EF4-FFF2-40B4-BE49-F238E27FC236}">
                <a16:creationId xmlns:a16="http://schemas.microsoft.com/office/drawing/2014/main" id="{54F1EAE8-5F23-4349-BF0B-CBB27D06890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000250" y="1982788"/>
            <a:ext cx="4552950" cy="3490912"/>
          </a:xfrm>
        </p:spPr>
      </p:pic>
      <p:sp>
        <p:nvSpPr>
          <p:cNvPr id="4" name="Slide Number Placeholder 3">
            <a:extLst>
              <a:ext uri="{FF2B5EF4-FFF2-40B4-BE49-F238E27FC236}">
                <a16:creationId xmlns:a16="http://schemas.microsoft.com/office/drawing/2014/main" id="{3C4162AF-A559-4C0E-9C58-F6001E4FF49D}"/>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7B1214F1-4C02-4011-8960-6069F6EF1B2A}" type="slidenum">
              <a:rPr lang="sl-SI" altLang="sl-SI">
                <a:solidFill>
                  <a:srgbClr val="BCBCBC"/>
                </a:solidFill>
              </a:rPr>
              <a:pPr/>
              <a:t>3</a:t>
            </a:fld>
            <a:endParaRPr lang="sl-SI" altLang="sl-SI">
              <a:solidFill>
                <a:srgbClr val="BCBCBC"/>
              </a:solidFill>
            </a:endParaRPr>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78395-95DE-4246-A4BC-51460F79DBD7}"/>
              </a:ext>
            </a:extLst>
          </p:cNvPr>
          <p:cNvSpPr>
            <a:spLocks noGrp="1"/>
          </p:cNvSpPr>
          <p:nvPr>
            <p:ph type="title"/>
          </p:nvPr>
        </p:nvSpPr>
        <p:spPr/>
        <p:txBody>
          <a:bodyPr/>
          <a:lstStyle/>
          <a:p>
            <a:pPr fontAlgn="auto">
              <a:spcAft>
                <a:spcPts val="0"/>
              </a:spcAft>
              <a:defRPr/>
            </a:pPr>
            <a:r>
              <a:rPr lang="en-US" dirty="0">
                <a:latin typeface="Algerian" pitchFamily="82" charset="0"/>
              </a:rPr>
              <a:t>TSUNAMIS</a:t>
            </a:r>
            <a:endParaRPr lang="sl-SI" dirty="0">
              <a:latin typeface="Algerian" pitchFamily="82" charset="0"/>
            </a:endParaRPr>
          </a:p>
        </p:txBody>
      </p:sp>
      <p:sp>
        <p:nvSpPr>
          <p:cNvPr id="3" name="Content Placeholder 2">
            <a:extLst>
              <a:ext uri="{FF2B5EF4-FFF2-40B4-BE49-F238E27FC236}">
                <a16:creationId xmlns:a16="http://schemas.microsoft.com/office/drawing/2014/main" id="{DD7D1228-16C8-4E90-8ED5-18FB018D47FC}"/>
              </a:ext>
            </a:extLst>
          </p:cNvPr>
          <p:cNvSpPr>
            <a:spLocks noGrp="1"/>
          </p:cNvSpPr>
          <p:nvPr>
            <p:ph idx="1"/>
          </p:nvPr>
        </p:nvSpPr>
        <p:spPr/>
        <p:txBody>
          <a:bodyPr>
            <a:normAutofit fontScale="92500" lnSpcReduction="20000"/>
          </a:bodyPr>
          <a:lstStyle/>
          <a:p>
            <a:pPr marL="548640" indent="-411480" fontAlgn="auto">
              <a:spcAft>
                <a:spcPts val="0"/>
              </a:spcAft>
              <a:buClr>
                <a:schemeClr val="tx1">
                  <a:shade val="95000"/>
                </a:schemeClr>
              </a:buClr>
              <a:buFont typeface="Wingdings 2"/>
              <a:buChar char=""/>
              <a:defRPr/>
            </a:pPr>
            <a:r>
              <a:rPr lang="en-US" dirty="0"/>
              <a:t>An earthquake on the ocean floor can give a tremendous push to surrounding seawater and create one or more, larger, destructive waves called tsunamis, also known as seismic sea waves. Some people call tsunamis tidal waves, but scientists think the term is misleading because the waves are not caused by the tide. Tsunamis may build to heights of more than 30 meters when they reach shallow water near shore. In the open ocean, tsunamis typically move at speeds of 800 to 970 kilometers per hour. They can travel great distances while diminishing little in size and can flood coastal areas thousands of miles or kilometers from their source. </a:t>
            </a:r>
            <a:endParaRPr lang="sl-SI" dirty="0"/>
          </a:p>
          <a:p>
            <a:pPr marL="548640" indent="-411480" fontAlgn="auto">
              <a:spcAft>
                <a:spcPts val="0"/>
              </a:spcAft>
              <a:buClr>
                <a:schemeClr val="tx1">
                  <a:shade val="95000"/>
                </a:schemeClr>
              </a:buClr>
              <a:buFont typeface="Wingdings 2"/>
              <a:buChar char=""/>
              <a:defRPr/>
            </a:pPr>
            <a:endParaRPr lang="sl-SI" dirty="0"/>
          </a:p>
        </p:txBody>
      </p:sp>
      <p:sp>
        <p:nvSpPr>
          <p:cNvPr id="4" name="Slide Number Placeholder 3">
            <a:extLst>
              <a:ext uri="{FF2B5EF4-FFF2-40B4-BE49-F238E27FC236}">
                <a16:creationId xmlns:a16="http://schemas.microsoft.com/office/drawing/2014/main" id="{E55BCF25-6D70-4234-A484-FF5499A54B52}"/>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C64DD819-814D-4CC1-8025-D8C02E6CAB72}" type="slidenum">
              <a:rPr lang="sl-SI" altLang="sl-SI">
                <a:solidFill>
                  <a:srgbClr val="BCBCBC"/>
                </a:solidFill>
              </a:rPr>
              <a:pPr/>
              <a:t>4</a:t>
            </a:fld>
            <a:endParaRPr lang="sl-SI" altLang="sl-SI">
              <a:solidFill>
                <a:srgbClr val="BCBCBC"/>
              </a:solidFill>
            </a:endParaRPr>
          </a:p>
        </p:txBody>
      </p:sp>
    </p:spTree>
  </p:cSld>
  <p:clrMapOvr>
    <a:masterClrMapping/>
  </p:clrMapOvr>
  <p:transition>
    <p:newsflash/>
    <p:sndAc>
      <p:stSnd>
        <p:snd r:embed="rId2" name="breeze.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76625-242F-477E-99EA-65B17D5C8B61}"/>
              </a:ext>
            </a:extLst>
          </p:cNvPr>
          <p:cNvSpPr>
            <a:spLocks noGrp="1"/>
          </p:cNvSpPr>
          <p:nvPr>
            <p:ph type="title"/>
          </p:nvPr>
        </p:nvSpPr>
        <p:spPr/>
        <p:txBody>
          <a:bodyPr/>
          <a:lstStyle/>
          <a:p>
            <a:pPr fontAlgn="auto">
              <a:spcAft>
                <a:spcPts val="0"/>
              </a:spcAft>
              <a:defRPr/>
            </a:pPr>
            <a:endParaRPr lang="sl-SI"/>
          </a:p>
        </p:txBody>
      </p:sp>
      <p:pic>
        <p:nvPicPr>
          <p:cNvPr id="7171" name="Content Placeholder 4" descr="tsunami_sm.jpg">
            <a:extLst>
              <a:ext uri="{FF2B5EF4-FFF2-40B4-BE49-F238E27FC236}">
                <a16:creationId xmlns:a16="http://schemas.microsoft.com/office/drawing/2014/main" id="{99557FED-E857-4214-883E-6900AC713A0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071688" y="1500188"/>
            <a:ext cx="4643437" cy="4143375"/>
          </a:xfrm>
        </p:spPr>
      </p:pic>
      <p:sp>
        <p:nvSpPr>
          <p:cNvPr id="4" name="Slide Number Placeholder 3">
            <a:extLst>
              <a:ext uri="{FF2B5EF4-FFF2-40B4-BE49-F238E27FC236}">
                <a16:creationId xmlns:a16="http://schemas.microsoft.com/office/drawing/2014/main" id="{53026C04-B206-46CE-AB90-C76750708437}"/>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B1383B73-EE91-4A20-B434-12054714A7AC}" type="slidenum">
              <a:rPr lang="sl-SI" altLang="sl-SI">
                <a:solidFill>
                  <a:srgbClr val="BCBCBC"/>
                </a:solidFill>
              </a:rPr>
              <a:pPr/>
              <a:t>5</a:t>
            </a:fld>
            <a:endParaRPr lang="sl-SI" altLang="sl-SI">
              <a:solidFill>
                <a:srgbClr val="BCBCBC"/>
              </a:solidFill>
            </a:endParaRPr>
          </a:p>
        </p:txBody>
      </p:sp>
    </p:spTree>
  </p:cSld>
  <p:clrMapOvr>
    <a:masterClrMapping/>
  </p:clrMapOvr>
  <p:transition>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B7FB7-739E-4164-BA5C-081DB27BBFFA}"/>
              </a:ext>
            </a:extLst>
          </p:cNvPr>
          <p:cNvSpPr>
            <a:spLocks noGrp="1"/>
          </p:cNvSpPr>
          <p:nvPr>
            <p:ph type="title"/>
          </p:nvPr>
        </p:nvSpPr>
        <p:spPr/>
        <p:txBody>
          <a:bodyPr/>
          <a:lstStyle/>
          <a:p>
            <a:pPr fontAlgn="auto">
              <a:spcAft>
                <a:spcPts val="0"/>
              </a:spcAft>
              <a:defRPr/>
            </a:pPr>
            <a:r>
              <a:rPr lang="en-US" dirty="0">
                <a:latin typeface="Algerian" pitchFamily="82" charset="0"/>
              </a:rPr>
              <a:t>HURRICANES-TYPHOONS</a:t>
            </a:r>
            <a:endParaRPr lang="sl-SI" dirty="0">
              <a:latin typeface="Algerian" pitchFamily="82" charset="0"/>
            </a:endParaRPr>
          </a:p>
        </p:txBody>
      </p:sp>
      <p:sp>
        <p:nvSpPr>
          <p:cNvPr id="3" name="Content Placeholder 2">
            <a:extLst>
              <a:ext uri="{FF2B5EF4-FFF2-40B4-BE49-F238E27FC236}">
                <a16:creationId xmlns:a16="http://schemas.microsoft.com/office/drawing/2014/main" id="{0BCECB5A-21C7-4086-9E85-0B9F5374BA84}"/>
              </a:ext>
            </a:extLst>
          </p:cNvPr>
          <p:cNvSpPr>
            <a:spLocks noGrp="1"/>
          </p:cNvSpPr>
          <p:nvPr>
            <p:ph idx="1"/>
          </p:nvPr>
        </p:nvSpPr>
        <p:spPr/>
        <p:txBody>
          <a:bodyPr>
            <a:normAutofit fontScale="92500" lnSpcReduction="20000"/>
          </a:bodyPr>
          <a:lstStyle/>
          <a:p>
            <a:pPr marL="548640" indent="-411480" fontAlgn="auto">
              <a:spcAft>
                <a:spcPts val="0"/>
              </a:spcAft>
              <a:buClr>
                <a:schemeClr val="tx1">
                  <a:shade val="95000"/>
                </a:schemeClr>
              </a:buClr>
              <a:buFont typeface="Wingdings 2"/>
              <a:buChar char=""/>
              <a:defRPr/>
            </a:pPr>
            <a:r>
              <a:rPr lang="en-US" dirty="0"/>
              <a:t>A hurricane is a powerful, swirling storm that begins over a warm sea. Hurricanes form in waters near the equator, and then they move toward the poles.</a:t>
            </a:r>
            <a:endParaRPr lang="sl-SI" dirty="0"/>
          </a:p>
          <a:p>
            <a:pPr marL="548640" indent="-411480" fontAlgn="auto">
              <a:spcAft>
                <a:spcPts val="0"/>
              </a:spcAft>
              <a:buClr>
                <a:schemeClr val="tx1">
                  <a:shade val="95000"/>
                </a:schemeClr>
              </a:buClr>
              <a:buFont typeface="Wingdings 2"/>
              <a:buChar char=""/>
              <a:defRPr/>
            </a:pPr>
            <a:r>
              <a:rPr lang="en-US" dirty="0"/>
              <a:t>The winds of a hurricane swirl around a calm central zone called the eye surrounded by a band of tall, dark clouds called the </a:t>
            </a:r>
            <a:r>
              <a:rPr lang="en-US" dirty="0" err="1"/>
              <a:t>eyewall</a:t>
            </a:r>
            <a:r>
              <a:rPr lang="en-US" dirty="0"/>
              <a:t>. The eye is usually 16 to 64 kilometers in diameter and is free of rain and large clouds. In the </a:t>
            </a:r>
            <a:r>
              <a:rPr lang="en-US" dirty="0" err="1"/>
              <a:t>eyewall</a:t>
            </a:r>
            <a:r>
              <a:rPr lang="en-US" dirty="0"/>
              <a:t>, large changes in pressure create the hurricane's strongest winds. These winds can reach nearly 320 kilometers per hour. Damaging winds may extend 400 kilometers away from the eye.</a:t>
            </a:r>
            <a:endParaRPr lang="sl-SI" dirty="0"/>
          </a:p>
          <a:p>
            <a:pPr marL="548640" indent="-411480" fontAlgn="auto">
              <a:spcAft>
                <a:spcPts val="0"/>
              </a:spcAft>
              <a:buClr>
                <a:schemeClr val="tx1">
                  <a:shade val="95000"/>
                </a:schemeClr>
              </a:buClr>
              <a:buFont typeface="Wingdings 2"/>
              <a:buChar char=""/>
              <a:defRPr/>
            </a:pPr>
            <a:endParaRPr lang="sl-SI" dirty="0"/>
          </a:p>
        </p:txBody>
      </p:sp>
      <p:sp>
        <p:nvSpPr>
          <p:cNvPr id="4" name="Slide Number Placeholder 3">
            <a:extLst>
              <a:ext uri="{FF2B5EF4-FFF2-40B4-BE49-F238E27FC236}">
                <a16:creationId xmlns:a16="http://schemas.microsoft.com/office/drawing/2014/main" id="{EA28B792-2F7C-49F1-BD37-17E5946AA0C3}"/>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4FEF566C-A408-4606-8EBF-B8E7725FBEF4}" type="slidenum">
              <a:rPr lang="sl-SI" altLang="sl-SI">
                <a:solidFill>
                  <a:srgbClr val="BCBCBC"/>
                </a:solidFill>
              </a:rPr>
              <a:pPr/>
              <a:t>6</a:t>
            </a:fld>
            <a:endParaRPr lang="sl-SI" altLang="sl-SI">
              <a:solidFill>
                <a:srgbClr val="BCBCBC"/>
              </a:solidFill>
            </a:endParaRPr>
          </a:p>
        </p:txBody>
      </p:sp>
    </p:spTree>
  </p:cSld>
  <p:clrMapOvr>
    <a:masterClrMapping/>
  </p:clrMapOvr>
  <p:transition>
    <p:newsflash/>
    <p:sndAc>
      <p:stSnd>
        <p:snd r:embed="rId2" name="bomb.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53138-9FA8-4E68-8B5B-974BDCFE7DC8}"/>
              </a:ext>
            </a:extLst>
          </p:cNvPr>
          <p:cNvSpPr>
            <a:spLocks noGrp="1"/>
          </p:cNvSpPr>
          <p:nvPr>
            <p:ph type="title"/>
          </p:nvPr>
        </p:nvSpPr>
        <p:spPr/>
        <p:txBody>
          <a:bodyPr/>
          <a:lstStyle/>
          <a:p>
            <a:pPr fontAlgn="auto">
              <a:spcAft>
                <a:spcPts val="0"/>
              </a:spcAft>
              <a:defRPr/>
            </a:pPr>
            <a:endParaRPr lang="sl-SI" dirty="0"/>
          </a:p>
        </p:txBody>
      </p:sp>
      <p:pic>
        <p:nvPicPr>
          <p:cNvPr id="9219" name="Content Placeholder 4" descr="141005hurricane.jpg">
            <a:extLst>
              <a:ext uri="{FF2B5EF4-FFF2-40B4-BE49-F238E27FC236}">
                <a16:creationId xmlns:a16="http://schemas.microsoft.com/office/drawing/2014/main" id="{305417C2-AF81-42CD-9882-4A5DA1D9E83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809750" y="1878013"/>
            <a:ext cx="5524500" cy="4152900"/>
          </a:xfrm>
        </p:spPr>
      </p:pic>
      <p:sp>
        <p:nvSpPr>
          <p:cNvPr id="4" name="Slide Number Placeholder 3">
            <a:extLst>
              <a:ext uri="{FF2B5EF4-FFF2-40B4-BE49-F238E27FC236}">
                <a16:creationId xmlns:a16="http://schemas.microsoft.com/office/drawing/2014/main" id="{4686340C-463B-444C-8F93-640A84312F77}"/>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DA6D10AA-50A6-4600-B3ED-8DAD9163153E}" type="slidenum">
              <a:rPr lang="sl-SI" altLang="sl-SI">
                <a:solidFill>
                  <a:srgbClr val="BCBCBC"/>
                </a:solidFill>
              </a:rPr>
              <a:pPr/>
              <a:t>7</a:t>
            </a:fld>
            <a:endParaRPr lang="sl-SI" altLang="sl-SI">
              <a:solidFill>
                <a:srgbClr val="BCBCBC"/>
              </a:solidFill>
            </a:endParaRPr>
          </a:p>
        </p:txBody>
      </p:sp>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05ED3-40FD-4DB6-A0E2-A12457940650}"/>
              </a:ext>
            </a:extLst>
          </p:cNvPr>
          <p:cNvSpPr>
            <a:spLocks noGrp="1"/>
          </p:cNvSpPr>
          <p:nvPr>
            <p:ph type="title"/>
          </p:nvPr>
        </p:nvSpPr>
        <p:spPr/>
        <p:txBody>
          <a:bodyPr/>
          <a:lstStyle/>
          <a:p>
            <a:pPr fontAlgn="auto">
              <a:spcAft>
                <a:spcPts val="0"/>
              </a:spcAft>
              <a:defRPr/>
            </a:pPr>
            <a:r>
              <a:rPr lang="en-US" dirty="0">
                <a:latin typeface="Algerian" pitchFamily="82" charset="0"/>
              </a:rPr>
              <a:t>VOLCANO</a:t>
            </a:r>
            <a:endParaRPr lang="sl-SI" dirty="0">
              <a:latin typeface="Algerian" pitchFamily="82" charset="0"/>
            </a:endParaRPr>
          </a:p>
        </p:txBody>
      </p:sp>
      <p:sp>
        <p:nvSpPr>
          <p:cNvPr id="10243" name="Content Placeholder 2">
            <a:extLst>
              <a:ext uri="{FF2B5EF4-FFF2-40B4-BE49-F238E27FC236}">
                <a16:creationId xmlns:a16="http://schemas.microsoft.com/office/drawing/2014/main" id="{0032EEC4-0D29-4B62-AECB-15F745DBCF8B}"/>
              </a:ext>
            </a:extLst>
          </p:cNvPr>
          <p:cNvSpPr>
            <a:spLocks noGrp="1"/>
          </p:cNvSpPr>
          <p:nvPr>
            <p:ph idx="1"/>
          </p:nvPr>
        </p:nvSpPr>
        <p:spPr/>
        <p:txBody>
          <a:bodyPr/>
          <a:lstStyle/>
          <a:p>
            <a:r>
              <a:rPr lang="en-US" altLang="sl-SI" sz="2200"/>
              <a:t>A volcano is an opening in a planet's surface, which allows hot, molten rock, ash, and gases to escape from below the surface. Volcanic activity involving the </a:t>
            </a:r>
            <a:r>
              <a:rPr lang="en-US" altLang="sl-SI" sz="2200">
                <a:hlinkClick r:id="rId3" tooltip="Extrusive (geology)"/>
              </a:rPr>
              <a:t>extrusion</a:t>
            </a:r>
            <a:r>
              <a:rPr lang="en-US" altLang="sl-SI" sz="2200"/>
              <a:t> of rock tends to form mountains or features like mountains over a period of time.</a:t>
            </a:r>
          </a:p>
          <a:p>
            <a:r>
              <a:rPr lang="en-US" altLang="sl-SI" sz="2200"/>
              <a:t>Volcanoes are generally found where </a:t>
            </a:r>
            <a:r>
              <a:rPr lang="en-US" altLang="sl-SI" sz="2200">
                <a:hlinkClick r:id="rId4" tooltip="Tectonic plates"/>
              </a:rPr>
              <a:t>tectonic plates</a:t>
            </a:r>
            <a:r>
              <a:rPr lang="en-US" altLang="sl-SI" sz="2200"/>
              <a:t> are coming towards one another. By contrast, volcanoes are usually created where two tectonic plates slide past one another. Volcanoes can also form where there is stretching and thinning of the </a:t>
            </a:r>
            <a:r>
              <a:rPr lang="en-US" altLang="sl-SI" sz="2200">
                <a:hlinkClick r:id="rId5" tooltip="Crust (geology)"/>
              </a:rPr>
              <a:t>Earth's crust</a:t>
            </a:r>
            <a:r>
              <a:rPr lang="en-US" altLang="sl-SI" sz="2200"/>
              <a:t>, such as in the </a:t>
            </a:r>
            <a:r>
              <a:rPr lang="en-US" altLang="sl-SI" sz="2200">
                <a:hlinkClick r:id="rId6" tooltip="African Rift Valley"/>
              </a:rPr>
              <a:t>African Rift Valley</a:t>
            </a:r>
            <a:r>
              <a:rPr lang="en-US" altLang="sl-SI" sz="2200"/>
              <a:t>, the </a:t>
            </a:r>
            <a:r>
              <a:rPr lang="en-US" altLang="sl-SI" sz="2200">
                <a:hlinkClick r:id="rId7" tooltip="Wells Gray-Clearwater volcanic field"/>
              </a:rPr>
              <a:t>Wells Gray-Clearwater volcanic field</a:t>
            </a:r>
            <a:r>
              <a:rPr lang="en-US" altLang="sl-SI" sz="2200"/>
              <a:t> and the </a:t>
            </a:r>
            <a:r>
              <a:rPr lang="en-US" altLang="sl-SI" sz="2200">
                <a:hlinkClick r:id="rId8" tooltip="Rio Grande Rift"/>
              </a:rPr>
              <a:t>Rio Grande Rift</a:t>
            </a:r>
            <a:r>
              <a:rPr lang="en-US" altLang="sl-SI" sz="2200"/>
              <a:t> in North America and the European </a:t>
            </a:r>
            <a:r>
              <a:rPr lang="en-US" altLang="sl-SI" sz="2200">
                <a:hlinkClick r:id="rId9" tooltip="Rhine"/>
              </a:rPr>
              <a:t>Rhine Graben</a:t>
            </a:r>
            <a:r>
              <a:rPr lang="en-US" altLang="sl-SI" sz="2200"/>
              <a:t> with its </a:t>
            </a:r>
            <a:r>
              <a:rPr lang="en-US" altLang="sl-SI" sz="2200">
                <a:hlinkClick r:id="rId10" tooltip="Eifel"/>
              </a:rPr>
              <a:t>Eifel</a:t>
            </a:r>
            <a:r>
              <a:rPr lang="en-US" altLang="sl-SI" sz="2200"/>
              <a:t> volcanoes.</a:t>
            </a:r>
          </a:p>
          <a:p>
            <a:endParaRPr lang="sl-SI" altLang="sl-SI"/>
          </a:p>
        </p:txBody>
      </p:sp>
      <p:sp>
        <p:nvSpPr>
          <p:cNvPr id="4" name="Slide Number Placeholder 3">
            <a:extLst>
              <a:ext uri="{FF2B5EF4-FFF2-40B4-BE49-F238E27FC236}">
                <a16:creationId xmlns:a16="http://schemas.microsoft.com/office/drawing/2014/main" id="{03511963-BC89-4B34-920F-B98BDDEDFCB4}"/>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86FB1024-0065-4915-9BA6-95F0E51628E3}" type="slidenum">
              <a:rPr lang="sl-SI" altLang="sl-SI">
                <a:solidFill>
                  <a:srgbClr val="BCBCBC"/>
                </a:solidFill>
              </a:rPr>
              <a:pPr/>
              <a:t>8</a:t>
            </a:fld>
            <a:endParaRPr lang="sl-SI" altLang="sl-SI">
              <a:solidFill>
                <a:srgbClr val="BCBCBC"/>
              </a:solidFill>
            </a:endParaRPr>
          </a:p>
        </p:txBody>
      </p:sp>
    </p:spTree>
  </p:cSld>
  <p:clrMapOvr>
    <a:masterClrMapping/>
  </p:clrMapOvr>
  <p:transition>
    <p:newsflash/>
    <p:sndAc>
      <p:stSnd>
        <p:snd r:embed="rId2" name="explode.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7C02C-CA55-427B-B841-B2F55315982B}"/>
              </a:ext>
            </a:extLst>
          </p:cNvPr>
          <p:cNvSpPr>
            <a:spLocks noGrp="1"/>
          </p:cNvSpPr>
          <p:nvPr>
            <p:ph type="title"/>
          </p:nvPr>
        </p:nvSpPr>
        <p:spPr/>
        <p:txBody>
          <a:bodyPr/>
          <a:lstStyle/>
          <a:p>
            <a:pPr fontAlgn="auto">
              <a:spcAft>
                <a:spcPts val="0"/>
              </a:spcAft>
              <a:defRPr/>
            </a:pPr>
            <a:endParaRPr lang="sl-SI"/>
          </a:p>
        </p:txBody>
      </p:sp>
      <p:pic>
        <p:nvPicPr>
          <p:cNvPr id="11267" name="Content Placeholder 4" descr="Volcano.jpg">
            <a:extLst>
              <a:ext uri="{FF2B5EF4-FFF2-40B4-BE49-F238E27FC236}">
                <a16:creationId xmlns:a16="http://schemas.microsoft.com/office/drawing/2014/main" id="{3D357DDF-06A1-4C9D-9820-9EF1C82DF520}"/>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295400" y="1600200"/>
            <a:ext cx="6553200" cy="4708525"/>
          </a:xfrm>
        </p:spPr>
      </p:pic>
      <p:sp>
        <p:nvSpPr>
          <p:cNvPr id="4" name="Slide Number Placeholder 3">
            <a:extLst>
              <a:ext uri="{FF2B5EF4-FFF2-40B4-BE49-F238E27FC236}">
                <a16:creationId xmlns:a16="http://schemas.microsoft.com/office/drawing/2014/main" id="{84C5F68D-B428-4401-B608-7613DBB22AA0}"/>
              </a:ext>
            </a:extLst>
          </p:cNvPr>
          <p:cNvSpPr>
            <a:spLocks noGrp="1"/>
          </p:cNvSpPr>
          <p:nvPr>
            <p:ph type="sldNum" sz="quarter" idx="12"/>
          </p:nvPr>
        </p:nvSpPr>
        <p:spPr/>
        <p:txBody>
          <a:bodyPr/>
          <a:lstStyle>
            <a:lvl1pPr>
              <a:defRPr>
                <a:solidFill>
                  <a:schemeClr val="tx1"/>
                </a:solidFill>
                <a:latin typeface="Book Antiqua" panose="02040602050305030304" pitchFamily="18" charset="0"/>
              </a:defRPr>
            </a:lvl1pPr>
            <a:lvl2pPr marL="742950" indent="-285750">
              <a:defRPr>
                <a:solidFill>
                  <a:schemeClr val="tx1"/>
                </a:solidFill>
                <a:latin typeface="Book Antiqua" panose="02040602050305030304" pitchFamily="18" charset="0"/>
              </a:defRPr>
            </a:lvl2pPr>
            <a:lvl3pPr marL="1143000" indent="-228600">
              <a:defRPr>
                <a:solidFill>
                  <a:schemeClr val="tx1"/>
                </a:solidFill>
                <a:latin typeface="Book Antiqua" panose="02040602050305030304" pitchFamily="18" charset="0"/>
              </a:defRPr>
            </a:lvl3pPr>
            <a:lvl4pPr marL="1600200" indent="-228600">
              <a:defRPr>
                <a:solidFill>
                  <a:schemeClr val="tx1"/>
                </a:solidFill>
                <a:latin typeface="Book Antiqua" panose="02040602050305030304" pitchFamily="18" charset="0"/>
              </a:defRPr>
            </a:lvl4pPr>
            <a:lvl5pPr marL="2057400" indent="-228600">
              <a:defRPr>
                <a:solidFill>
                  <a:schemeClr val="tx1"/>
                </a:solidFill>
                <a:latin typeface="Book Antiqua" panose="02040602050305030304" pitchFamily="18" charset="0"/>
              </a:defRPr>
            </a:lvl5pPr>
            <a:lvl6pPr marL="2514600" indent="-228600" fontAlgn="base">
              <a:spcBef>
                <a:spcPct val="0"/>
              </a:spcBef>
              <a:spcAft>
                <a:spcPct val="0"/>
              </a:spcAft>
              <a:defRPr>
                <a:solidFill>
                  <a:schemeClr val="tx1"/>
                </a:solidFill>
                <a:latin typeface="Book Antiqua" panose="02040602050305030304" pitchFamily="18" charset="0"/>
              </a:defRPr>
            </a:lvl6pPr>
            <a:lvl7pPr marL="2971800" indent="-228600" fontAlgn="base">
              <a:spcBef>
                <a:spcPct val="0"/>
              </a:spcBef>
              <a:spcAft>
                <a:spcPct val="0"/>
              </a:spcAft>
              <a:defRPr>
                <a:solidFill>
                  <a:schemeClr val="tx1"/>
                </a:solidFill>
                <a:latin typeface="Book Antiqua" panose="02040602050305030304" pitchFamily="18" charset="0"/>
              </a:defRPr>
            </a:lvl7pPr>
            <a:lvl8pPr marL="3429000" indent="-228600" fontAlgn="base">
              <a:spcBef>
                <a:spcPct val="0"/>
              </a:spcBef>
              <a:spcAft>
                <a:spcPct val="0"/>
              </a:spcAft>
              <a:defRPr>
                <a:solidFill>
                  <a:schemeClr val="tx1"/>
                </a:solidFill>
                <a:latin typeface="Book Antiqua" panose="02040602050305030304" pitchFamily="18" charset="0"/>
              </a:defRPr>
            </a:lvl8pPr>
            <a:lvl9pPr marL="3886200" indent="-228600" fontAlgn="base">
              <a:spcBef>
                <a:spcPct val="0"/>
              </a:spcBef>
              <a:spcAft>
                <a:spcPct val="0"/>
              </a:spcAft>
              <a:defRPr>
                <a:solidFill>
                  <a:schemeClr val="tx1"/>
                </a:solidFill>
                <a:latin typeface="Book Antiqua" panose="02040602050305030304" pitchFamily="18" charset="0"/>
              </a:defRPr>
            </a:lvl9pPr>
          </a:lstStyle>
          <a:p>
            <a:fld id="{92C5B383-2267-4197-8BDD-C654381D6930}" type="slidenum">
              <a:rPr lang="sl-SI" altLang="sl-SI">
                <a:solidFill>
                  <a:srgbClr val="BCBCBC"/>
                </a:solidFill>
              </a:rPr>
              <a:pPr/>
              <a:t>9</a:t>
            </a:fld>
            <a:endParaRPr lang="sl-SI" altLang="sl-SI">
              <a:solidFill>
                <a:srgbClr val="BCBCBC"/>
              </a:solidFill>
            </a:endParaRPr>
          </a:p>
        </p:txBody>
      </p:sp>
    </p:spTree>
  </p:cSld>
  <p:clrMapOvr>
    <a:masterClrMapping/>
  </p:clrMapOvr>
  <p:transition>
    <p:newsfla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857</Words>
  <Application>Microsoft Office PowerPoint</Application>
  <PresentationFormat>On-screen Show (4:3)</PresentationFormat>
  <Paragraphs>50</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Algerian</vt:lpstr>
      <vt:lpstr>Arial</vt:lpstr>
      <vt:lpstr>Book Antiqua</vt:lpstr>
      <vt:lpstr>Calibri</vt:lpstr>
      <vt:lpstr>Lucida Sans</vt:lpstr>
      <vt:lpstr>Wingdings</vt:lpstr>
      <vt:lpstr>Wingdings 2</vt:lpstr>
      <vt:lpstr>Wingdings 3</vt:lpstr>
      <vt:lpstr>Apex</vt:lpstr>
      <vt:lpstr>NATURAL DISASTERS</vt:lpstr>
      <vt:lpstr>EARTHQUAKE</vt:lpstr>
      <vt:lpstr>PowerPoint Presentation</vt:lpstr>
      <vt:lpstr>TSUNAMIS</vt:lpstr>
      <vt:lpstr>PowerPoint Presentation</vt:lpstr>
      <vt:lpstr>HURRICANES-TYPHOONS</vt:lpstr>
      <vt:lpstr>PowerPoint Presentation</vt:lpstr>
      <vt:lpstr>VOLCANO</vt:lpstr>
      <vt:lpstr>PowerPoint Presentation</vt:lpstr>
      <vt:lpstr>TORNADO</vt:lpstr>
      <vt:lpstr>PowerPoint Presentation</vt:lpstr>
      <vt:lpstr>FLOOD</vt:lpstr>
      <vt:lpstr>PowerPoint Presentation</vt:lpstr>
      <vt:lpstr>AVALANCHE</vt:lpstr>
      <vt:lpstr>PowerPoint Presentation</vt:lpstr>
      <vt:lpstr>BYE BYE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2019-05-30T09:21:37Z</dcterms:created>
  <dcterms:modified xsi:type="dcterms:W3CDTF">2019-05-30T09:21:38Z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