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1"/>
  </p:sldMasterIdLst>
  <p:sldIdLst>
    <p:sldId id="257" r:id="rId2"/>
    <p:sldId id="256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9" r:id="rId14"/>
    <p:sldId id="270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008000"/>
    <a:srgbClr val="00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701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241859B-A49C-46B0-AE29-63D6E903A4E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4E834-95A9-4DBE-A670-046E719978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4BCB3-1732-4561-B58A-834714F33D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651B3-025A-4C64-9ED0-FE6B1D4E364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984DEE-2E3F-4E73-A496-89EBB17DACB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50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D06A6E-8D3C-4262-80C4-8D3EA4B79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6B49B6-470A-4FE2-A0A2-7D351FCEB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0C74E-FC98-4788-B673-8A0BAC30C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0004-DE83-417E-8E5A-B01BDDC2D9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3DC06-3C7F-411D-A2AE-7251A1766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7BB344-A946-43AC-BDCF-A05B520A7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EE031C-A746-4AFD-943B-67F22A125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86B-5E74-4A96-8C85-AE3CE0D527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479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910F8-CBAE-41A5-ABC6-634035A72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F955D-FADF-4EBF-81CD-8089CF643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579E8-8634-477B-BA74-A7B13DEDA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CC04F-E7FE-442B-BA91-5370E182F1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83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C4C55-8865-465F-8E82-E04CDE385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FA267-85D1-43EE-9BA0-8ACE16D46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B11F7-0C70-46EA-9B7B-15294830C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1D8A6-D377-4E15-804D-7B26D88C18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37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EED35-5D65-4039-869F-4D081026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328947-D846-4F94-80A1-158AC9206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2CB8A5-5C65-49F0-A300-D7C8B0493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15E52-A704-44F8-9342-EA867D4377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33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70B5C0-F07B-4452-BD02-82DC45683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235D4E-56C7-445F-92A1-D1FC7A826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152DA0-51FF-41B4-839A-F99A099EC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1F966-B30C-4B4F-AFC2-62F3614EC1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192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slov in vsebina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41291-AB65-4F5E-9983-2DD311117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68E91-113D-45B0-A6F7-5A20BEAD4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E43F0-09A6-480B-8A1B-DC8D5C10A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3C813-F2B9-4742-83F9-EC2A1E13A8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786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BFD94-F8CF-41B2-9750-95DB2CF77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F4249-FB85-4069-B12D-C683A392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732D1-5417-4FD6-8C34-ED605E180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778D-3DB6-4772-84A8-EC65AE4075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903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712F62-5964-4747-A2D7-0DC8CBA95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EBAF03-8FDD-4ACE-A695-45E54F814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2258D37-12F2-4916-933C-D988F9F6E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EB022-B5B7-4427-8AB0-1666FADE06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508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9430E-615B-41E8-99CE-C7EF66B7F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0E688-FD52-4241-BC6F-5A105A8CE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F50C8-0B87-4B69-B050-7B6C9C926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7DE17-0F68-4A19-AB15-4A9CBDA1FD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18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BD2F82-1F25-4D93-A00E-8676C2D86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245FE1-8CF2-432C-BA35-7DB754E97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AB7E5-4C04-4E56-ACF1-55EACACF7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71712-BFAC-43CB-AF8F-119FF95471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5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722C2-321B-4D27-A8F0-B2992F5A8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5AFE8-1DE4-4AE5-9D4F-FAF5E672E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058FF-43E3-47F4-833F-F9B4DBD7A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BC5F-515B-499A-B1C5-FDEF2CF04D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978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63E689-7B4A-44A8-A60D-089D0A406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8C456F-43F7-45C4-A596-B0AFE0544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0F7EE8-92C4-4FBF-BBD9-4464F6048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CE436-2E67-4F38-87FB-9F9D9EA7C1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69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DB33B7-F2AC-4666-8DB2-F50C10E78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0BCD3F-0233-48A8-97BB-F666FA13C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3184CE-C227-4323-BE10-7C515D5D8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F0D7D-DDE1-4D14-992A-280F75638B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00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AA9CF6-E3F7-4CD2-9F60-37A3EB58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EEA5E3-2997-454F-BB4D-2CBF0AAC2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D4422-E208-4CFA-8EE1-251448ACB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F3806-72EF-4D4A-9D47-D3695F9218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950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B587D-7C8C-405D-9E22-0F16D30BE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49563-3ADF-400E-B1A5-167EF436B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7CE98-FC6B-4ACF-919B-4CDA0810E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1E01F-02AF-4A65-9183-954F9284A8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5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D8969-937B-48F2-A893-073FE7546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8D8AB-FB86-47D4-8FB3-BB9D7D9C5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1BFD6-A2A7-4CE5-909F-2B984654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94B4-FC5E-4C11-8E87-08F7B8AE4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447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DB75FF5-D55B-422A-8E06-F11C7F541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E19584A-878A-45F8-BAA7-5DFD64439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910D55FF-0634-4A07-A688-031854774A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0BEEF4F-AD50-4C18-8F2E-9CF2D877F4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29C5E822-9B01-425B-988C-FE1F6D17B2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048F979-F100-40C9-B74A-ACC22DBC0E0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Iztok\Desktop\PVC.m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Iztok\Desktop\new%20yourk\Atentado%20New%20York%20Torres%20Gemelas%2011-09%20-%202001.avi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Iztok\Desktop\new%20yourk\TERRORISM%20%20TWIN%20TOWERS%20NEW%20YORK%20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9" name="PVC.mpg">
            <a:hlinkClick r:id="" action="ppaction://media"/>
            <a:extLst>
              <a:ext uri="{FF2B5EF4-FFF2-40B4-BE49-F238E27FC236}">
                <a16:creationId xmlns:a16="http://schemas.microsoft.com/office/drawing/2014/main" id="{BADF70B7-76B3-4EC9-AEF7-2F35D628F64E}"/>
              </a:ext>
            </a:extLst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6858000" cy="54864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0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0" descr="Narrow vertical">
            <a:extLst>
              <a:ext uri="{FF2B5EF4-FFF2-40B4-BE49-F238E27FC236}">
                <a16:creationId xmlns:a16="http://schemas.microsoft.com/office/drawing/2014/main" id="{59F5DA02-D459-4174-AD22-3D9D623850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3571875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sl-SI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Brooklyn Bridge</a:t>
            </a:r>
          </a:p>
        </p:txBody>
      </p:sp>
      <p:pic>
        <p:nvPicPr>
          <p:cNvPr id="12291" name="Picture 11" descr="bro">
            <a:extLst>
              <a:ext uri="{FF2B5EF4-FFF2-40B4-BE49-F238E27FC236}">
                <a16:creationId xmlns:a16="http://schemas.microsoft.com/office/drawing/2014/main" id="{FE97542F-2C8A-4FBE-9523-75581B5D90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392612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0" name="Rectangle 14">
            <a:extLst>
              <a:ext uri="{FF2B5EF4-FFF2-40B4-BE49-F238E27FC236}">
                <a16:creationId xmlns:a16="http://schemas.microsoft.com/office/drawing/2014/main" id="{3EF58A6E-B7E2-4FE3-A876-511722E161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800">
                <a:solidFill>
                  <a:srgbClr val="A50021"/>
                </a:solidFill>
              </a:rPr>
              <a:t>For turist photogenic attraction.</a:t>
            </a:r>
          </a:p>
          <a:p>
            <a:pPr eaLnBrk="1" hangingPunct="1"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sl-SI" sz="2800">
                <a:solidFill>
                  <a:srgbClr val="A50021"/>
                </a:solidFill>
              </a:rPr>
              <a:t>For New Yorkers the shortest way to get to work</a:t>
            </a:r>
          </a:p>
          <a:p>
            <a:pPr eaLnBrk="1" hangingPunct="1">
              <a:buFontTx/>
              <a:buNone/>
              <a:defRPr/>
            </a:pPr>
            <a:endParaRPr lang="sl-SI" sz="2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 descr="Paper bag">
            <a:extLst>
              <a:ext uri="{FF2B5EF4-FFF2-40B4-BE49-F238E27FC236}">
                <a16:creationId xmlns:a16="http://schemas.microsoft.com/office/drawing/2014/main" id="{4976ACC3-87A1-4BCD-9FF6-B2F5006B2A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3429000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Times Square</a:t>
            </a:r>
          </a:p>
        </p:txBody>
      </p:sp>
      <p:pic>
        <p:nvPicPr>
          <p:cNvPr id="13315" name="Picture 5" descr="320_new-york-08">
            <a:extLst>
              <a:ext uri="{FF2B5EF4-FFF2-40B4-BE49-F238E27FC236}">
                <a16:creationId xmlns:a16="http://schemas.microsoft.com/office/drawing/2014/main" id="{8450E8A3-A571-42BE-9EA0-40FED224F2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4176713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7" descr="320_new-york-24">
            <a:extLst>
              <a:ext uri="{FF2B5EF4-FFF2-40B4-BE49-F238E27FC236}">
                <a16:creationId xmlns:a16="http://schemas.microsoft.com/office/drawing/2014/main" id="{5A5170A0-A897-4D74-A734-B6E07A829A7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71700"/>
            <a:ext cx="2570163" cy="334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">
            <a:extLst>
              <a:ext uri="{FF2B5EF4-FFF2-40B4-BE49-F238E27FC236}">
                <a16:creationId xmlns:a16="http://schemas.microsoft.com/office/drawing/2014/main" id="{1252D799-7BB3-4A9A-B17F-4DE6BF0C8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2009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Manhattan</a:t>
            </a:r>
          </a:p>
        </p:txBody>
      </p:sp>
      <p:pic>
        <p:nvPicPr>
          <p:cNvPr id="14339" name="Picture 10" descr="080-New-York">
            <a:extLst>
              <a:ext uri="{FF2B5EF4-FFF2-40B4-BE49-F238E27FC236}">
                <a16:creationId xmlns:a16="http://schemas.microsoft.com/office/drawing/2014/main" id="{FF72C595-459B-4E4E-8086-BB0F26663C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60575"/>
            <a:ext cx="8137525" cy="414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>
            <a:extLst>
              <a:ext uri="{FF2B5EF4-FFF2-40B4-BE49-F238E27FC236}">
                <a16:creationId xmlns:a16="http://schemas.microsoft.com/office/drawing/2014/main" id="{AE4A70CF-11CB-4B7A-A62D-404E33D6B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15363" name="Picture 4" descr="320_new%20york">
            <a:extLst>
              <a:ext uri="{FF2B5EF4-FFF2-40B4-BE49-F238E27FC236}">
                <a16:creationId xmlns:a16="http://schemas.microsoft.com/office/drawing/2014/main" id="{4D043EF6-64A7-4C82-888B-69F290C16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4895850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320_USA-NY-NewYorkCity-DZagorodnov1">
            <a:extLst>
              <a:ext uri="{FF2B5EF4-FFF2-40B4-BE49-F238E27FC236}">
                <a16:creationId xmlns:a16="http://schemas.microsoft.com/office/drawing/2014/main" id="{DB6B7E68-D931-4BD8-88A9-BB6D8505CB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05038"/>
            <a:ext cx="6985000" cy="386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Atentado New York Torres Gemelas 11-09 - 2001.avi">
            <a:hlinkClick r:id="" action="ppaction://media"/>
            <a:extLst>
              <a:ext uri="{FF2B5EF4-FFF2-40B4-BE49-F238E27FC236}">
                <a16:creationId xmlns:a16="http://schemas.microsoft.com/office/drawing/2014/main" id="{1AC3D9F9-B069-4D7D-BB67-1D3DD3EBE784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416800" cy="5562600"/>
          </a:xfrm>
        </p:spPr>
      </p:pic>
      <p:sp>
        <p:nvSpPr>
          <p:cNvPr id="17411" name="WordArt 9" descr="White marble">
            <a:extLst>
              <a:ext uri="{FF2B5EF4-FFF2-40B4-BE49-F238E27FC236}">
                <a16:creationId xmlns:a16="http://schemas.microsoft.com/office/drawing/2014/main" id="{CC3FA96A-702C-4EAA-A9E3-AFD6877C93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943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Terrorist attack: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83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TERRORISM  TWIN TOWERS NEW YORK .mpg">
            <a:hlinkClick r:id="" action="ppaction://media"/>
            <a:extLst>
              <a:ext uri="{FF2B5EF4-FFF2-40B4-BE49-F238E27FC236}">
                <a16:creationId xmlns:a16="http://schemas.microsoft.com/office/drawing/2014/main" id="{9F43AFB9-39BA-4E58-8B88-2D1CFB56C82E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37288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9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FA5997C-4AAF-46D2-9CEF-7D0C05B6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Gradivo: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93A3EDF-0AD5-4EBB-970C-2F1DC5F8B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>
                <a:solidFill>
                  <a:srgbClr val="A50021"/>
                </a:solidFill>
              </a:rPr>
              <a:t>New York city (city guides)(2002)(Let’s Go)</a:t>
            </a:r>
          </a:p>
          <a:p>
            <a:pPr eaLnBrk="1" hangingPunct="1">
              <a:defRPr/>
            </a:pPr>
            <a:r>
              <a:rPr lang="sl-SI">
                <a:solidFill>
                  <a:srgbClr val="A50021"/>
                </a:solidFill>
              </a:rPr>
              <a:t>New York city (lonely planet ) (1997)</a:t>
            </a:r>
          </a:p>
          <a:p>
            <a:pPr eaLnBrk="1" hangingPunct="1">
              <a:buFontTx/>
              <a:buNone/>
              <a:defRPr/>
            </a:pPr>
            <a:r>
              <a:rPr lang="sl-SI">
                <a:solidFill>
                  <a:srgbClr val="A50021"/>
                </a:solidFill>
              </a:rPr>
              <a:t>  AND INTERNET</a:t>
            </a:r>
          </a:p>
          <a:p>
            <a:pPr eaLnBrk="1" hangingPunct="1">
              <a:buFontTx/>
              <a:buNone/>
              <a:defRPr/>
            </a:pPr>
            <a:endParaRPr lang="sl-SI">
              <a:solidFill>
                <a:srgbClr val="A50021"/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>
              <a:solidFill>
                <a:srgbClr val="A50021"/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extLst>
              <a:ext uri="{FF2B5EF4-FFF2-40B4-BE49-F238E27FC236}">
                <a16:creationId xmlns:a16="http://schemas.microsoft.com/office/drawing/2014/main" id="{6197F636-23B6-47EF-9A3C-535E5765A0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sl-SI" sz="2800">
                <a:solidFill>
                  <a:srgbClr val="A50021"/>
                </a:solidFill>
              </a:rPr>
              <a:t>New York has somethink for everyone.</a:t>
            </a:r>
          </a:p>
          <a:p>
            <a:pPr eaLnBrk="1" hangingPunct="1">
              <a:defRPr/>
            </a:pPr>
            <a:endParaRPr lang="sl-SI" sz="2800">
              <a:solidFill>
                <a:srgbClr val="CC6600"/>
              </a:solidFill>
            </a:endParaRPr>
          </a:p>
        </p:txBody>
      </p:sp>
      <p:pic>
        <p:nvPicPr>
          <p:cNvPr id="4099" name="Picture 19" descr="080-New-York">
            <a:extLst>
              <a:ext uri="{FF2B5EF4-FFF2-40B4-BE49-F238E27FC236}">
                <a16:creationId xmlns:a16="http://schemas.microsoft.com/office/drawing/2014/main" id="{9266FB24-6C65-4C60-AD51-686E47DD0AE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038600" cy="4465637"/>
          </a:xfrm>
        </p:spPr>
      </p:pic>
      <p:sp>
        <p:nvSpPr>
          <p:cNvPr id="4100" name="WordArt 21">
            <a:extLst>
              <a:ext uri="{FF2B5EF4-FFF2-40B4-BE49-F238E27FC236}">
                <a16:creationId xmlns:a16="http://schemas.microsoft.com/office/drawing/2014/main" id="{B20435A2-69F5-49A7-BB7C-7302D0F03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237172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sl-SI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Uvod: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Rectangle 18">
            <a:extLst>
              <a:ext uri="{FF2B5EF4-FFF2-40B4-BE49-F238E27FC236}">
                <a16:creationId xmlns:a16="http://schemas.microsoft.com/office/drawing/2014/main" id="{6A8D6355-E248-47C9-B6F7-07D7C0261B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9244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sl-SI" sz="2800">
                <a:solidFill>
                  <a:srgbClr val="A50021"/>
                </a:solidFill>
              </a:rPr>
              <a:t>The park will surprise you with its amazing greenery and foliage.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sl-SI" sz="2800">
                <a:solidFill>
                  <a:srgbClr val="A50021"/>
                </a:solidFill>
              </a:rPr>
              <a:t>It is grea place to run, walk your dog, take a picnic or just get away from the noisy city.</a:t>
            </a:r>
          </a:p>
        </p:txBody>
      </p:sp>
      <p:pic>
        <p:nvPicPr>
          <p:cNvPr id="5123" name="Picture 15" descr="7-3901">
            <a:extLst>
              <a:ext uri="{FF2B5EF4-FFF2-40B4-BE49-F238E27FC236}">
                <a16:creationId xmlns:a16="http://schemas.microsoft.com/office/drawing/2014/main" id="{3AD85C01-B6C2-44E7-9696-B15756DB99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700213"/>
            <a:ext cx="45974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21" descr="White marble">
            <a:extLst>
              <a:ext uri="{FF2B5EF4-FFF2-40B4-BE49-F238E27FC236}">
                <a16:creationId xmlns:a16="http://schemas.microsoft.com/office/drawing/2014/main" id="{196257DD-C847-46B1-BED0-346253CEB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3086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Central park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_872328_park300">
            <a:extLst>
              <a:ext uri="{FF2B5EF4-FFF2-40B4-BE49-F238E27FC236}">
                <a16:creationId xmlns:a16="http://schemas.microsoft.com/office/drawing/2014/main" id="{FB7E64C4-36FD-45FC-8772-965D9ECFECB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8569325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>
            <a:extLst>
              <a:ext uri="{FF2B5EF4-FFF2-40B4-BE49-F238E27FC236}">
                <a16:creationId xmlns:a16="http://schemas.microsoft.com/office/drawing/2014/main" id="{F24E03CB-C2EF-4602-A9A5-9E3A2FB06D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3762375" cy="850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sl-SI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Statue of Liberty</a:t>
            </a:r>
          </a:p>
        </p:txBody>
      </p:sp>
      <p:pic>
        <p:nvPicPr>
          <p:cNvPr id="7171" name="Picture 7" descr="new-york-16">
            <a:extLst>
              <a:ext uri="{FF2B5EF4-FFF2-40B4-BE49-F238E27FC236}">
                <a16:creationId xmlns:a16="http://schemas.microsoft.com/office/drawing/2014/main" id="{32C71840-A939-4C2D-9E6C-FF06394294C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264275" cy="469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ew-york-12">
            <a:extLst>
              <a:ext uri="{FF2B5EF4-FFF2-40B4-BE49-F238E27FC236}">
                <a16:creationId xmlns:a16="http://schemas.microsoft.com/office/drawing/2014/main" id="{82A01190-E9F0-4930-BE37-D929AC664D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76250"/>
            <a:ext cx="6624638" cy="496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BA079470-9D3E-41B2-8905-C017FB110A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65763"/>
            <a:ext cx="8229600" cy="554037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>
                <a:solidFill>
                  <a:srgbClr val="A50021"/>
                </a:solidFill>
                <a:latin typeface="VECER_PopstarsFill" pitchFamily="2" charset="0"/>
              </a:rPr>
              <a:t>USA most popular symbol.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liberty">
            <a:extLst>
              <a:ext uri="{FF2B5EF4-FFF2-40B4-BE49-F238E27FC236}">
                <a16:creationId xmlns:a16="http://schemas.microsoft.com/office/drawing/2014/main" id="{B98AFF99-5671-430A-AD4B-689CD34539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8">
            <a:extLst>
              <a:ext uri="{FF2B5EF4-FFF2-40B4-BE49-F238E27FC236}">
                <a16:creationId xmlns:a16="http://schemas.microsoft.com/office/drawing/2014/main" id="{EDF1852F-7B9D-4E5D-8CED-C5FD333D1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2543175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Museums:</a:t>
            </a:r>
          </a:p>
        </p:txBody>
      </p:sp>
      <p:pic>
        <p:nvPicPr>
          <p:cNvPr id="10243" name="Picture 12" descr="003">
            <a:extLst>
              <a:ext uri="{FF2B5EF4-FFF2-40B4-BE49-F238E27FC236}">
                <a16:creationId xmlns:a16="http://schemas.microsoft.com/office/drawing/2014/main" id="{B5D023A6-AACE-4956-837C-78F8CA7085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68413"/>
            <a:ext cx="4535487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3" name="Rectangle 15">
            <a:extLst>
              <a:ext uri="{FF2B5EF4-FFF2-40B4-BE49-F238E27FC236}">
                <a16:creationId xmlns:a16="http://schemas.microsoft.com/office/drawing/2014/main" id="{32F1B812-8BEB-47FB-BCDD-A80C49104D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002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solidFill>
                  <a:srgbClr val="A50021"/>
                </a:solidFill>
              </a:rPr>
              <a:t>The Metropolitan Museum of 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solidFill>
                  <a:srgbClr val="A50021"/>
                </a:solidFill>
              </a:rPr>
              <a:t>The Moseum of Modern 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>
                <a:solidFill>
                  <a:srgbClr val="A50021"/>
                </a:solidFill>
              </a:rPr>
              <a:t>The MOMA is an art lover’s dream come true.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80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1400">
                <a:solidFill>
                  <a:schemeClr val="accent1"/>
                </a:solidFill>
              </a:rPr>
              <a:t>The moseum of modern art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ntitled">
            <a:extLst>
              <a:ext uri="{FF2B5EF4-FFF2-40B4-BE49-F238E27FC236}">
                <a16:creationId xmlns:a16="http://schemas.microsoft.com/office/drawing/2014/main" id="{CED46799-73E7-4C67-9E5F-9C4EDC4DC8E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36613"/>
            <a:ext cx="7416800" cy="525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131</Words>
  <Application>Microsoft Office PowerPoint</Application>
  <PresentationFormat>On-screen Show (4:3)</PresentationFormat>
  <Paragraphs>29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Impact</vt:lpstr>
      <vt:lpstr>Tahoma</vt:lpstr>
      <vt:lpstr>Times New Roman</vt:lpstr>
      <vt:lpstr>VECER_PopstarsFill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Gradivo: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2019-05-30T09:21:42Z</dcterms:created>
  <dcterms:modified xsi:type="dcterms:W3CDTF">2019-05-30T09:21:42Z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