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4" d="100"/>
          <a:sy n="104" d="100"/>
        </p:scale>
        <p:origin x="3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4F1BA450-AE0C-44D2-A42D-ADE9D5D89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C24AD9A-8A98-4AFB-847F-F493C2DF00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C9E9C-1213-446D-8F3A-984CC3A681F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F845C33B-DF84-405A-B20B-814781216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CFEA74C-E4ED-4A47-BC77-33A401D2B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AF6F0A4-2FEB-4A15-8EFF-30A0ACF0C6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C8D8AC0-2B7B-44FB-8796-E3ABEEDC5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D7C7E38-C71D-4A42-9211-28D92A4E0FD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4CDFC9CB-9499-4F82-89A3-8E0275931E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BA83C8F0-0AD6-45FD-9994-FC215CD50F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D86DB470-5F0C-4983-9FDF-7696385CB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B2D6AF-40D2-4960-A3D0-1AC2650985C9}" type="slidenum">
              <a:rPr lang="sl-SI" altLang="sl-SI">
                <a:latin typeface="Calibri" panose="020F0502020204030204" pitchFamily="34" charset="0"/>
              </a:rPr>
              <a:pPr eaLnBrk="1" hangingPunct="1"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3D8C10E6-8C04-46F5-9513-5E3587ECE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31D3ADC7-17F5-43DA-8C63-D8E3B48C6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59739339-A346-49C4-B5D3-1855F5223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FF9FD3-D58B-4362-8CA8-0E3E9DA3D3F9}" type="slidenum">
              <a:rPr lang="sl-SI" altLang="sl-SI">
                <a:latin typeface="Calibri" panose="020F0502020204030204" pitchFamily="34" charset="0"/>
              </a:rPr>
              <a:pPr eaLnBrk="1" hangingPunct="1"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B7183C89-5253-4463-AFEF-BD81850FA3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3974AFBA-1A30-49E2-B2AA-0B624996A3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71C1196F-62F1-4754-9B83-EEF04FAC9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21E07E-0242-4EA4-9A77-BE2B95EB0964}" type="slidenum">
              <a:rPr lang="sl-SI" altLang="sl-SI">
                <a:latin typeface="Calibri" panose="020F0502020204030204" pitchFamily="34" charset="0"/>
              </a:rPr>
              <a:pPr eaLnBrk="1" hangingPunct="1"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AD809B6F-AA68-4B3A-819C-7584A8294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F47E22FB-B5AF-49FC-ACCB-C0A16DF93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333F7E63-8EB7-41EF-BA04-6DC9F050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62BE6-D9C7-4DC6-994F-98987410F76D}" type="slidenum">
              <a:rPr lang="sl-SI" altLang="sl-SI">
                <a:latin typeface="Calibri" panose="020F0502020204030204" pitchFamily="34" charset="0"/>
              </a:rPr>
              <a:pPr eaLnBrk="1" hangingPunct="1"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10AF1A0D-B848-4D38-9327-0AD2EA818B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1706A85F-96C3-4C4A-8032-B104AA4BC5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31CC1874-94D2-49C7-B818-45E1A7C20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1D0809-FAF4-4FE3-817F-3E796EC7F9E9}" type="slidenum">
              <a:rPr lang="sl-SI" altLang="sl-SI">
                <a:latin typeface="Calibri" panose="020F0502020204030204" pitchFamily="34" charset="0"/>
              </a:rPr>
              <a:pPr eaLnBrk="1" hangingPunct="1"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D5C27401-AACB-4E47-9DAB-3B4976A175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5041970D-CACB-469F-850A-E60AE33CA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EE678873-0024-4FB3-8902-48E318E2F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EC263-BE8E-487E-809C-CF69972BDAE5}" type="slidenum">
              <a:rPr lang="sl-SI" altLang="sl-SI">
                <a:latin typeface="Calibri" panose="020F0502020204030204" pitchFamily="34" charset="0"/>
              </a:rPr>
              <a:pPr eaLnBrk="1" hangingPunct="1"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F1038F77-F872-402E-BFCB-EBF6D1D11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77FF98C2-59B3-44B4-A4D1-EA3199F4E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91065FA0-8102-4EB2-9D2D-751A19FA2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967563-6D5E-4AE5-A921-B1429E619515}" type="slidenum">
              <a:rPr lang="sl-SI" altLang="sl-SI">
                <a:latin typeface="Calibri" panose="020F0502020204030204" pitchFamily="34" charset="0"/>
              </a:rPr>
              <a:pPr eaLnBrk="1" hangingPunct="1"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BC2C372C-E5B9-4781-B2BC-96A156D9E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2F5D19EB-BCB0-4CEF-921D-1F35351BE2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grada številke diapozitiva 3">
            <a:extLst>
              <a:ext uri="{FF2B5EF4-FFF2-40B4-BE49-F238E27FC236}">
                <a16:creationId xmlns:a16="http://schemas.microsoft.com/office/drawing/2014/main" id="{0F13BCC2-F910-4F32-9468-921B6F8FD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43E797-1572-44A1-A06C-517C127AAE39}" type="slidenum">
              <a:rPr lang="sl-SI" altLang="sl-SI">
                <a:latin typeface="Calibri" panose="020F0502020204030204" pitchFamily="34" charset="0"/>
              </a:rPr>
              <a:pPr eaLnBrk="1" hangingPunct="1"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661B623-3CCE-41FF-9998-2F1D9F4CD42F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>
            <a:extLst>
              <a:ext uri="{FF2B5EF4-FFF2-40B4-BE49-F238E27FC236}">
                <a16:creationId xmlns:a16="http://schemas.microsoft.com/office/drawing/2014/main" id="{E666119F-453F-405A-A11B-F3A5C26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82A37D1-A570-41E5-A8C2-F5833D06CBF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C5352C66-3BAC-4977-A656-30C30E94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A101F389-15A0-45D6-9EF7-448FBDB3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63BFF147-B1F0-4B56-BEBF-F1D4C67335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6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8D2BD5B-A02F-4397-AFCE-4A50389B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B71E-CA69-4ED8-9ACB-ACDBA60706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BE94E1A-4709-4778-9442-E8F0514E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B07B38-AE25-498E-8353-6D22832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5E75C-2FB5-4D86-B033-16BDD9F6B5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8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72123C-CB1C-4426-B188-BFA10221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5E87-38EF-4DA2-8552-E2D1D849C7E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57365F3-CD11-4641-B876-2EACF7F8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38609A5-AE41-4BBF-B8E4-869ED2B4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48A8-76BA-4ED8-ADB8-D408EC92EF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95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FE4F7-C75A-41FE-B352-6A75C882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08BA-00BD-4EB0-92D8-083D10D1EEB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F0D6B-13FF-463B-A190-1DF2E593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FED3-AAF0-47A8-9BA0-30C3B0DD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C5F0E-CB7B-4643-9404-DCF50EC837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2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8ABE5F-57BE-48AF-8AD6-01F44D34F303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21B4B79-EF19-4F0B-B75F-DBDE79A86018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4F9240-7916-49F0-BDF4-3CA6D25B149B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2E3EA9-2104-4CEB-A91E-0A9F52A6B8B6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974090-BD55-4C04-B2F4-CAA44C19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AE15-914C-42FC-8638-151909CB53A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CA8A8-0361-4826-8A73-6BBEB5EC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3B40F0-E05D-4E3D-B83A-AB122C7B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6F56CEC1-564E-48F3-8C97-33067DA51B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925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606C536-0C2E-45EE-BA57-601C80F5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7CAF-AD8E-4525-8B78-DA0F623C144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A482F37-BAFC-4045-8934-47DBB0C4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07E340C-FC57-4446-9074-6331DAD1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9678-E3BC-41D4-A679-637972410F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678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3213B-939B-49B0-BCA1-39EF52DF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CF7D-AFC5-439A-ADA7-2F4BBEF555F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42D11-B97A-4A10-9CA9-55DA67FE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3D1B3-8790-4165-8A05-24333B6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04D39193-EC16-407D-9580-F6863CC97E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904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C4A0D75-4AE2-4DCF-B4B0-09C0A012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3B52-4C89-4A4B-971F-2F9A4647992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CA0C852-B5FA-4C53-876D-802E4D39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8409241-B292-46ED-A831-1BAD84AD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74F6-7015-495B-8CEE-C8EE03CEC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68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A6BE060-21C0-46A0-80C7-A552CEFB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91EF-2247-4DEE-A3DD-1DEDB371645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FE138-CD55-4C82-AF4A-F171DF5E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E3DBD85-CA8F-4ACA-93F0-C95C2180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955F-D4C8-4344-9C92-EC57833F9F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78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3D17-FCD5-469D-8071-288E871D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194DD1-26F0-43EC-9339-51C1DD62B6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0D9B9-D2E6-4C91-A6AF-1F952D6D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FFEBF-BD1D-4929-9E0F-7ACC71A7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31BE8509-FAA6-435E-BADC-32913A7720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027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8513-2940-45CD-B3C5-491B8527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B11ADE8-E906-466F-BA85-3BF27F773A0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8DDF-D4F6-45EE-BF7F-BD367F3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8A163-E2BF-44EA-9291-620A83C1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F8B72E4A-0F08-4833-993B-8CC56B87E3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875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B2B67CC-9694-4B93-B9A3-DE243B457F3F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E05DD9-0C94-45DA-9105-A2F0FB312094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0FC48-6971-4079-93B1-8206EE30BFE2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E0C5E1E-AA52-4E9B-871C-2B9FC4CF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>
            <a:extLst>
              <a:ext uri="{FF2B5EF4-FFF2-40B4-BE49-F238E27FC236}">
                <a16:creationId xmlns:a16="http://schemas.microsoft.com/office/drawing/2014/main" id="{80F611D2-CCB7-4E90-8C24-856A2783EC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E1C9637-0EB9-430C-AB00-4B17D5B4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A3E5A-9781-4FD3-9273-CC24611EA99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CC39B-C4F0-40B5-9CE0-BE0A78E24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24C6B10-5CA1-4E8C-BBDB-278BEC30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F0235C19-09B1-499D-9FA2-E7C6057C17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42" r:id="rId4"/>
    <p:sldLayoutId id="2147483950" r:id="rId5"/>
    <p:sldLayoutId id="2147483943" r:id="rId6"/>
    <p:sldLayoutId id="2147483944" r:id="rId7"/>
    <p:sldLayoutId id="2147483951" r:id="rId8"/>
    <p:sldLayoutId id="2147483952" r:id="rId9"/>
    <p:sldLayoutId id="2147483945" r:id="rId10"/>
    <p:sldLayoutId id="2147483946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spwallpapersfree.com/wp-content/uploads/2014/04/new-york-wallpapernew-york-nice-wallpaper-hd--6337-wallpaper-hdwallphotos-leg1hutp.jpg">
            <a:extLst>
              <a:ext uri="{FF2B5EF4-FFF2-40B4-BE49-F238E27FC236}">
                <a16:creationId xmlns:a16="http://schemas.microsoft.com/office/drawing/2014/main" id="{0C4341A1-740E-459F-9A8D-3C1CC0EC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726829E-8FDA-4311-87BB-F23236C05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6592" y="-106622"/>
            <a:ext cx="8712968" cy="1656184"/>
          </a:xfrm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sz="9600" dirty="0">
                <a:solidFill>
                  <a:srgbClr val="C00000"/>
                </a:solidFill>
              </a:rPr>
              <a:t>NEW</a:t>
            </a:r>
            <a:r>
              <a:rPr lang="sl-SI" sz="9600" dirty="0">
                <a:solidFill>
                  <a:srgbClr val="FF0000"/>
                </a:solidFill>
              </a:rPr>
              <a:t> </a:t>
            </a:r>
            <a:r>
              <a:rPr lang="sl-SI" sz="9600" dirty="0">
                <a:solidFill>
                  <a:srgbClr val="C00000"/>
                </a:solidFill>
              </a:rPr>
              <a:t>YORK</a:t>
            </a:r>
          </a:p>
        </p:txBody>
      </p:sp>
      <p:sp>
        <p:nvSpPr>
          <p:cNvPr id="8196" name="TextBox 2">
            <a:extLst>
              <a:ext uri="{FF2B5EF4-FFF2-40B4-BE49-F238E27FC236}">
                <a16:creationId xmlns:a16="http://schemas.microsoft.com/office/drawing/2014/main" id="{EE3141C0-D773-48AC-B6F4-4F5E105A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5226050"/>
            <a:ext cx="42830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 </a:t>
            </a:r>
          </a:p>
          <a:p>
            <a:pPr eaLnBrk="1" hangingPunct="1"/>
            <a:endParaRPr lang="sl-SI" altLang="sl-SI" sz="2000" b="1" dirty="0"/>
          </a:p>
          <a:p>
            <a:pPr eaLnBrk="1" hangingPunct="1"/>
            <a:r>
              <a:rPr lang="sl-SI" altLang="sl-SI" sz="2000" b="1" dirty="0"/>
              <a:t>Predmet: angleščina</a:t>
            </a:r>
          </a:p>
          <a:p>
            <a:pPr eaLnBrk="1" hangingPunct="1"/>
            <a:r>
              <a:rPr lang="sl-SI" altLang="sl-SI" sz="2000" b="1" dirty="0"/>
              <a:t>Seminarska naloga: New York</a:t>
            </a:r>
          </a:p>
          <a:p>
            <a:pPr eaLnBrk="1" hangingPunct="1"/>
            <a:r>
              <a:rPr lang="sl-SI" altLang="sl-SI" sz="2000" b="1" dirty="0"/>
              <a:t>10. 6. 2014, Ljubljana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F6F8FA1-C43E-4002-BE7B-9F898FD5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837" y="0"/>
            <a:ext cx="5338936" cy="1361306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altLang="sl-SI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TRNSPORTATION</a:t>
            </a:r>
          </a:p>
        </p:txBody>
      </p:sp>
      <p:pic>
        <p:nvPicPr>
          <p:cNvPr id="158722" name="Picture 2" descr="http://inhabitat.com/nyc/wp-content/blogs.dir/2/files/2011/05/6train-nyc-subway-537x402.jpg">
            <a:extLst>
              <a:ext uri="{FF2B5EF4-FFF2-40B4-BE49-F238E27FC236}">
                <a16:creationId xmlns:a16="http://schemas.microsoft.com/office/drawing/2014/main" id="{A29AECE4-744C-48C4-87D4-EABFFF98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639" y="404664"/>
            <a:ext cx="394378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0" name="AutoShape 4" descr="data:image/jpeg;base64,/9j/4AAQSkZJRgABAQAAAQABAAD/2wCEAAkGBxQTEhUUExMVFRQXGBoYGBgYGB8fGRwcHRwdGxwYGiAbHSghGxwlHhwaITEhJSorLi4uHB8zODMsNygtLisBCgoKDg0OGxAQGywkICQsLCwtLDQuLCwsNCwsLSwsLCwsLC8tLCwsLDQsLCwsLCwsLCwsLCwsLCwsLCwsLCwsLP/AABEIALcBEwMBIgACEQEDEQH/xAAcAAABBQEBAQAAAAAAAAAAAAAFAAEDBAYCBwj/xABPEAACAQIEAwUEBgYGBQsFAAABAhEAAwQSITEFQVEGImFxgRMykaEHQlKxwdEUIzNy4fAVYnOCkrIkJaLS4hY1Q0RTY4OTs8LxCDRUdKP/xAAaAQACAwEBAAAAAAAAAAAAAAAAAQIDBAUG/8QAOBEAAgECBAIHBgUEAwEAAAAAAAECAxEEEiExQVEFEyJxgZGhFGHB0eHwMkKSsfEVI1KCM3LCBv/aAAwDAQACEQMRAD8A8kxV8szMRGY5oG1NbujUmT0Hid/zqwcKWOgmYI1EgGTtOvPTy61GtscvX7qpugLPD8R7NwYBA3A6baHkdtaKYi+XGZO73eo0AgSSNdi3p1qtibFopCE5wDmZiSWbcJGwJ+8V1wa3dAJCFhEQQYI3MeMj41TKz1H3kFvG3LbjLdIKgjQ9YJA+7+FMMUxMy+X3ZPSNtNCfHyqLiAytopE66jYHfQ+Y108KbD3zt9UaxrHrU7K1xa7B+/hxeVWJQuQMm0+6QSY2k/PprWfxXC2BYysKRME/HUennRKxdNrK5nI0GD1G0RqDz06nrVu5xCUHc1nVdDvtvqRoNvDlFVRlKL02J2TM0LL5S6oSo0LRpy+FGOHOqiFA1ADSR72nd0Oo3Hzq/bxqMRDAKFggDWCYO+/Lx13p7122YAUmZEc9OYjn7vw8ocpuWjRGwPxGGDMCxYJB30AIBj00A9fOo7mFZVm2+QiM4JEwNm3118vvq/ZYEtnIy7jNqueJIg85M6/jVTiPDAEJZwHIGXLJBEExA2JjntvzNTi1xGtSqb7No7LIkk7gHqSvKYHP3j409rFFiCJzaHlO3vT6DlTcPwN1csIASTlZxAJ17uoieYmuTh4ZQVZrpMBFH1p2IGpmdI5Hap2VwvY2PZztXZtBxiMNZuC4zGRICTLZVUJAXUAAGRvJnR8J2ptHE2Th7fsFtsgVnuZc6rJL3HZSJYMwJOpAGswKy97h4WAWRpRWzBgEUnYE/W7uumuusEGJ72AWMwJMaNlWRM8wPu8KM6WgncO9v+1g4hh7QKhWS7m0aQf1eVhsCIaQDAkQedYZ8OTEEbAVfayoMF+8M2ikE7SdjJHjHLwihi4mDpqOVWKTYie1hGIIETIO/nX0d2BvqVwwUglcPlbwIFvQ/A/Cvmq3jHGzR/PjX0Z9GdkCzhXG9zD5n8WhDPhudKmB539N9v8A1jaP/dD/ANW5Xmden/TzcK42yQN7TfK4350I7CC3ctv7S2jEMxzMASAqpoAeub0jxolKyuWUqTqyyo3HY0f6PZ/s7v8Ako79MRjhLHxtf+olAeHWSy2wtwKJvEKIGgHu6axFaD6XmH9DuTt+q/8AUSluQksraPnnH3QWELGg5k+POt19Fh/WYv8Asrf3NWDN1Dv+NbL6PMSQ972S5syL7Q691RIBHxNDVkLdm4+m9Z4ep/7619z/AJ14RFe8/TV/zcP7W1/7q8HNOOwEtnCu/uqW8hNEMAuLt5kte1TmwXTwk1DgeNXrSZLb5VkmMoO++pE09zjN5nV2eSpBHTTbTapAGuJcUuLask3XtOwJOWSe6cpVjmEyRm9aCcRxJvO1wneBqSToNNyTyqXjWILpZJiQr+stmJ+dUUGnqPxo3EcFakAPOuI09Pxpyx60DOsppU4uHwpUAWUvRKSII6gDUjUTz2+dXG4aoQENnuRqF93Ye4Y1iRO3Pzq7Zv2BbygLnCnVx3pJhlzZYnKNNIMiqy94KFMHUrO+oIAPQA6a9elYnJ8NCaiD7bPbYiO8pkgjYjYwfOf4UZ4TibzEMwzpABmAYneR48z61Nhltj2bOj52K5lk5YAPjqTpvy18KhfEITllkUqVyGNN9xI+tB139BEZSzcBpWCGMwCZv1joqnbNrEyY00EGdNvKYrPYm6qmMpGX0zawGHhGvOu7ZZmKqwJ198zMTouhnrA/Oo8dYuZXL5IGuhGkk+74SeWmtOCs7MiyK1i2mVJnQkEztOgB2kE/Ou2xGYtKhSTy5Ry6R/ChoEjWakwlsZpbRRqfHUaetXuKI3CGGx+SAFDSwYSNdNh09NaL3L5EXcoBO4MwCxkxqIGpFULvFrhlAsqp0WJygaRA5ePWq1zCsyvca4oXNIWe8Z1kLtH8aryhcsWuJ96WAYSTA5b6D0P8zVleJoc4Kb5ik7a5RBG2msHwoOmIAZSdYg/CDl18uVEWxat7OUUQDOUazuumka7RPPyocUIvjEQWtXm32IaJnUHoDtr1qquDi8r2WcXAUdFaSSdxJkakjXpO4qveFvKFY6ltI3AmIAEnb7+cVLjMQVsiGl5JzsSXjYLJO0TAiPepK62JKxe7WXgxJK2rV1nf2iIIClTlRYnkAZgdZkzQjhWO9k4YjOI1TMYPSiuE7RWzdY4uyrK6AE2172qhM2rAgm2XOfViSnIUMucLzktZ/ZszlJkEKGIXfVu6V186saSV2F+QcbtWGwzWfZ20WVGUFmcwcx1MKJIgnfXasSUIAmtrjez6WeHnE+0m4Li2ntgyqyLkawN+4fDvanlkhf6iRVkW+BEgFfSX0Zt/ouB//X/Ba+cbrKfdWPU/jX0X9F//ANngv7GPkfyqQGC/+oBf9Kw5/wC7uf5x+def8H45cw37NUJksCwaQSApjKw5DnXpf084N3xGGKW3eEuTkUtHeWJgGOdeXf0Tf/8Ax73/AJT/AO7RZPclGcou8XY9s7LpnsWLzRne3cuNA+syCeZJ3I1ov9LQng1z920f/wCiUE4VcbD4DCEr3ghQqZ6AH1FN2k40+L4Zi7RVAyrbFtQe+xzAnQnWAo2607Cep4XFbr6Kf2mK/sR95rIYzAXLUe0UrIkVr/opH67E/wBiP81KWwje/TR/zb/4lr7zXgxr3v6ZB/qw/wBpa/zfxrwSiI2KlXdq0WYKoJY6ADcmri8FxB0Fl53jSfhNJzit2NJvYn4xATCxr+qk+eY0Y7aYRLfsPZoiBgx7oAB2g6etB+0SkCyrCCLKj76KdrMebps/qzbCqQAQYO2olRp8amldXQm7KxnPypEV2B+Fajs12ExWOtNdseyCBihzuVMgA6AKdNaBGUAFPW9P0R8R+zh//N/4KVFwMarHPmIg6hYHd8jMzoYnypWrktLECCNd/LzArvAOG7rDSInpEkR4mNjvVbEWDHQgbRrz0PjWa2tmSLeIvEsLgAO0yeevjrseXzru3jF7odZYBQMuzDmDrE7a8ooXhLxDjKfx5Qat4uy1syQBrHImRvA5gHnRkWwmTYy7EZEFsktKk6jaNTsOlLH4lXRe5lMGSD4j56UNu4guZclidzzozwvHKqMsd2Jg/a20Eba7zyoatqLUFWu7BYEqSNNYO4nTfnVi2iqR7UMJ1Ajca6gnlz21q4nE0doZFVdMpbWCBz6zzoZirjEidiSVE90AnYeHLblUldhYMWuMIqhfZBo3bb123FQ2mW62VnKkiATsdTpy5adKHYlMpjNIImRzOx28Zqxh76gKGElXkeRiR8qjlW6CxNjsAVQHI2jZSTtzgx72tUkJO/8AMDx9KvXcfmzAyU+qG1gbxpudd+nWpcRcsspy2lVpmZOnh5Gi7W4ArE24M6+evy8KlwdouwVY70A5jIn4fLwNXS7GNAg0mJjTZo8tK5xnDmQkkTz7uxJ1266z6UZuBKwX4jghccOzC5cyqT3B3gojTIBCxA2gADXlQvGYwo5KmQO7OUhSDMAKdtOXlVlbrWgUNr2bQDBBkkqGHd0IkAkT86Odm+HpjSU7gIyK28kMdCYiI1HP7qhFSvrqPQCYO/cCkMqtbaGNvfwUgDTkY9aqcQtNIC21C75AehInwnw8KL8V4firAuK7ELZKW3AgRlZSun1j3w06+/40GxvFHAHcUd0ANz7p1O3PxqSi76IQJLdQBFfRP0WN/oWC/cIE/wB6vEuzN2zbcOZuNGqFFyjyLEg+eleucB4jiWt2xYsXADm9n+zA21M54jU9KvvrYiZbjHbu5iHFxsL7mZAyuQp1g8uq0OudoHYA/o8D+0/4atYcXzkU4NRZchsyq5EEznMGB19aIDhoCEnCAELnOmmXrJ58yI0156UNpblsKcpbWLXF+Mfo/D7OIyBzMlGMp3yPDl5UJ4Lj7mNi4tqykNk+ESdtd60mNwobC20a0jqCJUwVAB3gjWBrFQYC7hrTKiH2QNs3+7ZWAkxm21MjahyV7AqcrXPPe1NzPee2yquQ5e4I89/GjH0aWAt69DEza6RzB61WxV+27XXuWc9xgTmDwM2msDQxtppUfZ3G37Ge5atZgRBJViseYo30K7Hov0vieFt+9ZP+0BXgle7fSPiDd4El0qAXXDuQNhLpt8a8JpoGa76PMbatPe9o4QsEC9TBbQfEVocVxO0l26xZoe2qr3TqRm0GniK8wmmisVbARqzc29/p8i+Fdxjaxp+K8Du3BaNsIwW0ikZ1BBA1EE1e4R2ZfEMq37xtvluNBRWAClAACrgHNnJ8I50N7YAC7bAMfqUmPXkOdFuw9q4uK9l7Ns4ttCN1OVp8J01rXVlKFNyXApjHM0g7c7BYbLpdYE6TH3DMZrZdi7lvAWBYDG4czMWIjc8xJiBp4xVfC9mWKfrntzOyWxAGv2t/OKEPYsGIkHUAzEiRrA7s+lYJYmrHWViUKbk8vHhx/jvPQW4tJkNp+6fypq8yGGu/9pGp0jx02aKapdfUfFeX1MzrxTtZnmGHBnQ/Hb5+lGf0pkOU3AwOp2J5iCTEjnHlQf2krz1O8/Afz4VM5UgghgdSdNhy8+smr5K+5ekg2nsnGZ1BhQVAGpOsrHMT00FVlGEcMWF1FEwpbdjoDrry+UUOsYoHwJmI3BOkCKmN7OxzDMSTp9buiZPnr8DUMrXMkkiti8PaXKUzFTAzFhOnvHLuNZ36VBYldcszO40OnL4/dXeKuWzOVWzSDm5baiPPnPpXNkbz09fMVctiD0ZyzFW90eAYaaimvoCZB3PwqzBlT9XYcxpuD4amrVt7RQKcwmCxEcugnXTrtSbsAKykD1+fhSQ66mrVyyQpytnQHUjp1K+m8/hTJhST3RPMa9dpqSdx2JMPakSQYHva8uXMazV25YVTKSTuAVOgA5n5+g9Y14c8iCJnbrrWktdleJG1mfCvG6u5VY5gsCdiJ5TttUZRkIz6lsvejqp8RpB6bH5UR4a125K24fIDcdhOVd5O3qPGKnu9lMaQAVtATJh0k6RrHP8AM0Dsq9pyhz22nKYkQRGhPQgjUciDqDVenEmkuJ9H8P4Th3XD3AufJZi28mSjKBDRGYRHvTHnQfiXC7FjEIbVpLechnyCMzZ/eMc6xnZvt5iLJW26m4iKBlZYOXQZgQJEcxrRDiHbZWuI163kj6y6oyzmVhPXbxIO21XRqRIuIc+lJxd4fiO7MPbEczF5B+NeB4qwMxEsokkA8q9+4rYbG4W6lsqFuuhV5k/tlLHTQgAA6HXXzrOcT+jPD2wLpuXrq5gLmqrlU/XEKZA05iBJ5Vo7OX3kLSctDy3s6gN9RPWvYfo67WYe8LWHtMxvWw75SpAKd6cpO+hXTyoTjOzVjh037NkXVZQAXJZlJ5ry70jXlEUH+jngrYO62KuMqW/ZvaU3CFknc68hEfHoaollTzPuLFFvS32jS8L7S5MPZsKiMMgtnvNmG6nTLqw+zOsEjaqaLmtqGzG2uplzlAyzo+bYGCBtPKpLXZh1tZQZjvKyLpqOUkg6wZqrhuzmNAcfpDgGMoVcoG+sKADv8q5+JxFGbS6zLY34bPST7N7hzFrNhACRLACTJEkDvFY9SPOh/EOEkWb1wwuS0yiOke7IGqzrHlVa52Qus0vfvEbEFmIOpOsttrWmXAkgggtIgzrI6VkxPSGHdSMlPbexbRhNQlFre/qYrsLwJL+IU3FzIq+0IOxPIEbQZ28K33avh+axmQCbZGZQIBSROg00oeuE9iQtruNcBHd0hV1Jgb7gDxNZfjPbN7N02rZLESCWMj92DvW+h0jTrtRgm7/tzMVTDOCvJh/j+GuYvg/6NaX9aj2rQE6QtxCrE8gE1J8DWK472BvjDvcz2i2F7jqpMuAofMmmhhvdMUbwHFb91YwwuKLhGa4CQEaPdGWTptJka7VZfh19wxuXL5e4y6liBK5iCNvqnX90dNbamNw9J5ZvUjCjOSujyfBcJvXnyWbT3GkwFU8uZOwHia2vAPotu3BOIuiywgi1CsTz7xDwoJ02POjVrDYe2Mt66QUnvMWMy2YzqeexI2FR8JxnDsOZt4vvAZZh5001hdT+ZqqXSELdiMpd0W/W1hrDv8zS8gNb7MW7uLu+1xFvD5WLH2pgE5jKiBEqYETOnhWiwXBMJaum7/Sim53gWt27rNJiTIJ1/Oq/EOJ8PvK2e+hdmEsFcEzoSxK66Ez5VZu8a/RbhtYf+rcZi3dIyiHMnvAjKJ6CnHGuXY6uSvfRq2i7+8XU5e05LTj/AAWMVxPBiVfimLPIgWbg+MiqVizgbxi1isUzEhVzWYTOZCqW2BbYTWc7TWrl7FXrioxV3MGCRppy8qEXEu2SGgqwIykg6EGVPoQDXTjGLjmMjk1KxdxGPXMYDkctP51pqk4/w+6193sWS9q5luoQdIuqLmX+6WK+lKlnQ9DGLVu3dyaqWXMpUjkQQJBHMc//AIokvZTE3O+ioFiRLASp1Hy61DieHt7BLoWEZvekamDp15VVYmVOHWx7W2SQFzKSTMATqdNdK0nDmwwFw3G1zuFOViSpPlsaA8PVdFbmVAbXu66mOelWcUiqjFS3dusJgRk1gxvmzR6URY5InTC27iXVU5f1kocusBj5RpFC8XZyOySWAPdJG89aO8AyQ2cHlAHXWafieAt5bhTOzmGBI0HLKOWgk+vhVbfaJWugXjXXIigDukk5ZgEwQDPPeap2Cn1n1O4g79Z+FXsSJVVYFTpIy+9qNZ8RHzq1h+zudQ52Mnn+ANONhNAXMM2hmTsBy9edXbGMVB57jWdNvkT8KuYzgQtqXg6eJ5mOYpsDwUXEDkTJI3bkY5CnpcLaGq+jLDJisVmglLIDtI0n6o+IJ9K9lUgyG1VhBB2g15n2NuW+G2SrIxu37sKq6kxCwWYhVIMyCQR0o9a7W5lDLZeDljMyDRyArbnQkgdTymDViECuP2jhL3s/qHVPLoSTy2+FZq/wJsffAssq3MrNkuEhbhWIXSYbLoT0UdNNNx7ilrH4e1eQMjqzABx7wCksAVJGwnWJiNzQvh1opdVkuZXB0YLME89d/jXJlSp4etmtua03UhYk4SeFD2qthsS1z2htE27bOqMGLFbTKWbKIIBAXMBqKvcT4jwwXlNmLDEMSj23sguSNctxVUnxHj1rOdknbA8SSwwN20jMWuBGmXSVuGCYEkdfOt12rb9IZAlr2iZGDZhpMggQRrNb6lejS1nJLyM0ac5u0UGbWLVVZmZVAJMkgDvRGu3I11Y41YJym7aIbSPaLz9fEfEVkbOBQi0Ft3k9mzMqCwcq5lINsSQCok+ZE86lu8IV5zWsSwOhXuKp1QmQX55APU1F43DLepHzXzGqM/8AFhK/afv2uSkqJ0lTBRlPruOc1gOPdq8RaKIcPZURNsvLyB3ZGoyncQdRW3SxeUn2No25YsTdZSolVBCqjH7IMbc6q8T7IpeyG4+ZlkzlUKCxloEHc1z8TisBKzm1K3LX9tDVCFe1loefL2zxtwwLqp+6i/7pNL+mb+cC/j7ttfrFQ0qIkGFieXxrY2uwNm1cN1XctIMDLlHeBgCNBpHlNUMXxy1bdoW03eIJa02hGhUsGJ00O1Tw1TA1HalBX/6/GxRWjiI6uWneZjF8Q3ZMXiLqg7sWXTlIJOp10qnfxze1fv3N/tGIIH513j8YLrZojvMd956d0aAZR/drh7OZjl1PPUctPwrr0aSVnaxjlUfFkmDx1wOGS46sDocx35c9p5VL2nE3UvKO7eAuCORb3h6OGqigg+PhrRjEDPg0bnbvunkrqLg/2sw9TUcVGMJwqJccr7n9UvNllKTkpR8fvwGwyXUsh7buouEiFZgM68jlImVOnjUPCuIX3vIov3VLEhT7RiA0HLIJ1BMA+BNX+F48rgz7oCXiASwmYBICnXTMBMRtrM1BY4LdvBMTh8pVmG7KuVx3iNTtIP3U4xi21JLUi5SSunsGON21YW8TAUXF/Wg+IOYacwQ4/ur0rIX7UMRpp93I1seO2A1k94IiXiZJ0C3ba3tfEMWAH9bxoHbe1cZEsF7jFlSVQkATGpjQAc/Cs+ClGnB3f4bp+G3pYsqKUnpx189/UEYchWViAQCCR1gyR61p+O28qW2UTAeyT4Wznt+ptXIrTW+ydk2x7S1nujc+0KqdeirPu+O9RcX4My2GVMjNmtsqsTHdT2bZjz0jzyis2I6Uwsp03GabUvR6fXwJ08NVtJOPAxd269sW7yNkuKYzAjNsMreIjukeBmvSOzFq5xXCNOK9m6HLcti0Dl6HV4KsJ1jqOVYTE4a4zKHvWnEqxW0m4J2ljPypuDYTFWLq3fb+xVHU5Ae+6hs2VogEMJGs6acq0PE0I/m0DqJy3R7Fwbs3+j2Us+0D5J7xQA6kmN9hMDwApUBu/SCpMkW0J1ym6AR5ytKrs8Suxi+AXCttQTIZAR4dRWcut/qu2OlwfeR+NaHg+GY2LTykQI72onTUcqzbj/VzDMshx3Z72jLqB0pkUDsAk3FgaZwAf735aVNjk/V3/Bx82qHhjqLqSwAFxZnYDNqTyiKI48WimLy3UPeT2cMO/rrk+1HOKI7snLgQcBO/pRzC3IYHxoJ2aSSRMaTr6UbVF+2J5a1TUWpbB6AvtB76TPP7xWl4MpOHTQ7Ef7RrP8QwxuXEVddJJnQCZJY8gACZ8Kt2O25sILNi0lxVmLlydZJMwANNdJO1VzlNJKEczttdLzY1lbeZ2Qa4nwq7etFLaGTG+g0INWeDdnb1q2FdFcLrlUmTqTpMCday17t/jW0DW0/dtj/3TTYbjuOvf9cK+EhT/siskqfSE3e8IrxfwLFUoR5vyPQGwK3EQHBYjutnUM6LDSWmVbXUnrUtvhIAAGCaBlAzYg7KSyjRjsxJFYVsPiyJfGPtP7V/4VHgLF64QDfaSYUElmPoTPMVqjTxsvzwX+rf/opdSiuD8/oeh2cBdQKqYWwEU91GvNAkyfqt48ql4dwCf214j+rb7o8p3rzvjHALtrL7Q3QzaDOpUHad+gM0CxHdPdYkdevjUPYcXJ/8y/T8c1/JkliKVvw+v0PY7/ZuxmlfaSDoTcNPieGOLcC9dAVYGVoMAddz514t7VvtN8aktYm4PduXB5MfzrPPoOvOWaVZP/T6lix8UrZfU1naLDhHZP0zG51ALKLkgA8yJBj16UOv3rWSEv4ltPeZhqY22lfU+tR8RuG7h7WMX9rZizf/AKy/9G56yJQ9aHYm4vdYe4408+aE+GmvQg1qwcckcst1o9t14eK9xVWeZ3Q+Hw9t5zXHBHViT5+NU74IJmeu9T2LMnQ6eP3HxFSXcGNzcUehP3CutFLdGJtp2ZRRiNiR5E0Y4tcDKmKM5L36vEAfVvKP2i9Cy9+P3xzqQdkcWUF0WZtMFIuZlywxADanNGvTSpuH4FlOJwN0CblvOoBke0tjOuU+K5hWXGpZVUX5d+7j5b+BdQld5ef7/egCwsrc9m2UmRBgkGfdIg7NII8x1rTWOzmIP/Vyfiv+YGs0pthF9rJZQygAaMh2kzrqWGnTwr1HsJ2iGJs5XnPbOTMfrwoMz9qDqPXnWDpHGYnCUlUpxT5/M0UKFKrK0vAFYXBcUS2LSK1u2NlNy0Rvm+zO+tL+hr4sYn2qr7V3S4okEM6jWcsRPh1rfAc6HY4gb+g8fCvOVOn8RX7LUVqnonunfmdCn0fSg7q/I80wnZ8Xe9inFsKdbdsBAANSWjmeu5netr2Vw9sKy2lCINQvQfeTrrWb7QBvaMCMsqRIO0bMY6GfKdKl7N35ZLFsznS4czqTomUTAM68vhXVqQqYyks87Zn4Jb+4qWWjLsrZGn4ugcFHAdd2B1H8igvDsVN0OScqEQBppqDmjQgiDFGcPhBZzCFGVCSVEA67xGlYzh3FQ9p7oXL3Q0k7mD+VczCwvTqQi7rTXnfQ0VLZ4s9KxfE1tqQckxoC287axzoUbxdXe4AoUBgAZHhrAnlyq3wC+v6Hh2fVzatkk94+6JGug1BPqaA9r72XB4rJ3JgCPGPzpV44XrYUsNe6aTbvzS0v48CNN1MkpVPACiwwuo0LlJJMbxofv++guM4oboBAJzF1+BIFV+G3WAtuxOUJPONF+FUuH5whBgKrEsdt4OvOPCu77Mr35W+JlVS2n3wDx4ct3v8AsLLSACzEySoymY8QaVC8Jx+4qwApBZmExMMxb8aaulGjFRS182UOaeoMe+6iY7vWagbEABV5kDyq+crKV1IMjTf5A11b4UzMCLNw5YjQj4zFSKbFQWWAPSSJjpvVZLhyqTvrvWixmGIFq3lIuEnukiO82m07mpH7N3QssbdtVBOmsAanYCoxlqyUogXhoaJEySeXlRK9w/EKhc2boTQZ/Ztl15TEdKr8F406XBkcKeTMv5zBNeh4ftviLfD2uNeLq4KoGRQcxJESNxoT5DxqFbs9r095KDvoYLi91rNv9GzfrGhr500G62dOm7eOnKgt1goA50V4PxGzba42Iw/6S7jTM5VVbUljAltY+dAy0mT1q2lDJHXfj3/e3uKpyzP3HTSCNYqJF18gakunNXQstvB1qwiFeFm21rLcfKdYOkx6+tWkv+xdHs3Jy5WVhBggz0ig2GuezYElARO8Ea+BB8avLxhTozLOwMAfcIFThZPUhJcgzxntBcxSr7a69x1JiQAACBO3iKpYXE5ZIMEiNQD8J++qK4xNNfgs/dNXLazs0/3T+VWKUFxIuEnwKjamaQonkIUpkmTqfZEn0OWQNeR10rRYvjdlrRtjhFtWKZRcVDmBiM+ibzrvQ6sVxDK+QG7H3VN5sO/7PEobZ/ePunzzR8aHjCQblmdc0Zea3FmI6zqv97wq7xvGq1y09jCthyh2AMEyCp90a1L24Bt4sugcG6ou2yo+0IYeP1tuorm1MqxO+k1fxjb4NeRqhd0+5+j+/UHcOwf6xFvZ7aMQGYEAg7BtQRGwOn3Vu7fYS1tmvHxzAfctYHDdm8be3tlFP1rjR8tW+VeqcGxJTLbL5lgLJOoIAGYeBMb7TXJ6VxM008NU1Sd0ny7uJrw1JW/uR8yn/wAisMQAxvHSP2hiusF2Sw1i6t5BcBQysvIJ21EbamtLdxVoa+1TT+sPzoVi+JK3uENy/nwrgPH4yrFpylZ99jbGhRT0SMa3ZjDWbrPcUXFdiVDEwknQRsy8pP8AGieDxihQLVsLDlQuUCADqwA+INC+L8SS4rMhDrEShmeRj1qLhRuH2ZJKkMC2v1dCVmP/AJrs0qdWpHPVbbXPu5bFMssdI6G6YNGYkMGRu6WJIYg5SBPLTTzoTw3CvbOdy0RJkQJBY6DyjX8qr9ne1ts4cNdu20YvcjMQGy52y+gWB6UP412ntXQyJdzkq0BZjQE6xAioV6lWt/YjRypbu3ySQ6UVT7bne/AyFrGvf9oXJJe5nUcypmAPKBRzspjhbxgGuYWmQRr3mYEgchou9Dbd1bZ8l08xsKGcFx5S6LqnVWMeRUrzHjXcr4eMqcqdtLGKnVakpcT1HG4ybd5wd7Lb+RrzjC4oJhzbJAJDD5tAHxotjO0c2Lqsy5nXIoBE689POgHEsOSymQqtaS5J31AB+41g6NweWMlJWV1bwL8VW7StyN3hOJIMPYDXSMlvKQrAHMBlk94bEHT40uLY5LlgKCDnvWl8+8oOw19KxvELP6x2W/ZVWAYBic0soY6ZepMUCHFLhK5mJCnMF2E78qsj0ZapGV9FK/rci8UsrVtWrBfiVp0ZrZbIiFlA5w2uX4ECh3GrhUqoJCvbtuR1lRr8Qal7V4hbuKZrUspCBTBkwirMdTFaDgHAFvW1fEW2zjugNI7qjTTSutZIxXbM3hMSoQA70q9ETglgCBatx+6PypUAXBhgNgBXDo490/ACsUe1F/7XypDtViPtf7P8KpyMtzIPcbvMPYqQDcNwN46EQPnU+KuYkqwKLlIIIg7HQ7Vk73Fmdvasf1ikGT/V2089amHajEE/tPSB+VEYNA5IrN2buqQVzgyI7p9K2J7IG5Zs22vFRbBZgFlmuMZZtTEbAb7Ud7OYO4bYa8ZdtY5L4edHUw9eb6R6Yl1mWk7ZePv2N9DCRy3lxMJa+j6xPee83mygfJfxq3Z7A4QHvI5HPvt+BFbUWNdKmGH8K5kulsRf8b8/kaPZqf8AijIf8i8EIyYf/GSx+Zq3Z7NWAIFi3G8ZR+NaG41tfedF82A++q7cVww3xFr/ABj86reMxVV3Tk+641Tpx4IoWuAWxtZtjyVfyq5Z4IOVtR/d/hUq8Zw/K8p8qsWuN4cb3l8pj76IrESfbjPyfyE5wWzRF/QxGwAHU6VyMF4zV1MdbumFuIx6BgflNT+zrNWqZZWSa7yUXpuDThY3PpUmoB2E1dZCYnlVXEXUTVmUR9ojf1qMarvaIyF2J7x9B18aDcRsJdI9ooLfVOzDyO416VdvcQV1ZkYMBzBn0rN4vFgXCCwLLGYAyVkSJHKttCjUc7u6fqKUlYqY3iV0BkBGdWA13KzufGJ+FNhroa5MwQrAD4MZ/wAAqljxmvzqBsep5x5Vbv3FtpdcqICP/kIr0NPDZIXStoY5VU3Y3mFZCATMCCCLTkddIXaTWN7RYhlW+QMuYMFO3vEgQJnQNQLC4viH6NaCYjJZVAigRmhe7rpPLrVK7mRSXuPcLmCWJI0Bb7xV2adeajNx0eyu3vx2S9SpLq4tpPb3fyLsdcAt3F5B9B5jby0otxLEZLVwjkjEDxgxWf7L4gItyTBLSPnVfj/GM020Oh0J6jp5Vt6u9R95VntBHGD4fdZEYLYVMvv3WUHczpMn4VaxuKtWwQjK2kSBEk6ac4En4VnHC82aegA++fwqvpOm3Kak8O5SvJ+FvqxKvaNkg2+Knc9aH4Z/eHIz91R20a4cqgk9AJo5wrsnfYqz5VWRIJOYjmIA00rUZwA1zXSNOnP41cvu972QRSxVMkDwYkf5q9DtdnMMP+gT1E/fNE8Lg0tiERVHRQAPlSuOxisH2Ma4qtddlaIKgAxGg1npFXrPYO1zuXD6qP8A21r6f+dqQAvhvAbNj3E732mMt8eVEfZ13FKKAOQtKpMtKgDzwYrDHfDkeRqynE7I2ssPIx+NXl7MLzut6D865bst0un1X+NV9ks7RSfiVg72SfWp8PiLTuqpZY3CQEk8+QqROzRG10f4f41dwHCHtXbdxWzlXUhYiTPWYqM8ii7sks9zacPxj+61gLlGpNzugSy/ZndTyqfE8WKbLaP/AIh26/s9qe5adrof2LZCkOCyasWJOzba0r/CpMpZyjKFhrkwPDfx+Nefnh+iFK7kv1P5mtVMTyKXajizphrptPb9qqqwZDMBioMgjQgH5HpXkGJ7RYlz37pb94secbEx8q9t4hwp7tsoVtqpt5Gykye7lzaiJ515fiPo5xWY5VBE75hHzq/AVuj6MpKEorW6fwu9eHqRrQrTSepl/wCk7vJ48lUfcKJcPsYi6ub9IZBy78fcRRi39GeKO4H+IVYT6Lb53Kj+8Pyrp/1XBx3qLzM/stV8P2MpjsTdt3CgxVy4BHeFxwDIB2J0ImCOoNR/p13/ALe9P9q/+9W7s/RY+xdJ8zPyFXsP9FkHW4v+0fxqmXTOCX5/R/IfslTl6oAfRvcuPjFZndxbDPDuWHuso3PVgPWvb3wOHYhgjMQTvcPWNQZ+FZbs12LtYfMM4BaJMldjIAI1AkT49aO3MKk+8x8rj/nXOn0zhVUlVlBy2S0Wyvfdp7su9nnlUUzjHYQFVAsKBJgwrSok6kjffQ03D8GhAb2KKoAMBQAJMnw25U1yxb2ILDxYn72ofj3w6DVLWm2aNPKakv8A6Ok9IUn6AsDN7yMxhrwVnWdMxjwXp/PWsJwXEt+mNcJk3szGfEyPhoK3XFsahtvuBlOwgR4H8qw+Es/6UkDQWz/O3hWjByVWNSo1bRLe/qSrXU4r6GnvATO53oT2qxJGHbWCxCgeuvyFEfaATPLeazPFseL9xLIPcLAFvE6SJ5a1sow1V9SmpLRljBcU/VIkiABz9TQzinEw7KqmVXfz2oFiBBIPKuFeraeFjCeZFc67lHKGbmHBstcD5WUAhftSxBjXlvQcNRfhvDbmIUBRos6nQa6+vPatJw7sbbGt05/ASB68z8q1FJFwLgGHv2hccMzbGGIA+FFbXZnDDayp/eYn7zRbCYO3bUKihVHIDSrSoOVRAH4Pg9pDKWkU7SBB+VX1sR/J/Ou5A50+cdflQByLfiPh/Gusn8xT5q6FAHO3Onp9aYmgBz6/CuCda5a7UJY0wJ58aVV6VAh8vhTkgVWF41yT5/z6VnNNidrvlVTiGKKpmEd0g/zzro+ZqvjtbbgnTKZ+G9RlFSTi+JJOzuafhPGS6KZXb7bfitERxE9R/iP5V5Xwvi5tjLuBtXWJ7S4oE5bIYcipLaem1eXn0S5TajbzOh18VG7PVBxE9R86ZuJn7Q+H/FXkbdqcbMCxz3yNUj8d4h9i2PMr+L0v6LNbuPmhe0x4J+Rucc+Iv4h1S9Ci2hHIAkuG01J2XnXAw16Qpuk/aE+e3d/qt8KxvDu1eKw7s9y0lwsoUQywADJnKx686vn6Qr52wlsdSX33308Tt1NeowMY0aEYPLp3HLrpzqNq/qHOLcKuojOL5ygj3SZ3AIkCOtaL+kvFvj+QrzTiXbLFXbbWxas20cEGD15joedCrty8fex8DoC/5CsXSuFji5Rd0rX4fIvwsnSTTT++89hHEgOp8CzfgwqF+Jr4fE/ia8duZSBOPeefvfH36hVLOufFO22ynx5lj16VzY9Cwt+J/pZp9q93qj2T+klP2fgKFcU4hyUx5afdXneD4jh7Mi2W13Jkk/ID4CrI7Q2vtH4GiPRThK6Ta7iXtMWtWvMM8Wur7G4WcyVMQOcaST40AscQ9ncD7dwj41T4nxcXIVZAkb0/DuJC1cFworwCAG2kka+f513sLh8lNxlxMFareaceA/E+OF9AdOg/GhNp+9POrXHuI+3ui5lVO6BC7aE6/OqCtWtRS2M7bZ6TwLgth7QdrSMxJksJOjEDn0ozZ4ZbX3ERfIAfdQ3skxOHUlYEmOpBMz8SaOoR/IoAa3hx0qRV8KbNSn+YoAfTpXQWuNa6oAc1wIrsCmZgN6AOstJmAGpqE3/siK5YdaAO2v8AT51ESTSLUwpgMaYmkWpt6AHHnTVyZ/kU9AgNbx+bbIfJ/wAxVkXoEtlH94Gs5c4zeurCjL+706V1h+DXXYF9BES3486rypF2ZsLX+O2V0AzHz0oPxPj124GW2uRYacupIiDJo1h+B27ZBY52B6ApEeO/wqS6ERGCqqiDJ9PjST5CfvPOFx7gASIAgaa0lxzkgZokgT08aqEUhU+rjyIZ5cwjiQylh7fNB0KzBHXw+dU3ut9pvia4M04tsdgfhTyrkLMxG4ftH4mmLnqfjUgwdw7W3/wn8qmt8KvNtZuH+6adg1KZNKiq9m8Uf+hb1Kj7zUw7KYn7CjzcfhNArASlWgXsfiTyt/4/4VIOxt/m1sf3j/u0DM5SrSjsdc/7RD5A1cw/YYn37sDwWT99AWMgpqxhrZc5VBYnYASetbnB9ibA95nfwMgfKi+B7P4e0wZLYDDY6z8zRcLGR4d2UuP7wVB46n4CtXwngFqzqAGb7R/DpRXL/MU8eNK4zsJXMNyiPKmXzPwFSTSA6M0tRUZuKN2HxFcNiByg0wJoPhSNwDnPlVVoO5FdqQOlAiU3Ca4jwrkseR+X8abK3gfQ0APmrmuqY3KYDiuC9cl6RoAfNTgGuM0cxTC8PtD40ASn0pq49sv2xT0xGSw91bZHs7rqB/VG/wAamuY1mYn2t1jzkAfcaVKjKh3JEvn6zkdN/wAKsWELc58h+ZpUqVgRY/otNyo+A/KuhhLY+qPKKVKojIytofUX4UvbqNlA9KVKnYBxip5kU5v9ST5mlSoAYYoTsTXf6aeS/OlSp2AY3nOygU+RzuBT0qALFmw/2R8qlK3DzPypUqQDKl3qflXTWbv2j/ipUqAODhHO7H4/wrn9BPUfz6UqVAHRwJHMfz6U36Ax5/M0qVFwOTwnmW++l+gj7XypUqYh/wBE8R86dMCTtl+dNSoAX9Ht/V+J/Kn/AEFuRUfGlSoAR4e32h865OBO8j+fWnpUXAZcGD0/w/xrpcD5fClSoA6OAHUf4adcD4j4UqVAjscNWnpUqYH/2Q==">
            <a:extLst>
              <a:ext uri="{FF2B5EF4-FFF2-40B4-BE49-F238E27FC236}">
                <a16:creationId xmlns:a16="http://schemas.microsoft.com/office/drawing/2014/main" id="{2E432130-32AD-4597-8F95-CAA6A26F3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9221" name="AutoShape 6" descr="data:image/jpeg;base64,/9j/4AAQSkZJRgABAQAAAQABAAD/2wCEAAkGBxQTEhUUExMVFRQXGBoYGBgYGB8fGRwcHRwdGxwYGiAbHSghGxwlHhwaITEhJSorLi4uHB8zODMsNygtLisBCgoKDg0OGxAQGywkICQsLCwtLDQuLCwsNCwsLSwsLCwsLC8tLCwsLDQsLCwsLCwsLCwsLCwsLCwsLCwsLCwsLP/AABEIALcBEwMBIgACEQEDEQH/xAAcAAABBQEBAQAAAAAAAAAAAAAFAAEDBAYCBwj/xABPEAACAQIEAwUEBgYGBQsFAAABAhEAAwQSITEFQVEGImFxgRMykaEHQlKxwdEUIzNy4fAVYnOCkrIkJaLS4hY1Q0RTY4OTs8LxCDRUdKP/xAAaAQACAwEBAAAAAAAAAAAAAAAAAQIDBAUG/8QAOBEAAgECBAIHBgUEAwEAAAAAAAECAxEEEiExQVEFEyJxgZGhFGHB0eHwMkKSsfEVI1KCM3LCBv/aAAwDAQACEQMRAD8A8kxV8szMRGY5oG1NbujUmT0Hid/zqwcKWOgmYI1EgGTtOvPTy61GtscvX7qpugLPD8R7NwYBA3A6baHkdtaKYi+XGZO73eo0AgSSNdi3p1qtibFopCE5wDmZiSWbcJGwJ+8V1wa3dAJCFhEQQYI3MeMj41TKz1H3kFvG3LbjLdIKgjQ9YJA+7+FMMUxMy+X3ZPSNtNCfHyqLiAytopE66jYHfQ+Y108KbD3zt9UaxrHrU7K1xa7B+/hxeVWJQuQMm0+6QSY2k/PprWfxXC2BYysKRME/HUennRKxdNrK5nI0GD1G0RqDz06nrVu5xCUHc1nVdDvtvqRoNvDlFVRlKL02J2TM0LL5S6oSo0LRpy+FGOHOqiFA1ADSR72nd0Oo3Hzq/bxqMRDAKFggDWCYO+/Lx13p7122YAUmZEc9OYjn7vw8ocpuWjRGwPxGGDMCxYJB30AIBj00A9fOo7mFZVm2+QiM4JEwNm3118vvq/ZYEtnIy7jNqueJIg85M6/jVTiPDAEJZwHIGXLJBEExA2JjntvzNTi1xGtSqb7No7LIkk7gHqSvKYHP3j409rFFiCJzaHlO3vT6DlTcPwN1csIASTlZxAJ17uoieYmuTh4ZQVZrpMBFH1p2IGpmdI5Hap2VwvY2PZztXZtBxiMNZuC4zGRICTLZVUJAXUAAGRvJnR8J2ptHE2Th7fsFtsgVnuZc6rJL3HZSJYMwJOpAGswKy97h4WAWRpRWzBgEUnYE/W7uumuusEGJ72AWMwJMaNlWRM8wPu8KM6WgncO9v+1g4hh7QKhWS7m0aQf1eVhsCIaQDAkQedYZ8OTEEbAVfayoMF+8M2ikE7SdjJHjHLwihi4mDpqOVWKTYie1hGIIETIO/nX0d2BvqVwwUglcPlbwIFvQ/A/Cvmq3jHGzR/PjX0Z9GdkCzhXG9zD5n8WhDPhudKmB539N9v8A1jaP/dD/ANW5Xmden/TzcK42yQN7TfK4350I7CC3ctv7S2jEMxzMASAqpoAeub0jxolKyuWUqTqyyo3HY0f6PZ/s7v8Ako79MRjhLHxtf+olAeHWSy2wtwKJvEKIGgHu6axFaD6XmH9DuTt+q/8AUSluQksraPnnH3QWELGg5k+POt19Fh/WYv8Asrf3NWDN1Dv+NbL6PMSQ972S5syL7Q691RIBHxNDVkLdm4+m9Z4ep/7619z/AJ14RFe8/TV/zcP7W1/7q8HNOOwEtnCu/uqW8hNEMAuLt5kte1TmwXTwk1DgeNXrSZLb5VkmMoO++pE09zjN5nV2eSpBHTTbTapAGuJcUuLask3XtOwJOWSe6cpVjmEyRm9aCcRxJvO1wneBqSToNNyTyqXjWILpZJiQr+stmJ+dUUGnqPxo3EcFakAPOuI09Pxpyx60DOsppU4uHwpUAWUvRKSII6gDUjUTz2+dXG4aoQENnuRqF93Ye4Y1iRO3Pzq7Zv2BbygLnCnVx3pJhlzZYnKNNIMiqy94KFMHUrO+oIAPQA6a9elYnJ8NCaiD7bPbYiO8pkgjYjYwfOf4UZ4TibzEMwzpABmAYneR48z61Nhltj2bOj52K5lk5YAPjqTpvy18KhfEITllkUqVyGNN9xI+tB139BEZSzcBpWCGMwCZv1joqnbNrEyY00EGdNvKYrPYm6qmMpGX0zawGHhGvOu7ZZmKqwJ198zMTouhnrA/Oo8dYuZXL5IGuhGkk+74SeWmtOCs7MiyK1i2mVJnQkEztOgB2kE/Ou2xGYtKhSTy5Ry6R/ChoEjWakwlsZpbRRqfHUaetXuKI3CGGx+SAFDSwYSNdNh09NaL3L5EXcoBO4MwCxkxqIGpFULvFrhlAsqp0WJygaRA5ePWq1zCsyvca4oXNIWe8Z1kLtH8aryhcsWuJ96WAYSTA5b6D0P8zVleJoc4Kb5ik7a5RBG2msHwoOmIAZSdYg/CDl18uVEWxat7OUUQDOUazuumka7RPPyocUIvjEQWtXm32IaJnUHoDtr1qquDi8r2WcXAUdFaSSdxJkakjXpO4qveFvKFY6ltI3AmIAEnb7+cVLjMQVsiGl5JzsSXjYLJO0TAiPepK62JKxe7WXgxJK2rV1nf2iIIClTlRYnkAZgdZkzQjhWO9k4YjOI1TMYPSiuE7RWzdY4uyrK6AE2172qhM2rAgm2XOfViSnIUMucLzktZ/ZszlJkEKGIXfVu6V186saSV2F+QcbtWGwzWfZ20WVGUFmcwcx1MKJIgnfXasSUIAmtrjez6WeHnE+0m4Li2ntgyqyLkawN+4fDvanlkhf6iRVkW+BEgFfSX0Zt/ouB//X/Ba+cbrKfdWPU/jX0X9F//ANngv7GPkfyqQGC/+oBf9Kw5/wC7uf5x+def8H45cw37NUJksCwaQSApjKw5DnXpf084N3xGGKW3eEuTkUtHeWJgGOdeXf0Tf/8Ax73/AJT/AO7RZPclGcou8XY9s7LpnsWLzRne3cuNA+syCeZJ3I1ov9LQng1z920f/wCiUE4VcbD4DCEr3ghQqZ6AH1FN2k40+L4Zi7RVAyrbFtQe+xzAnQnWAo2607Cep4XFbr6Kf2mK/sR95rIYzAXLUe0UrIkVr/opH67E/wBiP81KWwje/TR/zb/4lr7zXgxr3v6ZB/qw/wBpa/zfxrwSiI2KlXdq0WYKoJY6ADcmri8FxB0Fl53jSfhNJzit2NJvYn4xATCxr+qk+eY0Y7aYRLfsPZoiBgx7oAB2g6etB+0SkCyrCCLKj76KdrMebps/qzbCqQAQYO2olRp8amldXQm7KxnPypEV2B+Fajs12ExWOtNdseyCBihzuVMgA6AKdNaBGUAFPW9P0R8R+zh//N/4KVFwMarHPmIg6hYHd8jMzoYnypWrktLECCNd/LzArvAOG7rDSInpEkR4mNjvVbEWDHQgbRrz0PjWa2tmSLeIvEsLgAO0yeevjrseXzru3jF7odZYBQMuzDmDrE7a8ooXhLxDjKfx5Qat4uy1syQBrHImRvA5gHnRkWwmTYy7EZEFsktKk6jaNTsOlLH4lXRe5lMGSD4j56UNu4guZclidzzozwvHKqMsd2Jg/a20Eba7zyoatqLUFWu7BYEqSNNYO4nTfnVi2iqR7UMJ1Ajca6gnlz21q4nE0doZFVdMpbWCBz6zzoZirjEidiSVE90AnYeHLblUldhYMWuMIqhfZBo3bb123FQ2mW62VnKkiATsdTpy5adKHYlMpjNIImRzOx28Zqxh76gKGElXkeRiR8qjlW6CxNjsAVQHI2jZSTtzgx72tUkJO/8AMDx9KvXcfmzAyU+qG1gbxpudd+nWpcRcsspy2lVpmZOnh5Gi7W4ArE24M6+evy8KlwdouwVY70A5jIn4fLwNXS7GNAg0mJjTZo8tK5xnDmQkkTz7uxJ1266z6UZuBKwX4jghccOzC5cyqT3B3gojTIBCxA2gADXlQvGYwo5KmQO7OUhSDMAKdtOXlVlbrWgUNr2bQDBBkkqGHd0IkAkT86Odm+HpjSU7gIyK28kMdCYiI1HP7qhFSvrqPQCYO/cCkMqtbaGNvfwUgDTkY9aqcQtNIC21C75AehInwnw8KL8V4firAuK7ELZKW3AgRlZSun1j3w06+/40GxvFHAHcUd0ANz7p1O3PxqSi76IQJLdQBFfRP0WN/oWC/cIE/wB6vEuzN2zbcOZuNGqFFyjyLEg+eleucB4jiWt2xYsXADm9n+zA21M54jU9KvvrYiZbjHbu5iHFxsL7mZAyuQp1g8uq0OudoHYA/o8D+0/4atYcXzkU4NRZchsyq5EEznMGB19aIDhoCEnCAELnOmmXrJ58yI0156UNpblsKcpbWLXF+Mfo/D7OIyBzMlGMp3yPDl5UJ4Lj7mNi4tqykNk+ESdtd60mNwobC20a0jqCJUwVAB3gjWBrFQYC7hrTKiH2QNs3+7ZWAkxm21MjahyV7AqcrXPPe1NzPee2yquQ5e4I89/GjH0aWAt69DEza6RzB61WxV+27XXuWc9xgTmDwM2msDQxtppUfZ3G37Ge5atZgRBJViseYo30K7Hov0vieFt+9ZP+0BXgle7fSPiDd4El0qAXXDuQNhLpt8a8JpoGa76PMbatPe9o4QsEC9TBbQfEVocVxO0l26xZoe2qr3TqRm0GniK8wmmisVbARqzc29/p8i+Fdxjaxp+K8Du3BaNsIwW0ikZ1BBA1EE1e4R2ZfEMq37xtvluNBRWAClAACrgHNnJ8I50N7YAC7bAMfqUmPXkOdFuw9q4uK9l7Ns4ttCN1OVp8J01rXVlKFNyXApjHM0g7c7BYbLpdYE6TH3DMZrZdi7lvAWBYDG4czMWIjc8xJiBp4xVfC9mWKfrntzOyWxAGv2t/OKEPYsGIkHUAzEiRrA7s+lYJYmrHWViUKbk8vHhx/jvPQW4tJkNp+6fypq8yGGu/9pGp0jx02aKapdfUfFeX1MzrxTtZnmGHBnQ/Hb5+lGf0pkOU3AwOp2J5iCTEjnHlQf2krz1O8/Afz4VM5UgghgdSdNhy8+smr5K+5ekg2nsnGZ1BhQVAGpOsrHMT00FVlGEcMWF1FEwpbdjoDrry+UUOsYoHwJmI3BOkCKmN7OxzDMSTp9buiZPnr8DUMrXMkkiti8PaXKUzFTAzFhOnvHLuNZ36VBYldcszO40OnL4/dXeKuWzOVWzSDm5baiPPnPpXNkbz09fMVctiD0ZyzFW90eAYaaimvoCZB3PwqzBlT9XYcxpuD4amrVt7RQKcwmCxEcugnXTrtSbsAKykD1+fhSQ66mrVyyQpytnQHUjp1K+m8/hTJhST3RPMa9dpqSdx2JMPakSQYHva8uXMazV25YVTKSTuAVOgA5n5+g9Y14c8iCJnbrrWktdleJG1mfCvG6u5VY5gsCdiJ5TttUZRkIz6lsvejqp8RpB6bH5UR4a125K24fIDcdhOVd5O3qPGKnu9lMaQAVtATJh0k6RrHP8AM0Dsq9pyhz22nKYkQRGhPQgjUciDqDVenEmkuJ9H8P4Th3XD3AufJZi28mSjKBDRGYRHvTHnQfiXC7FjEIbVpLechnyCMzZ/eMc6xnZvt5iLJW26m4iKBlZYOXQZgQJEcxrRDiHbZWuI163kj6y6oyzmVhPXbxIO21XRqRIuIc+lJxd4fiO7MPbEczF5B+NeB4qwMxEsokkA8q9+4rYbG4W6lsqFuuhV5k/tlLHTQgAA6HXXzrOcT+jPD2wLpuXrq5gLmqrlU/XEKZA05iBJ5Vo7OX3kLSctDy3s6gN9RPWvYfo67WYe8LWHtMxvWw75SpAKd6cpO+hXTyoTjOzVjh037NkXVZQAXJZlJ5ry70jXlEUH+jngrYO62KuMqW/ZvaU3CFknc68hEfHoaollTzPuLFFvS32jS8L7S5MPZsKiMMgtnvNmG6nTLqw+zOsEjaqaLmtqGzG2uplzlAyzo+bYGCBtPKpLXZh1tZQZjvKyLpqOUkg6wZqrhuzmNAcfpDgGMoVcoG+sKADv8q5+JxFGbS6zLY34bPST7N7hzFrNhACRLACTJEkDvFY9SPOh/EOEkWb1wwuS0yiOke7IGqzrHlVa52Qus0vfvEbEFmIOpOsttrWmXAkgggtIgzrI6VkxPSGHdSMlPbexbRhNQlFre/qYrsLwJL+IU3FzIq+0IOxPIEbQZ28K33avh+axmQCbZGZQIBSROg00oeuE9iQtruNcBHd0hV1Jgb7gDxNZfjPbN7N02rZLESCWMj92DvW+h0jTrtRgm7/tzMVTDOCvJh/j+GuYvg/6NaX9aj2rQE6QtxCrE8gE1J8DWK472BvjDvcz2i2F7jqpMuAofMmmhhvdMUbwHFb91YwwuKLhGa4CQEaPdGWTptJka7VZfh19wxuXL5e4y6liBK5iCNvqnX90dNbamNw9J5ZvUjCjOSujyfBcJvXnyWbT3GkwFU8uZOwHia2vAPotu3BOIuiywgi1CsTz7xDwoJ02POjVrDYe2Mt66QUnvMWMy2YzqeexI2FR8JxnDsOZt4vvAZZh5001hdT+ZqqXSELdiMpd0W/W1hrDv8zS8gNb7MW7uLu+1xFvD5WLH2pgE5jKiBEqYETOnhWiwXBMJaum7/Sim53gWt27rNJiTIJ1/Oq/EOJ8PvK2e+hdmEsFcEzoSxK66Ez5VZu8a/RbhtYf+rcZi3dIyiHMnvAjKJ6CnHGuXY6uSvfRq2i7+8XU5e05LTj/AAWMVxPBiVfimLPIgWbg+MiqVizgbxi1isUzEhVzWYTOZCqW2BbYTWc7TWrl7FXrioxV3MGCRppy8qEXEu2SGgqwIykg6EGVPoQDXTjGLjmMjk1KxdxGPXMYDkctP51pqk4/w+6193sWS9q5luoQdIuqLmX+6WK+lKlnQ9DGLVu3dyaqWXMpUjkQQJBHMc//AIokvZTE3O+ioFiRLASp1Hy61DieHt7BLoWEZvekamDp15VVYmVOHWx7W2SQFzKSTMATqdNdK0nDmwwFw3G1zuFOViSpPlsaA8PVdFbmVAbXu66mOelWcUiqjFS3dusJgRk1gxvmzR6URY5InTC27iXVU5f1kocusBj5RpFC8XZyOySWAPdJG89aO8AyQ2cHlAHXWafieAt5bhTOzmGBI0HLKOWgk+vhVbfaJWugXjXXIigDukk5ZgEwQDPPeap2Cn1n1O4g79Z+FXsSJVVYFTpIy+9qNZ8RHzq1h+zudQ52Mnn+ANONhNAXMM2hmTsBy9edXbGMVB57jWdNvkT8KuYzgQtqXg6eJ5mOYpsDwUXEDkTJI3bkY5CnpcLaGq+jLDJisVmglLIDtI0n6o+IJ9K9lUgyG1VhBB2g15n2NuW+G2SrIxu37sKq6kxCwWYhVIMyCQR0o9a7W5lDLZeDljMyDRyArbnQkgdTymDViECuP2jhL3s/qHVPLoSTy2+FZq/wJsffAssq3MrNkuEhbhWIXSYbLoT0UdNNNx7ilrH4e1eQMjqzABx7wCksAVJGwnWJiNzQvh1opdVkuZXB0YLME89d/jXJlSp4etmtua03UhYk4SeFD2qthsS1z2htE27bOqMGLFbTKWbKIIBAXMBqKvcT4jwwXlNmLDEMSj23sguSNctxVUnxHj1rOdknbA8SSwwN20jMWuBGmXSVuGCYEkdfOt12rb9IZAlr2iZGDZhpMggQRrNb6lejS1nJLyM0ac5u0UGbWLVVZmZVAJMkgDvRGu3I11Y41YJym7aIbSPaLz9fEfEVkbOBQi0Ft3k9mzMqCwcq5lINsSQCok+ZE86lu8IV5zWsSwOhXuKp1QmQX55APU1F43DLepHzXzGqM/8AFhK/afv2uSkqJ0lTBRlPruOc1gOPdq8RaKIcPZURNsvLyB3ZGoyncQdRW3SxeUn2No25YsTdZSolVBCqjH7IMbc6q8T7IpeyG4+ZlkzlUKCxloEHc1z8TisBKzm1K3LX9tDVCFe1loefL2zxtwwLqp+6i/7pNL+mb+cC/j7ttfrFQ0qIkGFieXxrY2uwNm1cN1XctIMDLlHeBgCNBpHlNUMXxy1bdoW03eIJa02hGhUsGJ00O1Tw1TA1HalBX/6/GxRWjiI6uWneZjF8Q3ZMXiLqg7sWXTlIJOp10qnfxze1fv3N/tGIIH513j8YLrZojvMd956d0aAZR/drh7OZjl1PPUctPwrr0aSVnaxjlUfFkmDx1wOGS46sDocx35c9p5VL2nE3UvKO7eAuCORb3h6OGqigg+PhrRjEDPg0bnbvunkrqLg/2sw9TUcVGMJwqJccr7n9UvNllKTkpR8fvwGwyXUsh7buouEiFZgM68jlImVOnjUPCuIX3vIov3VLEhT7RiA0HLIJ1BMA+BNX+F48rgz7oCXiASwmYBICnXTMBMRtrM1BY4LdvBMTh8pVmG7KuVx3iNTtIP3U4xi21JLUi5SSunsGON21YW8TAUXF/Wg+IOYacwQ4/ur0rIX7UMRpp93I1seO2A1k94IiXiZJ0C3ba3tfEMWAH9bxoHbe1cZEsF7jFlSVQkATGpjQAc/Cs+ClGnB3f4bp+G3pYsqKUnpx189/UEYchWViAQCCR1gyR61p+O28qW2UTAeyT4Wznt+ptXIrTW+ydk2x7S1nujc+0KqdeirPu+O9RcX4My2GVMjNmtsqsTHdT2bZjz0jzyis2I6Uwsp03GabUvR6fXwJ08NVtJOPAxd269sW7yNkuKYzAjNsMreIjukeBmvSOzFq5xXCNOK9m6HLcti0Dl6HV4KsJ1jqOVYTE4a4zKHvWnEqxW0m4J2ljPypuDYTFWLq3fb+xVHU5Ae+6hs2VogEMJGs6acq0PE0I/m0DqJy3R7Fwbs3+j2Us+0D5J7xQA6kmN9hMDwApUBu/SCpMkW0J1ym6AR5ytKrs8Suxi+AXCttQTIZAR4dRWcut/qu2OlwfeR+NaHg+GY2LTykQI72onTUcqzbj/VzDMshx3Z72jLqB0pkUDsAk3FgaZwAf735aVNjk/V3/Bx82qHhjqLqSwAFxZnYDNqTyiKI48WimLy3UPeT2cMO/rrk+1HOKI7snLgQcBO/pRzC3IYHxoJ2aSSRMaTr6UbVF+2J5a1TUWpbB6AvtB76TPP7xWl4MpOHTQ7Ef7RrP8QwxuXEVddJJnQCZJY8gACZ8Kt2O25sILNi0lxVmLlydZJMwANNdJO1VzlNJKEczttdLzY1lbeZ2Qa4nwq7etFLaGTG+g0INWeDdnb1q2FdFcLrlUmTqTpMCday17t/jW0DW0/dtj/3TTYbjuOvf9cK+EhT/siskqfSE3e8IrxfwLFUoR5vyPQGwK3EQHBYjutnUM6LDSWmVbXUnrUtvhIAAGCaBlAzYg7KSyjRjsxJFYVsPiyJfGPtP7V/4VHgLF64QDfaSYUElmPoTPMVqjTxsvzwX+rf/opdSiuD8/oeh2cBdQKqYWwEU91GvNAkyfqt48ql4dwCf214j+rb7o8p3rzvjHALtrL7Q3QzaDOpUHad+gM0CxHdPdYkdevjUPYcXJ/8y/T8c1/JkliKVvw+v0PY7/ZuxmlfaSDoTcNPieGOLcC9dAVYGVoMAddz514t7VvtN8aktYm4PduXB5MfzrPPoOvOWaVZP/T6lix8UrZfU1naLDhHZP0zG51ALKLkgA8yJBj16UOv3rWSEv4ltPeZhqY22lfU+tR8RuG7h7WMX9rZizf/AKy/9G56yJQ9aHYm4vdYe4408+aE+GmvQg1qwcckcst1o9t14eK9xVWeZ3Q+Hw9t5zXHBHViT5+NU74IJmeu9T2LMnQ6eP3HxFSXcGNzcUehP3CutFLdGJtp2ZRRiNiR5E0Y4tcDKmKM5L36vEAfVvKP2i9Cy9+P3xzqQdkcWUF0WZtMFIuZlywxADanNGvTSpuH4FlOJwN0CblvOoBke0tjOuU+K5hWXGpZVUX5d+7j5b+BdQld5ef7/egCwsrc9m2UmRBgkGfdIg7NII8x1rTWOzmIP/Vyfiv+YGs0pthF9rJZQygAaMh2kzrqWGnTwr1HsJ2iGJs5XnPbOTMfrwoMz9qDqPXnWDpHGYnCUlUpxT5/M0UKFKrK0vAFYXBcUS2LSK1u2NlNy0Rvm+zO+tL+hr4sYn2qr7V3S4okEM6jWcsRPh1rfAc6HY4gb+g8fCvOVOn8RX7LUVqnonunfmdCn0fSg7q/I80wnZ8Xe9inFsKdbdsBAANSWjmeu5netr2Vw9sKy2lCINQvQfeTrrWb7QBvaMCMsqRIO0bMY6GfKdKl7N35ZLFsznS4czqTomUTAM68vhXVqQqYyks87Zn4Jb+4qWWjLsrZGn4ugcFHAdd2B1H8igvDsVN0OScqEQBppqDmjQgiDFGcPhBZzCFGVCSVEA67xGlYzh3FQ9p7oXL3Q0k7mD+VczCwvTqQi7rTXnfQ0VLZ4s9KxfE1tqQckxoC287axzoUbxdXe4AoUBgAZHhrAnlyq3wC+v6Hh2fVzatkk94+6JGug1BPqaA9r72XB4rJ3JgCPGPzpV44XrYUsNe6aTbvzS0v48CNN1MkpVPACiwwuo0LlJJMbxofv++guM4oboBAJzF1+BIFV+G3WAtuxOUJPONF+FUuH5whBgKrEsdt4OvOPCu77Mr35W+JlVS2n3wDx4ct3v8AsLLSACzEySoymY8QaVC8Jx+4qwApBZmExMMxb8aaulGjFRS182UOaeoMe+6iY7vWagbEABV5kDyq+crKV1IMjTf5A11b4UzMCLNw5YjQj4zFSKbFQWWAPSSJjpvVZLhyqTvrvWixmGIFq3lIuEnukiO82m07mpH7N3QssbdtVBOmsAanYCoxlqyUogXhoaJEySeXlRK9w/EKhc2boTQZ/Ztl15TEdKr8F406XBkcKeTMv5zBNeh4ftviLfD2uNeLq4KoGRQcxJESNxoT5DxqFbs9r095KDvoYLi91rNv9GzfrGhr500G62dOm7eOnKgt1goA50V4PxGzba42Iw/6S7jTM5VVbUljAltY+dAy0mT1q2lDJHXfj3/e3uKpyzP3HTSCNYqJF18gakunNXQstvB1qwiFeFm21rLcfKdYOkx6+tWkv+xdHs3Jy5WVhBggz0ig2GuezYElARO8Ea+BB8avLxhTozLOwMAfcIFThZPUhJcgzxntBcxSr7a69x1JiQAACBO3iKpYXE5ZIMEiNQD8J++qK4xNNfgs/dNXLazs0/3T+VWKUFxIuEnwKjamaQonkIUpkmTqfZEn0OWQNeR10rRYvjdlrRtjhFtWKZRcVDmBiM+ibzrvQ6sVxDK+QG7H3VN5sO/7PEobZ/ePunzzR8aHjCQblmdc0Zea3FmI6zqv97wq7xvGq1y09jCthyh2AMEyCp90a1L24Bt4sugcG6ou2yo+0IYeP1tuorm1MqxO+k1fxjb4NeRqhd0+5+j+/UHcOwf6xFvZ7aMQGYEAg7BtQRGwOn3Vu7fYS1tmvHxzAfctYHDdm8be3tlFP1rjR8tW+VeqcGxJTLbL5lgLJOoIAGYeBMb7TXJ6VxM008NU1Sd0ny7uJrw1JW/uR8yn/wAisMQAxvHSP2hiusF2Sw1i6t5BcBQysvIJ21EbamtLdxVoa+1TT+sPzoVi+JK3uENy/nwrgPH4yrFpylZ99jbGhRT0SMa3ZjDWbrPcUXFdiVDEwknQRsy8pP8AGieDxihQLVsLDlQuUCADqwA+INC+L8SS4rMhDrEShmeRj1qLhRuH2ZJKkMC2v1dCVmP/AJrs0qdWpHPVbbXPu5bFMssdI6G6YNGYkMGRu6WJIYg5SBPLTTzoTw3CvbOdy0RJkQJBY6DyjX8qr9ne1ts4cNdu20YvcjMQGy52y+gWB6UP412ntXQyJdzkq0BZjQE6xAioV6lWt/YjRypbu3ySQ6UVT7bne/AyFrGvf9oXJJe5nUcypmAPKBRzspjhbxgGuYWmQRr3mYEgchou9Dbd1bZ8l08xsKGcFx5S6LqnVWMeRUrzHjXcr4eMqcqdtLGKnVakpcT1HG4ybd5wd7Lb+RrzjC4oJhzbJAJDD5tAHxotjO0c2Lqsy5nXIoBE689POgHEsOSymQqtaS5J31AB+41g6NweWMlJWV1bwL8VW7StyN3hOJIMPYDXSMlvKQrAHMBlk94bEHT40uLY5LlgKCDnvWl8+8oOw19KxvELP6x2W/ZVWAYBic0soY6ZepMUCHFLhK5mJCnMF2E78qsj0ZapGV9FK/rci8UsrVtWrBfiVp0ZrZbIiFlA5w2uX4ECh3GrhUqoJCvbtuR1lRr8Qal7V4hbuKZrUspCBTBkwirMdTFaDgHAFvW1fEW2zjugNI7qjTTSutZIxXbM3hMSoQA70q9ETglgCBatx+6PypUAXBhgNgBXDo490/ACsUe1F/7XypDtViPtf7P8KpyMtzIPcbvMPYqQDcNwN46EQPnU+KuYkqwKLlIIIg7HQ7Vk73Fmdvasf1ikGT/V2089amHajEE/tPSB+VEYNA5IrN2buqQVzgyI7p9K2J7IG5Zs22vFRbBZgFlmuMZZtTEbAb7Ud7OYO4bYa8ZdtY5L4edHUw9eb6R6Yl1mWk7ZePv2N9DCRy3lxMJa+j6xPee83mygfJfxq3Z7A4QHvI5HPvt+BFbUWNdKmGH8K5kulsRf8b8/kaPZqf8AijIf8i8EIyYf/GSx+Zq3Z7NWAIFi3G8ZR+NaG41tfedF82A++q7cVww3xFr/ABj86reMxVV3Tk+641Tpx4IoWuAWxtZtjyVfyq5Z4IOVtR/d/hUq8Zw/K8p8qsWuN4cb3l8pj76IrESfbjPyfyE5wWzRF/QxGwAHU6VyMF4zV1MdbumFuIx6BgflNT+zrNWqZZWSa7yUXpuDThY3PpUmoB2E1dZCYnlVXEXUTVmUR9ojf1qMarvaIyF2J7x9B18aDcRsJdI9ooLfVOzDyO416VdvcQV1ZkYMBzBn0rN4vFgXCCwLLGYAyVkSJHKttCjUc7u6fqKUlYqY3iV0BkBGdWA13KzufGJ+FNhroa5MwQrAD4MZ/wAAqljxmvzqBsep5x5Vbv3FtpdcqICP/kIr0NPDZIXStoY5VU3Y3mFZCATMCCCLTkddIXaTWN7RYhlW+QMuYMFO3vEgQJnQNQLC4viH6NaCYjJZVAigRmhe7rpPLrVK7mRSXuPcLmCWJI0Bb7xV2adeajNx0eyu3vx2S9SpLq4tpPb3fyLsdcAt3F5B9B5jby0otxLEZLVwjkjEDxgxWf7L4gItyTBLSPnVfj/GM020Oh0J6jp5Vt6u9R95VntBHGD4fdZEYLYVMvv3WUHczpMn4VaxuKtWwQjK2kSBEk6ac4En4VnHC82aegA++fwqvpOm3Kak8O5SvJ+FvqxKvaNkg2+Knc9aH4Z/eHIz91R20a4cqgk9AJo5wrsnfYqz5VWRIJOYjmIA00rUZwA1zXSNOnP41cvu972QRSxVMkDwYkf5q9DtdnMMP+gT1E/fNE8Lg0tiERVHRQAPlSuOxisH2Ma4qtddlaIKgAxGg1npFXrPYO1zuXD6qP8A21r6f+dqQAvhvAbNj3E732mMt8eVEfZ13FKKAOQtKpMtKgDzwYrDHfDkeRqynE7I2ssPIx+NXl7MLzut6D865bst0un1X+NV9ks7RSfiVg72SfWp8PiLTuqpZY3CQEk8+QqROzRG10f4f41dwHCHtXbdxWzlXUhYiTPWYqM8ii7sks9zacPxj+61gLlGpNzugSy/ZndTyqfE8WKbLaP/AIh26/s9qe5adrof2LZCkOCyasWJOzba0r/CpMpZyjKFhrkwPDfx+Nefnh+iFK7kv1P5mtVMTyKXajizphrptPb9qqqwZDMBioMgjQgH5HpXkGJ7RYlz37pb94secbEx8q9t4hwp7tsoVtqpt5Gykye7lzaiJ515fiPo5xWY5VBE75hHzq/AVuj6MpKEorW6fwu9eHqRrQrTSepl/wCk7vJ48lUfcKJcPsYi6ub9IZBy78fcRRi39GeKO4H+IVYT6Lb53Kj+8Pyrp/1XBx3qLzM/stV8P2MpjsTdt3CgxVy4BHeFxwDIB2J0ImCOoNR/p13/ALe9P9q/+9W7s/RY+xdJ8zPyFXsP9FkHW4v+0fxqmXTOCX5/R/IfslTl6oAfRvcuPjFZndxbDPDuWHuso3PVgPWvb3wOHYhgjMQTvcPWNQZ+FZbs12LtYfMM4BaJMldjIAI1AkT49aO3MKk+8x8rj/nXOn0zhVUlVlBy2S0Wyvfdp7su9nnlUUzjHYQFVAsKBJgwrSok6kjffQ03D8GhAb2KKoAMBQAJMnw25U1yxb2ILDxYn72ofj3w6DVLWm2aNPKakv8A6Ok9IUn6AsDN7yMxhrwVnWdMxjwXp/PWsJwXEt+mNcJk3szGfEyPhoK3XFsahtvuBlOwgR4H8qw+Es/6UkDQWz/O3hWjByVWNSo1bRLe/qSrXU4r6GnvATO53oT2qxJGHbWCxCgeuvyFEfaATPLeazPFseL9xLIPcLAFvE6SJ5a1sow1V9SmpLRljBcU/VIkiABz9TQzinEw7KqmVXfz2oFiBBIPKuFeraeFjCeZFc67lHKGbmHBstcD5WUAhftSxBjXlvQcNRfhvDbmIUBRos6nQa6+vPatJw7sbbGt05/ASB68z8q1FJFwLgGHv2hccMzbGGIA+FFbXZnDDayp/eYn7zRbCYO3bUKihVHIDSrSoOVRAH4Pg9pDKWkU7SBB+VX1sR/J/Ou5A50+cdflQByLfiPh/Gusn8xT5q6FAHO3Onp9aYmgBz6/CuCda5a7UJY0wJ58aVV6VAh8vhTkgVWF41yT5/z6VnNNidrvlVTiGKKpmEd0g/zzro+ZqvjtbbgnTKZ+G9RlFSTi+JJOzuafhPGS6KZXb7bfitERxE9R/iP5V5Xwvi5tjLuBtXWJ7S4oE5bIYcipLaem1eXn0S5TajbzOh18VG7PVBxE9R86ZuJn7Q+H/FXkbdqcbMCxz3yNUj8d4h9i2PMr+L0v6LNbuPmhe0x4J+Rucc+Iv4h1S9Ci2hHIAkuG01J2XnXAw16Qpuk/aE+e3d/qt8KxvDu1eKw7s9y0lwsoUQywADJnKx686vn6Qr52wlsdSX33308Tt1NeowMY0aEYPLp3HLrpzqNq/qHOLcKuojOL5ygj3SZ3AIkCOtaL+kvFvj+QrzTiXbLFXbbWxas20cEGD15joedCrty8fex8DoC/5CsXSuFji5Rd0rX4fIvwsnSTTT++89hHEgOp8CzfgwqF+Jr4fE/ia8duZSBOPeefvfH36hVLOufFO22ynx5lj16VzY9Cwt+J/pZp9q93qj2T+klP2fgKFcU4hyUx5afdXneD4jh7Mi2W13Jkk/ID4CrI7Q2vtH4GiPRThK6Ta7iXtMWtWvMM8Wur7G4WcyVMQOcaST40AscQ9ncD7dwj41T4nxcXIVZAkb0/DuJC1cFworwCAG2kka+f513sLh8lNxlxMFareaceA/E+OF9AdOg/GhNp+9POrXHuI+3ui5lVO6BC7aE6/OqCtWtRS2M7bZ6TwLgth7QdrSMxJksJOjEDn0ozZ4ZbX3ERfIAfdQ3skxOHUlYEmOpBMz8SaOoR/IoAa3hx0qRV8KbNSn+YoAfTpXQWuNa6oAc1wIrsCmZgN6AOstJmAGpqE3/siK5YdaAO2v8AT51ESTSLUwpgMaYmkWpt6AHHnTVyZ/kU9AgNbx+bbIfJ/wAxVkXoEtlH94Gs5c4zeurCjL+706V1h+DXXYF9BES3486rypF2ZsLX+O2V0AzHz0oPxPj124GW2uRYacupIiDJo1h+B27ZBY52B6ApEeO/wqS6ERGCqqiDJ9PjST5CfvPOFx7gASIAgaa0lxzkgZokgT08aqEUhU+rjyIZ5cwjiQylh7fNB0KzBHXw+dU3ut9pvia4M04tsdgfhTyrkLMxG4ftH4mmLnqfjUgwdw7W3/wn8qmt8KvNtZuH+6adg1KZNKiq9m8Uf+hb1Kj7zUw7KYn7CjzcfhNArASlWgXsfiTyt/4/4VIOxt/m1sf3j/u0DM5SrSjsdc/7RD5A1cw/YYn37sDwWT99AWMgpqxhrZc5VBYnYASetbnB9ibA95nfwMgfKi+B7P4e0wZLYDDY6z8zRcLGR4d2UuP7wVB46n4CtXwngFqzqAGb7R/DpRXL/MU8eNK4zsJXMNyiPKmXzPwFSTSA6M0tRUZuKN2HxFcNiByg0wJoPhSNwDnPlVVoO5FdqQOlAiU3Ca4jwrkseR+X8abK3gfQ0APmrmuqY3KYDiuC9cl6RoAfNTgGuM0cxTC8PtD40ASn0pq49sv2xT0xGSw91bZHs7rqB/VG/wAamuY1mYn2t1jzkAfcaVKjKh3JEvn6zkdN/wAKsWELc58h+ZpUqVgRY/otNyo+A/KuhhLY+qPKKVKojIytofUX4UvbqNlA9KVKnYBxip5kU5v9ST5mlSoAYYoTsTXf6aeS/OlSp2AY3nOygU+RzuBT0qALFmw/2R8qlK3DzPypUqQDKl3qflXTWbv2j/ipUqAODhHO7H4/wrn9BPUfz6UqVAHRwJHMfz6U36Ax5/M0qVFwOTwnmW++l+gj7XypUqYh/wBE8R86dMCTtl+dNSoAX9Ht/V+J/Kn/AEFuRUfGlSoAR4e32h865OBO8j+fWnpUXAZcGD0/w/xrpcD5fClSoA6OAHUf4adcD4j4UqVAjscNWnpUqYH/2Q==">
            <a:extLst>
              <a:ext uri="{FF2B5EF4-FFF2-40B4-BE49-F238E27FC236}">
                <a16:creationId xmlns:a16="http://schemas.microsoft.com/office/drawing/2014/main" id="{DB8A8D8B-C051-47E4-B1D9-F87A6A7F4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58728" name="Picture 8" descr="http://content.animalnewyork.com/wp-content/uploads/animalny_uber2.jpeg">
            <a:extLst>
              <a:ext uri="{FF2B5EF4-FFF2-40B4-BE49-F238E27FC236}">
                <a16:creationId xmlns:a16="http://schemas.microsoft.com/office/drawing/2014/main" id="{EA9E8CD1-388C-4EFF-A6D9-6D465777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080161"/>
            <a:ext cx="4521642" cy="254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8730" name="Picture 10" descr="http://www.blogcdn.com/realestate.aol.com/blog/media/2009/12/new-york-electric-bus---adam-e.-moreira-.jpg">
            <a:extLst>
              <a:ext uri="{FF2B5EF4-FFF2-40B4-BE49-F238E27FC236}">
                <a16:creationId xmlns:a16="http://schemas.microsoft.com/office/drawing/2014/main" id="{A437E149-28CC-434D-930E-1333951D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15952"/>
            <a:ext cx="3918379" cy="3012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8732" name="Picture 12" descr="http://ak.picdn.net/shutterstock/videos/857932/preview/stock-footage-new-york-street-rush-hour.jpg">
            <a:extLst>
              <a:ext uri="{FF2B5EF4-FFF2-40B4-BE49-F238E27FC236}">
                <a16:creationId xmlns:a16="http://schemas.microsoft.com/office/drawing/2014/main" id="{41E12CCB-C740-4A41-9A57-B447615C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45" y="1597337"/>
            <a:ext cx="4139952" cy="2318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E25E10D0-9C9A-42DC-AAB3-5448600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28419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altLang="sl-SI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SPORTS</a:t>
            </a:r>
            <a:endParaRPr lang="sl-SI" altLang="sl-SI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2235745E-42E7-4C76-879C-99632A48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 sz="3200"/>
              <a:t>Baseball</a:t>
            </a:r>
          </a:p>
        </p:txBody>
      </p:sp>
      <p:pic>
        <p:nvPicPr>
          <p:cNvPr id="10244" name="Picture 2" descr="https://encrypted-tbn0.gstatic.com/images?q=tbn:ANd9GcSfk8ITVRArHTz8e7H331T48oGcGZYtH3w2Q1u6u9j35HDRhGt0">
            <a:extLst>
              <a:ext uri="{FF2B5EF4-FFF2-40B4-BE49-F238E27FC236}">
                <a16:creationId xmlns:a16="http://schemas.microsoft.com/office/drawing/2014/main" id="{927B02C6-99D4-4702-9604-8FA28D72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39957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mlbreports.files.wordpress.com/2011/05/baseball_teams-7143.jpg?w=604">
            <a:extLst>
              <a:ext uri="{FF2B5EF4-FFF2-40B4-BE49-F238E27FC236}">
                <a16:creationId xmlns:a16="http://schemas.microsoft.com/office/drawing/2014/main" id="{44E76557-90EC-4F12-8C65-D89CE3C1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i.dailymail.co.uk/i/pix/2013/05/21/article-2328496-19DBA433000005DC-706_634x422.jpg">
            <a:extLst>
              <a:ext uri="{FF2B5EF4-FFF2-40B4-BE49-F238E27FC236}">
                <a16:creationId xmlns:a16="http://schemas.microsoft.com/office/drawing/2014/main" id="{3823D612-079E-4C48-A976-004C8CFD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50038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4E601EF2-A1CD-4575-9C08-9489C249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-4763"/>
            <a:ext cx="3168650" cy="696913"/>
          </a:xfrm>
        </p:spPr>
        <p:txBody>
          <a:bodyPr/>
          <a:lstStyle/>
          <a:p>
            <a:pPr eaLnBrk="1" hangingPunct="1"/>
            <a:r>
              <a:rPr lang="en-US" altLang="sl-SI"/>
              <a:t>Football</a:t>
            </a:r>
          </a:p>
        </p:txBody>
      </p:sp>
      <p:sp>
        <p:nvSpPr>
          <p:cNvPr id="11267" name="AutoShape 2" descr="data:image/jpeg;base64,/9j/4AAQSkZJRgABAQAAAQABAAD/2wCEAAkGBxQTEhUTExQWFhUXGB4aGBgYGBwaHRscHRwcHCEeHCAbHCggGR0nHBwcITEkJikrLi4uHB8zODMsNygtLiwBCgoKDg0OGxAQGzQkICQsLDQtLywsLCw0LCw0LCw0LCwsLCwsLCwsLCwsLCwsLCwsLCwsLCwsLCwsLCwsLCwsLP/AABEIALUBFgMBIgACEQEDEQH/xAAcAAACAgMBAQAAAAAAAAAAAAAGBwQFAAEDAgj/xABHEAACAQIEAwYEBAMGBAMJAQABAgMEEQAFEiEGMUEHEyJRYXEygZGhFCNCsVJiwTNygpLh8BVTstFzwtIWJENEVWNkg/EI/8QAGgEAAwEBAQEAAAAAAAAAAAAAAgMEAQAFBv/EADERAAICAQMDAgMHBAMAAAAAAAABAhEDBBIhMUFREyJhkbEFFDJxgdHwI1Kh8XKSwf/aAAwDAQACEQMRAD8AXtVmj1c6qilndwFAFzcnH0dleWJl9KtlDyAAMx2FzsSTvpQftj5jyDM5KaQSQ/2guAbXtfy9cOPh/tAqlhmkqgZRCRqGlBqUjkNPN7/LGSl7uQoRk4t+A2reLVjCtaJo7Esyyi1gCTouPFa3L2wvO1jhhS8NVTghZ7XVRsWIuCB0uMG+Vx0FaO9FIAVblLDpIawNwDsefPHbO628sCNGVCyBgx5bH28t8FSBafkoeHuD6WmQNUqZp1UF41GpUuAbG2xNiOZtuMXENZQThoI4USQjwxyx6A/oDYqSd/P2OJ+Z5E7TpNBOUUsDLCb6JBuCQVIKMQ3PcGy7dcDMvDMiS97V5ggpYJe9SJFFxosUDO12FgANK+e1r4yzPd2KDjPsyiaVO7PcknVt8DoPiFuUciAg+Hwlbmwti+g7JYFjtqbVbnc3xc5hxNSVSqkdSqusitZo2BIUgsh1gadSXUnoG68sWGS50skY7thKwW3xW+GwOo28/Ib74NOkY78gnwzwGKWUzO5e3K/TELiziKeaQ08OrSvxWBv7YZVHmRMgikQI5UsoDagQNj0FsQOIB3DJUbGMuqSqRyDkKrr5EMRcciCeoxspbltSoy2uUxC1+XTQ3MmsKd9+WKw5l3YNlNvO2HLx28bqAVsNRDe4Nj+2OWZcJ070gIUX088Fji64J8uL1H7hYy1CSwbIdxzt1wLJG0bXscP2hySAUmnSL2tvipg7OYXQszX8t8Z6bbs5tqO1KxSVEglsoG5xLosjZJY7kgFhf2xZ1eXpSVWk7jpi0nro5XRV9h74VOM9yoowYsaxty6jnyM06wot15W3644ZvwpBL4yOW9umBlMpbuFYNuBi6jqJfwxBJvbFSx7uRcck1wUlNVxGRoRay7HHOSoWl1NFscUfCGVsZ5WJNyxwQZhk9wbHc36YQ8lSoKNtFDlXae5kdZQLA2GBXjfNjWyaYxy/fFJn2WyrVLGg3drA4dvCHZtBDEGk8crC7MfP0wTuS5dBY5bbXUUfBvf0cwZr26jDxfuqynDOpIJCgdSx5AX/ANjFDmvDRWcbAxg3x3puPaHTDok06dXgZeRIAu2lWtYHY3F9/LbWtivybuvgsctyCEu9OkI7qKwkdi3ici+lACNgCLn1G2AfiTscjSqSWCS8TnxRMRqU+a/xL8rj1wxch4io0jEP4yF5Fvq8aqxJN721YG+LqecztIsAqI2KvFIhOuJkUAIbH4dQuGHh8RuNrlTdm8pC74/4Q/B6HTl1xRTcYTBBGrkAYueOOKTVeE7AYBNF2sN8Bu4Jm05+0JJmSpj8e7+eKCspGQ2UG3piXFCybkYIcprI9xILjHLlnbpOSUgl7MM0pfw7RNpWdgdJYbk+e/PBVw+5apVBIWKeKVhsoA/T7nArwFlcUtdGyqpAJ2I25H74ZvFkAgpZHQBbEFiot6b2xmx5ZqT6I9aORYMTgu4pO1/MFM+kAEW54AsiA79b8hjef5qZXOrc3544RKVTUPrjpOUmyVyhGmFHEyRuw0WFueMwKUdUWJLHfGYT6UuzGz1WO+UWtZSrDM2mUrIoRlFgRc8wd+mDbhaaaERVUkHfLMx0+JRqK3Orc2Gym1xgIqKEMynWZpHcDSBubmwHvhz8AcN08b6amMCYHTHTzMG7tVAbUikkMSHuT05DkSXyipNS8ARyuCa7MCJu0aoeomdFdIxfTHGNRFrWBbT+og3I5X2wb8AGsrHE1ZPEWU6/w9gSinkD5dPPpfywWcZ5KXpjJTfl1MA7yFk2uV30G2xVhtY7bjCf4tz1/wAqopZDGlXCJAqm2hwxWRNv06gcFKmTzyyh+Q2c7jpq/QkdSBLDIHjeB7lSLgi42INmBB9LjlcG7aa9ZFSnUybamkRRZNXh0s7cjpsRpOxMi23G1XQZ6goYPw9opIlVTawKyKNz8zc78wfXA1mfFEkk2qdjG7WEhRtKSgfxgC6E23IPOxtsMS482+TTVF+TDsgpJ2mUhSBblDJYpbURyY8rb7bbfPDn4GzaiejpYpGeOaPShdTps8x8IvGSCH3tf+He22F5PQUU6aYaaTvmBZAmqRTpHwqYwTY/EdQ2Cnzw0uzXL1hpo5rK8M/dlTZQYwg0R95t4mutyw3DyHoL4oimo9Sac1OXCol5xXUOTDvpA7SyeFSztI7AW6t8Iv0Hv0Nh7Nu1jL6mF4HZ1D28SDdSCGBHeIAdwPPG+0Ymr71e7usaMCQ4NmRvAzA6QlizX3PPCRqFVJGR4xqQlXFrWIOkg87b4xyrocoJ9eBj8acZxTU5eE+KV2YrcHQQFHMDcG1/riLw3x1LKncsOVhe+Af8Gp1BSRY2Ity07c77736YjQOYydJ3w2LklwITSn7ug6c74thhp7ahq8ut8BtF2muBpbV/TAPNrk5kn3xEaEg74ze+5m6L6F1xFnZnk14g0GYN3sf94YrJHxqJ7MD5EHBbg0j6iyxz+HUk9Bi0pyChGBfJq69Erfyg4s8srlaHW7rHHcBmY2sCenmx5C3U4rjJbWBKLsgQZZPBIZrKkTMApa92JNgAAD187Y7cQ1M8Jk0ASmKxkWO+pQylr6SNxYHlc4mcRcW0MhhH4gWjlWRlCOSQL2Fref8ATEzhCqiaepm7+JmqXDImqzhFFgCrWIO5xG6k7Npp0hOQVTVdSsyg+E7f98O2hzgiNR1tbC8rqmGirqiNlVLuzqoG1mNx9Rvttv8AIFnC0okZGFrsw0qQSNO5Y+lgNvUjFEdqhbFpNPkzPM3ludCk7WJAJ03G17Db54RPEEcJMVyYiYldvW4AG/UkAc/sb4cua1QWrziIMA0lIkqG/MqjL++Fbw5S09W0sU9RDCwjHcSsNS2L3ZfiFiNQ2O43tyxPlnuQ3G2pAZDGdSFJDqLALYG4ubdP6Yb/AAxmtTGZ/BGlH3JCadw0gXw6G2ubbNYdB1wBZ7kVLRSRuKs1HiuVij7vcbrpZmItcbm23liLnXFs9UVVrJGpusaE2F787nxHfrt5AYBBy8mqjIqhwzLG507nwnYeZ22HrjhltI0TCR+Xlgz7JapzmMC3JDB1fy0d2xN/TYfTE7P+Fmq6GGsp7KQ8kTqBtIqOypJ6MQtj57Y3YmqJ8UnV+AYzPMUkUaRiDR0zysI41LO3JRz/ANB69MTKDh+QixFrYaPZzw+kMXelbs8oR26rGo1W8/E+kEDp6Y6OFwjb6HZJyzTtkDs94VqaWpTvHQuQH7pCWZV/ikbZUvyAuSemGxmlAJ4pIX+GRSp9L4r8hUR9/PNaNppSbsw+BRZBfytc26XxU8Z5hLG+vvnigEYKtHpsZC4XxsxAA8SWG9xc9DjVRQm6piH4h4bWGtWEm1yQR1uDbEyTh9hJ3I3BG2Crjzhtq2ODNqc6yo01AUWuUYqZVAvttvb33xz4YmUznWTcLff/AFwzHG3yJlBAHTcIVE9Q9PTJrdV1sL2stwOZ9SMZhp8K8T0dDNVTzlgXdY1YLcWALW58yb/QYzASpMZFKgE4MoqqqmEkS3n16wbBQNNrc9hyvhv5BXipqYmlBDQq7uNBA74koPHycBXcAA7EG++wAuBqpqeuDAgCxuCbCxB57bf6YssuhmqKOGqp5nppwrDYfly2kYh3VrhtQOzWv7iwxMs62uUiqWle/aue41K+vsrFTbYc+W9z+wOPl/MsxBip4PF3kHfJJ5AmZnGk9ef7YPK7tIeGNoqyndZhsClij/zAk7D0354qOC+B4q6OStqZXjjkdraNK2OojxM4INztYfXFDakvaJywtbQNo7vKiq4QswUufhFza7W5gYlcTZIYJRG7pIdAbUgI5kixDbhtr+xGGBn3ZlBHSyz01Q7mJS+lgpUqouw1KNjbcf64ruD+zKWupxUtOsSsT3YKlywFwSbMNO4sOfLC3B305Ee+MdiKvhjiFI3gSbVGiMuqWOwYKvspbcWBsfa292Zw/VXyKtAX8siqMII2MTM5XY8hubYV/HnBhy8wd7OrxyuQSikFQLX2N77HBRn/ABzGlIKKkKuzxiECM6gijbmObEWAA8ifc1dcmwTim5AhW5jOMvJmctIahUTvUVnEaozEqXXWyltIO5G1uuNR8RioJE6BvCO7Kkl1l23Osm6He4Fr3GOD5fLDUIJLws5Cv3qX8LEXLK3xAA3+XniRTcJSColgVo3ZLEsLhfENQAFrg25jodvLGLk71fba6nZcrKbP8R5noTc3I8/FfGDLE8sTMunKhqORbyRtqVgbgKRZh7E6CPn54lGPGiYyfUqUoAOVscJMpUnfFyY8ee7xhxWw5HF1AxMTIafyGO4jww+AuFo2ZjMiyshs4JuqH+Gw2Z/O+w2874HbZTDUzVJFZTZvHHS90OgtbA/X1SywLCzFQrBwBtdtSqAb7W0s/Mjzvthj8XZdDFV0QEcYiqGenkXQvMoWRl28LBgdxzBwna7P2jMid3H1U2UnSV21bseR3sMN3uqFzyPenIpYsphCqO9kFt3IG3psOeOGXwyrIndSkXPK9rrz31bEbdeuLWu4RmKR1Cd48UqrIGSMkd44JdQFBGzAgXtsQOYIxrLqX8LpNSSHlQqI91aNQR8QNt2BItyA1X54ninfUsnNbeUi94mq5JqekSXepiZ++bmdIayIT1IXn5bYZvCudrTxRvKskcDDSJSVMJbldj8UZuNPi8Pkbm2FrQ5e0rIkRDs9gLFbk2udlO1tz7DDynyyNKP8MVDQiIowP6hp3+ZO9+mHpuqJYvcz5TrHM08km9mdm97sTv73w0cyyls0pV/DU7lA6/pjVAVTSwQ92jm5NySzb/YBmofw1VNA5uFPhbqVO4+dufrfD5zOapgoKJaFSx0oGCIG8Pd38rC7W3wtx5Mg2rTEhJw0cunBraZmR1OlW33BBuLNY7Ajn1v72nDHCczaqgUTSROToUKGCgm9gG+KwsL89ueGN2iGR8kV6kWm1oTdbFTrI5fp8O2K2Pj+qFJAKelKqiquvS0iMFW3RQBuPPBdDG+abFvxdTiOVQIXgYA7MndkjkLcr8m8Vt726YNuybN0p8vqzISdU2hF3Y37oEbdFG5J6YztXrO+y/LqmVVEzrdrC1tUYYrY3IF7bH73xYdk/BvdQPPUANJUoVVL7pGw3ttYFtrnyCjBxT3WdGDUmbndCCwsL4BqiCpKvJBItu8cFSqnxM2kEakIDaetwbDY43T1kvwsGDA20kbg8rH1viZlWWNU/iadWijfwuGcHZtWlluAbbAmx64PPl3xpHYKU/cCGZ1lS20rIwGwJSPpt0X1AwacKZ7WRrRJGryJL4ZQ5Z1cFwo0KSe7VFNi4AU787DEF+Du5glqJHVykTMItBtrtzcsFGledl1G9seeH+0OnpqLulpmFSE0Bhbu3tyZ97333Ft7c/KeF1yUzUb9o8srrwq22AHTkBv9hgA4w4xaNaeeWJJhLTTqgIFlkEgClv8ACBsD1OFZT5lUSEJ3sjFjbdjuSff1th65Fliy1xpWAeny+mjj0EXV5pRqZmB2Y6fPqb4a5cE3qObpIXmb5rSUyQlY4pBLEhkW+sCVQ2ojUdr6sbxrtA4LU1JNFATz7yGOxEbA8hY7ArZipG2pehAGYVKPPIazyjwkUNHHLUt3aKxErqHbcALex39r4cEjrGoGyoosF8gBYYGuEKxHMarayLf+n9ccO0OeREDqTYMAfYm372x52ohUljiezpctwlln/EBHadm4lkWNehuR9hii4djM8i0hleOOQ+LxHTtvumoBjcD5441s4WdZSdZDhj5HSQbYatbwrRZxaWnqlWULbSoW/U+NNmv649DFDbFI8zJkWeTmeM8kXKsnejEut6hmHgXSPFp1audvyxb4t/2Bspz+vqI46CKVhGu6KLJp0gn41Gq255nmRgz7Q8rjeajyuBgp3Lr3pcIFWygg2sdIY29sVmV8FSUM0lTK5NNFE7akbQzWW4UjyLC1r77YY1yA48nji2oV3oKaY940FP8AnXbV+Y1r3N/EbLf54IeBOHkXMvxJt3SwApy8LnwGw22Cgnb+LCpo6su5djeS92Pnc88NHhPN37tlVdbBbhSdOr0vY2Plidz25U5dCuEFPE0upZS8c0uYwVNNViOIAP3MxYeKzHQRcbNsCbGxv0xD4E4SpjRxz1NV3D1B/K0uqEDfbx/GSBe3kMVXaGlM1DBUxwdxLM/IhAzLpN9YU3FiBuR19cEWX5dS5hHlwSbw04S8alT0UlX/AFIfBa3qcVVbPPcbfILZZQi8813OuQhC4sxjU2Vj6tz8rAYso6QW3OCPiaALWSqbBRp0jl4dK2t6dPlgDz/NGWUInLriTUuaSWPqXfZmPA5SlqFwuET5orHHkLjKdGZdXTqTsPriJNmUSHSW1HyH+uGRnUbkTZtO3laxrjsT4KgxOsqoJChDBDyaxvbDh4ezemNKKmLwrMzOxYgtrvYhz/ELabXsAABtbCLr8+VAQth7f73wHvVyt3ghaXSbvIqMwWw5swBtjYZFJ9OA3pniVyfI2+03jgRzULrplEM7SgXtfSum2oA/xHe3TCuqcy7ySWUjSJHdrAE6dbFrXsL8/LFJSM19t/fe2Hpw/lGSxZfDJWSQtJKBrcSElXIJ0/lnwAct+o3wcnb4Jskd7oWPD2Y1ayLBSVIjEj2sWsgJ6nmV+mIfEFHOlQfxMgkksrFgxIIYBhbYFfCRsQLeWGR2g8D0cFGlfRSNp1rzfUGDGwKNa9wfXzwF8N8NVGYySLD4mRdTu7kDfkC25LHe3sfLA9ODHKSWwLOD/wAI1XSvC7BkbW6MTdQqlmJ1N8NgdwPc4P8AhytY5NBNKzeIM3n4WdioPoFsMJjLeGpkzRKGaXuSw0yESC5iZbsgIPiLr4QvPcbYcnHGZwQZeaZNIa0aLFcXVNQAaw6WUj139cNT7hQjsViGzrVNWyXtuVHkN7Wv9d8Mj/i+eZZEsQjjqIgPDIA0+gctN0Iaw6XB588AGaQBquSxuBZdt+Sjy+m2CbKuO8wgjWFJYyiCy94gkIHlc2O3Kx6YXfIKyRvkIe0biMyZLGZyoqJTGSqgCx3Y2FywsNjcgi+L7i/jx6DuI6WnFQhUgqNY06dIUDQCN7nCo4mzWesfXUShrCyqF0ovst7b9Tzxet2r1wFpEpZBbY6HH7Psflg7QSyRsg9pGY1tZUxJNTGn0Rd6kWvvDpa12uPPRYLa4sfPDl4EqAaeOwW2leQN+XW5v9hhX8C1U1bUGrqLGzLClhyCgvp9fjGGZSUn4WYqARG26W5WPT+W3LytbC8OZTySh4/Yslh244zv8X7mqrhONaoVCqCXnDG5HhWzMSo6kyaflhIZtnVpO7pWKRxnb+J26vJ5sfLkOWHxxVTMaQzRMqzRSrMhcizMhA0E9Ay3X0uD0wgc44aBSarjZlXVqMOhyYwXKFWcDQGVgRpve1sHJEc8fFx4KbMM1qGIYyNsbi2wv6257bb9Mcc1hVZWCiy3uo/lYal99iN8T8pppgyzQxSP3RD6gjSKNJv4rDTbbcfU4KVyyrzrVOIBsQiS6lsNI3RtTBjz1A225ddl9TYzk4uPcqaTiGmjaDRGV0yITq5bMDc9AR57k29Ths9n2drJU5jLGymKWpVhINwR3a7D1Fxhd1HY9WIjvLLCukEgLqcmwvbkAL+5wMcHcWtR+DQXjZwxANjyA26XsMOjx+IOKrqO7iQw0cofSzwuGPw94DJJI8jF7KWBX9G3J5BfYDGYXma9oFVUgKqinjU3XTvIeniY7W9AB0xvCpaiEXSHLRzatHrIHNLocnbUFb2bb97YL+IYBNBJ+oMh2+/74X+U/nRMWkF1NlTqfM4Iso4niip3WpbSY2sotdnuNtI6nEOfC7U4lOm10Zzlhydlx/6K+tlF9ilvO+/rtiCzWNwVv0I2I+mJuZx65JJEjZE1mwY2I35H5n74icugPvt/ocXI8vZs4RqnnKMHD2cG4YXvfzv54t8w4nq54jDLUO8RsdBtY2Nxe3rvzxVXB/Sw9sYfhO1v9/c46zbOdJNocN06+xwyeHKqwBvhYHBJwrmViIm/w/8AbCdTByjaL9JkUZ0wuzjNlauf8We8RKU/hkIuLtYEAHbUSG3O3hxO7LY9MlwTa/X19tsbekjl0SEXdEZBf+F7ftv/AJjiy4NCxeE7MP3xVompxTJ9WtmZr9fmc+2aOSKqglF9Esdif5kP/pI+mIdLwnPNBHUGJBrUvEkjHVKoGrkq2BK+IKWuR02ODPjrNaKWmFLNMi1Bs8INyQw5XIBCBt1ubD6YE+I+ONMKxSswiWOMFYzpdn0bhCNl0nQ4a9hYi24GMmn6jUu3QfHb92Ti+dzvz0VP8upypKB+67+qSyatCxaltcAmzaDddh8O2OcFI1QGSKigb9JKQqCtx/zNirdb3wvpuJ3dQLeIDdyWdyepLMTvjhTZpNZlV3s27KCbEjqR1xO0/BZGeLZ2b88h9kPZvBLUPFUzPcKJFSJ0YFb6SGbezA8xbkRvjvxjlcdFTTRwKEWwHmTcgG55kkX54D+FOIWpqgtzuNJ+uLfjTiRpfywPiXxX526f/wBw6DpUzyNYt0rXQF+EMgNZUw04B/MezEfpQbs23koPzths1vZhQySmGGeRJEADKzozbi+oo1mFxY7WGBnsjzGjp6pnqpDG3d6ImF9N2ILamHLkALi25wV5z2cx1VSapK6SSGRi7lSjG5G2lxsADbYg7C2NirBj7l5Zw7TVYxUGTUu7rYsCQNKxppBe3wg3Zv8AD7YKuF/wtAsVDF+bLoMszAbm9l8XkWawVf4VJ6bpqnzVMtzWR4lNWELRAu1mZtlY3ANze4G2+HPwqv4meOfuTEQrGZCQSpBAjViB4yfE3pp9cGq6jFV2I/jujnGaTmqXu5HYSKoN7Kw8G9+YUAe4OJlVG8sfftI8roPEXJZyoAC7ncgcrevqcF3/APoBIzLBINpluu1vEnPf2J2/vHAHlGbabdR1HmOoOEZG4y+A1YoZsbj3NUfh58zex9f99MZUVl97bjn1t9RtjVdE6n4Q0bDYcj/hPQjyxCeUjkdVvPwyD/1DGx5PMUWnT6mpKzEaaYHHqWovzB+gH123xHkceQHytg2HtPoHsspQ2SxWXxLI78rXOs7+vh2v6emDGtgcKrjcruB5+Y+Y+9sCvZFxJFPSpSKrLJSxKHB2udxf64NGqBIFt1xu1LlFbk9qQJ8f18bUIl1E6WFowQus78zYlbbnl0wgcp4jkhq1lmuy94GkQGwYcvmQP2wb9q3FINTJTxjTEgBU9JGI8TD9vkT1wtsuphLKNbFV3JYC9vLbrvb5YDe5SfgdKCUF5Hplva/FLWR00cf5BJHeljqNkJAVCotdgF3OO/B1b3VXmdKgaMO4qI9IU2WVbEgHawa3TAjwHDM9HE9PT97NFI8crGQJYeFkt+WbbMeZJ2+Q8Z/BVRZtBJUPBE1RGUF2aRUVeQc3TUxa3UDceWDTF/mUmaLnFQdFTUS25aTJ4T/hj2P0wF1VA8MxicFXVgDsR633HIjcYd2Z8LFHWpqswMYjIaMDRAq/MElt7+tjbClz2qWatmkRtQJ2YknVpAW9zvva+/ngpJJC5PaifTVAAsemNYrHluBjMee8HPDK8f2mlFKceS/oGCKbnr9MTWjb8Ikq6RL+I1q2xIjRe7uLiwLO78/+XfFHJ/Z3uOZ6b4Jc2Tu6fubgFYVT/EV1sf8AO7YrXB426pufxKHivht6WQQyOr3XvBo8grDTY73D3F+usHFGtRB3KqAwmDG7E+FlPQr0I8xiXlE3dTX2swsTe/UEc+lxp9jiuKpqZRuASB6jp9sEy3I+LNeE8mUe1xjU1gp8Qa+3riZQx6SGUAEefi+1iPriV3a2IZQ1+vUbm9vrjKJ96TBu+PaMQQRselsWFYkYHhG+IsCah7csaPWRNWHkuey00UYMSzGRfiDEAHbyHr54vIlZgsqEK5AJF7g7edvvbAZmFA/4aAwarAtqHUFrX9wCDgmycPHD3bnUVOzcrggMNhytcj5Y7HFQ/CDlnLIlOT6cfoDXENPJ+LaaVdaNa+9wLKBY25AWwRdnE1NItRLW90YYYhHHE12cliSG3O1rWBHU7Yh5ozWJ64pcirxT1AnanWXRcqhJC67EKxA2axN7YGPqNvej088NJFKWnm77prv8Gv58TjndHoJtHpYbEabEe46HEOgy5nFzt9sW65g9TIxcXZmLMfMk3OLJIQuwx588s8a29z6zS/ZuDXZPXu41yl57lRknDLS1UMCneVgB7dSfQC5+WPOfRRRVssUTu8SOU1uASWU2JGn9OoG3pbBf2Xy95nUd7eFXC+4jbb7nFevDhOWy5hG35sdS6TJzupKWPoQWJ9QcX43cVZ8V9oRh6+SOPom0v0BWsQ9ef+9x5jEeCtkj8SSNGf4kYi/96374u6GVJxpfmOo2IP8A3xV5plxRmB5dGta4O4JH6fblgmqPOxvsyLQVMn4iN4wGl7xStwDqe+17mx8Xng4fibMKGZyKi82q0ihV7skdLW3AJO4scS+xDhmOaplqZLn8IAyoBcM7B7Hz203A87eWArO3eOpkRZFnAckSKbhgfFffdTvuDyNxgl0K10LHiTOHrJDLKBqIGw2At5DFbRJobxKQG5XFseJ3YlXC2vuL9fX2OGBlecpXU1RFJCqtFTs1/UEWI8iDvhM1u4YGll6c3KT6f5KigQMpR/hPzsehGB/PaHuyFbn/AC3YfcXt5Ytolkg+LxJ0YdPccx+2MqIjWnu4lBk5ISwUH0JYgL6En/QMVp7WUamOPKlmxvkDSCORv8/92xecPZTLUaRDBchwrSsTpUuwC39vS/tjebZDU0xK1ERWxILDddmK8xy8QIF7XsbYuuBGlNRHFFvqbVp8yilh7csUJ0yTdT2tBJ2P3XOahGOsqjRllFge7sl/nbB3n2bCnppRezGRkH93mbfLb54HexPJJKX8TU1Nhq8Oq+9wST9TgT7ROIu/lMcdzdrADe5J5ADmScDmk4wpdWehp8acrfRAnnc/fuSRfey/6Y4UFDLLLFTbx+PRqZTzJsCQBc77XHnhwdlvZg8bLV1y2YbxQncqf45P5vJenM77D12pUcUMsTINJ1Aki2wHXCVeGBVixrWZ9nwfP6CtrJqihnkjjnkjdGKsY2dbkdSCAfquKzO86qKnSZ53m03C6ze1+dj8vTFvxDl+qR2Ein4WuT4tTqGYEja4YkHyIwNSAqbMB7n+lsOo8VSts4vqaxYs1hYb3sPIeQx0gspB8X0x4YA8r/IbYxI/l72xob5RbVuUVUaJK0Dd3MC0bAXDDzFtx8wMZhn8HcWxSUEcFTBFP3GlAGKoLBSFa5O50+E7b88Zg9iO2RACnRniUdG2Hzxc8ayfn1AuB+dJ0/nI/bFa0ugqPJx9mxY9pYC19SFtp7wn62Y/c4WR1a/X9wIqZLDESaBkYKwKkhTY+TAMD8wQcX/DOUCrrIoXNo7l5D5IgLN7XA0g+ZGLTtSgYyU1SwAM0FyB0s7aV+UZRf8ADg64ssxqoldRrpjHl544Vr+E23tiTRSHuxt0xFmBY6RzOw2wMXaIkveU2ssbYm0kdsQITviyhxpVl4VIL+Hqr8mRADq1Ahh+kHn7nFsJ/O9hjr2VSx/+8LLa10IvzvZr/YDBJxPUU4jbRa/pjonRVwQq89rjqsMdKKEFLnEJ4u8kOLSeHQlhh9mrqdsopgCTjtLzxXx1ZjXESTOt+WPJ1OKcptpH3f2F9qaTBpVCc6dszJ82NFmMdRvaOUMfVG2YD/Axw2skSODNaqgezUeZR99Ceh1gk29/GP8ACnnhL5pIJhqUeIDf1GDrJapqzKUeJiK3KW1p5tATfbz06eXklv1YrxXtV9T5P7QjjjqZ+lLcrtV4fNA7neTGmqpIWuGRit/MdD6gix+eKuSu7y6mwYCwJJFiOh8wfXDT7Re7rcupc0RdMjERy6eX6gQfZ1sD5HAfw9wjFVJUyO7d4NGjTsRe5LHob20/X0w08mMKm4/IcXCMkdJRwxxRIJTGjSlFCan0i5NhucL/ALQqWVUb8sd1KTcKiB9RIN9enW1mANifTlgv4ShlL3kI0nkMdO0gn8OQF3U3GCq4tly5Qlco4drKg6BchBtqOw9Bg04Y4PmpjM0hBEkEqEDzKEj7jBjwTl5jp+8kHiffFhItnW52LAH2JA/Y4j9R7g/u8Kb7ikqX/LHtgWzKQdw0YUbyq99tgFcEegJZTb0wT1w0ppPMXB+W2BWtPhY4oj0PIwtxnwXknFFTPC8tTKG1xfhkUKoLqp1F3tYkgm+rfe42xddkTKlUZXIASJrX/ibb9r4XFPywW8NxiUGn2UtcM5axIYAaRtytquL739sd3Ll7si+BZ8RcTFJdFOWaIk67EkM7HbSPe/vhrdnvZ5FSBaiYCWqYX1EbR3HJAeR6FufPkMLTgvK0p6l52jM3dMVgJ3At+s35v+3T0ZEnaAEF3Rh8sc482Peb27RgE2wkO2SsIqI1PJth7m2CNO0hHOwP0wvOL84/HZlSJbwmeNd/5pFGBnBTVMdpNZLT5N+PqDZJZHLX1B2BN+ZuSfvgeqXN98EVeSA4tzkcn/McDdW21sEeXi5m/wAzUElhYc/3xNpY9bqmysxAF/h3xVoxG4x1glfUNJsQbg+RGNKZR7hxNlE1LGsigeO1g+nxKRcMFDXA8tzz6YzEXN81gSmgszTVLAPIrXEcYII0qAeey/0AxmNtm7fBb5hwRVzu00KXhkNwxYDnubb+d8deP6HV3FSSLzRWcDf82ImKQ/VB98MLswrXmy+mjKMW8V2BUjwsfi3uvK3LAb2ht3dKtO4YTR1U7gHkY5nMnPzDEehAJv0wtyUXyzpadyg9iBbgKVRVSRlivfU8kStcCzNY7mx2spGGFnNB+IgiiqFVdGWTGRgdldGhKtsN/Gg+pHniP2dZVFDlVRVvAstR3gBDAEhbpZUJB03V73HmPIYlZxS1DRPTBVFbVaAYInOmlgQlwrtewYsSTfnc2vYYPd2O2uEE2KzK94fXGssiL1CKOdyf8qlv6Ym5vlEtBLLBMASLWYcmuAbrfnzxvgtNU0j2+CM29CzKn/SWGActsW/AGm0zy6qON8W0vmwOMRVirCxBsQehxYQ4lcXxWqmI/UAT72tiFF643HLdFS8jNbiWPLKCd02i1oKopqubEn7YmSVl1Piv88C1bMdXsLf1/rjKSdr2vg4rkUoe2y6yuazHFnUzFsD6XBviTLWG2GUalyS625XbFJM1jvjRzRsS+6DrqwCTZt7epuDZCfPErgriI0FZHUWvHukq/wAUbbMP6j1AxwlFltipmO9sLvkVilbbHzkVFFHLU5O7XpK1O/oZOYFxqsPUWBA/kP8AFgDy+sloKiWF1s/9k4vtsbg+vofJsTeGswFTlfdO5SqoJRJSSEMbqTcx3APJh12+DoDjn2jZ9BWd1Uqrx1PdgVCEDTccmVr+Ly87afLG7l0GZMUn7kug0ezzMkmRtbAMp2F+mLHOirsI/iucfPNJxDY+FiD5g2wy+zfN2nLaiWZOp8sdkk1jdDsMuUmHlfsAi7AdBgO4trWQIgJ1Mwt9cFMlYWa1vngb4nyq88MxYaAw1XPLr++JcaVooy3tdAdxhSFZ5wLBdZYez+MAeVtVsBOY7IR5m2CvtFrI+8jdWUiWCFwRvf8AKUEn1uDfAXV1Ksotv/TFJ5EcbU7+JwpedzyG5ww+C6VDlFdO6qWJIUkAkcuXluB9BheHZP737YaWQQ6OHmJ/+I5/6sMgrLIcWwjyPOqWClii2uFF/friBnWewSLYDny/74XPfC9r47rUr54Bi3JjG4Vem3LWv1OA/P3jGcUhQgATxm/kRIvlitWsA6/fA/nNUe8DqfEDcHyI3B+uNQUX2JVfq3BvqBIPvc3++KerTl8/thsngOXMNFZA6RR1EYkfvAyhZW+NVGm7KW8QI2354B+I+G56GZ45wpKpqDKdSsrG2pevMWOwt9MYxUYSg7oFYzviRELMMcpY+uOoO42xw6XJ0zD4l/uDGsdMyA1KPKNPuob+uMxlnWfTHZBRGLK4XktqkBe+lQQjElQSBci2+9/ixW8d9xMy98oCLzZlDAb9L4o8jz2alhWCGSPwooairHMcsZsPFBLuJYmO4uDYG1xyxBmz+du9maJE0WWyS96xZjYbgAAff2wd7VY5OkZkedTEvTdxI4qwsJIQoplVDGXUkWCtEivt8Ok3xYQ0j5RIglczPKGeWXc6i1tRF9zo0KbHezuehwU8D5vG8D1DyI0isU0jnGqmwv1Be2snrcD9IxQcS17V3gjXSgN+86qwOxQ+frjHwt0jvzOXGVRBVxpr/tQPAVsSb8vRh5fY87DuW5ZHStIZAz90VaoVLawpsR4QdwNQJtc88QuAJD/xQwGQMFVxZhpAYWuQPhHXkBi64lyAd5UTlikkkwMLqbMFRAvzUsWBB5hRgHhjlf8AOSnDrZ4ba600vh8V8Qa4u4ZWoY1VEyur+Luwf+g/+U7jAhluVzTTiBUYOTuCp8I8z5DBUYZoGL2ZCeckC643/wDEh5g+q4ZvC7NFCO9VTK27lQQPQWJvsPuTgs0owXgjrc+QRyns/hH9otz5nFlmXBFPHEzKijbBymZRnmn2x2bMIWGll29sLhqUjNggKfJ5HLaV8IOO2R5CJZikgsMPWEUo2Crv6Yi1eX0qJJUFBpjUs7AcgMMWpT6Iz0/iLLMuy1WP5Ja56AXwP8QcPPQssMh8VgxHMgHkDbYE87e2H1whmiBZ4iB30U8iOOugsWiPqphKEHrv64XnbRkkkkq1UIL6gEkjG7XGwZQN2uLAgeQ9cFKbrgL0d8eWKjMKzawtiFFTO1tKkljYe5Nhb54YnC/ZNUzSJJVgRQ3JKFvzDbkCBcAE8972vsMMZOGKSiK1MzBYoWVidNwNwF2AvbURhLmk0kLhi2IsuGOzalgoo4ZU1S6byuGYEudzyNrA7D2wne1/hhKCWNY5S4lBOlh4lCkcyNiCT5Dlh+03F1FOPyauBz5CRQfoTfApxnwf+Nn702IChV9h/qTgp7YrdRRultqz5oU2OGz2Qym8m9rgYtJezAC9kBxa8J8NtTO91sDywPqqUGgYp7ky2SUqf64DuM6tkgl32fw29zbBxPT3Nr/IYo6aqNNWIDGjXDaTKdKKbX1MxB0gAHkCfLCILlD5ukxLy8N1ZGsUlTpP6u4kt9dOIoymo2tBKQTYeBuY5jlzx9EycVVV9QnW1/8A6bVGP/OJNRH82m2Afjvi+fWZdaKRGADHE0kbnexWQldJN7FWBKkHni+iVNMUtXcMykWK+G3kRsfvhwVKlcgpEA3cj/vhNk33O5J++HpnUgp6KhQi+lAbfLBY3t5Na4aErmsbpIQ1wcRO+bzOCnimmkqJO8VCBbFC2USj9BwqU4tgpqiJ37eZx7hVnYKLlmIAA3JJNhsNzj01BIOanDE7B+He/wAx75x4aZddj/G11T/zH/CMcmmEqH5mS93CiKNlUKB7ADC/mMdRmJhaxZaGTYi9tUq/ew/3fB7nviIXf1scAHEEcdHVRTqLtJeN9wNmW3M7cwME4urDbqhRca5b3VQwHIgN5c9v3GKCPdhbDL46yConhirEiOlgylRZmCqdmIW+xu3K/TALkGXPJUwppaxkW5IIFgbne22wwtJiWuWXOa8E1JWOaFe9SQW8JAKlbpY3P8uMw9KKljigihQhlRQL3BueZNx6k4zGsesao68c5ZBPGiywq+kbXUEr7X3GBqnyqCGFIWRUjcF7LYHVcAbDnsAcGGf12nYlV9XcJt/nv+2Erlj1cuYyyyhtFmVHse70BvDoO4Kkbg33wWeli4BbAeqrHhnkaJihLONjvp18rj2w8OEYYvwULtP4u6DvqNzcrqbn63wks9jDSnTz1MD7gn73wefh5pMsRUCj8kC+oDw233vtcYnzcpX5OOnZJS/iK+rrW2RdWlj5u1wBfrpH3wR8S6pZS3l0wmJc2lEMcKHQkbM4KEglm/USOdgLD54M+AM2qpywkbXHHbcg6rm9gD8t+vLFUckccW2C1Ywcl4elZVlIHmoJsfcjp6Ys5KKZBcpf2OKdK5l6EW9Tj2M4bldva+PKy5lklbCRNXvP+WcZPN3Y1SDQvm1gPqccY85I6sMDnGfEUIlgaoTvoYbMYzyclmuDtbonPY8jsTjsUIzlVnDB4dyl5x3kimNLnTuCXXowtyUjcX3xf5kIu5aEhe7ZShB5EEWIPuMDdD2l0VShFPJ4wt9DAqR9fL0xVz1veEmR7g/oF7fO3xYt/p4Fycq7gz3FTDOBC4cxjQk7HZ4hyiqF2JZP0yLc/fBLSoAdcj6pPPov93yxJTMEsAAlvbHT8ShtsuJcmff0dI2zytV/N98TaJpZG0RSKrkGxdDIvL9S6luLbcxiO0sdvgX64suHHQziyaTpNsBi/GuTCpznhGV95KPLKhup0NAT87SH74kUtUYkWNAqIgCqo5KBsAL72AwZVkmlWJGwBJ59B7WwBzCO111XxTqn0o4n/wDFX9MS4InnUm4UDrgZma4tuMdMvq5IUKAllPnibHJX7mcpUSogYpQWOrHmtmWSsp9NjpcEge+OUuaNptoHviTwfRs8pdNIKbkkEi52tsR0v9MOhkW9KPJspbg+aMeWPmPtfzMvVvCBaNHJPkWuQPoP3OPpPvmJtZbep3PK5HSwvj527QKlJauVHjI0O4O25IJH0xa2+gLAjh+g72ohj/idfpe5x9FZjQwyyLHJb8tAAMKnhXKVpNFe7Alb6UP++eD7LsxFTepsF7y3h8gMLzzUcbRpcNw9T22I+uI78LRHkR9sctZ9MeBUHp++PP3rwdwcq/gYMpCkX9sWnZhww9C1SWYESd3aw/h1/wDqxBFa46n64hZlX1OkPEa0adi9Oiyhb8u8ib4wbcxuLHzw/T5FvSO4Qd1c3iJ6DCG7XKyoFQqP4YypZADz8R3PqNsGGV51UvIA9SzgXLK1E8JPT42NgbkbD1xS9q5M1Krndo3ve36W8JH10/TFmbOt6gc+SfJxYhjWBSFhCDum/l6euw8J6g3xX5b+KmDtZlQnStgbEeYvz2wssrzJ4ZFdG+E3AO4v7HbH0Vw7xF+K7myf2lvl54HLOq+Jy6UUWbcPSqRZIXPneSBv8Xd3DfQYzBlm8ccTkljuevL5eXLG8E9qfLD2o+d80lke9UWdpWJLvqbVvfkQdha4t5bbYKeEs1JhSNpDGyqAFJbdbeEgi45dOYwUx5O0cZj/AAbqvisS8DsoY3NmYDY7+1za2Kw5KAHHeSoj2uiyUv6SGBID7chupHXC8m2Spv6jPuuR9Evmv3Kaq4bWSo73UhV93XXpNwL3B0m19r3HU9cc+Lap6ehSAOCrWRregufa5/fBLFkancatvJozfl/+Segxzn4OSZdLsxUb7Ff6SMb72vhUVLi3wjHp8i7fQTjPcYPuGa56Be5nRdEn5iSLZwwYLYgjmCBty6i3PFm3ZtCD4Xe48x1G/Le/+/bHSXgJbHu3mVbgEBXIvsDssbW8/nhstslTB9DJ4CKFnezCNiPMbD5YmJMvSOcfIH+mBih4RMBbRUzKGBupVwGA5ah3A6/PnbEr/hL3+MW/uvta/TSvvf1xLLFT9vJv3fL/AGv5BMxA2YTj3RThccQZSa3MHhRisSgvK5A8CIt2Y+TXGm1+dtsFTQyRC4nO9trrYE2/ilHp9cEVRVZfJT1N40Waqj0ynWt2OkqCCGIBBJ8t+eG4VtbbO9DJ12v5MCOCsrhgQOGsJgWIdSxRb3RSRzOk7266vTBSBHfZoz15MuKmlBsojcgBbBdUVwBaw/trY9TTuvi706r7Axpc7dPGQeXnhM4Sk7r+fMB45rqn8i1kKbeBd+oY2x1ipLjaJ/kSf6Yo4KmpbmjXvyaJTf12Qj1tiUstQGNhyF9qdt/8sfkP988D6MvH0BpliKcdY5Ri74OA/EbCS+g/Fa3MYFTnFSp2Gm45d3IL+gBGOedZ9VU6fiNQiCA+Iht9Q0lRq21bhlHXS1uWDx4mpJtHUMjibiSkpgIaidY3mBVFNyTfa9gNhc8zgLYqd1kJPla3132wvW4d/wCJOXgZppiQS19RH98k2HLr98NfLsrFNTj8XJDHMbXBYyg2FgBq8Q9gSATt5YfnxqaTOqyr0Aj+039sejAbbSL7b4hVedxl2QRxNY7FSRe3prBHta+PH/FF2JpyR5q53HK/I2xF6dfxmFgY2A+JeXniHX9oRy93pe6XUg1O7E+IlQ9lCg3axCrewJ5kY4jOYrC8Mgsb7NqHzGkYrOLVo65llZnpqhVCkhC0TeWofGlulr2GHYKi7ZqKbjDi4GUwzK7GMgFO9dUj5HSgidFLLexYg3INgBti54VUS04JXvreEOwBbSACoJtuVUhflhacV5M8Eis0iyGYFy0Z1AMXa6kjmbWb/EPLDC4MzGFaZYgpppF+ON9TFiQCHFwLBhbbpbyth2fnHwzAhqKKPSAafl6XxkSqBYJYdNrYxa4HlMnqLm/7Y2ay/KQf5xiF2+5xtp10/DvjlFKgHiuD6HHsVTm4FmI5FSD/AL2xzdySWZCfWwOMpnHUVEf82Itfx1Fl6gNG8gkPTTddI8mG/P7Y9STqLKF29Uwse0HMhJP3SrZYSQT1LEC9/K3K3vh+mUvUTOsZtHxfHXx641eMK2nxhbk2B209N8D/AGh1B/CMBdg2xYDYW8Vj72+2Kns/nX8My2IKud/O4B+uLTO4u+iaJXdVa1xfwki5BYdcHKX9ZuZ1ipphdgPW312wcZ1n81A8VPTSFe5QXZeZJvsf3xX0XCLLMheUCMEEsoJbbf4f9cWtZw6krkJYta/fO5XV53U3F/bFG+EmnZwR8OcXz16lZ0BMQW7ciWN9z8hfGYHeGMukhMobY6gL89Vr7j64zEWeTc2wrGvRTTwr45VmtsNUdjb1IbnjhPnS60DQRtqI5jz6+pxmMx6S56nKTXQ4JU0pLE0UNwG/h6bdUxKSmo3YA0UW9ui7c/5PTGYzHOEfA1ajL/c/mWH/ALH00m6xRKbdYwfsCMU2YcKxIl+7gPX+zfp/+7G8ZhE4R8Fem1edyrewcqGjW6mCI78xrXr/AOIceoqmm5NSk7XNp5B9OdsZjMSN0fVQxKWNNt3/AMmvozpqozqvSvbyFQ3W3mpxPoMjoplH5Mq3/wDvk2BJ8098axmChz/oi1TlBe2T/wCz/cuIOAqNz8Mg2t8Q+vw+mOk3ZzSLyMlhyF1P7oTjMZimOOPg8Oeu1Cdb2ZB2cU+x1ufdIj6/8u2Jj8AU6m6sVN/4Ircj07vGsZgvTj4FPXah9ZG5+zqByG1HlaxjQj7KD98eKbgqNIygYFXI1KynSw5WKhwDjMZjfTj4MetzyW1y4/Q6ZXwoacFIZEjjJN1RJF3PXaf1xAruz2mZtbjUQP1NMQbW56pzfljMZjtqqzFlk3z9EQpMniBCHUVsoADvtsB1Yi1umK+tjh1aTFfcjfuzy/vRE7++N4zCXNroepjxQm/cr4OUdXSD/wCSS1r212/6UHnj3NmFNqBFMy3JXwztbkvQqR1+2MxmO9addQ3oNPvS2/U6ZLFCzWVZABbZmjcdfOEH74myZWSSQyi4PNT087OLnbnjeMwcZya5I9RpcUJVFfUpqjLGUka1sANghF9T6ernocU+Z1vcGxUPZd/hF7EE/pJ3xmMxRCMZLlf4PLzJRlSIa8R6j4YgoAuRqNiLXt4bW98bPFTqbsl1G9g8in66j+2NYzDvRx+BG5nDN+MnCrpjKnURfWTtbluPbfArmk/eDUVUEbbADa1+g3N+p9caxmFOKi6QSdhx2dRrHRd5YsXZiRewvqCeXkMW1fXre2g72OzDbmeqEdPLGYzGLFCT5RrIMVZqBFrbkclvtvz0+uJYgO3i52HIdfbGYzAZMEEuhyMqISgBDDfyBHL541jMZiJxVmtH/9k=">
            <a:extLst>
              <a:ext uri="{FF2B5EF4-FFF2-40B4-BE49-F238E27FC236}">
                <a16:creationId xmlns:a16="http://schemas.microsoft.com/office/drawing/2014/main" id="{AEE19B59-B223-4447-A434-119D2C086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1268" name="AutoShape 4" descr="data:image/jpeg;base64,/9j/4AAQSkZJRgABAQAAAQABAAD/2wCEAAkGBxQTEhUTExQWFhUXGB4aGBgYGBwaHRscHRwcHCEeHCAbHCggGR0nHBwcITEkJikrLi4uHB8zODMsNygtLiwBCgoKDg0OGxAQGzQkICQsLDQtLywsLCw0LCw0LCw0LCwsLCwsLCwsLCwsLCwsLCwsLCwsLCwsLCwsLCwsLCwsLP/AABEIALUBFgMBIgACEQEDEQH/xAAcAAACAgMBAQAAAAAAAAAAAAAGBwQFAAEDAgj/xABHEAACAQIEAwYEBAMGBAMJAQABAgMEEQAFEiEGMUEHEyJRYXEygZGhFCNCsVJiwTNygpLh8BVTstFzwtIWJENEVWNkg/EI/8QAGgEAAwEBAQEAAAAAAAAAAAAAAgMEAQAFBv/EADERAAICAQMDAgMHBAMAAAAAAAABAhEDBBIhMUFREyJhkbEFFDJxgdHwI1Kh8XKSwf/aAAwDAQACEQMRAD8AXtVmj1c6qilndwFAFzcnH0dleWJl9KtlDyAAMx2FzsSTvpQftj5jyDM5KaQSQ/2guAbXtfy9cOPh/tAqlhmkqgZRCRqGlBqUjkNPN7/LGSl7uQoRk4t+A2reLVjCtaJo7Esyyi1gCTouPFa3L2wvO1jhhS8NVTghZ7XVRsWIuCB0uMG+Vx0FaO9FIAVblLDpIawNwDsefPHbO628sCNGVCyBgx5bH28t8FSBafkoeHuD6WmQNUqZp1UF41GpUuAbG2xNiOZtuMXENZQThoI4USQjwxyx6A/oDYqSd/P2OJ+Z5E7TpNBOUUsDLCb6JBuCQVIKMQ3PcGy7dcDMvDMiS97V5ggpYJe9SJFFxosUDO12FgANK+e1r4yzPd2KDjPsyiaVO7PcknVt8DoPiFuUciAg+Hwlbmwti+g7JYFjtqbVbnc3xc5hxNSVSqkdSqusitZo2BIUgsh1gadSXUnoG68sWGS50skY7thKwW3xW+GwOo28/Ib74NOkY78gnwzwGKWUzO5e3K/TELiziKeaQ08OrSvxWBv7YZVHmRMgikQI5UsoDagQNj0FsQOIB3DJUbGMuqSqRyDkKrr5EMRcciCeoxspbltSoy2uUxC1+XTQ3MmsKd9+WKw5l3YNlNvO2HLx28bqAVsNRDe4Nj+2OWZcJ070gIUX088Fji64J8uL1H7hYy1CSwbIdxzt1wLJG0bXscP2hySAUmnSL2tvipg7OYXQszX8t8Z6bbs5tqO1KxSVEglsoG5xLosjZJY7kgFhf2xZ1eXpSVWk7jpi0nro5XRV9h74VOM9yoowYsaxty6jnyM06wot15W3644ZvwpBL4yOW9umBlMpbuFYNuBi6jqJfwxBJvbFSx7uRcck1wUlNVxGRoRay7HHOSoWl1NFscUfCGVsZ5WJNyxwQZhk9wbHc36YQ8lSoKNtFDlXae5kdZQLA2GBXjfNjWyaYxy/fFJn2WyrVLGg3drA4dvCHZtBDEGk8crC7MfP0wTuS5dBY5bbXUUfBvf0cwZr26jDxfuqynDOpIJCgdSx5AX/ANjFDmvDRWcbAxg3x3puPaHTDok06dXgZeRIAu2lWtYHY3F9/LbWtivybuvgsctyCEu9OkI7qKwkdi3ici+lACNgCLn1G2AfiTscjSqSWCS8TnxRMRqU+a/xL8rj1wxch4io0jEP4yF5Fvq8aqxJN721YG+LqecztIsAqI2KvFIhOuJkUAIbH4dQuGHh8RuNrlTdm8pC74/4Q/B6HTl1xRTcYTBBGrkAYueOOKTVeE7AYBNF2sN8Bu4Jm05+0JJmSpj8e7+eKCspGQ2UG3piXFCybkYIcprI9xILjHLlnbpOSUgl7MM0pfw7RNpWdgdJYbk+e/PBVw+5apVBIWKeKVhsoA/T7nArwFlcUtdGyqpAJ2I25H74ZvFkAgpZHQBbEFiot6b2xmx5ZqT6I9aORYMTgu4pO1/MFM+kAEW54AsiA79b8hjef5qZXOrc3544RKVTUPrjpOUmyVyhGmFHEyRuw0WFueMwKUdUWJLHfGYT6UuzGz1WO+UWtZSrDM2mUrIoRlFgRc8wd+mDbhaaaERVUkHfLMx0+JRqK3Orc2Gym1xgIqKEMynWZpHcDSBubmwHvhz8AcN08b6amMCYHTHTzMG7tVAbUikkMSHuT05DkSXyipNS8ARyuCa7MCJu0aoeomdFdIxfTHGNRFrWBbT+og3I5X2wb8AGsrHE1ZPEWU6/w9gSinkD5dPPpfywWcZ5KXpjJTfl1MA7yFk2uV30G2xVhtY7bjCf4tz1/wAqopZDGlXCJAqm2hwxWRNv06gcFKmTzyyh+Q2c7jpq/QkdSBLDIHjeB7lSLgi42INmBB9LjlcG7aa9ZFSnUybamkRRZNXh0s7cjpsRpOxMi23G1XQZ6goYPw9opIlVTawKyKNz8zc78wfXA1mfFEkk2qdjG7WEhRtKSgfxgC6E23IPOxtsMS482+TTVF+TDsgpJ2mUhSBblDJYpbURyY8rb7bbfPDn4GzaiejpYpGeOaPShdTps8x8IvGSCH3tf+He22F5PQUU6aYaaTvmBZAmqRTpHwqYwTY/EdQ2Cnzw0uzXL1hpo5rK8M/dlTZQYwg0R95t4mutyw3DyHoL4oimo9Sac1OXCol5xXUOTDvpA7SyeFSztI7AW6t8Iv0Hv0Nh7Nu1jL6mF4HZ1D28SDdSCGBHeIAdwPPG+0Ymr71e7usaMCQ4NmRvAzA6QlizX3PPCRqFVJGR4xqQlXFrWIOkg87b4xyrocoJ9eBj8acZxTU5eE+KV2YrcHQQFHMDcG1/riLw3x1LKncsOVhe+Af8Gp1BSRY2Ity07c77736YjQOYydJ3w2LklwITSn7ug6c74thhp7ahq8ut8BtF2muBpbV/TAPNrk5kn3xEaEg74ze+5m6L6F1xFnZnk14g0GYN3sf94YrJHxqJ7MD5EHBbg0j6iyxz+HUk9Bi0pyChGBfJq69Erfyg4s8srlaHW7rHHcBmY2sCenmx5C3U4rjJbWBKLsgQZZPBIZrKkTMApa92JNgAAD187Y7cQ1M8Jk0ASmKxkWO+pQylr6SNxYHlc4mcRcW0MhhH4gWjlWRlCOSQL2Fref8ATEzhCqiaepm7+JmqXDImqzhFFgCrWIO5xG6k7Npp0hOQVTVdSsyg+E7f98O2hzgiNR1tbC8rqmGirqiNlVLuzqoG1mNx9Rvttv8AIFnC0okZGFrsw0qQSNO5Y+lgNvUjFEdqhbFpNPkzPM3ludCk7WJAJ03G17Db54RPEEcJMVyYiYldvW4AG/UkAc/sb4cua1QWrziIMA0lIkqG/MqjL++Fbw5S09W0sU9RDCwjHcSsNS2L3ZfiFiNQ2O43tyxPlnuQ3G2pAZDGdSFJDqLALYG4ubdP6Yb/AAxmtTGZ/BGlH3JCadw0gXw6G2ubbNYdB1wBZ7kVLRSRuKs1HiuVij7vcbrpZmItcbm23liLnXFs9UVVrJGpusaE2F787nxHfrt5AYBBy8mqjIqhwzLG507nwnYeZ22HrjhltI0TCR+Xlgz7JapzmMC3JDB1fy0d2xN/TYfTE7P+Fmq6GGsp7KQ8kTqBtIqOypJ6MQtj57Y3YmqJ8UnV+AYzPMUkUaRiDR0zysI41LO3JRz/ANB69MTKDh+QixFrYaPZzw+kMXelbs8oR26rGo1W8/E+kEDp6Y6OFwjb6HZJyzTtkDs94VqaWpTvHQuQH7pCWZV/ikbZUvyAuSemGxmlAJ4pIX+GRSp9L4r8hUR9/PNaNppSbsw+BRZBfytc26XxU8Z5hLG+vvnigEYKtHpsZC4XxsxAA8SWG9xc9DjVRQm6piH4h4bWGtWEm1yQR1uDbEyTh9hJ3I3BG2Crjzhtq2ODNqc6yo01AUWuUYqZVAvttvb33xz4YmUznWTcLff/AFwzHG3yJlBAHTcIVE9Q9PTJrdV1sL2stwOZ9SMZhp8K8T0dDNVTzlgXdY1YLcWALW58yb/QYzASpMZFKgE4MoqqqmEkS3n16wbBQNNrc9hyvhv5BXipqYmlBDQq7uNBA74koPHycBXcAA7EG++wAuBqpqeuDAgCxuCbCxB57bf6YssuhmqKOGqp5nppwrDYfly2kYh3VrhtQOzWv7iwxMs62uUiqWle/aue41K+vsrFTbYc+W9z+wOPl/MsxBip4PF3kHfJJ5AmZnGk9ef7YPK7tIeGNoqyndZhsClij/zAk7D0354qOC+B4q6OStqZXjjkdraNK2OojxM4INztYfXFDakvaJywtbQNo7vKiq4QswUufhFza7W5gYlcTZIYJRG7pIdAbUgI5kixDbhtr+xGGBn3ZlBHSyz01Q7mJS+lgpUqouw1KNjbcf64ruD+zKWupxUtOsSsT3YKlywFwSbMNO4sOfLC3B305Ee+MdiKvhjiFI3gSbVGiMuqWOwYKvspbcWBsfa292Zw/VXyKtAX8siqMII2MTM5XY8hubYV/HnBhy8wd7OrxyuQSikFQLX2N77HBRn/ABzGlIKKkKuzxiECM6gijbmObEWAA8ifc1dcmwTim5AhW5jOMvJmctIahUTvUVnEaozEqXXWyltIO5G1uuNR8RioJE6BvCO7Kkl1l23Osm6He4Fr3GOD5fLDUIJLws5Cv3qX8LEXLK3xAA3+XniRTcJSColgVo3ZLEsLhfENQAFrg25jodvLGLk71fba6nZcrKbP8R5noTc3I8/FfGDLE8sTMunKhqORbyRtqVgbgKRZh7E6CPn54lGPGiYyfUqUoAOVscJMpUnfFyY8ee7xhxWw5HF1AxMTIafyGO4jww+AuFo2ZjMiyshs4JuqH+Gw2Z/O+w2874HbZTDUzVJFZTZvHHS90OgtbA/X1SywLCzFQrBwBtdtSqAb7W0s/Mjzvthj8XZdDFV0QEcYiqGenkXQvMoWRl28LBgdxzBwna7P2jMid3H1U2UnSV21bseR3sMN3uqFzyPenIpYsphCqO9kFt3IG3psOeOGXwyrIndSkXPK9rrz31bEbdeuLWu4RmKR1Cd48UqrIGSMkd44JdQFBGzAgXtsQOYIxrLqX8LpNSSHlQqI91aNQR8QNt2BItyA1X54ninfUsnNbeUi94mq5JqekSXepiZ++bmdIayIT1IXn5bYZvCudrTxRvKskcDDSJSVMJbldj8UZuNPi8Pkbm2FrQ5e0rIkRDs9gLFbk2udlO1tz7DDynyyNKP8MVDQiIowP6hp3+ZO9+mHpuqJYvcz5TrHM08km9mdm97sTv73w0cyyls0pV/DU7lA6/pjVAVTSwQ92jm5NySzb/YBmofw1VNA5uFPhbqVO4+dufrfD5zOapgoKJaFSx0oGCIG8Pd38rC7W3wtx5Mg2rTEhJw0cunBraZmR1OlW33BBuLNY7Ajn1v72nDHCczaqgUTSROToUKGCgm9gG+KwsL89ueGN2iGR8kV6kWm1oTdbFTrI5fp8O2K2Pj+qFJAKelKqiquvS0iMFW3RQBuPPBdDG+abFvxdTiOVQIXgYA7MndkjkLcr8m8Vt726YNuybN0p8vqzISdU2hF3Y37oEbdFG5J6YztXrO+y/LqmVVEzrdrC1tUYYrY3IF7bH73xYdk/BvdQPPUANJUoVVL7pGw3ttYFtrnyCjBxT3WdGDUmbndCCwsL4BqiCpKvJBItu8cFSqnxM2kEakIDaetwbDY43T1kvwsGDA20kbg8rH1viZlWWNU/iadWijfwuGcHZtWlluAbbAmx64PPl3xpHYKU/cCGZ1lS20rIwGwJSPpt0X1AwacKZ7WRrRJGryJL4ZQ5Z1cFwo0KSe7VFNi4AU787DEF+Du5glqJHVykTMItBtrtzcsFGledl1G9seeH+0OnpqLulpmFSE0Bhbu3tyZ97333Ft7c/KeF1yUzUb9o8srrwq22AHTkBv9hgA4w4xaNaeeWJJhLTTqgIFlkEgClv8ACBsD1OFZT5lUSEJ3sjFjbdjuSff1th65Fliy1xpWAeny+mjj0EXV5pRqZmB2Y6fPqb4a5cE3qObpIXmb5rSUyQlY4pBLEhkW+sCVQ2ojUdr6sbxrtA4LU1JNFATz7yGOxEbA8hY7ArZipG2pehAGYVKPPIazyjwkUNHHLUt3aKxErqHbcALex39r4cEjrGoGyoosF8gBYYGuEKxHMarayLf+n9ccO0OeREDqTYMAfYm372x52ohUljiezpctwlln/EBHadm4lkWNehuR9hii4djM8i0hleOOQ+LxHTtvumoBjcD5441s4WdZSdZDhj5HSQbYatbwrRZxaWnqlWULbSoW/U+NNmv649DFDbFI8zJkWeTmeM8kXKsnejEut6hmHgXSPFp1audvyxb4t/2Bspz+vqI46CKVhGu6KLJp0gn41Gq255nmRgz7Q8rjeajyuBgp3Lr3pcIFWygg2sdIY29sVmV8FSUM0lTK5NNFE7akbQzWW4UjyLC1r77YY1yA48nji2oV3oKaY940FP8AnXbV+Y1r3N/EbLf54IeBOHkXMvxJt3SwApy8LnwGw22Cgnb+LCpo6su5djeS92Pnc88NHhPN37tlVdbBbhSdOr0vY2Plidz25U5dCuEFPE0upZS8c0uYwVNNViOIAP3MxYeKzHQRcbNsCbGxv0xD4E4SpjRxz1NV3D1B/K0uqEDfbx/GSBe3kMVXaGlM1DBUxwdxLM/IhAzLpN9YU3FiBuR19cEWX5dS5hHlwSbw04S8alT0UlX/AFIfBa3qcVVbPPcbfILZZQi8813OuQhC4sxjU2Vj6tz8rAYso6QW3OCPiaALWSqbBRp0jl4dK2t6dPlgDz/NGWUInLriTUuaSWPqXfZmPA5SlqFwuET5orHHkLjKdGZdXTqTsPriJNmUSHSW1HyH+uGRnUbkTZtO3laxrjsT4KgxOsqoJChDBDyaxvbDh4ezemNKKmLwrMzOxYgtrvYhz/ELabXsAABtbCLr8+VAQth7f73wHvVyt3ghaXSbvIqMwWw5swBtjYZFJ9OA3pniVyfI2+03jgRzULrplEM7SgXtfSum2oA/xHe3TCuqcy7ySWUjSJHdrAE6dbFrXsL8/LFJSM19t/fe2Hpw/lGSxZfDJWSQtJKBrcSElXIJ0/lnwAct+o3wcnb4Jskd7oWPD2Y1ayLBSVIjEj2sWsgJ6nmV+mIfEFHOlQfxMgkksrFgxIIYBhbYFfCRsQLeWGR2g8D0cFGlfRSNp1rzfUGDGwKNa9wfXzwF8N8NVGYySLD4mRdTu7kDfkC25LHe3sfLA9ODHKSWwLOD/wAI1XSvC7BkbW6MTdQqlmJ1N8NgdwPc4P8AhytY5NBNKzeIM3n4WdioPoFsMJjLeGpkzRKGaXuSw0yESC5iZbsgIPiLr4QvPcbYcnHGZwQZeaZNIa0aLFcXVNQAaw6WUj139cNT7hQjsViGzrVNWyXtuVHkN7Wv9d8Mj/i+eZZEsQjjqIgPDIA0+gctN0Iaw6XB588AGaQBquSxuBZdt+Sjy+m2CbKuO8wgjWFJYyiCy94gkIHlc2O3Kx6YXfIKyRvkIe0biMyZLGZyoqJTGSqgCx3Y2FywsNjcgi+L7i/jx6DuI6WnFQhUgqNY06dIUDQCN7nCo4mzWesfXUShrCyqF0ovst7b9Tzxet2r1wFpEpZBbY6HH7Psflg7QSyRsg9pGY1tZUxJNTGn0Rd6kWvvDpa12uPPRYLa4sfPDl4EqAaeOwW2leQN+XW5v9hhX8C1U1bUGrqLGzLClhyCgvp9fjGGZSUn4WYqARG26W5WPT+W3LytbC8OZTySh4/Yslh244zv8X7mqrhONaoVCqCXnDG5HhWzMSo6kyaflhIZtnVpO7pWKRxnb+J26vJ5sfLkOWHxxVTMaQzRMqzRSrMhcizMhA0E9Ay3X0uD0wgc44aBSarjZlXVqMOhyYwXKFWcDQGVgRpve1sHJEc8fFx4KbMM1qGIYyNsbi2wv6257bb9Mcc1hVZWCiy3uo/lYal99iN8T8pppgyzQxSP3RD6gjSKNJv4rDTbbcfU4KVyyrzrVOIBsQiS6lsNI3RtTBjz1A225ddl9TYzk4uPcqaTiGmjaDRGV0yITq5bMDc9AR57k29Ths9n2drJU5jLGymKWpVhINwR3a7D1Fxhd1HY9WIjvLLCukEgLqcmwvbkAL+5wMcHcWtR+DQXjZwxANjyA26XsMOjx+IOKrqO7iQw0cofSzwuGPw94DJJI8jF7KWBX9G3J5BfYDGYXma9oFVUgKqinjU3XTvIeniY7W9AB0xvCpaiEXSHLRzatHrIHNLocnbUFb2bb97YL+IYBNBJ+oMh2+/74X+U/nRMWkF1NlTqfM4Iso4niip3WpbSY2sotdnuNtI6nEOfC7U4lOm10Zzlhydlx/6K+tlF9ilvO+/rtiCzWNwVv0I2I+mJuZx65JJEjZE1mwY2I35H5n74icugPvt/ocXI8vZs4RqnnKMHD2cG4YXvfzv54t8w4nq54jDLUO8RsdBtY2Nxe3rvzxVXB/Sw9sYfhO1v9/c46zbOdJNocN06+xwyeHKqwBvhYHBJwrmViIm/w/8AbCdTByjaL9JkUZ0wuzjNlauf8We8RKU/hkIuLtYEAHbUSG3O3hxO7LY9MlwTa/X19tsbekjl0SEXdEZBf+F7ftv/AJjiy4NCxeE7MP3xVompxTJ9WtmZr9fmc+2aOSKqglF9Esdif5kP/pI+mIdLwnPNBHUGJBrUvEkjHVKoGrkq2BK+IKWuR02ODPjrNaKWmFLNMi1Bs8INyQw5XIBCBt1ubD6YE+I+ONMKxSswiWOMFYzpdn0bhCNl0nQ4a9hYi24GMmn6jUu3QfHb92Ti+dzvz0VP8upypKB+67+qSyatCxaltcAmzaDddh8O2OcFI1QGSKigb9JKQqCtx/zNirdb3wvpuJ3dQLeIDdyWdyepLMTvjhTZpNZlV3s27KCbEjqR1xO0/BZGeLZ2b88h9kPZvBLUPFUzPcKJFSJ0YFb6SGbezA8xbkRvjvxjlcdFTTRwKEWwHmTcgG55kkX54D+FOIWpqgtzuNJ+uLfjTiRpfywPiXxX526f/wBw6DpUzyNYt0rXQF+EMgNZUw04B/MezEfpQbs23koPzths1vZhQySmGGeRJEADKzozbi+oo1mFxY7WGBnsjzGjp6pnqpDG3d6ImF9N2ILamHLkALi25wV5z2cx1VSapK6SSGRi7lSjG5G2lxsADbYg7C2NirBj7l5Zw7TVYxUGTUu7rYsCQNKxppBe3wg3Zv8AD7YKuF/wtAsVDF+bLoMszAbm9l8XkWawVf4VJ6bpqnzVMtzWR4lNWELRAu1mZtlY3ANze4G2+HPwqv4meOfuTEQrGZCQSpBAjViB4yfE3pp9cGq6jFV2I/jujnGaTmqXu5HYSKoN7Kw8G9+YUAe4OJlVG8sfftI8roPEXJZyoAC7ncgcrevqcF3/APoBIzLBINpluu1vEnPf2J2/vHAHlGbabdR1HmOoOEZG4y+A1YoZsbj3NUfh58zex9f99MZUVl97bjn1t9RtjVdE6n4Q0bDYcj/hPQjyxCeUjkdVvPwyD/1DGx5PMUWnT6mpKzEaaYHHqWovzB+gH123xHkceQHytg2HtPoHsspQ2SxWXxLI78rXOs7+vh2v6emDGtgcKrjcruB5+Y+Y+9sCvZFxJFPSpSKrLJSxKHB2udxf64NGqBIFt1xu1LlFbk9qQJ8f18bUIl1E6WFowQus78zYlbbnl0wgcp4jkhq1lmuy94GkQGwYcvmQP2wb9q3FINTJTxjTEgBU9JGI8TD9vkT1wtsuphLKNbFV3JYC9vLbrvb5YDe5SfgdKCUF5Hplva/FLWR00cf5BJHeljqNkJAVCotdgF3OO/B1b3VXmdKgaMO4qI9IU2WVbEgHawa3TAjwHDM9HE9PT97NFI8crGQJYeFkt+WbbMeZJ2+Q8Z/BVRZtBJUPBE1RGUF2aRUVeQc3TUxa3UDceWDTF/mUmaLnFQdFTUS25aTJ4T/hj2P0wF1VA8MxicFXVgDsR633HIjcYd2Z8LFHWpqswMYjIaMDRAq/MElt7+tjbClz2qWatmkRtQJ2YknVpAW9zvva+/ngpJJC5PaifTVAAsemNYrHluBjMee8HPDK8f2mlFKceS/oGCKbnr9MTWjb8Ikq6RL+I1q2xIjRe7uLiwLO78/+XfFHJ/Z3uOZ6b4Jc2Tu6fubgFYVT/EV1sf8AO7YrXB426pufxKHivht6WQQyOr3XvBo8grDTY73D3F+usHFGtRB3KqAwmDG7E+FlPQr0I8xiXlE3dTX2swsTe/UEc+lxp9jiuKpqZRuASB6jp9sEy3I+LNeE8mUe1xjU1gp8Qa+3riZQx6SGUAEefi+1iPriV3a2IZQ1+vUbm9vrjKJ96TBu+PaMQQRselsWFYkYHhG+IsCah7csaPWRNWHkuey00UYMSzGRfiDEAHbyHr54vIlZgsqEK5AJF7g7edvvbAZmFA/4aAwarAtqHUFrX9wCDgmycPHD3bnUVOzcrggMNhytcj5Y7HFQ/CDlnLIlOT6cfoDXENPJ+LaaVdaNa+9wLKBY25AWwRdnE1NItRLW90YYYhHHE12cliSG3O1rWBHU7Yh5ozWJ64pcirxT1AnanWXRcqhJC67EKxA2axN7YGPqNvej088NJFKWnm77prv8Gv58TjndHoJtHpYbEabEe46HEOgy5nFzt9sW65g9TIxcXZmLMfMk3OLJIQuwx588s8a29z6zS/ZuDXZPXu41yl57lRknDLS1UMCneVgB7dSfQC5+WPOfRRRVssUTu8SOU1uASWU2JGn9OoG3pbBf2Xy95nUd7eFXC+4jbb7nFevDhOWy5hG35sdS6TJzupKWPoQWJ9QcX43cVZ8V9oRh6+SOPom0v0BWsQ9ef+9x5jEeCtkj8SSNGf4kYi/96374u6GVJxpfmOo2IP8A3xV5plxRmB5dGta4O4JH6fblgmqPOxvsyLQVMn4iN4wGl7xStwDqe+17mx8Xng4fibMKGZyKi82q0ihV7skdLW3AJO4scS+xDhmOaplqZLn8IAyoBcM7B7Hz203A87eWArO3eOpkRZFnAckSKbhgfFffdTvuDyNxgl0K10LHiTOHrJDLKBqIGw2At5DFbRJobxKQG5XFseJ3YlXC2vuL9fX2OGBlecpXU1RFJCqtFTs1/UEWI8iDvhM1u4YGll6c3KT6f5KigQMpR/hPzsehGB/PaHuyFbn/AC3YfcXt5Ytolkg+LxJ0YdPccx+2MqIjWnu4lBk5ISwUH0JYgL6En/QMVp7WUamOPKlmxvkDSCORv8/92xecPZTLUaRDBchwrSsTpUuwC39vS/tjebZDU0xK1ERWxILDddmK8xy8QIF7XsbYuuBGlNRHFFvqbVp8yilh7csUJ0yTdT2tBJ2P3XOahGOsqjRllFge7sl/nbB3n2bCnppRezGRkH93mbfLb54HexPJJKX8TU1Nhq8Oq+9wST9TgT7ROIu/lMcdzdrADe5J5ADmScDmk4wpdWehp8acrfRAnnc/fuSRfey/6Y4UFDLLLFTbx+PRqZTzJsCQBc77XHnhwdlvZg8bLV1y2YbxQncqf45P5vJenM77D12pUcUMsTINJ1Aki2wHXCVeGBVixrWZ9nwfP6CtrJqihnkjjnkjdGKsY2dbkdSCAfquKzO86qKnSZ53m03C6ze1+dj8vTFvxDl+qR2Ein4WuT4tTqGYEja4YkHyIwNSAqbMB7n+lsOo8VSts4vqaxYs1hYb3sPIeQx0gspB8X0x4YA8r/IbYxI/l72xob5RbVuUVUaJK0Dd3MC0bAXDDzFtx8wMZhn8HcWxSUEcFTBFP3GlAGKoLBSFa5O50+E7b88Zg9iO2RACnRniUdG2Hzxc8ayfn1AuB+dJ0/nI/bFa0ugqPJx9mxY9pYC19SFtp7wn62Y/c4WR1a/X9wIqZLDESaBkYKwKkhTY+TAMD8wQcX/DOUCrrIoXNo7l5D5IgLN7XA0g+ZGLTtSgYyU1SwAM0FyB0s7aV+UZRf8ADg64ssxqoldRrpjHl544Vr+E23tiTRSHuxt0xFmBY6RzOw2wMXaIkveU2ssbYm0kdsQITviyhxpVl4VIL+Hqr8mRADq1Ahh+kHn7nFsJ/O9hjr2VSx/+8LLa10IvzvZr/YDBJxPUU4jbRa/pjonRVwQq89rjqsMdKKEFLnEJ4u8kOLSeHQlhh9mrqdsopgCTjtLzxXx1ZjXESTOt+WPJ1OKcptpH3f2F9qaTBpVCc6dszJ82NFmMdRvaOUMfVG2YD/Axw2skSODNaqgezUeZR99Ceh1gk29/GP8ACnnhL5pIJhqUeIDf1GDrJapqzKUeJiK3KW1p5tATfbz06eXklv1YrxXtV9T5P7QjjjqZ+lLcrtV4fNA7neTGmqpIWuGRit/MdD6gix+eKuSu7y6mwYCwJJFiOh8wfXDT7Re7rcupc0RdMjERy6eX6gQfZ1sD5HAfw9wjFVJUyO7d4NGjTsRe5LHob20/X0w08mMKm4/IcXCMkdJRwxxRIJTGjSlFCan0i5NhucL/ALQqWVUb8sd1KTcKiB9RIN9enW1mANifTlgv4ShlL3kI0nkMdO0gn8OQF3U3GCq4tly5Qlco4drKg6BchBtqOw9Bg04Y4PmpjM0hBEkEqEDzKEj7jBjwTl5jp+8kHiffFhItnW52LAH2JA/Y4j9R7g/u8Kb7ikqX/LHtgWzKQdw0YUbyq99tgFcEegJZTb0wT1w0ppPMXB+W2BWtPhY4oj0PIwtxnwXknFFTPC8tTKG1xfhkUKoLqp1F3tYkgm+rfe42xddkTKlUZXIASJrX/ibb9r4XFPywW8NxiUGn2UtcM5axIYAaRtytquL739sd3Ll7si+BZ8RcTFJdFOWaIk67EkM7HbSPe/vhrdnvZ5FSBaiYCWqYX1EbR3HJAeR6FufPkMLTgvK0p6l52jM3dMVgJ3At+s35v+3T0ZEnaAEF3Rh8sc482Peb27RgE2wkO2SsIqI1PJth7m2CNO0hHOwP0wvOL84/HZlSJbwmeNd/5pFGBnBTVMdpNZLT5N+PqDZJZHLX1B2BN+ZuSfvgeqXN98EVeSA4tzkcn/McDdW21sEeXi5m/wAzUElhYc/3xNpY9bqmysxAF/h3xVoxG4x1glfUNJsQbg+RGNKZR7hxNlE1LGsigeO1g+nxKRcMFDXA8tzz6YzEXN81gSmgszTVLAPIrXEcYII0qAeey/0AxmNtm7fBb5hwRVzu00KXhkNwxYDnubb+d8deP6HV3FSSLzRWcDf82ImKQ/VB98MLswrXmy+mjKMW8V2BUjwsfi3uvK3LAb2ht3dKtO4YTR1U7gHkY5nMnPzDEehAJv0wtyUXyzpadyg9iBbgKVRVSRlivfU8kStcCzNY7mx2spGGFnNB+IgiiqFVdGWTGRgdldGhKtsN/Gg+pHniP2dZVFDlVRVvAstR3gBDAEhbpZUJB03V73HmPIYlZxS1DRPTBVFbVaAYInOmlgQlwrtewYsSTfnc2vYYPd2O2uEE2KzK94fXGssiL1CKOdyf8qlv6Ym5vlEtBLLBMASLWYcmuAbrfnzxvgtNU0j2+CM29CzKn/SWGActsW/AGm0zy6qON8W0vmwOMRVirCxBsQehxYQ4lcXxWqmI/UAT72tiFF643HLdFS8jNbiWPLKCd02i1oKopqubEn7YmSVl1Piv88C1bMdXsLf1/rjKSdr2vg4rkUoe2y6yuazHFnUzFsD6XBviTLWG2GUalyS625XbFJM1jvjRzRsS+6DrqwCTZt7epuDZCfPErgriI0FZHUWvHukq/wAUbbMP6j1AxwlFltipmO9sLvkVilbbHzkVFFHLU5O7XpK1O/oZOYFxqsPUWBA/kP8AFgDy+sloKiWF1s/9k4vtsbg+vofJsTeGswFTlfdO5SqoJRJSSEMbqTcx3APJh12+DoDjn2jZ9BWd1Uqrx1PdgVCEDTccmVr+Ly87afLG7l0GZMUn7kug0ezzMkmRtbAMp2F+mLHOirsI/iucfPNJxDY+FiD5g2wy+zfN2nLaiWZOp8sdkk1jdDsMuUmHlfsAi7AdBgO4trWQIgJ1Mwt9cFMlYWa1vngb4nyq88MxYaAw1XPLr++JcaVooy3tdAdxhSFZ5wLBdZYez+MAeVtVsBOY7IR5m2CvtFrI+8jdWUiWCFwRvf8AKUEn1uDfAXV1Ksotv/TFJ5EcbU7+JwpedzyG5ww+C6VDlFdO6qWJIUkAkcuXluB9BheHZP737YaWQQ6OHmJ/+I5/6sMgrLIcWwjyPOqWClii2uFF/friBnWewSLYDny/74XPfC9r47rUr54Bi3JjG4Vem3LWv1OA/P3jGcUhQgATxm/kRIvlitWsA6/fA/nNUe8DqfEDcHyI3B+uNQUX2JVfq3BvqBIPvc3++KerTl8/thsngOXMNFZA6RR1EYkfvAyhZW+NVGm7KW8QI2354B+I+G56GZ45wpKpqDKdSsrG2pevMWOwt9MYxUYSg7oFYzviRELMMcpY+uOoO42xw6XJ0zD4l/uDGsdMyA1KPKNPuob+uMxlnWfTHZBRGLK4XktqkBe+lQQjElQSBci2+9/ixW8d9xMy98oCLzZlDAb9L4o8jz2alhWCGSPwooairHMcsZsPFBLuJYmO4uDYG1xyxBmz+du9maJE0WWyS96xZjYbgAAff2wd7VY5OkZkedTEvTdxI4qwsJIQoplVDGXUkWCtEivt8Ok3xYQ0j5RIglczPKGeWXc6i1tRF9zo0KbHezuehwU8D5vG8D1DyI0isU0jnGqmwv1Be2snrcD9IxQcS17V3gjXSgN+86qwOxQ+frjHwt0jvzOXGVRBVxpr/tQPAVsSb8vRh5fY87DuW5ZHStIZAz90VaoVLawpsR4QdwNQJtc88QuAJD/xQwGQMFVxZhpAYWuQPhHXkBi64lyAd5UTlikkkwMLqbMFRAvzUsWBB5hRgHhjlf8AOSnDrZ4ba600vh8V8Qa4u4ZWoY1VEyur+Luwf+g/+U7jAhluVzTTiBUYOTuCp8I8z5DBUYZoGL2ZCeckC643/wDEh5g+q4ZvC7NFCO9VTK27lQQPQWJvsPuTgs0owXgjrc+QRyns/hH9otz5nFlmXBFPHEzKijbBymZRnmn2x2bMIWGll29sLhqUjNggKfJ5HLaV8IOO2R5CJZikgsMPWEUo2Crv6Yi1eX0qJJUFBpjUs7AcgMMWpT6Iz0/iLLMuy1WP5Ja56AXwP8QcPPQssMh8VgxHMgHkDbYE87e2H1whmiBZ4iB30U8iOOugsWiPqphKEHrv64XnbRkkkkq1UIL6gEkjG7XGwZQN2uLAgeQ9cFKbrgL0d8eWKjMKzawtiFFTO1tKkljYe5Nhb54YnC/ZNUzSJJVgRQ3JKFvzDbkCBcAE8972vsMMZOGKSiK1MzBYoWVidNwNwF2AvbURhLmk0kLhi2IsuGOzalgoo4ZU1S6byuGYEudzyNrA7D2wne1/hhKCWNY5S4lBOlh4lCkcyNiCT5Dlh+03F1FOPyauBz5CRQfoTfApxnwf+Nn702IChV9h/qTgp7YrdRRultqz5oU2OGz2Qym8m9rgYtJezAC9kBxa8J8NtTO91sDywPqqUGgYp7ky2SUqf64DuM6tkgl32fw29zbBxPT3Nr/IYo6aqNNWIDGjXDaTKdKKbX1MxB0gAHkCfLCILlD5ukxLy8N1ZGsUlTpP6u4kt9dOIoymo2tBKQTYeBuY5jlzx9EycVVV9QnW1/8A6bVGP/OJNRH82m2Afjvi+fWZdaKRGADHE0kbnexWQldJN7FWBKkHni+iVNMUtXcMykWK+G3kRsfvhwVKlcgpEA3cj/vhNk33O5J++HpnUgp6KhQi+lAbfLBY3t5Na4aErmsbpIQ1wcRO+bzOCnimmkqJO8VCBbFC2USj9BwqU4tgpqiJ37eZx7hVnYKLlmIAA3JJNhsNzj01BIOanDE7B+He/wAx75x4aZddj/G11T/zH/CMcmmEqH5mS93CiKNlUKB7ADC/mMdRmJhaxZaGTYi9tUq/ew/3fB7nviIXf1scAHEEcdHVRTqLtJeN9wNmW3M7cwME4urDbqhRca5b3VQwHIgN5c9v3GKCPdhbDL46yConhirEiOlgylRZmCqdmIW+xu3K/TALkGXPJUwppaxkW5IIFgbne22wwtJiWuWXOa8E1JWOaFe9SQW8JAKlbpY3P8uMw9KKljigihQhlRQL3BueZNx6k4zGsesao68c5ZBPGiywq+kbXUEr7X3GBqnyqCGFIWRUjcF7LYHVcAbDnsAcGGf12nYlV9XcJt/nv+2Erlj1cuYyyyhtFmVHse70BvDoO4Kkbg33wWeli4BbAeqrHhnkaJihLONjvp18rj2w8OEYYvwULtP4u6DvqNzcrqbn63wks9jDSnTz1MD7gn73wefh5pMsRUCj8kC+oDw233vtcYnzcpX5OOnZJS/iK+rrW2RdWlj5u1wBfrpH3wR8S6pZS3l0wmJc2lEMcKHQkbM4KEglm/USOdgLD54M+AM2qpywkbXHHbcg6rm9gD8t+vLFUckccW2C1Ywcl4elZVlIHmoJsfcjp6Ys5KKZBcpf2OKdK5l6EW9Tj2M4bldva+PKy5lklbCRNXvP+WcZPN3Y1SDQvm1gPqccY85I6sMDnGfEUIlgaoTvoYbMYzyclmuDtbonPY8jsTjsUIzlVnDB4dyl5x3kimNLnTuCXXowtyUjcX3xf5kIu5aEhe7ZShB5EEWIPuMDdD2l0VShFPJ4wt9DAqR9fL0xVz1veEmR7g/oF7fO3xYt/p4Fycq7gz3FTDOBC4cxjQk7HZ4hyiqF2JZP0yLc/fBLSoAdcj6pPPov93yxJTMEsAAlvbHT8ShtsuJcmff0dI2zytV/N98TaJpZG0RSKrkGxdDIvL9S6luLbcxiO0sdvgX64suHHQziyaTpNsBi/GuTCpznhGV95KPLKhup0NAT87SH74kUtUYkWNAqIgCqo5KBsAL72AwZVkmlWJGwBJ59B7WwBzCO111XxTqn0o4n/wDFX9MS4InnUm4UDrgZma4tuMdMvq5IUKAllPnibHJX7mcpUSogYpQWOrHmtmWSsp9NjpcEge+OUuaNptoHviTwfRs8pdNIKbkkEi52tsR0v9MOhkW9KPJspbg+aMeWPmPtfzMvVvCBaNHJPkWuQPoP3OPpPvmJtZbep3PK5HSwvj527QKlJauVHjI0O4O25IJH0xa2+gLAjh+g72ohj/idfpe5x9FZjQwyyLHJb8tAAMKnhXKVpNFe7Alb6UP++eD7LsxFTepsF7y3h8gMLzzUcbRpcNw9T22I+uI78LRHkR9sctZ9MeBUHp++PP3rwdwcq/gYMpCkX9sWnZhww9C1SWYESd3aw/h1/wDqxBFa46n64hZlX1OkPEa0adi9Oiyhb8u8ib4wbcxuLHzw/T5FvSO4Qd1c3iJ6DCG7XKyoFQqP4YypZADz8R3PqNsGGV51UvIA9SzgXLK1E8JPT42NgbkbD1xS9q5M1Krndo3ve36W8JH10/TFmbOt6gc+SfJxYhjWBSFhCDum/l6euw8J6g3xX5b+KmDtZlQnStgbEeYvz2wssrzJ4ZFdG+E3AO4v7HbH0Vw7xF+K7myf2lvl54HLOq+Jy6UUWbcPSqRZIXPneSBv8Xd3DfQYzBlm8ccTkljuevL5eXLG8E9qfLD2o+d80lke9UWdpWJLvqbVvfkQdha4t5bbYKeEs1JhSNpDGyqAFJbdbeEgi45dOYwUx5O0cZj/AAbqvisS8DsoY3NmYDY7+1za2Kw5KAHHeSoj2uiyUv6SGBID7chupHXC8m2Spv6jPuuR9Evmv3Kaq4bWSo73UhV93XXpNwL3B0m19r3HU9cc+Lap6ehSAOCrWRregufa5/fBLFkancatvJozfl/+Segxzn4OSZdLsxUb7Ff6SMb72vhUVLi3wjHp8i7fQTjPcYPuGa56Be5nRdEn5iSLZwwYLYgjmCBty6i3PFm3ZtCD4Xe48x1G/Le/+/bHSXgJbHu3mVbgEBXIvsDssbW8/nhstslTB9DJ4CKFnezCNiPMbD5YmJMvSOcfIH+mBih4RMBbRUzKGBupVwGA5ah3A6/PnbEr/hL3+MW/uvta/TSvvf1xLLFT9vJv3fL/AGv5BMxA2YTj3RThccQZSa3MHhRisSgvK5A8CIt2Y+TXGm1+dtsFTQyRC4nO9trrYE2/ilHp9cEVRVZfJT1N40Waqj0ynWt2OkqCCGIBBJ8t+eG4VtbbO9DJ12v5MCOCsrhgQOGsJgWIdSxRb3RSRzOk7266vTBSBHfZoz15MuKmlBsojcgBbBdUVwBaw/trY9TTuvi706r7Axpc7dPGQeXnhM4Sk7r+fMB45rqn8i1kKbeBd+oY2x1ipLjaJ/kSf6Yo4KmpbmjXvyaJTf12Qj1tiUstQGNhyF9qdt/8sfkP988D6MvH0BpliKcdY5Ri74OA/EbCS+g/Fa3MYFTnFSp2Gm45d3IL+gBGOedZ9VU6fiNQiCA+Iht9Q0lRq21bhlHXS1uWDx4mpJtHUMjibiSkpgIaidY3mBVFNyTfa9gNhc8zgLYqd1kJPla3132wvW4d/wCJOXgZppiQS19RH98k2HLr98NfLsrFNTj8XJDHMbXBYyg2FgBq8Q9gSATt5YfnxqaTOqyr0Aj+039sejAbbSL7b4hVedxl2QRxNY7FSRe3prBHta+PH/FF2JpyR5q53HK/I2xF6dfxmFgY2A+JeXniHX9oRy93pe6XUg1O7E+IlQ9lCg3axCrewJ5kY4jOYrC8Mgsb7NqHzGkYrOLVo65llZnpqhVCkhC0TeWofGlulr2GHYKi7ZqKbjDi4GUwzK7GMgFO9dUj5HSgidFLLexYg3INgBti54VUS04JXvreEOwBbSACoJtuVUhflhacV5M8Eis0iyGYFy0Z1AMXa6kjmbWb/EPLDC4MzGFaZYgpppF+ON9TFiQCHFwLBhbbpbyth2fnHwzAhqKKPSAafl6XxkSqBYJYdNrYxa4HlMnqLm/7Y2ay/KQf5xiF2+5xtp10/DvjlFKgHiuD6HHsVTm4FmI5FSD/AL2xzdySWZCfWwOMpnHUVEf82Itfx1Fl6gNG8gkPTTddI8mG/P7Y9STqLKF29Uwse0HMhJP3SrZYSQT1LEC9/K3K3vh+mUvUTOsZtHxfHXx641eMK2nxhbk2B209N8D/AGh1B/CMBdg2xYDYW8Vj72+2Kns/nX8My2IKud/O4B+uLTO4u+iaJXdVa1xfwki5BYdcHKX9ZuZ1ipphdgPW312wcZ1n81A8VPTSFe5QXZeZJvsf3xX0XCLLMheUCMEEsoJbbf4f9cWtZw6krkJYta/fO5XV53U3F/bFG+EmnZwR8OcXz16lZ0BMQW7ciWN9z8hfGYHeGMukhMobY6gL89Vr7j64zEWeTc2wrGvRTTwr45VmtsNUdjb1IbnjhPnS60DQRtqI5jz6+pxmMx6S56nKTXQ4JU0pLE0UNwG/h6bdUxKSmo3YA0UW9ui7c/5PTGYzHOEfA1ajL/c/mWH/ALH00m6xRKbdYwfsCMU2YcKxIl+7gPX+zfp/+7G8ZhE4R8Fem1edyrewcqGjW6mCI78xrXr/AOIceoqmm5NSk7XNp5B9OdsZjMSN0fVQxKWNNt3/AMmvozpqozqvSvbyFQ3W3mpxPoMjoplH5Mq3/wDvk2BJ8098axmChz/oi1TlBe2T/wCz/cuIOAqNz8Mg2t8Q+vw+mOk3ZzSLyMlhyF1P7oTjMZimOOPg8Oeu1Cdb2ZB2cU+x1ufdIj6/8u2Jj8AU6m6sVN/4Ircj07vGsZgvTj4FPXah9ZG5+zqByG1HlaxjQj7KD98eKbgqNIygYFXI1KynSw5WKhwDjMZjfTj4MetzyW1y4/Q6ZXwoacFIZEjjJN1RJF3PXaf1xAruz2mZtbjUQP1NMQbW56pzfljMZjtqqzFlk3z9EQpMniBCHUVsoADvtsB1Yi1umK+tjh1aTFfcjfuzy/vRE7++N4zCXNroepjxQm/cr4OUdXSD/wCSS1r212/6UHnj3NmFNqBFMy3JXwztbkvQqR1+2MxmO9addQ3oNPvS2/U6ZLFCzWVZABbZmjcdfOEH74myZWSSQyi4PNT087OLnbnjeMwcZya5I9RpcUJVFfUpqjLGUka1sANghF9T6ernocU+Z1vcGxUPZd/hF7EE/pJ3xmMxRCMZLlf4PLzJRlSIa8R6j4YgoAuRqNiLXt4bW98bPFTqbsl1G9g8in66j+2NYzDvRx+BG5nDN+MnCrpjKnURfWTtbluPbfArmk/eDUVUEbbADa1+g3N+p9caxmFOKi6QSdhx2dRrHRd5YsXZiRewvqCeXkMW1fXre2g72OzDbmeqEdPLGYzGLFCT5RrIMVZqBFrbkclvtvz0+uJYgO3i52HIdfbGYzAZMEEuhyMqISgBDDfyBHL541jMZiJxVmtH/9k=">
            <a:extLst>
              <a:ext uri="{FF2B5EF4-FFF2-40B4-BE49-F238E27FC236}">
                <a16:creationId xmlns:a16="http://schemas.microsoft.com/office/drawing/2014/main" id="{2D1961E0-E618-4575-A5BE-6C3439EFD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1269" name="AutoShape 6" descr="data:image/jpeg;base64,/9j/4AAQSkZJRgABAQAAAQABAAD/2wCEAAkGBxQTEhUTExQWFhUXGB4aGBgYGBwaHRscHRwcHCEeHCAbHCggGR0nHBwcITEkJikrLi4uHB8zODMsNygtLiwBCgoKDg0OGxAQGzQkICQsLDQtLywsLCw0LCw0LCw0LCwsLCwsLCwsLCwsLCwsLCwsLCwsLCwsLCwsLCwsLCwsLP/AABEIALUBFgMBIgACEQEDEQH/xAAcAAACAgMBAQAAAAAAAAAAAAAGBwQFAAEDAgj/xABHEAACAQIEAwYEBAMGBAMJAQABAgMEEQAFEiEGMUEHEyJRYXEygZGhFCNCsVJiwTNygpLh8BVTstFzwtIWJENEVWNkg/EI/8QAGgEAAwEBAQEAAAAAAAAAAAAAAgMEAQAFBv/EADERAAICAQMDAgMHBAMAAAAAAAABAhEDBBIhMUFREyJhkbEFFDJxgdHwI1Kh8XKSwf/aAAwDAQACEQMRAD8AXtVmj1c6qilndwFAFzcnH0dleWJl9KtlDyAAMx2FzsSTvpQftj5jyDM5KaQSQ/2guAbXtfy9cOPh/tAqlhmkqgZRCRqGlBqUjkNPN7/LGSl7uQoRk4t+A2reLVjCtaJo7Esyyi1gCTouPFa3L2wvO1jhhS8NVTghZ7XVRsWIuCB0uMG+Vx0FaO9FIAVblLDpIawNwDsefPHbO628sCNGVCyBgx5bH28t8FSBafkoeHuD6WmQNUqZp1UF41GpUuAbG2xNiOZtuMXENZQThoI4USQjwxyx6A/oDYqSd/P2OJ+Z5E7TpNBOUUsDLCb6JBuCQVIKMQ3PcGy7dcDMvDMiS97V5ggpYJe9SJFFxosUDO12FgANK+e1r4yzPd2KDjPsyiaVO7PcknVt8DoPiFuUciAg+Hwlbmwti+g7JYFjtqbVbnc3xc5hxNSVSqkdSqusitZo2BIUgsh1gadSXUnoG68sWGS50skY7thKwW3xW+GwOo28/Ib74NOkY78gnwzwGKWUzO5e3K/TELiziKeaQ08OrSvxWBv7YZVHmRMgikQI5UsoDagQNj0FsQOIB3DJUbGMuqSqRyDkKrr5EMRcciCeoxspbltSoy2uUxC1+XTQ3MmsKd9+WKw5l3YNlNvO2HLx28bqAVsNRDe4Nj+2OWZcJ070gIUX088Fji64J8uL1H7hYy1CSwbIdxzt1wLJG0bXscP2hySAUmnSL2tvipg7OYXQszX8t8Z6bbs5tqO1KxSVEglsoG5xLosjZJY7kgFhf2xZ1eXpSVWk7jpi0nro5XRV9h74VOM9yoowYsaxty6jnyM06wot15W3644ZvwpBL4yOW9umBlMpbuFYNuBi6jqJfwxBJvbFSx7uRcck1wUlNVxGRoRay7HHOSoWl1NFscUfCGVsZ5WJNyxwQZhk9wbHc36YQ8lSoKNtFDlXae5kdZQLA2GBXjfNjWyaYxy/fFJn2WyrVLGg3drA4dvCHZtBDEGk8crC7MfP0wTuS5dBY5bbXUUfBvf0cwZr26jDxfuqynDOpIJCgdSx5AX/ANjFDmvDRWcbAxg3x3puPaHTDok06dXgZeRIAu2lWtYHY3F9/LbWtivybuvgsctyCEu9OkI7qKwkdi3ici+lACNgCLn1G2AfiTscjSqSWCS8TnxRMRqU+a/xL8rj1wxch4io0jEP4yF5Fvq8aqxJN721YG+LqecztIsAqI2KvFIhOuJkUAIbH4dQuGHh8RuNrlTdm8pC74/4Q/B6HTl1xRTcYTBBGrkAYueOOKTVeE7AYBNF2sN8Bu4Jm05+0JJmSpj8e7+eKCspGQ2UG3piXFCybkYIcprI9xILjHLlnbpOSUgl7MM0pfw7RNpWdgdJYbk+e/PBVw+5apVBIWKeKVhsoA/T7nArwFlcUtdGyqpAJ2I25H74ZvFkAgpZHQBbEFiot6b2xmx5ZqT6I9aORYMTgu4pO1/MFM+kAEW54AsiA79b8hjef5qZXOrc3544RKVTUPrjpOUmyVyhGmFHEyRuw0WFueMwKUdUWJLHfGYT6UuzGz1WO+UWtZSrDM2mUrIoRlFgRc8wd+mDbhaaaERVUkHfLMx0+JRqK3Orc2Gym1xgIqKEMynWZpHcDSBubmwHvhz8AcN08b6amMCYHTHTzMG7tVAbUikkMSHuT05DkSXyipNS8ARyuCa7MCJu0aoeomdFdIxfTHGNRFrWBbT+og3I5X2wb8AGsrHE1ZPEWU6/w9gSinkD5dPPpfywWcZ5KXpjJTfl1MA7yFk2uV30G2xVhtY7bjCf4tz1/wAqopZDGlXCJAqm2hwxWRNv06gcFKmTzyyh+Q2c7jpq/QkdSBLDIHjeB7lSLgi42INmBB9LjlcG7aa9ZFSnUybamkRRZNXh0s7cjpsRpOxMi23G1XQZ6goYPw9opIlVTawKyKNz8zc78wfXA1mfFEkk2qdjG7WEhRtKSgfxgC6E23IPOxtsMS482+TTVF+TDsgpJ2mUhSBblDJYpbURyY8rb7bbfPDn4GzaiejpYpGeOaPShdTps8x8IvGSCH3tf+He22F5PQUU6aYaaTvmBZAmqRTpHwqYwTY/EdQ2Cnzw0uzXL1hpo5rK8M/dlTZQYwg0R95t4mutyw3DyHoL4oimo9Sac1OXCol5xXUOTDvpA7SyeFSztI7AW6t8Iv0Hv0Nh7Nu1jL6mF4HZ1D28SDdSCGBHeIAdwPPG+0Ymr71e7usaMCQ4NmRvAzA6QlizX3PPCRqFVJGR4xqQlXFrWIOkg87b4xyrocoJ9eBj8acZxTU5eE+KV2YrcHQQFHMDcG1/riLw3x1LKncsOVhe+Af8Gp1BSRY2Ity07c77736YjQOYydJ3w2LklwITSn7ug6c74thhp7ahq8ut8BtF2muBpbV/TAPNrk5kn3xEaEg74ze+5m6L6F1xFnZnk14g0GYN3sf94YrJHxqJ7MD5EHBbg0j6iyxz+HUk9Bi0pyChGBfJq69Erfyg4s8srlaHW7rHHcBmY2sCenmx5C3U4rjJbWBKLsgQZZPBIZrKkTMApa92JNgAAD187Y7cQ1M8Jk0ASmKxkWO+pQylr6SNxYHlc4mcRcW0MhhH4gWjlWRlCOSQL2Fref8ATEzhCqiaepm7+JmqXDImqzhFFgCrWIO5xG6k7Npp0hOQVTVdSsyg+E7f98O2hzgiNR1tbC8rqmGirqiNlVLuzqoG1mNx9Rvttv8AIFnC0okZGFrsw0qQSNO5Y+lgNvUjFEdqhbFpNPkzPM3ludCk7WJAJ03G17Db54RPEEcJMVyYiYldvW4AG/UkAc/sb4cua1QWrziIMA0lIkqG/MqjL++Fbw5S09W0sU9RDCwjHcSsNS2L3ZfiFiNQ2O43tyxPlnuQ3G2pAZDGdSFJDqLALYG4ubdP6Yb/AAxmtTGZ/BGlH3JCadw0gXw6G2ubbNYdB1wBZ7kVLRSRuKs1HiuVij7vcbrpZmItcbm23liLnXFs9UVVrJGpusaE2F787nxHfrt5AYBBy8mqjIqhwzLG507nwnYeZ22HrjhltI0TCR+Xlgz7JapzmMC3JDB1fy0d2xN/TYfTE7P+Fmq6GGsp7KQ8kTqBtIqOypJ6MQtj57Y3YmqJ8UnV+AYzPMUkUaRiDR0zysI41LO3JRz/ANB69MTKDh+QixFrYaPZzw+kMXelbs8oR26rGo1W8/E+kEDp6Y6OFwjb6HZJyzTtkDs94VqaWpTvHQuQH7pCWZV/ikbZUvyAuSemGxmlAJ4pIX+GRSp9L4r8hUR9/PNaNppSbsw+BRZBfytc26XxU8Z5hLG+vvnigEYKtHpsZC4XxsxAA8SWG9xc9DjVRQm6piH4h4bWGtWEm1yQR1uDbEyTh9hJ3I3BG2Crjzhtq2ODNqc6yo01AUWuUYqZVAvttvb33xz4YmUznWTcLff/AFwzHG3yJlBAHTcIVE9Q9PTJrdV1sL2stwOZ9SMZhp8K8T0dDNVTzlgXdY1YLcWALW58yb/QYzASpMZFKgE4MoqqqmEkS3n16wbBQNNrc9hyvhv5BXipqYmlBDQq7uNBA74koPHycBXcAA7EG++wAuBqpqeuDAgCxuCbCxB57bf6YssuhmqKOGqp5nppwrDYfly2kYh3VrhtQOzWv7iwxMs62uUiqWle/aue41K+vsrFTbYc+W9z+wOPl/MsxBip4PF3kHfJJ5AmZnGk9ef7YPK7tIeGNoqyndZhsClij/zAk7D0354qOC+B4q6OStqZXjjkdraNK2OojxM4INztYfXFDakvaJywtbQNo7vKiq4QswUufhFza7W5gYlcTZIYJRG7pIdAbUgI5kixDbhtr+xGGBn3ZlBHSyz01Q7mJS+lgpUqouw1KNjbcf64ruD+zKWupxUtOsSsT3YKlywFwSbMNO4sOfLC3B305Ee+MdiKvhjiFI3gSbVGiMuqWOwYKvspbcWBsfa292Zw/VXyKtAX8siqMII2MTM5XY8hubYV/HnBhy8wd7OrxyuQSikFQLX2N77HBRn/ABzGlIKKkKuzxiECM6gijbmObEWAA8ifc1dcmwTim5AhW5jOMvJmctIahUTvUVnEaozEqXXWyltIO5G1uuNR8RioJE6BvCO7Kkl1l23Osm6He4Fr3GOD5fLDUIJLws5Cv3qX8LEXLK3xAA3+XniRTcJSColgVo3ZLEsLhfENQAFrg25jodvLGLk71fba6nZcrKbP8R5noTc3I8/FfGDLE8sTMunKhqORbyRtqVgbgKRZh7E6CPn54lGPGiYyfUqUoAOVscJMpUnfFyY8ee7xhxWw5HF1AxMTIafyGO4jww+AuFo2ZjMiyshs4JuqH+Gw2Z/O+w2874HbZTDUzVJFZTZvHHS90OgtbA/X1SywLCzFQrBwBtdtSqAb7W0s/Mjzvthj8XZdDFV0QEcYiqGenkXQvMoWRl28LBgdxzBwna7P2jMid3H1U2UnSV21bseR3sMN3uqFzyPenIpYsphCqO9kFt3IG3psOeOGXwyrIndSkXPK9rrz31bEbdeuLWu4RmKR1Cd48UqrIGSMkd44JdQFBGzAgXtsQOYIxrLqX8LpNSSHlQqI91aNQR8QNt2BItyA1X54ninfUsnNbeUi94mq5JqekSXepiZ++bmdIayIT1IXn5bYZvCudrTxRvKskcDDSJSVMJbldj8UZuNPi8Pkbm2FrQ5e0rIkRDs9gLFbk2udlO1tz7DDynyyNKP8MVDQiIowP6hp3+ZO9+mHpuqJYvcz5TrHM08km9mdm97sTv73w0cyyls0pV/DU7lA6/pjVAVTSwQ92jm5NySzb/YBmofw1VNA5uFPhbqVO4+dufrfD5zOapgoKJaFSx0oGCIG8Pd38rC7W3wtx5Mg2rTEhJw0cunBraZmR1OlW33BBuLNY7Ajn1v72nDHCczaqgUTSROToUKGCgm9gG+KwsL89ueGN2iGR8kV6kWm1oTdbFTrI5fp8O2K2Pj+qFJAKelKqiquvS0iMFW3RQBuPPBdDG+abFvxdTiOVQIXgYA7MndkjkLcr8m8Vt726YNuybN0p8vqzISdU2hF3Y37oEbdFG5J6YztXrO+y/LqmVVEzrdrC1tUYYrY3IF7bH73xYdk/BvdQPPUANJUoVVL7pGw3ttYFtrnyCjBxT3WdGDUmbndCCwsL4BqiCpKvJBItu8cFSqnxM2kEakIDaetwbDY43T1kvwsGDA20kbg8rH1viZlWWNU/iadWijfwuGcHZtWlluAbbAmx64PPl3xpHYKU/cCGZ1lS20rIwGwJSPpt0X1AwacKZ7WRrRJGryJL4ZQ5Z1cFwo0KSe7VFNi4AU787DEF+Du5glqJHVykTMItBtrtzcsFGledl1G9seeH+0OnpqLulpmFSE0Bhbu3tyZ97333Ft7c/KeF1yUzUb9o8srrwq22AHTkBv9hgA4w4xaNaeeWJJhLTTqgIFlkEgClv8ACBsD1OFZT5lUSEJ3sjFjbdjuSff1th65Fliy1xpWAeny+mjj0EXV5pRqZmB2Y6fPqb4a5cE3qObpIXmb5rSUyQlY4pBLEhkW+sCVQ2ojUdr6sbxrtA4LU1JNFATz7yGOxEbA8hY7ArZipG2pehAGYVKPPIazyjwkUNHHLUt3aKxErqHbcALex39r4cEjrGoGyoosF8gBYYGuEKxHMarayLf+n9ccO0OeREDqTYMAfYm372x52ohUljiezpctwlln/EBHadm4lkWNehuR9hii4djM8i0hleOOQ+LxHTtvumoBjcD5441s4WdZSdZDhj5HSQbYatbwrRZxaWnqlWULbSoW/U+NNmv649DFDbFI8zJkWeTmeM8kXKsnejEut6hmHgXSPFp1audvyxb4t/2Bspz+vqI46CKVhGu6KLJp0gn41Gq255nmRgz7Q8rjeajyuBgp3Lr3pcIFWygg2sdIY29sVmV8FSUM0lTK5NNFE7akbQzWW4UjyLC1r77YY1yA48nji2oV3oKaY940FP8AnXbV+Y1r3N/EbLf54IeBOHkXMvxJt3SwApy8LnwGw22Cgnb+LCpo6su5djeS92Pnc88NHhPN37tlVdbBbhSdOr0vY2Plidz25U5dCuEFPE0upZS8c0uYwVNNViOIAP3MxYeKzHQRcbNsCbGxv0xD4E4SpjRxz1NV3D1B/K0uqEDfbx/GSBe3kMVXaGlM1DBUxwdxLM/IhAzLpN9YU3FiBuR19cEWX5dS5hHlwSbw04S8alT0UlX/AFIfBa3qcVVbPPcbfILZZQi8813OuQhC4sxjU2Vj6tz8rAYso6QW3OCPiaALWSqbBRp0jl4dK2t6dPlgDz/NGWUInLriTUuaSWPqXfZmPA5SlqFwuET5orHHkLjKdGZdXTqTsPriJNmUSHSW1HyH+uGRnUbkTZtO3laxrjsT4KgxOsqoJChDBDyaxvbDh4ezemNKKmLwrMzOxYgtrvYhz/ELabXsAABtbCLr8+VAQth7f73wHvVyt3ghaXSbvIqMwWw5swBtjYZFJ9OA3pniVyfI2+03jgRzULrplEM7SgXtfSum2oA/xHe3TCuqcy7ySWUjSJHdrAE6dbFrXsL8/LFJSM19t/fe2Hpw/lGSxZfDJWSQtJKBrcSElXIJ0/lnwAct+o3wcnb4Jskd7oWPD2Y1ayLBSVIjEj2sWsgJ6nmV+mIfEFHOlQfxMgkksrFgxIIYBhbYFfCRsQLeWGR2g8D0cFGlfRSNp1rzfUGDGwKNa9wfXzwF8N8NVGYySLD4mRdTu7kDfkC25LHe3sfLA9ODHKSWwLOD/wAI1XSvC7BkbW6MTdQqlmJ1N8NgdwPc4P8AhytY5NBNKzeIM3n4WdioPoFsMJjLeGpkzRKGaXuSw0yESC5iZbsgIPiLr4QvPcbYcnHGZwQZeaZNIa0aLFcXVNQAaw6WUj139cNT7hQjsViGzrVNWyXtuVHkN7Wv9d8Mj/i+eZZEsQjjqIgPDIA0+gctN0Iaw6XB588AGaQBquSxuBZdt+Sjy+m2CbKuO8wgjWFJYyiCy94gkIHlc2O3Kx6YXfIKyRvkIe0biMyZLGZyoqJTGSqgCx3Y2FywsNjcgi+L7i/jx6DuI6WnFQhUgqNY06dIUDQCN7nCo4mzWesfXUShrCyqF0ovst7b9Tzxet2r1wFpEpZBbY6HH7Psflg7QSyRsg9pGY1tZUxJNTGn0Rd6kWvvDpa12uPPRYLa4sfPDl4EqAaeOwW2leQN+XW5v9hhX8C1U1bUGrqLGzLClhyCgvp9fjGGZSUn4WYqARG26W5WPT+W3LytbC8OZTySh4/Yslh244zv8X7mqrhONaoVCqCXnDG5HhWzMSo6kyaflhIZtnVpO7pWKRxnb+J26vJ5sfLkOWHxxVTMaQzRMqzRSrMhcizMhA0E9Ay3X0uD0wgc44aBSarjZlXVqMOhyYwXKFWcDQGVgRpve1sHJEc8fFx4KbMM1qGIYyNsbi2wv6257bb9Mcc1hVZWCiy3uo/lYal99iN8T8pppgyzQxSP3RD6gjSKNJv4rDTbbcfU4KVyyrzrVOIBsQiS6lsNI3RtTBjz1A225ddl9TYzk4uPcqaTiGmjaDRGV0yITq5bMDc9AR57k29Ths9n2drJU5jLGymKWpVhINwR3a7D1Fxhd1HY9WIjvLLCukEgLqcmwvbkAL+5wMcHcWtR+DQXjZwxANjyA26XsMOjx+IOKrqO7iQw0cofSzwuGPw94DJJI8jF7KWBX9G3J5BfYDGYXma9oFVUgKqinjU3XTvIeniY7W9AB0xvCpaiEXSHLRzatHrIHNLocnbUFb2bb97YL+IYBNBJ+oMh2+/74X+U/nRMWkF1NlTqfM4Iso4niip3WpbSY2sotdnuNtI6nEOfC7U4lOm10Zzlhydlx/6K+tlF9ilvO+/rtiCzWNwVv0I2I+mJuZx65JJEjZE1mwY2I35H5n74icugPvt/ocXI8vZs4RqnnKMHD2cG4YXvfzv54t8w4nq54jDLUO8RsdBtY2Nxe3rvzxVXB/Sw9sYfhO1v9/c46zbOdJNocN06+xwyeHKqwBvhYHBJwrmViIm/w/8AbCdTByjaL9JkUZ0wuzjNlauf8We8RKU/hkIuLtYEAHbUSG3O3hxO7LY9MlwTa/X19tsbekjl0SEXdEZBf+F7ftv/AJjiy4NCxeE7MP3xVompxTJ9WtmZr9fmc+2aOSKqglF9Esdif5kP/pI+mIdLwnPNBHUGJBrUvEkjHVKoGrkq2BK+IKWuR02ODPjrNaKWmFLNMi1Bs8INyQw5XIBCBt1ubD6YE+I+ONMKxSswiWOMFYzpdn0bhCNl0nQ4a9hYi24GMmn6jUu3QfHb92Ti+dzvz0VP8upypKB+67+qSyatCxaltcAmzaDddh8O2OcFI1QGSKigb9JKQqCtx/zNirdb3wvpuJ3dQLeIDdyWdyepLMTvjhTZpNZlV3s27KCbEjqR1xO0/BZGeLZ2b88h9kPZvBLUPFUzPcKJFSJ0YFb6SGbezA8xbkRvjvxjlcdFTTRwKEWwHmTcgG55kkX54D+FOIWpqgtzuNJ+uLfjTiRpfywPiXxX526f/wBw6DpUzyNYt0rXQF+EMgNZUw04B/MezEfpQbs23koPzths1vZhQySmGGeRJEADKzozbi+oo1mFxY7WGBnsjzGjp6pnqpDG3d6ImF9N2ILamHLkALi25wV5z2cx1VSapK6SSGRi7lSjG5G2lxsADbYg7C2NirBj7l5Zw7TVYxUGTUu7rYsCQNKxppBe3wg3Zv8AD7YKuF/wtAsVDF+bLoMszAbm9l8XkWawVf4VJ6bpqnzVMtzWR4lNWELRAu1mZtlY3ANze4G2+HPwqv4meOfuTEQrGZCQSpBAjViB4yfE3pp9cGq6jFV2I/jujnGaTmqXu5HYSKoN7Kw8G9+YUAe4OJlVG8sfftI8roPEXJZyoAC7ncgcrevqcF3/APoBIzLBINpluu1vEnPf2J2/vHAHlGbabdR1HmOoOEZG4y+A1YoZsbj3NUfh58zex9f99MZUVl97bjn1t9RtjVdE6n4Q0bDYcj/hPQjyxCeUjkdVvPwyD/1DGx5PMUWnT6mpKzEaaYHHqWovzB+gH123xHkceQHytg2HtPoHsspQ2SxWXxLI78rXOs7+vh2v6emDGtgcKrjcruB5+Y+Y+9sCvZFxJFPSpSKrLJSxKHB2udxf64NGqBIFt1xu1LlFbk9qQJ8f18bUIl1E6WFowQus78zYlbbnl0wgcp4jkhq1lmuy94GkQGwYcvmQP2wb9q3FINTJTxjTEgBU9JGI8TD9vkT1wtsuphLKNbFV3JYC9vLbrvb5YDe5SfgdKCUF5Hplva/FLWR00cf5BJHeljqNkJAVCotdgF3OO/B1b3VXmdKgaMO4qI9IU2WVbEgHawa3TAjwHDM9HE9PT97NFI8crGQJYeFkt+WbbMeZJ2+Q8Z/BVRZtBJUPBE1RGUF2aRUVeQc3TUxa3UDceWDTF/mUmaLnFQdFTUS25aTJ4T/hj2P0wF1VA8MxicFXVgDsR633HIjcYd2Z8LFHWpqswMYjIaMDRAq/MElt7+tjbClz2qWatmkRtQJ2YknVpAW9zvva+/ngpJJC5PaifTVAAsemNYrHluBjMee8HPDK8f2mlFKceS/oGCKbnr9MTWjb8Ikq6RL+I1q2xIjRe7uLiwLO78/+XfFHJ/Z3uOZ6b4Jc2Tu6fubgFYVT/EV1sf8AO7YrXB426pufxKHivht6WQQyOr3XvBo8grDTY73D3F+usHFGtRB3KqAwmDG7E+FlPQr0I8xiXlE3dTX2swsTe/UEc+lxp9jiuKpqZRuASB6jp9sEy3I+LNeE8mUe1xjU1gp8Qa+3riZQx6SGUAEefi+1iPriV3a2IZQ1+vUbm9vrjKJ96TBu+PaMQQRselsWFYkYHhG+IsCah7csaPWRNWHkuey00UYMSzGRfiDEAHbyHr54vIlZgsqEK5AJF7g7edvvbAZmFA/4aAwarAtqHUFrX9wCDgmycPHD3bnUVOzcrggMNhytcj5Y7HFQ/CDlnLIlOT6cfoDXENPJ+LaaVdaNa+9wLKBY25AWwRdnE1NItRLW90YYYhHHE12cliSG3O1rWBHU7Yh5ozWJ64pcirxT1AnanWXRcqhJC67EKxA2axN7YGPqNvej088NJFKWnm77prv8Gv58TjndHoJtHpYbEabEe46HEOgy5nFzt9sW65g9TIxcXZmLMfMk3OLJIQuwx588s8a29z6zS/ZuDXZPXu41yl57lRknDLS1UMCneVgB7dSfQC5+WPOfRRRVssUTu8SOU1uASWU2JGn9OoG3pbBf2Xy95nUd7eFXC+4jbb7nFevDhOWy5hG35sdS6TJzupKWPoQWJ9QcX43cVZ8V9oRh6+SOPom0v0BWsQ9ef+9x5jEeCtkj8SSNGf4kYi/96374u6GVJxpfmOo2IP8A3xV5plxRmB5dGta4O4JH6fblgmqPOxvsyLQVMn4iN4wGl7xStwDqe+17mx8Xng4fibMKGZyKi82q0ihV7skdLW3AJO4scS+xDhmOaplqZLn8IAyoBcM7B7Hz203A87eWArO3eOpkRZFnAckSKbhgfFffdTvuDyNxgl0K10LHiTOHrJDLKBqIGw2At5DFbRJobxKQG5XFseJ3YlXC2vuL9fX2OGBlecpXU1RFJCqtFTs1/UEWI8iDvhM1u4YGll6c3KT6f5KigQMpR/hPzsehGB/PaHuyFbn/AC3YfcXt5Ytolkg+LxJ0YdPccx+2MqIjWnu4lBk5ISwUH0JYgL6En/QMVp7WUamOPKlmxvkDSCORv8/92xecPZTLUaRDBchwrSsTpUuwC39vS/tjebZDU0xK1ERWxILDddmK8xy8QIF7XsbYuuBGlNRHFFvqbVp8yilh7csUJ0yTdT2tBJ2P3XOahGOsqjRllFge7sl/nbB3n2bCnppRezGRkH93mbfLb54HexPJJKX8TU1Nhq8Oq+9wST9TgT7ROIu/lMcdzdrADe5J5ADmScDmk4wpdWehp8acrfRAnnc/fuSRfey/6Y4UFDLLLFTbx+PRqZTzJsCQBc77XHnhwdlvZg8bLV1y2YbxQncqf45P5vJenM77D12pUcUMsTINJ1Aki2wHXCVeGBVixrWZ9nwfP6CtrJqihnkjjnkjdGKsY2dbkdSCAfquKzO86qKnSZ53m03C6ze1+dj8vTFvxDl+qR2Ein4WuT4tTqGYEja4YkHyIwNSAqbMB7n+lsOo8VSts4vqaxYs1hYb3sPIeQx0gspB8X0x4YA8r/IbYxI/l72xob5RbVuUVUaJK0Dd3MC0bAXDDzFtx8wMZhn8HcWxSUEcFTBFP3GlAGKoLBSFa5O50+E7b88Zg9iO2RACnRniUdG2Hzxc8ayfn1AuB+dJ0/nI/bFa0ugqPJx9mxY9pYC19SFtp7wn62Y/c4WR1a/X9wIqZLDESaBkYKwKkhTY+TAMD8wQcX/DOUCrrIoXNo7l5D5IgLN7XA0g+ZGLTtSgYyU1SwAM0FyB0s7aV+UZRf8ADg64ssxqoldRrpjHl544Vr+E23tiTRSHuxt0xFmBY6RzOw2wMXaIkveU2ssbYm0kdsQITviyhxpVl4VIL+Hqr8mRADq1Ahh+kHn7nFsJ/O9hjr2VSx/+8LLa10IvzvZr/YDBJxPUU4jbRa/pjonRVwQq89rjqsMdKKEFLnEJ4u8kOLSeHQlhh9mrqdsopgCTjtLzxXx1ZjXESTOt+WPJ1OKcptpH3f2F9qaTBpVCc6dszJ82NFmMdRvaOUMfVG2YD/Axw2skSODNaqgezUeZR99Ceh1gk29/GP8ACnnhL5pIJhqUeIDf1GDrJapqzKUeJiK3KW1p5tATfbz06eXklv1YrxXtV9T5P7QjjjqZ+lLcrtV4fNA7neTGmqpIWuGRit/MdD6gix+eKuSu7y6mwYCwJJFiOh8wfXDT7Re7rcupc0RdMjERy6eX6gQfZ1sD5HAfw9wjFVJUyO7d4NGjTsRe5LHob20/X0w08mMKm4/IcXCMkdJRwxxRIJTGjSlFCan0i5NhucL/ALQqWVUb8sd1KTcKiB9RIN9enW1mANifTlgv4ShlL3kI0nkMdO0gn8OQF3U3GCq4tly5Qlco4drKg6BchBtqOw9Bg04Y4PmpjM0hBEkEqEDzKEj7jBjwTl5jp+8kHiffFhItnW52LAH2JA/Y4j9R7g/u8Kb7ikqX/LHtgWzKQdw0YUbyq99tgFcEegJZTb0wT1w0ppPMXB+W2BWtPhY4oj0PIwtxnwXknFFTPC8tTKG1xfhkUKoLqp1F3tYkgm+rfe42xddkTKlUZXIASJrX/ibb9r4XFPywW8NxiUGn2UtcM5axIYAaRtytquL739sd3Ll7si+BZ8RcTFJdFOWaIk67EkM7HbSPe/vhrdnvZ5FSBaiYCWqYX1EbR3HJAeR6FufPkMLTgvK0p6l52jM3dMVgJ3At+s35v+3T0ZEnaAEF3Rh8sc482Peb27RgE2wkO2SsIqI1PJth7m2CNO0hHOwP0wvOL84/HZlSJbwmeNd/5pFGBnBTVMdpNZLT5N+PqDZJZHLX1B2BN+ZuSfvgeqXN98EVeSA4tzkcn/McDdW21sEeXi5m/wAzUElhYc/3xNpY9bqmysxAF/h3xVoxG4x1glfUNJsQbg+RGNKZR7hxNlE1LGsigeO1g+nxKRcMFDXA8tzz6YzEXN81gSmgszTVLAPIrXEcYII0qAeey/0AxmNtm7fBb5hwRVzu00KXhkNwxYDnubb+d8deP6HV3FSSLzRWcDf82ImKQ/VB98MLswrXmy+mjKMW8V2BUjwsfi3uvK3LAb2ht3dKtO4YTR1U7gHkY5nMnPzDEehAJv0wtyUXyzpadyg9iBbgKVRVSRlivfU8kStcCzNY7mx2spGGFnNB+IgiiqFVdGWTGRgdldGhKtsN/Gg+pHniP2dZVFDlVRVvAstR3gBDAEhbpZUJB03V73HmPIYlZxS1DRPTBVFbVaAYInOmlgQlwrtewYsSTfnc2vYYPd2O2uEE2KzK94fXGssiL1CKOdyf8qlv6Ym5vlEtBLLBMASLWYcmuAbrfnzxvgtNU0j2+CM29CzKn/SWGActsW/AGm0zy6qON8W0vmwOMRVirCxBsQehxYQ4lcXxWqmI/UAT72tiFF643HLdFS8jNbiWPLKCd02i1oKopqubEn7YmSVl1Piv88C1bMdXsLf1/rjKSdr2vg4rkUoe2y6yuazHFnUzFsD6XBviTLWG2GUalyS625XbFJM1jvjRzRsS+6DrqwCTZt7epuDZCfPErgriI0FZHUWvHukq/wAUbbMP6j1AxwlFltipmO9sLvkVilbbHzkVFFHLU5O7XpK1O/oZOYFxqsPUWBA/kP8AFgDy+sloKiWF1s/9k4vtsbg+vofJsTeGswFTlfdO5SqoJRJSSEMbqTcx3APJh12+DoDjn2jZ9BWd1Uqrx1PdgVCEDTccmVr+Ly87afLG7l0GZMUn7kug0ezzMkmRtbAMp2F+mLHOirsI/iucfPNJxDY+FiD5g2wy+zfN2nLaiWZOp8sdkk1jdDsMuUmHlfsAi7AdBgO4trWQIgJ1Mwt9cFMlYWa1vngb4nyq88MxYaAw1XPLr++JcaVooy3tdAdxhSFZ5wLBdZYez+MAeVtVsBOY7IR5m2CvtFrI+8jdWUiWCFwRvf8AKUEn1uDfAXV1Ksotv/TFJ5EcbU7+JwpedzyG5ww+C6VDlFdO6qWJIUkAkcuXluB9BheHZP737YaWQQ6OHmJ/+I5/6sMgrLIcWwjyPOqWClii2uFF/friBnWewSLYDny/74XPfC9r47rUr54Bi3JjG4Vem3LWv1OA/P3jGcUhQgATxm/kRIvlitWsA6/fA/nNUe8DqfEDcHyI3B+uNQUX2JVfq3BvqBIPvc3++KerTl8/thsngOXMNFZA6RR1EYkfvAyhZW+NVGm7KW8QI2354B+I+G56GZ45wpKpqDKdSsrG2pevMWOwt9MYxUYSg7oFYzviRELMMcpY+uOoO42xw6XJ0zD4l/uDGsdMyA1KPKNPuob+uMxlnWfTHZBRGLK4XktqkBe+lQQjElQSBci2+9/ixW8d9xMy98oCLzZlDAb9L4o8jz2alhWCGSPwooairHMcsZsPFBLuJYmO4uDYG1xyxBmz+du9maJE0WWyS96xZjYbgAAff2wd7VY5OkZkedTEvTdxI4qwsJIQoplVDGXUkWCtEivt8Ok3xYQ0j5RIglczPKGeWXc6i1tRF9zo0KbHezuehwU8D5vG8D1DyI0isU0jnGqmwv1Be2snrcD9IxQcS17V3gjXSgN+86qwOxQ+frjHwt0jvzOXGVRBVxpr/tQPAVsSb8vRh5fY87DuW5ZHStIZAz90VaoVLawpsR4QdwNQJtc88QuAJD/xQwGQMFVxZhpAYWuQPhHXkBi64lyAd5UTlikkkwMLqbMFRAvzUsWBB5hRgHhjlf8AOSnDrZ4ba600vh8V8Qa4u4ZWoY1VEyur+Luwf+g/+U7jAhluVzTTiBUYOTuCp8I8z5DBUYZoGL2ZCeckC643/wDEh5g+q4ZvC7NFCO9VTK27lQQPQWJvsPuTgs0owXgjrc+QRyns/hH9otz5nFlmXBFPHEzKijbBymZRnmn2x2bMIWGll29sLhqUjNggKfJ5HLaV8IOO2R5CJZikgsMPWEUo2Crv6Yi1eX0qJJUFBpjUs7AcgMMWpT6Iz0/iLLMuy1WP5Ja56AXwP8QcPPQssMh8VgxHMgHkDbYE87e2H1whmiBZ4iB30U8iOOugsWiPqphKEHrv64XnbRkkkkq1UIL6gEkjG7XGwZQN2uLAgeQ9cFKbrgL0d8eWKjMKzawtiFFTO1tKkljYe5Nhb54YnC/ZNUzSJJVgRQ3JKFvzDbkCBcAE8972vsMMZOGKSiK1MzBYoWVidNwNwF2AvbURhLmk0kLhi2IsuGOzalgoo4ZU1S6byuGYEudzyNrA7D2wne1/hhKCWNY5S4lBOlh4lCkcyNiCT5Dlh+03F1FOPyauBz5CRQfoTfApxnwf+Nn702IChV9h/qTgp7YrdRRultqz5oU2OGz2Qym8m9rgYtJezAC9kBxa8J8NtTO91sDywPqqUGgYp7ky2SUqf64DuM6tkgl32fw29zbBxPT3Nr/IYo6aqNNWIDGjXDaTKdKKbX1MxB0gAHkCfLCILlD5ukxLy8N1ZGsUlTpP6u4kt9dOIoymo2tBKQTYeBuY5jlzx9EycVVV9QnW1/8A6bVGP/OJNRH82m2Afjvi+fWZdaKRGADHE0kbnexWQldJN7FWBKkHni+iVNMUtXcMykWK+G3kRsfvhwVKlcgpEA3cj/vhNk33O5J++HpnUgp6KhQi+lAbfLBY3t5Na4aErmsbpIQ1wcRO+bzOCnimmkqJO8VCBbFC2USj9BwqU4tgpqiJ37eZx7hVnYKLlmIAA3JJNhsNzj01BIOanDE7B+He/wAx75x4aZddj/G11T/zH/CMcmmEqH5mS93CiKNlUKB7ADC/mMdRmJhaxZaGTYi9tUq/ew/3fB7nviIXf1scAHEEcdHVRTqLtJeN9wNmW3M7cwME4urDbqhRca5b3VQwHIgN5c9v3GKCPdhbDL46yConhirEiOlgylRZmCqdmIW+xu3K/TALkGXPJUwppaxkW5IIFgbne22wwtJiWuWXOa8E1JWOaFe9SQW8JAKlbpY3P8uMw9KKljigihQhlRQL3BueZNx6k4zGsesao68c5ZBPGiywq+kbXUEr7X3GBqnyqCGFIWRUjcF7LYHVcAbDnsAcGGf12nYlV9XcJt/nv+2Erlj1cuYyyyhtFmVHse70BvDoO4Kkbg33wWeli4BbAeqrHhnkaJihLONjvp18rj2w8OEYYvwULtP4u6DvqNzcrqbn63wks9jDSnTz1MD7gn73wefh5pMsRUCj8kC+oDw233vtcYnzcpX5OOnZJS/iK+rrW2RdWlj5u1wBfrpH3wR8S6pZS3l0wmJc2lEMcKHQkbM4KEglm/USOdgLD54M+AM2qpywkbXHHbcg6rm9gD8t+vLFUckccW2C1Ywcl4elZVlIHmoJsfcjp6Ys5KKZBcpf2OKdK5l6EW9Tj2M4bldva+PKy5lklbCRNXvP+WcZPN3Y1SDQvm1gPqccY85I6sMDnGfEUIlgaoTvoYbMYzyclmuDtbonPY8jsTjsUIzlVnDB4dyl5x3kimNLnTuCXXowtyUjcX3xf5kIu5aEhe7ZShB5EEWIPuMDdD2l0VShFPJ4wt9DAqR9fL0xVz1veEmR7g/oF7fO3xYt/p4Fycq7gz3FTDOBC4cxjQk7HZ4hyiqF2JZP0yLc/fBLSoAdcj6pPPov93yxJTMEsAAlvbHT8ShtsuJcmff0dI2zytV/N98TaJpZG0RSKrkGxdDIvL9S6luLbcxiO0sdvgX64suHHQziyaTpNsBi/GuTCpznhGV95KPLKhup0NAT87SH74kUtUYkWNAqIgCqo5KBsAL72AwZVkmlWJGwBJ59B7WwBzCO111XxTqn0o4n/wDFX9MS4InnUm4UDrgZma4tuMdMvq5IUKAllPnibHJX7mcpUSogYpQWOrHmtmWSsp9NjpcEge+OUuaNptoHviTwfRs8pdNIKbkkEi52tsR0v9MOhkW9KPJspbg+aMeWPmPtfzMvVvCBaNHJPkWuQPoP3OPpPvmJtZbep3PK5HSwvj527QKlJauVHjI0O4O25IJH0xa2+gLAjh+g72ohj/idfpe5x9FZjQwyyLHJb8tAAMKnhXKVpNFe7Alb6UP++eD7LsxFTepsF7y3h8gMLzzUcbRpcNw9T22I+uI78LRHkR9sctZ9MeBUHp++PP3rwdwcq/gYMpCkX9sWnZhww9C1SWYESd3aw/h1/wDqxBFa46n64hZlX1OkPEa0adi9Oiyhb8u8ib4wbcxuLHzw/T5FvSO4Qd1c3iJ6DCG7XKyoFQqP4YypZADz8R3PqNsGGV51UvIA9SzgXLK1E8JPT42NgbkbD1xS9q5M1Krndo3ve36W8JH10/TFmbOt6gc+SfJxYhjWBSFhCDum/l6euw8J6g3xX5b+KmDtZlQnStgbEeYvz2wssrzJ4ZFdG+E3AO4v7HbH0Vw7xF+K7myf2lvl54HLOq+Jy6UUWbcPSqRZIXPneSBv8Xd3DfQYzBlm8ccTkljuevL5eXLG8E9qfLD2o+d80lke9UWdpWJLvqbVvfkQdha4t5bbYKeEs1JhSNpDGyqAFJbdbeEgi45dOYwUx5O0cZj/AAbqvisS8DsoY3NmYDY7+1za2Kw5KAHHeSoj2uiyUv6SGBID7chupHXC8m2Spv6jPuuR9Evmv3Kaq4bWSo73UhV93XXpNwL3B0m19r3HU9cc+Lap6ehSAOCrWRregufa5/fBLFkancatvJozfl/+Segxzn4OSZdLsxUb7Ff6SMb72vhUVLi3wjHp8i7fQTjPcYPuGa56Be5nRdEn5iSLZwwYLYgjmCBty6i3PFm3ZtCD4Xe48x1G/Le/+/bHSXgJbHu3mVbgEBXIvsDssbW8/nhstslTB9DJ4CKFnezCNiPMbD5YmJMvSOcfIH+mBih4RMBbRUzKGBupVwGA5ah3A6/PnbEr/hL3+MW/uvta/TSvvf1xLLFT9vJv3fL/AGv5BMxA2YTj3RThccQZSa3MHhRisSgvK5A8CIt2Y+TXGm1+dtsFTQyRC4nO9trrYE2/ilHp9cEVRVZfJT1N40Waqj0ynWt2OkqCCGIBBJ8t+eG4VtbbO9DJ12v5MCOCsrhgQOGsJgWIdSxRb3RSRzOk7266vTBSBHfZoz15MuKmlBsojcgBbBdUVwBaw/trY9TTuvi706r7Axpc7dPGQeXnhM4Sk7r+fMB45rqn8i1kKbeBd+oY2x1ipLjaJ/kSf6Yo4KmpbmjXvyaJTf12Qj1tiUstQGNhyF9qdt/8sfkP988D6MvH0BpliKcdY5Ri74OA/EbCS+g/Fa3MYFTnFSp2Gm45d3IL+gBGOedZ9VU6fiNQiCA+Iht9Q0lRq21bhlHXS1uWDx4mpJtHUMjibiSkpgIaidY3mBVFNyTfa9gNhc8zgLYqd1kJPla3132wvW4d/wCJOXgZppiQS19RH98k2HLr98NfLsrFNTj8XJDHMbXBYyg2FgBq8Q9gSATt5YfnxqaTOqyr0Aj+039sejAbbSL7b4hVedxl2QRxNY7FSRe3prBHta+PH/FF2JpyR5q53HK/I2xF6dfxmFgY2A+JeXniHX9oRy93pe6XUg1O7E+IlQ9lCg3axCrewJ5kY4jOYrC8Mgsb7NqHzGkYrOLVo65llZnpqhVCkhC0TeWofGlulr2GHYKi7ZqKbjDi4GUwzK7GMgFO9dUj5HSgidFLLexYg3INgBti54VUS04JXvreEOwBbSACoJtuVUhflhacV5M8Eis0iyGYFy0Z1AMXa6kjmbWb/EPLDC4MzGFaZYgpppF+ON9TFiQCHFwLBhbbpbyth2fnHwzAhqKKPSAafl6XxkSqBYJYdNrYxa4HlMnqLm/7Y2ay/KQf5xiF2+5xtp10/DvjlFKgHiuD6HHsVTm4FmI5FSD/AL2xzdySWZCfWwOMpnHUVEf82Itfx1Fl6gNG8gkPTTddI8mG/P7Y9STqLKF29Uwse0HMhJP3SrZYSQT1LEC9/K3K3vh+mUvUTOsZtHxfHXx641eMK2nxhbk2B209N8D/AGh1B/CMBdg2xYDYW8Vj72+2Kns/nX8My2IKud/O4B+uLTO4u+iaJXdVa1xfwki5BYdcHKX9ZuZ1ipphdgPW312wcZ1n81A8VPTSFe5QXZeZJvsf3xX0XCLLMheUCMEEsoJbbf4f9cWtZw6krkJYta/fO5XV53U3F/bFG+EmnZwR8OcXz16lZ0BMQW7ciWN9z8hfGYHeGMukhMobY6gL89Vr7j64zEWeTc2wrGvRTTwr45VmtsNUdjb1IbnjhPnS60DQRtqI5jz6+pxmMx6S56nKTXQ4JU0pLE0UNwG/h6bdUxKSmo3YA0UW9ui7c/5PTGYzHOEfA1ajL/c/mWH/ALH00m6xRKbdYwfsCMU2YcKxIl+7gPX+zfp/+7G8ZhE4R8Fem1edyrewcqGjW6mCI78xrXr/AOIceoqmm5NSk7XNp5B9OdsZjMSN0fVQxKWNNt3/AMmvozpqozqvSvbyFQ3W3mpxPoMjoplH5Mq3/wDvk2BJ8098axmChz/oi1TlBe2T/wCz/cuIOAqNz8Mg2t8Q+vw+mOk3ZzSLyMlhyF1P7oTjMZimOOPg8Oeu1Cdb2ZB2cU+x1ufdIj6/8u2Jj8AU6m6sVN/4Ircj07vGsZgvTj4FPXah9ZG5+zqByG1HlaxjQj7KD98eKbgqNIygYFXI1KynSw5WKhwDjMZjfTj4MetzyW1y4/Q6ZXwoacFIZEjjJN1RJF3PXaf1xAruz2mZtbjUQP1NMQbW56pzfljMZjtqqzFlk3z9EQpMniBCHUVsoADvtsB1Yi1umK+tjh1aTFfcjfuzy/vRE7++N4zCXNroepjxQm/cr4OUdXSD/wCSS1r212/6UHnj3NmFNqBFMy3JXwztbkvQqR1+2MxmO9addQ3oNPvS2/U6ZLFCzWVZABbZmjcdfOEH74myZWSSQyi4PNT087OLnbnjeMwcZya5I9RpcUJVFfUpqjLGUka1sANghF9T6ernocU+Z1vcGxUPZd/hF7EE/pJ3xmMxRCMZLlf4PLzJRlSIa8R6j4YgoAuRqNiLXt4bW98bPFTqbsl1G9g8in66j+2NYzDvRx+BG5nDN+MnCrpjKnURfWTtbluPbfArmk/eDUVUEbbADa1+g3N+p9caxmFOKi6QSdhx2dRrHRd5YsXZiRewvqCeXkMW1fXre2g72OzDbmeqEdPLGYzGLFCT5RrIMVZqBFrbkclvtvz0+uJYgO3i52HIdfbGYzAZMEEuhyMqISgBDDfyBHL541jMZiJxVmtH/9k=">
            <a:extLst>
              <a:ext uri="{FF2B5EF4-FFF2-40B4-BE49-F238E27FC236}">
                <a16:creationId xmlns:a16="http://schemas.microsoft.com/office/drawing/2014/main" id="{46CC75D0-583E-42D5-836F-ED985A738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1270" name="Picture 8" descr="New York Jets Team 2013 ">
            <a:extLst>
              <a:ext uri="{FF2B5EF4-FFF2-40B4-BE49-F238E27FC236}">
                <a16:creationId xmlns:a16="http://schemas.microsoft.com/office/drawing/2014/main" id="{F38AFEB4-0C5E-49ED-8A34-49D24B6F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429000"/>
            <a:ext cx="48593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0" descr="data:image/jpeg;base64,/9j/4AAQSkZJRgABAQAAAQABAAD/2wCEAAkGBxQTEhUSExQVFRUXGRkYGBgYFhgcFxcVFxQXFxcaGBgYHCggGBolHBcUITEhJSkrLi4uFx8zODMsNygtLisBCgoKDg0OGhAQGywkICQsLCwsLCwsLCwsLCwsLCwsLCwsLCwsLCwsLCwsLCwsLCwsLCwsLCwsLCwsLCwsLCwsLP/AABEIAKUA+AMBEQACEQEDEQH/xAAcAAACAwEBAQEAAAAAAAAAAAAFBgMEBwIBAAj/xAA9EAACAQIFAgQEBQMCBAcBAAABAgMAEQQFEiExBkETIlFhB3GBkRQyQqHBI1KxcvAz0eHxFRYkNENikxf/xAAaAQADAQEBAQAAAAAAAAAAAAACAwQBBQAG/8QANBEAAgIBBAEDAgMGBgMAAAAAAAECEQMEEiExQRMiUTJhBXGBFCNSYrHBFTNCkaHRNPDx/9oADAMBAAIRAxEAPwA7lOH1MSNwTR6jH7lQ/BJbeQpjel9akliD2p2FqK5RLltvgG5V0y1yRc2PfvQajInwkMwquxgXLQgseaDHPjk3IueAjlcRO4O1InJtjVSiVOoM1kh0hAGJ9aNNNciZd8A3C5e8ziSRjfsBwL0NIxNjJDhWA00ErHRSopY7Csg1dqySfgZCcemBo+pFVubgVRii65J8k47uCwMzGIBVeKn1MpLhHR0coxVlSfK7bg2qXHG3ydaGq4aZTwaaZrV0uFA4eXH+9b8DY5ASkptsJxoDAqTa9DlhaKcOoio0Sy4JSt+9ZgtCNQ1J2UcNjyjFTxV+SMYqyKDcnRYx8wdK9jlZk40BsNmmi6+lBlwK7DhndUXMoxYdzvzXP1EPCLMM+LYyyYFWANZihQrLkIGhH5aa4ULWRyE3qrIyAZE5FejK3QMo0rBuWyTFe4o6QFsv4TMGQ2c0nIvg1Mdctz5So3o4t0MjtfZTzjOlO2qsabY2UUo8FjLIlcXNWKLSIG+S/LGFpOzkasjqiOGMA3qpQtE7m0wJ1RdlsDxSZ/u1aG4/3rpnPT0OhR6nvTZZlLk9HG0MONxVk25oFM84MtZU4077GlyZkYsG9R4q1gO9Kc9qGxxuTonyGcFKGE93I7Jh28Abq7EWdT7UW4F4vbYR6ZxWoW24rFO2DLGkg9JilW1zzTBVM9xWllIPetQLQtZl09F4ZGkDY0xTaM9NCf09KyuUHrXs0FLkdgm1wPH4TUu9SOCRZHIxXzCJopg5O3BooW+wsuVbeEGpcfqSnbaEepYseFJ4gNyBXvVXQCg7sPmRtNqHeo9DHBtAqeINzegnmcgI4qZdwGGBW1DDK0ZkgCs1yu73Bsa2WeVAwgrIocC0R1i4+m1T72+yikuEFm6m0i1t6apcCnBt0e4HM2Y6jSJ6m3SOjj0FQtk+ZYoMun1p+NXyQZ47HRzDGETgVjbRiSaEPqPGF5BHGCWJsAOTTIq+xMlQzYPJzHGBLMquf0je3zPrVEE3LakY8UvT9XwAs4ymaNvGU+IgO5W5K/6hyBRyg4vlG4cqkqbGnIc1DKCD2qiX0k81TLWb5gwW4qTerMTYLw/VNh7031aC2WRpmLzXNtr0jK9wzF7GGI8LIhG/Hal4Y0qZTkcfAcwYLfmFNoQ5EeLl0sADSsgeJkeJwmsX70LhaGwmlIoYKRoSQx8tZjxO6Q/UZ4UmV83zwD8kYY+pFz+9VafT+rNrwhWol6GFTn9Uul/c4w+dSWDaRfvtYn5Wq2WjgchamZaxzu4EgLgLyGBuD9txXNz4ZQ6Z09LmhN1JFE9ROGFztU8cjOnL8NuO5FvGdS61IFNUrOdPDt4F7ARMj6weTRTyCoYnF8jR/wCYtI81JU7HuPAAzXNll2HFeySpFmk0jycsrYbHhdr1uPdJE2t24ZUXRjlvQtUwMSclYRwGOD3B29Kyh1EeZrsLdqJIVJ07IMPiz23JodrCbTVn0+YaVOkanPpvb2W3PzrqabSR4lI5WfO06iWMEJnF7sbWJG+x9x/vivYFD1ZqVfYt/EHWmwuK5rkH51l6ybqQko3AH5ZfYej/AOaDU6VJbok+k1PvSmD8vxlhvXDUPcfVznUeCbEY4bd66MGqpHF1GOTdsJw4kOvPagkuSZcC+UWDELr2eS4U2vY/pH1NU6ePNsXnargectydfFKuARoVrFtwx5/ej9VrLuQxzi9GsX8ws5j1NFh5G0a9SMQRoJVwORe30rpTjujbOTDhi/n+IWDE3iYeHIBIoBBC6uRt71BJtw/IvhTfJ3ieoNSWJqJQdlEoQS4F7DzNcmxINP2k1o0DpFF0b8msPDHHncbzFRuPXtet2NIcugo+KULevKxUkKuaZsBIN9/nSckXaH4qplzB56ODR2kjHF3wCZMes02KV2ZRAqsLDY7bgntTIz2Q3IyOP1MsYP5OI1hXDpipJgA7BfMPKL3+p4p+gm1Cku+TfxrnUtdbeAFmXxBgTSIlZiCLtcAbH9O37mum4LnczkqPVGkZHn4xmGjkCPaRd9r27G54NcfItsmixfJmWIvqK34JH2Nq5s+HR9nj1cZaeLfdEsRZN7XFEp8HI3RlOy5hc0B2O1GluFaralwR43HKdrii20SwdlN8UAtJnFtnb0udY40CxmQ1VTiTSo5Gtms2Ww1BOGAN6pWlcuQoaiMVRPBjlVtmqfLhcRazKTssZhnI07UjazHNMp4PNQUls3mEbEd97e1OgvchcpcUU+i8XiJ8bEjqUjRWJJQrcAWADEAX3v8ASunkyKOPgi2XKx0w+Bkd8WpxDISGEb2W3mJJIIPn4t25qDDJ45uXafg6GqzQzYMeNKnFU3f9jLP/ABHMB5QhaxGk6kuNLXFvNXWyZscl2cyGLaai+UobkDkk++9ceWNUdrDqZcAebA2YrSY4pRfBZlzRlGyfAgR+U01L5OXPl8FDqbOhHMr6AxRSyXtuVtexP0ot21CJJ3RQj6/xkpZ44UBUea4Ytb9qTLLXA2OCyfK8xxMt2ljKlvyGxt76hf8AzRxzSk6F5MCgrFnrOMJMqgAHQCbcEnk27VXDoSCYCSfUUSij1tmg5PglaPa3FBJoJRZzjneAXSlMOKIcHi1UXB3rXNuVFEYraH8jZ5l1FjbtT5JRJpS8IBZzhzHKwJ971PJ2HFOiDK8zBkCX70mcd3A+E1GLGbD4hUjkCtZne7iSIG622HO4o1D27Sf1fdu8/YqdTquJwPgXsQVYaYtl0nfSoNHik8ck0LyS3tt+TP06MB5lkAsSSYGAAAueapedsCqIHxuJiigSHESHDMWCMupO41Bh/igilJ2bZomV5Qh0L4q6WAIdz6+v70nJo8k25RXBTHWRjFRbGlumogn52kPpGoP70uGj59zoGWqdcC/1L0oYzqj1hPVxbf0uKpx6bcqjLkVPUfxIzjMsJIGNidjvWejKujVNXwGMDgjo3N6Q1TLIu4gmfAtrNjYU/HEiyyphDDyFFtzemzzyhwUYNMsnLKeILBr0Dk5q2Bkh6bpHMOJL3sGNvQEj7ip5p+Eex8vkL5Dl7B2JRgWUqjEEKGPN/a169jjNq2uD2fauEwdjmzCGUmKPQVUeYJqvcb2a5uKHc0ZGCa7O4sVm7R6xLJe9tIQf8qB5Oehvox23f/JdyHJMY8hWRlUW1MSq6gQb7KBe/O9FFuTFZIxiuBvGeKGeIgjTYA35FuT8+frXVwaOM4KTJJamUHSI4dErgBm1EgC1u57CqXpoxiwHqpzdE2fYJ4ASQWT+6249b22rl5YXHci3DNbtrAseYIR5kEnh78XYKdjb9qkh5HZ4pNMgbPWjfSkY0t3VDuKU076HwSlG7DOCkxDllYEKykBjsB6H0o4btwjNt2quwF1tlZnxC6AtkUKWBvrO25Pt/NX4sU5PoinJJdnWT5RApCSyBQeSBe1XPTS2iFm5GLD5RCdX4XEq+gElX2Nh6etRZdNkjTaLMWpjVMoZg4dbGkvEx26PgRUjPrVacbsRcqHDprPRCvht9DXslS5QCTTIs7xYmNwaiki2FULmW4VPxKBr6SwBHz4rKEy+x3mnSsgeRhKrEgWHiFdh+YkHjtXpp0BCSsqv0zIVU/iFHraQk6vTy80pXZS9jXCCeF6eSAeJK7yEA2V38NDtwS3m/bvRR7FTft6C+WYh1hRjCkbkMqotjFGi8sxuQtgb+po2+RKRRmzLVI7pul9K2/tXYW+dd7S/5SIs3Mht6f6ujTCtE7MkiHVGVFwx5s1vek59NKWTela8hwnUaI4es9UOITEXZ5bFNI8im3z2onpds4uHSMWS07F4Ksqk384IuPUHg0eVJOzIPg7hw7WsKhnCDlY6OeaVEU+Gt+amrbQLuTsiTLCd6Bxi3yVYs0oKkF8tyiHaTEarXGlAPz773P8Abt25pnp7vbARky8+4J9UMcPIETSiModQi6VsfT1tTtHteMnzXusT8fnUikMGJK773tVGSClFoCPDs+bO5Hm0oup4wUmJU6tDg+G1xwL2B7eYV82006Z0o9FCDqGQpFeNbmRltcnTsgvuSO5pb6HJK2EcTmU6sIHRw+Ke6eXSVhVwBe29jubnsKOKt8CpUD8NMxZmLaixJJ9f9i1fS4ltikc2fLC+BzNo3WRDZlNwff5UU4qScX0wVw7GnJ+oIZUeLEsEOppja1pbrYpvwfSoc+CUXcObVfkPhNPv8xRmkiwzHw9Wqw31m5BF9vvWY9Jicegp5pt8s7wXX8ca2lh8RR+U23F+b2/ipNRpq5iNxzfTKudfEI4oKkcegcAcDfbjvSsWlc2t3Q31VFOuWcy4ltk1EBQB8zXfSSOd3yUJ5SDcHn/Na2akcYLMNMm554359RQ7ldHnHgLZ3nI0xMmw/K/uwOxrm6xPH7l0y3SVKW2QqpLN6VFskFvRYVpTyKbjg/Jjmgp09luIxMnhopNemkmapDfmvTMeGVXUPPIoJlsLpERawOnvzyabp8MZP3/oIy5JVUQTmczjT5iQ6EqRut7XoMqi1JVTT4NhaabKGKwuMAjVCzEi5ZBtZgLX9O9c52WwcLbZ3jenJYoy800fmRgdRJKk8XP1ryVcnpZFJbUijiM4iMKYLCghTZLnl2P5nI7LybUzHFt7n0jHUIu+zyULGpVeNRt8v93ru6ZOOJJnNnzIgw+KW5UkA9t/2p29IzbZ1LjgOT9a3el2ZtJemy02IVFvdj9APU+1IzZYqDbGQxuUqQ+Jl0kb6GU78MNwfka4/qbnwVPDtXJRzjByKRddr82qiHQqzzD4xR+Y6R3PoKRKT3JIohVNlrMeqYobJAQZrkGRgG0x/o0dgdzfbtXRxYd3E/p+Plkc5vtdi5mGaPMdUkhdvUm+38VdCEYKo8E7bfYGxeKj3Gpd/UitlOPlmqLJMq6qMDl/DjlOnRquQxQ22JGzcC1xXMzaaMm3EpjJoYsL1HhihdMKurw7k6DsQPM/pfgfSuZsd7Si32L+d9YzYhy2lI7gKSoOsoOFLtuBzxaunh00YcvliJSb6A6ZqFPt8qt9VIVssmbO051AH/PyHrW/tEPkz0mRRYxpG1Xt6evz+deU9x5xouPJsNRubWJ5N/pR2kgTv8FYBijKDxqUi/yuKFOL6N5D+DmwCYNl/Djx/wC62977MD2tUT0rWZNdFn7Rug7q0Ay9wb8/Or7IkgJmU7D/AH3FKySoZFFGOQsfftSFJyYdUM+HylpIl5sD+9qm/EM21KA3TQuW4cFyL/617fEXsZJFkVzYLXvUijfTkGMglB14KALHLpctLyxNrBVHY70bgopZJcr4Btv2oMyZkmGw8U85aBAjI2HIF5X2HzJ2O/vS9rlJxjz9zbpcmNS5ir3sxgKuzKNyhRmvpNuCKdlxtc1fBkWd4DPZIS3/AKiNkJuLhmYD02+tRzwuSVIYmV+pepZcRH4cQ8t7sx5NuLL2Fe/ZJJX2FGfKRLlHR2Kw6/i5AgCqW0k+azDZrUMJObUK4sdLHCKe6XP2/wCwdiMSSbeldluuDnpFDESDvS5y+Q0isdPIb70hOPyEbB0Rgo8PAk1v6kguSebdgK5WuzOU68I6GlxpRv5HbCYnVY7H2NTwyV0PnjUlTCOLwySx7D6VbDIpI508bg6ZlOf4Dw2fcbXso3J+lDilFZVKXSCcZODSM3xuNJ2AK2+9dWWdS+kmUGuyA5nJxsaz15nvTidwy9zYmijL5PNfBK8g5vR2mZTCmWyTtE6xq7oN2Ci6iwv5j2HekyWPept8obGbUJRrvz8HmT5S06l9QG4+t+T9KDLqljbVDMOmeSSV1/X/AGDj9LYR9CeJP4tjr3TSDe2wtxUr1c5K0OWCEMmyd/n0D816AkQFoG8T2awJ+RG16XHU/KHZNFxcGVsiyUubODcHdTtY+4ocmplLhCY4K7QTnyuTBYuDE/nw5cHfhT3Rv4PercWaWVNMlnBRY5dSZmMxVYsMryOrE7KNlPbbgUzT/u3unwLnzwgJluIOCeWCfDCR2AUK1rqxG1j73qmSWRKUZAJ7eGMuX/C3UgMspViLlVA8vtc+lTy1tdINYhU+KHRa4OJJY3ZlY6TqtcNa4O3athneW0zdu0zTCYgqbjn37UMJtdGyVjt09nAUWY2va49T6imajDHPj57Axzljkq6H/wD8xw3/ADCufskU7kXMBnERN7i3rSndjk1RmGaZq8WLkkDFHDkgjtvtXZi47En1Rznd2cZxnkuKYSTSayBYcWA9gOKKEYw+kxtvsB4vEAC216HJJIKKKqyUuw6JQbcG1EvsYHz1ViZIvw5AbYLcKS5UcLtSPRipqfQ1ZPY4sBuzAkEEEGxBFiD7iqN1iaLEOD8Rgigu7bAAXJ+lY6rk8VsZk0yP4bRurHswI/z2pMqq4hodMFnhUIp4QAWPsK4GVStto6+GUaGnCdSJa/BHak20P4DuV52sqko3sbU2M2gJY4yQh9SI0UhQn3DnuDTN9itnIh5jEwNzpPvTIza6YmcCJclnaJsQE8g5381u5A9PeroTbXJHJJPgP9GdHHFxtPJJojB0i1ixbuTfYDcUyeX0zFGxwwPwuwrn/wBxKf8A81/c0C1L+Dzxix1Zkc2WHQmIvFNqsUIudNgQ4G17NVGOccnLXKAaaKgvh2RkspdFYLfZgw4F++x+9c7UXvdnR021xVLlePlP4+5K+YlCzaSrd9QII9iO1BF+AM0Xu3Xa+/a+zGnp3M52j8QQtMgurFRdVYAHzW3G1IyY5XwPlni8cUu/IMx+chX120nbUDzb1+lCm+ijYpY1JhPCZimIiZGsyMLH29x7jmnY8kou0R5MaaDPwozGCHXg22xZdtVwbMq/l3+Xb3rp5m8iUvBzktraB/xTDQ46Ke35grD0JRheqNK7xuIGTiQ49d5jJ+AaaF3icBXBA5U2v9KlwpeptYyX02LPVkcmKyOJ5CdQCM2r9XI59aZjVZnEyX02J3xC6URIYsVhkbzWEoXcDyize3pSYy920c8bUbF3LYWSzkEntftXUxQ2q2RzdhI1JRQMeG2jHyqSa9waEnPca7yXYDi1+5A7n3q1NqNCWuQLI47E/falSkukEiINQWbRZg3p8QWWAPqfam9AhfJc3mwMpcRkMy2s6ke4IpU0pqglwMvR+QnMJpcZiVuhPC+UNIedh2At96TkyemtsTUrHOE4PAyBf6UTGwAAu+/Fz2FKSyTN4Rd+JOXhoI5vLrQ2uNzpf3+YFHp2920yXRmRA4YA1Tlwxl2ZGbXRZOTf0mc3S48o771y9RjxR4iuS3FOT7ZZ6UxXg+Qm9QTOhj6oMdb5a2Jw4aL88Z291PNFhW6SQvL7VYjYbJ7byHUfT9I/512cWjjHmXJy55nIc8iiDLpbggg/Ii1ezqnwLiKmTS42GSTBYcmysdQOnSN9muwNrgDevTlBq5I1WHOn8gxcOJimlkRkRrsGmZrixB22BoJZcbj7UeSl8n3xkzMSRYazC4dyFCgeUqu4HNr2rMEqs2SM4y3MWSaJ2Bk0MllJvcK1wovwPahzLdyHCW2/uMPXePnnmWRoGi2C3axLte4vba/ap3TYxT9tWaz8MZUweCWGQqsrku+nkFuATfcgWFGmhRT+JOaYIvDHJ4byBSWOkEgG1gfc2PNLytFGFypi1BnOHQf0gFHstqVuGtMLdf5AMLisNmELWF1WS39wtcj2YX+1dTSpSi4M5+RtOwt8V8CsuESaMtrRhYWv5X9RRaWTjKgJq0X+hs9XFZeIZ0NgpjLMNmsLd/Spc03DM7Ko4VOCcWWsgyVhhpcDiWDxNYRMOwPb2sbEU2eqhKanHhi/Qkk0+QhH0nh0w34Z2ZwRpuT5vbjageV+p6lGW3Da2YHms2iZ4R5irFdu9jaus9QmrJVj8HZ5NTFIxYc/0h8qll9RqYDiy5ZVcst7Dn5mh1mRxgqY/TY1OTtFfBdPryVv865jzS+S39nj8AbqTLBEQyiwPI9/aqsGdvhkuowqPKLXRnTv4sszPpRLA2PmJPAFVPK49ElGh5NluDwRLO6K3OqVgWt7D/pWb8mQ9SQ4ZllMOKwx80biRCUba+42I7ihTcWeEn4OZuynEYUgalIcA9iLq9vsKdn5pmIZc76JjxeJ/EYiSwKgFFNgbdyeeKCGaUY0jXFMJZpjoG8LBR2Yvvc72RByP2FbitPd8Hn8CxJ00onG/lve3aqp5riB6bTK3WGIHiaV2Ci32tXGyy9zOhig6Qt5NHJLLpiBZ1O9vQ+tK2OXQ/1FF8my5D035P6zXJ/SvH3702Gn2vc2Iy6rdxFGddR5SyYiRFQ2DGx9R2rtwyJxVnPa5LOR4V1tqUip88kzyB/UmOXDYuCWwAk/pykrdSoIIJI/ULn6XpMY7ov7GRyW6LGOwuNlkLQYiNYjay6AwG3Y96DhdoOwT1H0U5gmxUszySol7m1tu1hwKOM3dJHgb0J0/G8YxbG7K7CxICgjg/Osy7ro8UfiFi0bw1RwzKTdVNwLgWJ96VjizUDcgzeaPZZDbsG3F+e/FWY8MJ/UgJSoq4kyFy5ZizHck3uaRm0rjyuhuPMSrPPF+dWHzUj96jcB6y/Jr0vXuFlgwYkZdQZDMLXC6UYEt73IqzTwk7/InyNBd/iTgACGb5EIbH5Uz0JoDcmZblXVyxyyJeyNIzITwAzE2twKTq8TbUkU6bKktrG/MviNFHApDiSU/pU+ncmpY45SY6c4x6YKxXxIxOKJ0gRKALW3PzJroRwLyRWVOn8uDPqYcm5PqT3opyUVSPApuTTjwwYQ/wBIfKpp/UaiXp2AGM3/AFN+wqTWyuSiX6ONRbCE8IXiuey9Gd9eYkaljHuT/FV6aPkg1k+kDMjz6fDBvAcLqsT5Qbkcc10FFMgYXye2Pxi/jZiNQILKAD5RcDj50T9seATWMtaLDQeHhjqCAgO51WPNtt/oKnb5sIyzpPLMXisVLJhpQjoSWcC1w5PCnttTJSpJNHjRsP0zKy6sXi3ZFHmswRLd9TLv+9LTb6R4X4M5V8yRoP8AhRr4cdhbygbnf3q5Y9mJ2Anc1Q3ZjmOldXepVJMpquxVxWHee7qkjd7hSRv71DNO2UxlFVyWvhrAqNPI5s7WVR6BSSSR86PFwrJ8zuVGhYnrLDYRA2IlUHsi7sfko3qltUT0A26ow2MPjRBlPDB7X24PtXo20ayObHx25FZTZNmyUhJ+IVnhQdy1x62tVOCF2TadtzsSMDnOJgFo5XX5GnNV2i4nxfU+MkUo2IdlYWI7EehoHH4R4DGRwNIZgPS5A+1BJM1MgUUAQUwQsuq23rVeKlyKkMfRmQ/iZfFYHwo7H01NyBSM+auEFGPA8dSSiSF4h+YjbbuKTh4kmzZLgy1oSD5v2P8ABrpqFCrI3QW2+1eaRtlOaC9JljsJM5jgB8v+/oaFYk+Ddw19NZabWNjQ5F6ZsZWPOHiEaioZSsMTmI3qlSZlBfC4pRHb2pc7uzUTdNTAo1uzEVDqnc7OlpPpJpcYCSKjL64M/wCqlDPqt9f8V28WHbhVnCz5N2VgfK54kcmWPxFI4vax9aBp+ALNEyzLssYg+JCL+5BHzvxQ7Zs9aGDMM3wGX4Zvw8kbytcKsZ1HURyewFbGFvkyzLsqzGaFi8cjRk8he4vfzX25q3YpfULsI531ZisUAsst1H6VAVPsOT86KEIr6UY2yx0pKExEZ9Tb70WojeGSNxOsiNCx2VviQVXy9r181LVel2dTJjTNQyyLQgWwUKAAB6BRXRTtWc+RnudZe5zKVlFkKqNu7Abk1Nm1MYS2jYwbVgTqvJI/xWHZo43ZxpvIzaFsR5mRDeTni9qZhyLIgZx2jTi9BK4Y+HKwAYtHGqLELbAhfXfm/FUcxVgdiV1Avhv5aKHJFnS8gPOyZjHHHqkkAbUoHFt7Lfna9/pVWCajuX/vI6GncMSyX31+nYFybp+TGTrBEPMx3veyAcse62p2Tao2zV2PUHwWJ1XxN7A2VUsSbG17nbe1RvKvCGUZJNCysVYWZSQwPII2Io2YexRg+x9D/BryijzYay3KXkPhqCNVtRvsFHcj1pmSXpRMitzNcyPCrHEI0AAUff3rlbm3bK5pVSB7RkyFbd6o9RQjbFRi26Ap6UV3YGe3oAt7ezelOjr5UDPCl0V8H0fG8vhHEi9/0p+29D/iNvbRV/hWb0vWrgasJ8L8MoJd2duxJsv1UVr1UmRqKCEfTEK7DDxt6gqLfc/5ofVb7YdIJSYXDxQ+FpVfTbe/akuTsxIT8wlsaw8IUDXFWxSowkkkIBsa2S4PBjo2RlVrchr/AHH/AErmauDTTL9JLhocXw8c4uy2b1qJnQT4M565ytomW6nSRs4OxsePnXejqIZoJLwjh5MEsUm35E5oz7/Wl7QLPhH6kfvRV9z1kkbAcfttRxaXRjJbnvsPSj5fYPBZiFvn6enzpyBYxdGQeJiowdwDc/Sg1E3HE2FBXJG+5dhlVb2r4rWTTZ042Zp1R8R8dDO4jskSsQv9PdkH6rsPau5ilJ443xwTuMVyOmT47x4IsSd2kQMTa2/fbtXC1eRvNLd2PglXAq/FbDMYo8VGbNCTf/S1uPqBVv4Pq6yvG/8AUK1GP238C90/1RIJvxN1IC6ZQLXZf7tPLW9q+gik4uD/AEI3adou5lIsmKC3BDabW7h7WtSYe1kWtviiTpXAmTM5WYsAmsehsDpHHHFNf0zv5j/Q6uXjFhX2l/VD02XPAxlwiKJCLMSBdwOxP1pNiC3lPUhkfwsRh3w8ltm5jf1sw/wa2zRM63+GL4rFePhjGqybyBr+V/7hbkHvTYZUlTRlWI8/Qs0M7QylVC3OpTfUAL7A8X43oXqa6Ruwdockjhh0xCwIuSd2J9STUuXLKUvcOxY7XB7kc5UlCd6S3zYxx8DTl2XqTe1c/VZZSltQ/FFJWBel1H47HRMP1KwHtuK7UecURGp/0v7f3F3qrL3w0wnivbVew9RS3gTe5Dcf4nnji9Ju1VFbB9dzs1nA/wAVvJCaR09nyNFf87nnbYeguaO0eIOpZ0k0OAAwJFe7PCfjYNRrxggYVtqsx9GslO9HVgstQYsxcV7U6X1MfHaPYdR6cx76Hx4xEwjY2ABZh6gelcSGJ79suDq5M6WO4mkY6LCPD4csSOj7BNNy38/WrYx29HOlOUu2YD1n0IsMrtg3SWIE3jL/ANSL2YHn53p6XVoXYlGPSbEWI7WplV4MuzsEfL5Dej4PEsS+m3uefvRxQLCuU5TJObRqSL89r16WWMFyeSbNY6c6A8OK5YrKRcG/BHa3pUc8znw+huOWx2gl1B1OMPAlx525W3AX81xzY/zXzWDTN6hqfUf+fgvk7h7TOup+plxh1FdThQFRFP5QTx9zXZcub+5ixpQa/lv9bGv4Q4wSYN4/N/Tfv6OLi3pbeuF+Lx25Iy+UZgfFB7PMGk0bwvfQ4sbc/SuZhyyxzU49ofJWqZjXV0CYeZYorhVUDnfje5HfmvtNFNyx7pds52aPNIg6ZxZ/G4XUdjJGD8r7fxVE+WIcE+zQ48WcNnEmvyozkH/TJax+9MxXOEo/ZNfpwynNTw45/wALcX+vKNPVt7VLYmj6SEMLHcV6zwFzLO/wbKsgcxsCRJyAR+lu4PvXm6NBmLhE0v4m+oPbT6BewtwDS3yzRe6x6mXDv4Z50g2+dLnFtj8U1FAnpvMPFfWTSnwbutmpZJiFK80iGLdJsOcqSFjNCMPmkcw2jxClGPbWOK6kF7dopvfja/hd/p5GHMcrSQeasTZPQr4votd2QXPoeKE0hyfMPBk8Mx2N9weRWI0aOoINUAkW3lNz8jRIxikXowTMoHsKrx9Gss4Z7mmJ8ipyomxrgWq1/STrks5JmjQSrKnI2Pup5BqfJp45OfI5ZXHjwPuY59iJ/AMF0ifyyOANaKDdtN+Lja9c2acJbWURpiJn2c6ZZ0jvZ3DE7eZCvf6m9VxlaTaFOJ1kGVQY+VIpZDG5JCkLa+2wPr3ocu5+5GxpcDv/APyGCEjW8jA7bED6Xpayy8B7bLebfDTBxLEUidmLWbU5ItY8722pcsk/k9SDfT+SRwflA1EAFgANh6DtS6+Tzl4GeCIelaYZr8XsrcNDOg8hBVz2BXcffcUjLFLks0ubammr+Pzqv/grfDaDXmGorYRxlwDyQxCg+3eud+IzcMDS8scpqc1SpJJUaTkGVxwNMUXSX06rCyki9iBx37VB+IZoZseNxfPNr4AxRcW0znN5Lb1zYrkoMvzrp1JZnlZ2Ibt6H519lopt40jn5lTsrTZaqFXUDUpBB91NxV3kSw71zi/H/D4tPyOhRiOVkU3Kt77m3ypcbx/vI9xfXzF9l2iccm7Tz6muH8SXRoHQ+c/isMpJ/qR+R/cgeU/UfzR6iCjLdHp8o58VKLcJdrh/mM6ikIIo55hg8R1C4Ugn3X9Q+1el0eQCfBBIgiN5Qbj5c2oFwGmYp8SM0SfFkKLGMaGb+4g/xuKxX5D4pIG5RmjpsL0LgmzI2jT+mMxkWMsTzXOlqFjnRX6e+KBePzs4gyYZzZwRJAx/vXlfrtXTxZLW4njUJ0+umP8A05mv4iBJB+a1mB7MNjemSVMTKLjJph/DWJ51H9qEEF9S5SupZgLH8pt39Kw0H5rOFwxuG3IG/FajwseOtEYZtxVsVSPM9iltQTdOxU1ZzNiLmnY8+7gz06Vl2DtVq6FeR+ymYrhUT+5T+9cfUv8Aesqj0V84GE8BmmiKRx2jhZQBLPJp8zMeyjsPal45Pdwwmc9C5KDig+zrbVG/deefXtTJZXLj/cFI0zViTtqVh2uKWHyujzH41yyxORcDUQo232G/0NaAzqFt71jPBSOdRywFZZ4rdQZfHi8PJAWHmHlPow4IrHTR6LadiX05lEcE804feRUQLYARrGLWHrc18lqdTPJBQaqm7/X/AKOpGCTtDI2YIByKkoMW+oszTSbGqtNhc59AydIQ5MUT3r7bTYFGJzckrZVxLMRa9USikgCzkCMA+HnBEE3c8Ryj8jj032NTb6do9yS9NZzJl2KPiggA6JlHdb7EevqPnTMai16D67g/7Fmqj68f2mHfCmv7/qbbgMYsqCSNgyMLqR3FTOLi6ZEuei60OpSp4IIP1FZRpn8eIePCuW5jDc+3F6X4DXZgOOa7sTyT+9agwjksQNDJ0ajSMG+mK3tXBzq8h0YfSIOZyESlr2N9jXc09KCOfl+oaPh91L4cxSQ2SX7B/X61R2jJe6N+Ua3HmCoPMwUUIktpiVxEZVb25B9x6Vhok9c4i0SIHa+okgjsK1HhQhJPc1tnqFOY1ajCurb0nIDI7OHPNDh+oXvJUxejmunvpA1ZpmUoWw8RAH5BXJzO5tj0jrGYBHA8RAdJuL9j7UroIbuhMKuh2IFrhV+Q/wC9HFGDfFEBvxR0eEXD49ZpZZBwz2H+ldh/NDZgbwi+tYaEoYV/tH2rDC9Go9BXjDAOtc5mw2NxEKnZXJHybzfzUM9DjlJtlcc8qFbE9S4k/wDyEVq0OFeDzzSO8vzCV/zOTVmDT449IVLJJ9hla6iEssYC2sX4oZ8o8OmLSMxW24qJY3Zrmih1d06J9Aj2mQKt+zgjhj/PvQ7lW2XX9Puh2HNPDLdD9V4ZX+GeZyQ4j8MSdL3BU/okUcgdu4NUOTnjlGf1Qrn5TD1eLHBwy4vpmnx8M12Cc8GpbJ6Eb4mZgIo5VA/4gG/+f8UEg4n54ma5JrTQtkL0MkahhxOcFBapp6RSdjo564AbHxDVeLHtVCMmS2XspyjXLHHe2tgL+l6c1XIEZ0x96clVpDhp7maP+4mzqOGUcXpbSfIUo1yaXlhAAtXgBX+J+WeVMQvA8rDsL8GtPCChrEjROmbmrkYVQ29JyGS6CuH3FHpo2yZkGLiver5pUbFmpdN5ikeFh1gnyDgVx8n1MpR7mGaxMDpO/oRSz1jb8PpC2HBWx8zAj602PR5B3Ocfo8OIfnkP2Qbsf4+tZOVI8JGPwn4WUsBaJzcW4UnkH0pcZeDzQw4KcEA1poXgN60EvRVph+cviq4/8UxFvVfvpFYxi6E+SsCLGXyWNNxsFjHDJcVdF8AMsQPY1rBYzYNtWlfUgfc0h9MXXIx41mudF9TNZbc3vt+1RcvoeInTcjLj1kC2Gt2Jaw/uN7Cqlw8v5RKtR/42C/5malg8/RtybXqVslM9+LWaK7DSdgtvqTelt3IbFe0x9zTAQpknehkFEvY8b0yPQDIME9qMBjh0iL4mL2N/sKKX0grsKdYYTUFljJWZSSrDm3pSYvkfGSXD6GDoLqkTx2kYCUbFb8+hHzrX9j2XG8cqYzdRzCTCyxnupI+Y3rLFmTQtWo8xGlmFzVW5UaRE96XJnqCGFm2p+m4ZPONFqBbsL1bk+lgx7G/CvaJQDawtvxzXEy/UUFHFzN3C0uzxdyDq3E4VTHEV0kk2Zb2J9K8ptHh46VxEk5fFTG7NZF9Ao5sO1zWNtvkKIwTqGBVgCDyDxWBC4JBh5BGD5W/Jfsf7f+VEmYMGGzEWFGmCwlhswDcVplGJ/F/L1XFtIpvrsW9jb/tXm7DRn71gRcy2K9UY1YLD8UJ7A1Uml5PLHOXSJUiYHg17fH5N9HJ/Cxo6ejJkU9l3+1JyuoiEuTvqvHlQEVirG5JBsQOOR9a3R4lJ7peDMsvAl4V5IZBLE+6m4DeZeLbg81XLDH3V57MlnnOMYydqPQXwPUDSMwljttcshst/dT/Fc3Pp3Dpjcb3Cv1bmHiNYcVNGND2xZdaMAKZLahfYSCGYWtemR6AZxlManc15KUpUjHwgjguoBBKrL+VT96uyRSxuK7Ew+q2G8ZnqSjymuWpPyPnD4Fs4oQTB0XcG4AHryKrxK3faff2HPLCWDZLiS6fzfgap+r5J1KIGRLbgkFr97H0o5aVxi5Mj9TmigjcVMhoiwQ3Y7/7vRJs0u4qCw5rzZ48wEXvVumE5ArBH5hv3qnK/YLj2MOFktGb2Ivwa5GXwUFPERj0tSTDrBQXrDTWshhCwIB6V5hIINXjTP/iQxWLUpsRuD6EUS7PEGV5rIY0kuPMLkEbbAe9eb5AZJiOtZol1Kqfb+a9ZgM6xxf4mPxSuk2XvfcgE77Ub8DPCM/kg25rx4J5Hh7sBenwdJh4oqU0mabl+XrpG37Vysuabl2fYQxQhFJIsTYFbf9KCOSV9mumui1lWAVUMg5JIt7CulGbcUmfKa6EY5XSE3rEn8Uw9Ao/muppP8s5eTsCyJtVLARWVbKd+9TZ1aQ7E+QHjobtzXOmuR6IJMNtzXq4NPcLFbvQxVnrCTxXXc0VA2QRQaY2YHe9v970/DGk5C8j5oGSIT3oZSdhJBfIMvBDSEk22A7UiQQQxkV7GrNI+xOUly6PzDf2q9rdFoS+C7NIQflXEZX2f/9k=">
            <a:extLst>
              <a:ext uri="{FF2B5EF4-FFF2-40B4-BE49-F238E27FC236}">
                <a16:creationId xmlns:a16="http://schemas.microsoft.com/office/drawing/2014/main" id="{E3600993-28B8-49F8-9693-0F8F0AFD6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1272" name="AutoShape 12" descr="data:image/jpeg;base64,/9j/4AAQSkZJRgABAQAAAQABAAD/2wCEAAkGBxQTEhUSExQVFRUXGRkYGBgYFhgcFxcVFxQXFxcaGBgYHCggGBolHBcUITEhJSkrLi4uFx8zODMsNygtLisBCgoKDg0OGhAQGywkICQsLCwsLCwsLCwsLCwsLCwsLCwsLCwsLCwsLCwsLCwsLCwsLCwsLCwsLCwsLCwsLCwsLP/AABEIAKUA+AMBEQACEQEDEQH/xAAcAAACAwEBAQEAAAAAAAAAAAAFBgMEBwIBAAj/xAA9EAACAQIFAgQEBQMCBAcBAAABAgMAEQQFEiExBkETIlFhB3GBkRQyQqHBI1KxcvAz0eHxFRYkNENikxf/xAAaAQADAQEBAQAAAAAAAAAAAAACAwQBBQAG/8QANBEAAgIBBAEDAgMGBgMAAAAAAAECEQMEEiExQRMiUTJhBXGBFCNSYrHBFTNCkaHRNPDx/9oADAMBAAIRAxEAPwA7lOH1MSNwTR6jH7lQ/BJbeQpjel9akliD2p2FqK5RLltvgG5V0y1yRc2PfvQajInwkMwquxgXLQgseaDHPjk3IueAjlcRO4O1InJtjVSiVOoM1kh0hAGJ9aNNNciZd8A3C5e8ziSRjfsBwL0NIxNjJDhWA00ErHRSopY7Csg1dqySfgZCcemBo+pFVubgVRii65J8k47uCwMzGIBVeKn1MpLhHR0coxVlSfK7bg2qXHG3ydaGq4aZTwaaZrV0uFA4eXH+9b8DY5ASkptsJxoDAqTa9DlhaKcOoio0Sy4JSt+9ZgtCNQ1J2UcNjyjFTxV+SMYqyKDcnRYx8wdK9jlZk40BsNmmi6+lBlwK7DhndUXMoxYdzvzXP1EPCLMM+LYyyYFWANZihQrLkIGhH5aa4ULWRyE3qrIyAZE5FejK3QMo0rBuWyTFe4o6QFsv4TMGQ2c0nIvg1Mdctz5So3o4t0MjtfZTzjOlO2qsabY2UUo8FjLIlcXNWKLSIG+S/LGFpOzkasjqiOGMA3qpQtE7m0wJ1RdlsDxSZ/u1aG4/3rpnPT0OhR6nvTZZlLk9HG0MONxVk25oFM84MtZU4077GlyZkYsG9R4q1gO9Kc9qGxxuTonyGcFKGE93I7Jh28Abq7EWdT7UW4F4vbYR6ZxWoW24rFO2DLGkg9JilW1zzTBVM9xWllIPetQLQtZl09F4ZGkDY0xTaM9NCf09KyuUHrXs0FLkdgm1wPH4TUu9SOCRZHIxXzCJopg5O3BooW+wsuVbeEGpcfqSnbaEepYseFJ4gNyBXvVXQCg7sPmRtNqHeo9DHBtAqeINzegnmcgI4qZdwGGBW1DDK0ZkgCs1yu73Bsa2WeVAwgrIocC0R1i4+m1T72+yikuEFm6m0i1t6apcCnBt0e4HM2Y6jSJ6m3SOjj0FQtk+ZYoMun1p+NXyQZ47HRzDGETgVjbRiSaEPqPGF5BHGCWJsAOTTIq+xMlQzYPJzHGBLMquf0je3zPrVEE3LakY8UvT9XwAs4ymaNvGU+IgO5W5K/6hyBRyg4vlG4cqkqbGnIc1DKCD2qiX0k81TLWb5gwW4qTerMTYLw/VNh7031aC2WRpmLzXNtr0jK9wzF7GGI8LIhG/Hal4Y0qZTkcfAcwYLfmFNoQ5EeLl0sADSsgeJkeJwmsX70LhaGwmlIoYKRoSQx8tZjxO6Q/UZ4UmV83zwD8kYY+pFz+9VafT+rNrwhWol6GFTn9Uul/c4w+dSWDaRfvtYn5Wq2WjgchamZaxzu4EgLgLyGBuD9txXNz4ZQ6Z09LmhN1JFE9ROGFztU8cjOnL8NuO5FvGdS61IFNUrOdPDt4F7ARMj6weTRTyCoYnF8jR/wCYtI81JU7HuPAAzXNll2HFeySpFmk0jycsrYbHhdr1uPdJE2t24ZUXRjlvQtUwMSclYRwGOD3B29Kyh1EeZrsLdqJIVJ07IMPiz23JodrCbTVn0+YaVOkanPpvb2W3PzrqabSR4lI5WfO06iWMEJnF7sbWJG+x9x/vivYFD1ZqVfYt/EHWmwuK5rkH51l6ybqQko3AH5ZfYej/AOaDU6VJbok+k1PvSmD8vxlhvXDUPcfVznUeCbEY4bd66MGqpHF1GOTdsJw4kOvPagkuSZcC+UWDELr2eS4U2vY/pH1NU6ePNsXnargectydfFKuARoVrFtwx5/ej9VrLuQxzi9GsX8ws5j1NFh5G0a9SMQRoJVwORe30rpTjujbOTDhi/n+IWDE3iYeHIBIoBBC6uRt71BJtw/IvhTfJ3ieoNSWJqJQdlEoQS4F7DzNcmxINP2k1o0DpFF0b8msPDHHncbzFRuPXtet2NIcugo+KULevKxUkKuaZsBIN9/nSckXaH4qplzB56ODR2kjHF3wCZMes02KV2ZRAqsLDY7bgntTIz2Q3IyOP1MsYP5OI1hXDpipJgA7BfMPKL3+p4p+gm1Cku+TfxrnUtdbeAFmXxBgTSIlZiCLtcAbH9O37mum4LnczkqPVGkZHn4xmGjkCPaRd9r27G54NcfItsmixfJmWIvqK34JH2Nq5s+HR9nj1cZaeLfdEsRZN7XFEp8HI3RlOy5hc0B2O1GluFaralwR43HKdrii20SwdlN8UAtJnFtnb0udY40CxmQ1VTiTSo5Gtms2Ww1BOGAN6pWlcuQoaiMVRPBjlVtmqfLhcRazKTssZhnI07UjazHNMp4PNQUls3mEbEd97e1OgvchcpcUU+i8XiJ8bEjqUjRWJJQrcAWADEAX3v8ASunkyKOPgi2XKx0w+Bkd8WpxDISGEb2W3mJJIIPn4t25qDDJ45uXafg6GqzQzYMeNKnFU3f9jLP/ABHMB5QhaxGk6kuNLXFvNXWyZscl2cyGLaai+UobkDkk++9ceWNUdrDqZcAebA2YrSY4pRfBZlzRlGyfAgR+U01L5OXPl8FDqbOhHMr6AxRSyXtuVtexP0ot21CJJ3RQj6/xkpZ44UBUea4Ytb9qTLLXA2OCyfK8xxMt2ljKlvyGxt76hf8AzRxzSk6F5MCgrFnrOMJMqgAHQCbcEnk27VXDoSCYCSfUUSij1tmg5PglaPa3FBJoJRZzjneAXSlMOKIcHi1UXB3rXNuVFEYraH8jZ5l1FjbtT5JRJpS8IBZzhzHKwJ971PJ2HFOiDK8zBkCX70mcd3A+E1GLGbD4hUjkCtZne7iSIG622HO4o1D27Sf1fdu8/YqdTquJwPgXsQVYaYtl0nfSoNHik8ck0LyS3tt+TP06MB5lkAsSSYGAAAueapedsCqIHxuJiigSHESHDMWCMupO41Bh/igilJ2bZomV5Qh0L4q6WAIdz6+v70nJo8k25RXBTHWRjFRbGlumogn52kPpGoP70uGj59zoGWqdcC/1L0oYzqj1hPVxbf0uKpx6bcqjLkVPUfxIzjMsJIGNidjvWejKujVNXwGMDgjo3N6Q1TLIu4gmfAtrNjYU/HEiyyphDDyFFtzemzzyhwUYNMsnLKeILBr0Dk5q2Bkh6bpHMOJL3sGNvQEj7ip5p+Eex8vkL5Dl7B2JRgWUqjEEKGPN/a169jjNq2uD2fauEwdjmzCGUmKPQVUeYJqvcb2a5uKHc0ZGCa7O4sVm7R6xLJe9tIQf8qB5Oehvox23f/JdyHJMY8hWRlUW1MSq6gQb7KBe/O9FFuTFZIxiuBvGeKGeIgjTYA35FuT8+frXVwaOM4KTJJamUHSI4dErgBm1EgC1u57CqXpoxiwHqpzdE2fYJ4ASQWT+6249b22rl5YXHci3DNbtrAseYIR5kEnh78XYKdjb9qkh5HZ4pNMgbPWjfSkY0t3VDuKU076HwSlG7DOCkxDllYEKykBjsB6H0o4btwjNt2quwF1tlZnxC6AtkUKWBvrO25Pt/NX4sU5PoinJJdnWT5RApCSyBQeSBe1XPTS2iFm5GLD5RCdX4XEq+gElX2Nh6etRZdNkjTaLMWpjVMoZg4dbGkvEx26PgRUjPrVacbsRcqHDprPRCvht9DXslS5QCTTIs7xYmNwaiki2FULmW4VPxKBr6SwBHz4rKEy+x3mnSsgeRhKrEgWHiFdh+YkHjtXpp0BCSsqv0zIVU/iFHraQk6vTy80pXZS9jXCCeF6eSAeJK7yEA2V38NDtwS3m/bvRR7FTft6C+WYh1hRjCkbkMqotjFGi8sxuQtgb+po2+RKRRmzLVI7pul9K2/tXYW+dd7S/5SIs3Mht6f6ujTCtE7MkiHVGVFwx5s1vek59NKWTela8hwnUaI4es9UOITEXZ5bFNI8im3z2onpds4uHSMWS07F4Ksqk384IuPUHg0eVJOzIPg7hw7WsKhnCDlY6OeaVEU+Gt+amrbQLuTsiTLCd6Bxi3yVYs0oKkF8tyiHaTEarXGlAPz773P8Abt25pnp7vbARky8+4J9UMcPIETSiModQi6VsfT1tTtHteMnzXusT8fnUikMGJK773tVGSClFoCPDs+bO5Hm0oup4wUmJU6tDg+G1xwL2B7eYV82006Z0o9FCDqGQpFeNbmRltcnTsgvuSO5pb6HJK2EcTmU6sIHRw+Ke6eXSVhVwBe29jubnsKOKt8CpUD8NMxZmLaixJJ9f9i1fS4ltikc2fLC+BzNo3WRDZlNwff5UU4qScX0wVw7GnJ+oIZUeLEsEOppja1pbrYpvwfSoc+CUXcObVfkPhNPv8xRmkiwzHw9Wqw31m5BF9vvWY9Jicegp5pt8s7wXX8ca2lh8RR+U23F+b2/ipNRpq5iNxzfTKudfEI4oKkcegcAcDfbjvSsWlc2t3Q31VFOuWcy4ltk1EBQB8zXfSSOd3yUJ5SDcHn/Na2akcYLMNMm554359RQ7ldHnHgLZ3nI0xMmw/K/uwOxrm6xPH7l0y3SVKW2QqpLN6VFskFvRYVpTyKbjg/Jjmgp09luIxMnhopNemkmapDfmvTMeGVXUPPIoJlsLpERawOnvzyabp8MZP3/oIy5JVUQTmczjT5iQ6EqRut7XoMqi1JVTT4NhaabKGKwuMAjVCzEi5ZBtZgLX9O9c52WwcLbZ3jenJYoy800fmRgdRJKk8XP1ryVcnpZFJbUijiM4iMKYLCghTZLnl2P5nI7LybUzHFt7n0jHUIu+zyULGpVeNRt8v93ru6ZOOJJnNnzIgw+KW5UkA9t/2p29IzbZ1LjgOT9a3el2ZtJemy02IVFvdj9APU+1IzZYqDbGQxuUqQ+Jl0kb6GU78MNwfka4/qbnwVPDtXJRzjByKRddr82qiHQqzzD4xR+Y6R3PoKRKT3JIohVNlrMeqYobJAQZrkGRgG0x/o0dgdzfbtXRxYd3E/p+Plkc5vtdi5mGaPMdUkhdvUm+38VdCEYKo8E7bfYGxeKj3Gpd/UitlOPlmqLJMq6qMDl/DjlOnRquQxQ22JGzcC1xXMzaaMm3EpjJoYsL1HhihdMKurw7k6DsQPM/pfgfSuZsd7Si32L+d9YzYhy2lI7gKSoOsoOFLtuBzxaunh00YcvliJSb6A6ZqFPt8qt9VIVssmbO051AH/PyHrW/tEPkz0mRRYxpG1Xt6evz+deU9x5xouPJsNRubWJ5N/pR2kgTv8FYBijKDxqUi/yuKFOL6N5D+DmwCYNl/Djx/wC62977MD2tUT0rWZNdFn7Rug7q0Ay9wb8/Or7IkgJmU7D/AH3FKySoZFFGOQsfftSFJyYdUM+HylpIl5sD+9qm/EM21KA3TQuW4cFyL/617fEXsZJFkVzYLXvUijfTkGMglB14KALHLpctLyxNrBVHY70bgopZJcr4Btv2oMyZkmGw8U85aBAjI2HIF5X2HzJ2O/vS9rlJxjz9zbpcmNS5ir3sxgKuzKNyhRmvpNuCKdlxtc1fBkWd4DPZIS3/AKiNkJuLhmYD02+tRzwuSVIYmV+pepZcRH4cQ8t7sx5NuLL2Fe/ZJJX2FGfKRLlHR2Kw6/i5AgCqW0k+azDZrUMJObUK4sdLHCKe6XP2/wCwdiMSSbeldluuDnpFDESDvS5y+Q0isdPIb70hOPyEbB0Rgo8PAk1v6kguSebdgK5WuzOU68I6GlxpRv5HbCYnVY7H2NTwyV0PnjUlTCOLwySx7D6VbDIpI508bg6ZlOf4Dw2fcbXso3J+lDilFZVKXSCcZODSM3xuNJ2AK2+9dWWdS+kmUGuyA5nJxsaz15nvTidwy9zYmijL5PNfBK8g5vR2mZTCmWyTtE6xq7oN2Ci6iwv5j2HekyWPept8obGbUJRrvz8HmT5S06l9QG4+t+T9KDLqljbVDMOmeSSV1/X/AGDj9LYR9CeJP4tjr3TSDe2wtxUr1c5K0OWCEMmyd/n0D816AkQFoG8T2awJ+RG16XHU/KHZNFxcGVsiyUubODcHdTtY+4ocmplLhCY4K7QTnyuTBYuDE/nw5cHfhT3Rv4PercWaWVNMlnBRY5dSZmMxVYsMryOrE7KNlPbbgUzT/u3unwLnzwgJluIOCeWCfDCR2AUK1rqxG1j73qmSWRKUZAJ7eGMuX/C3UgMspViLlVA8vtc+lTy1tdINYhU+KHRa4OJJY3ZlY6TqtcNa4O3athneW0zdu0zTCYgqbjn37UMJtdGyVjt09nAUWY2va49T6imajDHPj57Axzljkq6H/wD8xw3/ADCufskU7kXMBnERN7i3rSndjk1RmGaZq8WLkkDFHDkgjtvtXZi47En1Rznd2cZxnkuKYSTSayBYcWA9gOKKEYw+kxtvsB4vEAC216HJJIKKKqyUuw6JQbcG1EvsYHz1ViZIvw5AbYLcKS5UcLtSPRipqfQ1ZPY4sBuzAkEEEGxBFiD7iqN1iaLEOD8Rgigu7bAAXJ+lY6rk8VsZk0yP4bRurHswI/z2pMqq4hodMFnhUIp4QAWPsK4GVStto6+GUaGnCdSJa/BHak20P4DuV52sqko3sbU2M2gJY4yQh9SI0UhQn3DnuDTN9itnIh5jEwNzpPvTIza6YmcCJclnaJsQE8g5381u5A9PeroTbXJHJJPgP9GdHHFxtPJJojB0i1ixbuTfYDcUyeX0zFGxwwPwuwrn/wBxKf8A81/c0C1L+Dzxix1Zkc2WHQmIvFNqsUIudNgQ4G17NVGOccnLXKAaaKgvh2RkspdFYLfZgw4F++x+9c7UXvdnR021xVLlePlP4+5K+YlCzaSrd9QII9iO1BF+AM0Xu3Xa+/a+zGnp3M52j8QQtMgurFRdVYAHzW3G1IyY5XwPlni8cUu/IMx+chX120nbUDzb1+lCm+ijYpY1JhPCZimIiZGsyMLH29x7jmnY8kou0R5MaaDPwozGCHXg22xZdtVwbMq/l3+Xb3rp5m8iUvBzktraB/xTDQ46Ke35grD0JRheqNK7xuIGTiQ49d5jJ+AaaF3icBXBA5U2v9KlwpeptYyX02LPVkcmKyOJ5CdQCM2r9XI59aZjVZnEyX02J3xC6URIYsVhkbzWEoXcDyize3pSYy920c8bUbF3LYWSzkEntftXUxQ2q2RzdhI1JRQMeG2jHyqSa9waEnPca7yXYDi1+5A7n3q1NqNCWuQLI47E/falSkukEiINQWbRZg3p8QWWAPqfam9AhfJc3mwMpcRkMy2s6ke4IpU0pqglwMvR+QnMJpcZiVuhPC+UNIedh2At96TkyemtsTUrHOE4PAyBf6UTGwAAu+/Fz2FKSyTN4Rd+JOXhoI5vLrQ2uNzpf3+YFHp2920yXRmRA4YA1Tlwxl2ZGbXRZOTf0mc3S48o771y9RjxR4iuS3FOT7ZZ6UxXg+Qm9QTOhj6oMdb5a2Jw4aL88Z291PNFhW6SQvL7VYjYbJ7byHUfT9I/512cWjjHmXJy55nIc8iiDLpbggg/Ii1ezqnwLiKmTS42GSTBYcmysdQOnSN9muwNrgDevTlBq5I1WHOn8gxcOJimlkRkRrsGmZrixB22BoJZcbj7UeSl8n3xkzMSRYazC4dyFCgeUqu4HNr2rMEqs2SM4y3MWSaJ2Bk0MllJvcK1wovwPahzLdyHCW2/uMPXePnnmWRoGi2C3axLte4vba/ap3TYxT9tWaz8MZUweCWGQqsrku+nkFuATfcgWFGmhRT+JOaYIvDHJ4byBSWOkEgG1gfc2PNLytFGFypi1BnOHQf0gFHstqVuGtMLdf5AMLisNmELWF1WS39wtcj2YX+1dTSpSi4M5+RtOwt8V8CsuESaMtrRhYWv5X9RRaWTjKgJq0X+hs9XFZeIZ0NgpjLMNmsLd/Spc03DM7Ko4VOCcWWsgyVhhpcDiWDxNYRMOwPb2sbEU2eqhKanHhi/Qkk0+QhH0nh0w34Z2ZwRpuT5vbjageV+p6lGW3Da2YHms2iZ4R5irFdu9jaus9QmrJVj8HZ5NTFIxYc/0h8qll9RqYDiy5ZVcst7Dn5mh1mRxgqY/TY1OTtFfBdPryVv865jzS+S39nj8AbqTLBEQyiwPI9/aqsGdvhkuowqPKLXRnTv4sszPpRLA2PmJPAFVPK49ElGh5NluDwRLO6K3OqVgWt7D/pWb8mQ9SQ4ZllMOKwx80biRCUba+42I7ihTcWeEn4OZuynEYUgalIcA9iLq9vsKdn5pmIZc76JjxeJ/EYiSwKgFFNgbdyeeKCGaUY0jXFMJZpjoG8LBR2Yvvc72RByP2FbitPd8Hn8CxJ00onG/lve3aqp5riB6bTK3WGIHiaV2Ci32tXGyy9zOhig6Qt5NHJLLpiBZ1O9vQ+tK2OXQ/1FF8my5D035P6zXJ/SvH3702Gn2vc2Iy6rdxFGddR5SyYiRFQ2DGx9R2rtwyJxVnPa5LOR4V1tqUip88kzyB/UmOXDYuCWwAk/pykrdSoIIJI/ULn6XpMY7ov7GRyW6LGOwuNlkLQYiNYjay6AwG3Y96DhdoOwT1H0U5gmxUszySol7m1tu1hwKOM3dJHgb0J0/G8YxbG7K7CxICgjg/Osy7ro8UfiFi0bw1RwzKTdVNwLgWJ96VjizUDcgzeaPZZDbsG3F+e/FWY8MJ/UgJSoq4kyFy5ZizHck3uaRm0rjyuhuPMSrPPF+dWHzUj96jcB6y/Jr0vXuFlgwYkZdQZDMLXC6UYEt73IqzTwk7/InyNBd/iTgACGb5EIbH5Uz0JoDcmZblXVyxyyJeyNIzITwAzE2twKTq8TbUkU6bKktrG/MviNFHApDiSU/pU+ncmpY45SY6c4x6YKxXxIxOKJ0gRKALW3PzJroRwLyRWVOn8uDPqYcm5PqT3opyUVSPApuTTjwwYQ/wBIfKpp/UaiXp2AGM3/AFN+wqTWyuSiX6ONRbCE8IXiuey9Gd9eYkaljHuT/FV6aPkg1k+kDMjz6fDBvAcLqsT5Qbkcc10FFMgYXye2Pxi/jZiNQILKAD5RcDj50T9seATWMtaLDQeHhjqCAgO51WPNtt/oKnb5sIyzpPLMXisVLJhpQjoSWcC1w5PCnttTJSpJNHjRsP0zKy6sXi3ZFHmswRLd9TLv+9LTb6R4X4M5V8yRoP8AhRr4cdhbygbnf3q5Y9mJ2Anc1Q3ZjmOldXepVJMpquxVxWHee7qkjd7hSRv71DNO2UxlFVyWvhrAqNPI5s7WVR6BSSSR86PFwrJ8zuVGhYnrLDYRA2IlUHsi7sfko3qltUT0A26ow2MPjRBlPDB7X24PtXo20ayObHx25FZTZNmyUhJ+IVnhQdy1x62tVOCF2TadtzsSMDnOJgFo5XX5GnNV2i4nxfU+MkUo2IdlYWI7EehoHH4R4DGRwNIZgPS5A+1BJM1MgUUAQUwQsuq23rVeKlyKkMfRmQ/iZfFYHwo7H01NyBSM+auEFGPA8dSSiSF4h+YjbbuKTh4kmzZLgy1oSD5v2P8ABrpqFCrI3QW2+1eaRtlOaC9JljsJM5jgB8v+/oaFYk+Ddw19NZabWNjQ5F6ZsZWPOHiEaioZSsMTmI3qlSZlBfC4pRHb2pc7uzUTdNTAo1uzEVDqnc7OlpPpJpcYCSKjL64M/wCqlDPqt9f8V28WHbhVnCz5N2VgfK54kcmWPxFI4vax9aBp+ALNEyzLssYg+JCL+5BHzvxQ7Zs9aGDMM3wGX4Zvw8kbytcKsZ1HURyewFbGFvkyzLsqzGaFi8cjRk8he4vfzX25q3YpfULsI531ZisUAsst1H6VAVPsOT86KEIr6UY2yx0pKExEZ9Tb70WojeGSNxOsiNCx2VviQVXy9r181LVel2dTJjTNQyyLQgWwUKAAB6BRXRTtWc+RnudZe5zKVlFkKqNu7Abk1Nm1MYS2jYwbVgTqvJI/xWHZo43ZxpvIzaFsR5mRDeTni9qZhyLIgZx2jTi9BK4Y+HKwAYtHGqLELbAhfXfm/FUcxVgdiV1Avhv5aKHJFnS8gPOyZjHHHqkkAbUoHFt7Lfna9/pVWCajuX/vI6GncMSyX31+nYFybp+TGTrBEPMx3veyAcse62p2Tao2zV2PUHwWJ1XxN7A2VUsSbG17nbe1RvKvCGUZJNCysVYWZSQwPII2Io2YexRg+x9D/BryijzYay3KXkPhqCNVtRvsFHcj1pmSXpRMitzNcyPCrHEI0AAUff3rlbm3bK5pVSB7RkyFbd6o9RQjbFRi26Ap6UV3YGe3oAt7ezelOjr5UDPCl0V8H0fG8vhHEi9/0p+29D/iNvbRV/hWb0vWrgasJ8L8MoJd2duxJsv1UVr1UmRqKCEfTEK7DDxt6gqLfc/5ofVb7YdIJSYXDxQ+FpVfTbe/akuTsxIT8wlsaw8IUDXFWxSowkkkIBsa2S4PBjo2RlVrchr/AHH/AErmauDTTL9JLhocXw8c4uy2b1qJnQT4M565ytomW6nSRs4OxsePnXejqIZoJLwjh5MEsUm35E5oz7/Wl7QLPhH6kfvRV9z1kkbAcfttRxaXRjJbnvsPSj5fYPBZiFvn6enzpyBYxdGQeJiowdwDc/Sg1E3HE2FBXJG+5dhlVb2r4rWTTZ042Zp1R8R8dDO4jskSsQv9PdkH6rsPau5ilJ443xwTuMVyOmT47x4IsSd2kQMTa2/fbtXC1eRvNLd2PglXAq/FbDMYo8VGbNCTf/S1uPqBVv4Pq6yvG/8AUK1GP238C90/1RIJvxN1IC6ZQLXZf7tPLW9q+gik4uD/AEI3adou5lIsmKC3BDabW7h7WtSYe1kWtviiTpXAmTM5WYsAmsehsDpHHHFNf0zv5j/Q6uXjFhX2l/VD02XPAxlwiKJCLMSBdwOxP1pNiC3lPUhkfwsRh3w8ltm5jf1sw/wa2zRM63+GL4rFePhjGqybyBr+V/7hbkHvTYZUlTRlWI8/Qs0M7QylVC3OpTfUAL7A8X43oXqa6Ruwdockjhh0xCwIuSd2J9STUuXLKUvcOxY7XB7kc5UlCd6S3zYxx8DTl2XqTe1c/VZZSltQ/FFJWBel1H47HRMP1KwHtuK7UecURGp/0v7f3F3qrL3w0wnivbVew9RS3gTe5Dcf4nnji9Ju1VFbB9dzs1nA/wAVvJCaR09nyNFf87nnbYeguaO0eIOpZ0k0OAAwJFe7PCfjYNRrxggYVtqsx9GslO9HVgstQYsxcV7U6X1MfHaPYdR6cx76Hx4xEwjY2ABZh6gelcSGJ79suDq5M6WO4mkY6LCPD4csSOj7BNNy38/WrYx29HOlOUu2YD1n0IsMrtg3SWIE3jL/ANSL2YHn53p6XVoXYlGPSbEWI7WplV4MuzsEfL5Dej4PEsS+m3uefvRxQLCuU5TJObRqSL89r16WWMFyeSbNY6c6A8OK5YrKRcG/BHa3pUc8znw+huOWx2gl1B1OMPAlx525W3AX81xzY/zXzWDTN6hqfUf+fgvk7h7TOup+plxh1FdThQFRFP5QTx9zXZcub+5ixpQa/lv9bGv4Q4wSYN4/N/Tfv6OLi3pbeuF+Lx25Iy+UZgfFB7PMGk0bwvfQ4sbc/SuZhyyxzU49ofJWqZjXV0CYeZYorhVUDnfje5HfmvtNFNyx7pds52aPNIg6ZxZ/G4XUdjJGD8r7fxVE+WIcE+zQ48WcNnEmvyozkH/TJax+9MxXOEo/ZNfpwynNTw45/wALcX+vKNPVt7VLYmj6SEMLHcV6zwFzLO/wbKsgcxsCRJyAR+lu4PvXm6NBmLhE0v4m+oPbT6BewtwDS3yzRe6x6mXDv4Z50g2+dLnFtj8U1FAnpvMPFfWTSnwbutmpZJiFK80iGLdJsOcqSFjNCMPmkcw2jxClGPbWOK6kF7dopvfja/hd/p5GHMcrSQeasTZPQr4votd2QXPoeKE0hyfMPBk8Mx2N9weRWI0aOoINUAkW3lNz8jRIxikXowTMoHsKrx9Gss4Z7mmJ8ipyomxrgWq1/STrks5JmjQSrKnI2Pup5BqfJp45OfI5ZXHjwPuY59iJ/AMF0ifyyOANaKDdtN+Lja9c2acJbWURpiJn2c6ZZ0jvZ3DE7eZCvf6m9VxlaTaFOJ1kGVQY+VIpZDG5JCkLa+2wPr3ocu5+5GxpcDv/APyGCEjW8jA7bED6Xpayy8B7bLebfDTBxLEUidmLWbU5ItY8722pcsk/k9SDfT+SRwflA1EAFgANh6DtS6+Tzl4GeCIelaYZr8XsrcNDOg8hBVz2BXcffcUjLFLks0ubammr+Pzqv/grfDaDXmGorYRxlwDyQxCg+3eud+IzcMDS8scpqc1SpJJUaTkGVxwNMUXSX06rCyki9iBx37VB+IZoZseNxfPNr4AxRcW0znN5Lb1zYrkoMvzrp1JZnlZ2Ibt6H519lopt40jn5lTsrTZaqFXUDUpBB91NxV3kSw71zi/H/D4tPyOhRiOVkU3Kt77m3ypcbx/vI9xfXzF9l2iccm7Tz6muH8SXRoHQ+c/isMpJ/qR+R/cgeU/UfzR6iCjLdHp8o58VKLcJdrh/mM6ikIIo55hg8R1C4Ugn3X9Q+1el0eQCfBBIgiN5Qbj5c2oFwGmYp8SM0SfFkKLGMaGb+4g/xuKxX5D4pIG5RmjpsL0LgmzI2jT+mMxkWMsTzXOlqFjnRX6e+KBePzs4gyYZzZwRJAx/vXlfrtXTxZLW4njUJ0+umP8A05mv4iBJB+a1mB7MNjemSVMTKLjJph/DWJ51H9qEEF9S5SupZgLH8pt39Kw0H5rOFwxuG3IG/FajwseOtEYZtxVsVSPM9iltQTdOxU1ZzNiLmnY8+7gz06Vl2DtVq6FeR+ymYrhUT+5T+9cfUv8Aesqj0V84GE8BmmiKRx2jhZQBLPJp8zMeyjsPal45Pdwwmc9C5KDig+zrbVG/deefXtTJZXLj/cFI0zViTtqVh2uKWHyujzH41yyxORcDUQo232G/0NaAzqFt71jPBSOdRywFZZ4rdQZfHi8PJAWHmHlPow4IrHTR6LadiX05lEcE804feRUQLYARrGLWHrc18lqdTPJBQaqm7/X/AKOpGCTtDI2YIByKkoMW+oszTSbGqtNhc59AydIQ5MUT3r7bTYFGJzckrZVxLMRa9USikgCzkCMA+HnBEE3c8Ryj8jj032NTb6do9yS9NZzJl2KPiggA6JlHdb7EevqPnTMai16D67g/7Fmqj68f2mHfCmv7/qbbgMYsqCSNgyMLqR3FTOLi6ZEuei60OpSp4IIP1FZRpn8eIePCuW5jDc+3F6X4DXZgOOa7sTyT+9agwjksQNDJ0ajSMG+mK3tXBzq8h0YfSIOZyESlr2N9jXc09KCOfl+oaPh91L4cxSQ2SX7B/X61R2jJe6N+Ua3HmCoPMwUUIktpiVxEZVb25B9x6Vhok9c4i0SIHa+okgjsK1HhQhJPc1tnqFOY1ajCurb0nIDI7OHPNDh+oXvJUxejmunvpA1ZpmUoWw8RAH5BXJzO5tj0jrGYBHA8RAdJuL9j7UroIbuhMKuh2IFrhV+Q/wC9HFGDfFEBvxR0eEXD49ZpZZBwz2H+ldh/NDZgbwi+tYaEoYV/tH2rDC9Go9BXjDAOtc5mw2NxEKnZXJHybzfzUM9DjlJtlcc8qFbE9S4k/wDyEVq0OFeDzzSO8vzCV/zOTVmDT449IVLJJ9hla6iEssYC2sX4oZ8o8OmLSMxW24qJY3Zrmih1d06J9Aj2mQKt+zgjhj/PvQ7lW2XX9Puh2HNPDLdD9V4ZX+GeZyQ4j8MSdL3BU/okUcgdu4NUOTnjlGf1Qrn5TD1eLHBwy4vpmnx8M12Cc8GpbJ6Eb4mZgIo5VA/4gG/+f8UEg4n54ma5JrTQtkL0MkahhxOcFBapp6RSdjo564AbHxDVeLHtVCMmS2XspyjXLHHe2tgL+l6c1XIEZ0x96clVpDhp7maP+4mzqOGUcXpbSfIUo1yaXlhAAtXgBX+J+WeVMQvA8rDsL8GtPCChrEjROmbmrkYVQ29JyGS6CuH3FHpo2yZkGLiver5pUbFmpdN5ikeFh1gnyDgVx8n1MpR7mGaxMDpO/oRSz1jb8PpC2HBWx8zAj602PR5B3Ocfo8OIfnkP2Qbsf4+tZOVI8JGPwn4WUsBaJzcW4UnkH0pcZeDzQw4KcEA1poXgN60EvRVph+cviq4/8UxFvVfvpFYxi6E+SsCLGXyWNNxsFjHDJcVdF8AMsQPY1rBYzYNtWlfUgfc0h9MXXIx41mudF9TNZbc3vt+1RcvoeInTcjLj1kC2Gt2Jaw/uN7Cqlw8v5RKtR/42C/5malg8/RtybXqVslM9+LWaK7DSdgtvqTelt3IbFe0x9zTAQpknehkFEvY8b0yPQDIME9qMBjh0iL4mL2N/sKKX0grsKdYYTUFljJWZSSrDm3pSYvkfGSXD6GDoLqkTx2kYCUbFb8+hHzrX9j2XG8cqYzdRzCTCyxnupI+Y3rLFmTQtWo8xGlmFzVW5UaRE96XJnqCGFm2p+m4ZPONFqBbsL1bk+lgx7G/CvaJQDawtvxzXEy/UUFHFzN3C0uzxdyDq3E4VTHEV0kk2Zb2J9K8ptHh46VxEk5fFTG7NZF9Ao5sO1zWNtvkKIwTqGBVgCDyDxWBC4JBh5BGD5W/Jfsf7f+VEmYMGGzEWFGmCwlhswDcVplGJ/F/L1XFtIpvrsW9jb/tXm7DRn71gRcy2K9UY1YLD8UJ7A1Uml5PLHOXSJUiYHg17fH5N9HJ/Cxo6ejJkU9l3+1JyuoiEuTvqvHlQEVirG5JBsQOOR9a3R4lJ7peDMsvAl4V5IZBLE+6m4DeZeLbg81XLDH3V57MlnnOMYydqPQXwPUDSMwljttcshst/dT/Fc3Pp3Dpjcb3Cv1bmHiNYcVNGND2xZdaMAKZLahfYSCGYWtemR6AZxlManc15KUpUjHwgjguoBBKrL+VT96uyRSxuK7Ew+q2G8ZnqSjymuWpPyPnD4Fs4oQTB0XcG4AHryKrxK3faff2HPLCWDZLiS6fzfgap+r5J1KIGRLbgkFr97H0o5aVxi5Mj9TmigjcVMhoiwQ3Y7/7vRJs0u4qCw5rzZ48wEXvVumE5ArBH5hv3qnK/YLj2MOFktGb2Ivwa5GXwUFPERj0tSTDrBQXrDTWshhCwIB6V5hIINXjTP/iQxWLUpsRuD6EUS7PEGV5rIY0kuPMLkEbbAe9eb5AZJiOtZol1Kqfb+a9ZgM6xxf4mPxSuk2XvfcgE77Ub8DPCM/kg25rx4J5Hh7sBenwdJh4oqU0mabl+XrpG37Vysuabl2fYQxQhFJIsTYFbf9KCOSV9mumui1lWAVUMg5JIt7CulGbcUmfKa6EY5XSE3rEn8Uw9Ao/muppP8s5eTsCyJtVLARWVbKd+9TZ1aQ7E+QHjobtzXOmuR6IJMNtzXq4NPcLFbvQxVnrCTxXXc0VA2QRQaY2YHe9v970/DGk5C8j5oGSIT3oZSdhJBfIMvBDSEk22A7UiQQQxkV7GrNI+xOUly6PzDf2q9rdFoS+C7NIQflXEZX2f/9k=">
            <a:extLst>
              <a:ext uri="{FF2B5EF4-FFF2-40B4-BE49-F238E27FC236}">
                <a16:creationId xmlns:a16="http://schemas.microsoft.com/office/drawing/2014/main" id="{7AC4CF50-39B1-45E3-B005-8B80C91715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1273" name="Picture 14" descr="http://upload.wikimedia.org/wikipedia/commons/0/08/GBNYShotgun.jpg">
            <a:extLst>
              <a:ext uri="{FF2B5EF4-FFF2-40B4-BE49-F238E27FC236}">
                <a16:creationId xmlns:a16="http://schemas.microsoft.com/office/drawing/2014/main" id="{F79B4818-ED67-477B-A291-E2FAA448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85863"/>
            <a:ext cx="3609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https://encrypted-tbn3.gstatic.com/images?q=tbn:ANd9GcQKINE-dlEogaGWp6kdSk3K0IcNuw_F8JGk7ZrxNWAFKnCkNxwi9A">
            <a:extLst>
              <a:ext uri="{FF2B5EF4-FFF2-40B4-BE49-F238E27FC236}">
                <a16:creationId xmlns:a16="http://schemas.microsoft.com/office/drawing/2014/main" id="{7A4B96E0-5B6E-4844-8EBC-89A22D2E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719138"/>
            <a:ext cx="334803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6D804FDA-C681-422F-AA0D-E1FDDBE4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" y="539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Basketball</a:t>
            </a:r>
          </a:p>
        </p:txBody>
      </p:sp>
      <p:sp>
        <p:nvSpPr>
          <p:cNvPr id="12291" name="AutoShape 2" descr="data:image/jpeg;base64,/9j/4AAQSkZJRgABAQAAAQABAAD/2wCEAAkGBxQSEhUUExQWFRUXGBwbFxgYGBgcIBkaIB4aHBogHR4bHiggHBwlIB0eITIhJSktLi4uGiAzODMsNygtLisBCgoKDg0OGxAQGzQmICQxLCwvNDQtLCwyLCwvLTI3LCwtNC8sLzQ2LCwtLCwsNC0vLSwsLSwsNCwsLCwsLC8sLP/AABEIAKgBLAMBIgACEQEDEQH/xAAcAAACAwADAQAAAAAAAAAAAAAFBgMEBwABAgj/xABMEAACAQIEAwUFBAYGBwcFAAABAhEDIQAEEjEFQVEGEyJhcQcygZGhFEJSsSNygsHR8BUzYpKy8QgkNFN0ouEWQ2Nzk8LSF1Rks8P/xAAaAQACAwEBAAAAAAAAAAAAAAADBAABAgUG/8QAMxEAAQQABAMGBgICAwEAAAAAAQACAxEEEiExQVHwE2FxgbHBBSIykaHRFOEj8TNCUhX/2gAMAwEAAhEDEQA/AM0y7zsxBi0deW2PdKuzIpJYxa0CPKYtYbYo5ckXBuPIHEVNyGI2k9P3YiiuZ4wZv+0ZPzx0uXDUywbxzGnmRfYbmP49MVqtQxBv8ADj1w0zO378RRTUCwEEEEEWMjfy+ePKUZroulmloKruRMmLGLHeDEYLLT77ukLgNPdg32MlZjpEfEDE/F+z9TL6cwXUqjIGA1bE6Sb+owN0rGuDSdSjMw8j2F7RYG6mrd1J0tmAJAVR0AgCSeZtzsAb7YuZI0SsMGqsDI70qQRHQSbQbec84xXyORbMOwUxpjVqJg3gxHWDuMeM5w9sqUnS0hoiRtG977x8cTtWZ8l6qfx5Oz7Wvl5rrg2aah9oCRqWN1BsG0k2O9xfceWG3O5pVpVNAElZ67X57fz5YFcG4WHcZmVAdBqTQDJKqSZYncwTI3n0x0uXZy9MeKxVjy6H6yPhiu2jsi9t1f8AFmprsujtu9Ae0Oa7xqdSAJQiAAANLHkAOpxL2a/rKqnZqL84nTpf4e7+7B7LdnFGXCVAj1QW0udRVA0EwoKy1vePyOJ+Edl1WrTYOqwrCpraA0oynTAmYJMG1hHUZZiYnmmu1RJMDiI25nM08vZeeHZGaVZAY1hk/FpMG/8Aa32tjpaPh0bkMyk9f0NQTE2kgYtcGcEVIBEVGFxFxE8zznEVOrFRwTtUQgSfvMU25e9gMMr3TuYToEzicNGzCRyNHzHffvVylWYAskyGYgiNzTRxv64I8RapVopWeWIbT42uPDMxGwIPzwMylBhTAJKkhdjcEU1Q7c5E4tuNVF6TsW1FSCSTtEzefOMF/lQ3WZA/+dicubIa64bqvwTMlQ0kAd68E258v55YN5+mCGioxYnUASwEgrFtB8IgWnrfAvg7NToqrqouxlpEguTz3HikW3OJKNZhvBPr6b2F/TBJJmRi3FBhw0sxqNtqXL5NwRLM1MX1hYBMnwsFN7X359ceKzaK1RQ8E09WoiTc9OZjzvHXEWogiNp1RJ3vt03xYdQKgqmoQzLo8JgwCLyCD5eXyxUc0cn0lXNhZoSBI2rQkVWL1El9Qp7+IG1SnyDKw3/EPjiwqvO72TrW5j/z97+vniHidLVUd5JDIqQQCdWqmZOtXB93oeW2+ODI77SVC+7R5AD/AHPl/wBOmDi4QLzIo+HYknLk9FKtN7GXsjc6v9r/API8x/Ecu11+C7e63Opv443zPp19Ryr06ENpt7kG1KNv/I9fLyxJ9k2iJCkRpogX1c+58+nw627ExNq3brLMBiH3TDovYqlQgJN9RvPWPvO/Tr8MQ8Qr6kESYkfl/wBcRVqekqCQxVTa0XYn7qoJg/hHLffFygGCabAE6ojnEbdY/fjb5WMFuOiFFhpZXFrG2R+PFecor92CHRQNMhgPvBRz5Tip2dzE5iklZ1XvAwpawpSZnxCOeqzGY+UW6uVnTBggifMT+cGMLXa1wayqsDQgFuVz5dIxUczJPpNq5sNLD/yNpH+1CrkKtNK6h0qB1qEKWanMeJZVQ4gmU5qTBBg4iPCFKFkNNaqgvQrIdSVJC6ZBUiCFWDAiSCI2s0+KUeI5L7Pm30ZiiB3NQm7xZVk7tf4g9ROI+B5E0KK020kgt7u1yT+/AcViOxb8u6a+HYIYl5zXlHEc1ZyXbrhxQDPZTTmFMVdFJHDwerNImNr+RxU432m4PVplUoupJsVorTK+YZZmOhEHCpxfsyVdqj1kQO7ESestuY5Y9U+xdRoiqgEe9BJ8rTEfHBe3jyB5OiB/DmMhja02imf7J1Dl6eaoHvaVRdVgQygmaZKn8vO2q8DuB8KOZ/qaqaxJNM2YDeRJ8QBgyNsaHwzidSl3aeDulQIRpJYgCOZ0lTA8JU877QK7T9n8rWPf0K9PL5gePSagUk/iWTqB+u/v8rjnjk+krM2EmhFyNrruQBO0+ZyLVaLqDIK+gM3Gwbfex88DKfHcuLlKkneyEfU3HyN97XjznGKteoKVdKFRwQneEGdwJZqbQy3mQMUs9k2VQ7ZenpIBBXvYuA0GTZoJBHVW6XKl1Yz2Yp1UlA9NXMEkDldrAm1tp54rNW02j+fLHqs66EULp0gzFwb6j5k22J2bYcxHEswdcA7AC3Xn9cRRTEokA6S5/CWI+MxHoJM8xtiuKxnl8h+fLEOkDnf+f88eq1SSCY/jzv54iivNUpsniOpuYEgD4kXnoNvPEGUampZW1AGCsfI8jtGO8uRPisCIkcjy+uCVGiNZAZ0y7qQSxWWI30rsIJgkmBqN5IBiiq0c2ASFLTYp5NII2ieY+ONG4vQ+0ZWotpemSJ5GJH1jGX8IIFcK6yDIG/KYI26RjS+zOZ10YJkqxHLbfl8R8MIY9tNa8cCux8HeC98R2cOvwVFwDLmjSeo7I0iSVJIAUSdwOc/TEfahpoU6q7Ag8vdYX3+GLVLJCnlxRdjDEoSASdLMdgtz4bWxaz+SV6JpKCq6QFBgkRBHlNvTCub/ACdvwzV5J/IRD/E45L87/ah4f+gyqljZKZY+l2xJwdIooTuw1Nvubn8/qcDe2tYLlSl/GQtt4Fzv6R8cX+BOTlaP4u6UX/EBH5jAX2Yy/wD9FNR5ROIh/wBG+v8AQH3Qnh9XOVcwwqB6aHVogKFW0rM+/tF2USReLYYcsSyDWPER4hHPY2wJ7P8AEa9daned2lRI8KgneRf9J4YII87Rzihw7jGeq6WFFO7aIbSRbrBqYYmheWj5Wt77pJYbFRNefme+9wRaM8ECxW0mT39QtcWabj023vfHWTYNWqeViLG+qQf56Y5wKgVFUsQddZ2BEQRZSQJJHiUi97YkyNBVqVGBXU5kgG8AkXxgkh0p417i0VrWmOAcM3saXM89RmCU9QjSXKrJgkgAdNjJ9Md8PappOtajAAEErfYz6i04jzqxU1d8aQZQNhfSWO5HmLeWPGWbvhpXMOyqSGgaRMRERcRPzwxHFCcOC778d0lPicUMaWx6ngOFVy/Ks5errqNZhpAEMpBBvIvy2+ZxHm3Z37tHNMAAswAJkmAAW8I69TIjEq5gHM1xN2IqR0DFt77/AMRitm6mirJFmAvDm4IBHgB5Xv8AxwKNrHYgNOoA0vwTEz5GYIvGjiTmrhr/AKU2SFRGKOdUbsWBIMTEBABa9yd8EstSVnUNMmQoBtqPM/AT8ItvgVQaozq2jSl9RIcSY/tDrH1wSy2aZKtMoJPikW93SVO/6w2vjcjQzEgM5a/lDge6XAOMpujoT5e+n4VXiFYrTJX3rAWJgkgTAuYmYxWyDPrhmdhpB8VNxeBzIgb7fwx644f0Dc7ryn7y8pE/PFLhTzVHhA8IE92B90c9Z6dMDw0bTh3kjXX0RcdNI3GxNaSBp+XIhxSqwUBCQSbkKWIHOAAb7D547yLNJBLEQpGpHXcCbtv6csQ8aUkKAAbmxUN9Cy/nj1w6gVZvAF8KiRTC7ADcO0+kD44jI2/xC6tf7VyTSD4i1lmuXDZely5fNBQCSUBAHMywH8+WG5ezyos1mOo/dQgAeRaJPwj1xBwCktLVXMB2XQCeSgkmB1JO/kPPArjvGlLXqGPNyJ2tCkDmOXMYoNBYC7U1ohTzvbI9kegJ1KKVqFFVMIYHRmYn5m5wCq5TLZn3lHduCKVVVioHH3Sd+VpkWYWxQocXpE2ZpPRn8iPeJGxBx1kag+1BSxKV0JUEX7weKLQBIk2i6jriQ/K6+KBKXPZlcbHjaVu0uQfKOo1GdU06iiJA8m2IO45eYIJaOy2YeplkZ2LMS0kxNmI5YMcX4bTzdB6RTSTdCTPd1OR/cY3FsBeydIplwjCGV6isPMOwP1wbGuDogeN/ta+EBzcQW3pR9Ql/h5qZnOFKrs1OnUdwpiPCSq7eowY7X8ZbLoq04FSoTBIB0gRJvabgXwH7M1gufqg/eNUD116vyU4v9tMmzPl6iqzBGIYKpY30kWH6p+mMua04hjXDSuvyixyPbgpJGn5r348PQfZCuC9pKy1aYquaiOQCCF8MmAQR5+tsHO3GSD5c1APFTIIP9kkBh6Xn4YU0ptXziKBcMs2iADqY+UScO3a6sFytSfvQo9SR+6T8MXiGtZOzIKKzg3vlwcolNgbX4e2izzKmGEWjoY8sSDOuzBCzMAZgsSJGqLepP949TitSeCb8v8sesgJ1N6D9/wCen546i4CstYiLxcfuj1gfPHaVEUeMKx5EgG23P0n4461TYdbD8vTxRgdnAGcnkLC/IWxFF9bf9mcl/wDaZb/0af8A8cfPXtZ7I/Yc6RTWKGY8dGBZTPjQAfhJBA/CyjkcfS9esqKzsQqqCWJ5ACSflhe9oPZheI5N6MDvF8dEm0VF2E8g11Pk3liKL5kzHDdBKNUSYH4wZ8oBEAiJkX8pI+gfZhwWhV4bRatSoV31VQahpq2oCrUCwWUGALAQABYADHz5Vrmk7IwMixBF1M6WB6EGbY+j/Y9WD8Jy7DYmryj/AL2piKLKvbdl6OX4lS0ItMLlqbAIoUSKle8LHQfTG09mOE5f7Jl2FClLUaZJ7tZJ0C5MXOMg/wBIegGzKsB4qdGlPmrvXA9YZR/fxtPZT/Ycr/w9L/AuKIB3VgkGwrJ4VQse5pSDI8C2PUWscd/0ZR/3NP8AuL/DGDe0/iuZTimbFPM5imiGnCJVdVA7mibAPuSxkAed74Hvx2uKVKp9or/d1TXrXtB+9+JRuOZmJlplFVSvO67vVb/xHI5Smhq1qNEKgnU1NTHpaZO0DfGc1+1GmtWZKCGk7Lo7ymCVAULA5AGJjlgF2bzGYzID1GqNTgFZeoyljBJ8RI32H3cX+NKVUWt6jCGIm1yN2Cfw8X/d2570YzPFMnXpeNBTYkSy0aYNrwSN18vLCj2kz1RKZXKqahMDUougNpC7z9B1xd4fnBSoO9ZfBso5sxmIPQYWP6TOokWkzgZAeQXC6R2SPja5sZq1t3YLgiJkaPe0V1kFiGUEiSSBcTtGKHtMyFOjlBXp00Q0qqMxVQNQaacHSLglwfgDywJ9n/bc/Y80K3iOUpGqnVqaq3h89JUCejDph57T5b7Rka6rcvSYp+tGpPqBjogNcLrdcwuexw122WN0eO0XEElTzBViPmBBxq/Y/htE5Skxpo2sawSg2Yyu46RjBsvUqVCoQPLkKvvRJsPuef54+mMpQFNERdkUKPQCBgEWEZG6wmp/iMszA11XzGhWU+0rMJTzlOnRVaZp09b6EA1sxgBtMEwqD+/gIeKUtnkc7qSLReQCBuN4OAfHeMNW4lm6glw7sECqTCqEVWkbyqz5YH5uvMA+GD4i24Fg0g7RznpjU2GZLROhHJZw2PlgsN1B4FbN2WzS1MvLU6ViYqvTkkeYIBMGRJIwF4jxqqNTUe4ZDuUomkdN7FvGCPKB8OWacUy1Soq6mqkFAWSKYpqTLgBXqKZUETPimfENhPnaBWnS7yhUpLoCUSDVJCklhqC6yhvqG9jbSBAgYGgNB9LUdIXuLiNN61r3RrtVmAtJ6TqwYhGAIBBUsCCDOk/PF/2RcGGYzb1WQd3QAmVpwzsCqi0mwk/AdcJPaHiVVlp0nZWRS/d6blVEEqZUNYnZhqGxvc/QHs67P/YsjTRhFV/0lXrrYCx/VAC/s41DC2Npa3YrGKxUk7w524FKz2jo5Shl6latl6LrTEhTTp+JtlUahGpiQo9cZVwWi9WrUil+kepHhWgoJJc+HQ5bSI+9ED44M+1fjwq1kyqt4aTAv4WINUiykgRCq03O7D8OCHsby2ta+YMnxhFmmqbKGYjwhjOuJJjpznT42vYWHZDinfHIJBqRzS32uHdVO5Z1BRQGvzgkQN4lgeXLCfVr05jWW8pHQCIA6AfLGpe0bgzVM3TKq2iosVGAEKV9SBJEC9hBJMAwmdoOxbBA9GtBmPFU1J6swpKyR6MOsb455iIcRwC6AnaQHHc6oBRKfdVyRYG46RdoB2/PHRzj0qlBwIFJlgkiQAY5CNvPE+e4fmMrasi6SYDq2pZ6Ei6n1AxHl6WsRIc/QevX0/zwM202UYZXDRaRkNTAs7IisToLmC99gACTHWOeHTsvwuj9mT9HSaS5LBUaSXYkzFzjLBQq06dCo8hSvdox5inG19jPxIY+j52I4ow8DkBWNpmQx/j/ADzwwydgeGuG6WfhpOzMjDsmUdn8rq1fZqGqZ1d1TmesxM4nPC6H+5pf3F/hjDvbrn6qcRRUq1EX7NTMLUZRJesJhTfl9MJPD+M1Vo1WNeoW+7NarqFoBA2iT15bc8PloPBc4PcNivpp+y2TOqMtSQtu1NFQk9SVAn44w32u8IrZbMIrXy5UtRbq2zh/7YkeUGRzAd/YT2mr5qlmKOYqNVNA0yjuZbS+vwk7mCkgmT4o5DBD27ZdW4WXPvU6tNk9SdB/5WOMdkzNnrVEE8gYY8xyngl/2DcKoV8rmTWo0qpFeAXpqxA0IYGoG03xP7beGUMvlsuaNGlSJrkHRTRZHduYJUDmAfgMWP8AR8EZTMD/AMcfWmhx3/pAf7LleX+sf/zqYIgrFASNpJHIczyHqSw25jGm9l/Yj3uXWpnK1SlVe/doE8KmIDagfH1iwmOWD3sp9n/dBc5m0/SkBqVJh/VC51MD9+5gfdEc/d0vMZ+lTMPURDEwzKDHW52xFFS7Wf7Dm/8Ah6v+BsKvsh7VLmst9nL6q2WCqSSCWp7I0jciCpuTYEnxYau1f+xZr/h6v+BsfMvZXtAchmaWZpKBoIDqpvUpmFdYJ3Mah0aDcRiKJ49uPY8JmEzaCKdY6ahEeGrG58nA+an8WNC9jlLTwjLqDMGre3+9qdMHuKZGjxHJtTJ1Uq9MFWHKYZGE8wYYTzGB3s14U2U4fSy7iGptVU+f6V7jqDuDzBBxFFnXtTKf05lw8EHLJEx72vMaDBuYaLD6b41/gT6stQMRNKmY/ZGMS9up08SpVAssmXpFfFEN3lcg+gg72xt3BXDZeiV900kI9CojEUQPjHs/yOarPXrUmapUjURVqqDChBZWAHhAGK6+zHhop933LFOhq1eurfVO+M/7e9vM/l+K5jL0syadJDT0gU6TadVKmxu1IkyzE3P5YGZT2k8QDlXzJbVYfo6S6TyI/ReI+RjEUUPDg6VzRQVAqSrzEDSSp0XtcGx8uuK2fy7vVbXTLadlJiRf58hO0kTbB/P8ZWkCzKzMfFIBuZ8W3P5b4qUM+K7CsqMgCyQw5mQfIzzxxs2uel28umS0GVnamUCuEkNBAgNHr0tPPFFkjexGGfPcZIUhQBPlhXRh43c2UEieZ5D442wk6rDxl0UuSzTU6Wa0AsalDuoAJJDVaWqAN/CGx9B9gs41bh2UdwQ3cqr6gQdSjQ0g+anHzjVzjd3Tq6UCsSVCoAdyI8xEmfLGz+w/jf2jJ1Ukfoq7BbR4GAYW9S3yx0YfpXNnFPSP2Q4O39NCgUbRQr1DJFtNMsaZnTzITnzxsfbTin2XI5isCAy0yEJ/G3hT/mIwD4JwLu+OZ7MRZqFErb8cq0fHLz8cBvbvxfu8vQogxrqa3Fr00EEX28Tqf2cFQVlvD+D13eV1DVtptpAAuxghQR1wZTsPmKWvMPmU0rOoq0MSYYgMwI1Qd4NwdowSyWcqVQhy4pUbw5rvRl7KUZVBVpBFgBHK04Ddqe0LirXUVSKTIkgMSCCkFoneCR53xRFhWDRteczxuoX0U4moxIBXUAASbiJ0wLgb+LmRixW4vmdC/aFpEABjJcmZvZgNI0EiLjlIsMA1ou9bu6dTu6o1BagYrGll+8LrIBFuZHLEqZfOgEZurXNOVASs5czM+EFjAAG4sZG8WSLBVldPO69BojeX4HTzucy1JgUDVDOkgWAUtuCSCFi20zyg7l2k4sMrl3qwCwEIptqc+6PTmTyAJ5YWvZr2fRaCZl0/SuSymTZCIW0xMSZ6NgP7S8/VfM90hAWlTaAZu7BZawOysAPVuuGIAQwWksS5rpDlWaVMs71WZiWdnJZ+7ZSSSSST3iTJM7Y2/wBmdBKXD10gKpqVmiCP+9cDmeQHPGEZTL6qoUURrLWKo5JabQTlr35zjY+EaslkaeWYqGGtmgiBqZnIkAAxq3gc/XBHODRaE1tmlc49n1qVC0AKgALWloMwZ+7hG43x9qjNSSDAMAdSOZ5Ac/gMEeJ5sMhA0mSY0mZv85/jjLaudaqzEHTqggTytpmGjnucAov2RrDBqmDNcRIDI5YKFuSuoEdDE3OGX2T9nstm3rVCDopFQE0hQSQTNjMW2tjMq9RiNDMfeAuTFp/tEb42v2EcONPKV6huKlaFPVVVRP8AeLD4YtmHaN9VH4gn6dFY9s57rJ5d6Y/q8wsKB93u6oIgco/IYXeBcREK6mVYSPQ4Oe3Ouv2bLUzHir6oIU+FadRSYYgWLr9MB8vw7TwzI1wI1UgrxG9ypt1Fv2Rhb4hDbe0G49E/8KxFPMLtnev9qPtV2MbiuYp1FzK02FIU/GpIYBmZbg7+I79BiqvsPzGjQc5S3Bnu2/j+/BXJ5vQBNzY+nn6YLcb9o1TJojvle9pSFeotYBgxmPAUiDa+rc8sTBYrN8j9+Czj8EYznZsjXs+7E0+FUXVXNWpUINSoQFmAQoAkwokm5Jljfpmftx7ZUsyaeRy7h1R9dZ1MqXAIVAR70SSeQOnmDGw9neNUeIZVK9KTTqAgq4EiCVZWFxYgjmD5jGE+2vsjSyOZpVcsgSnmAw7sWCVFidI5BgwhdgQfQdFcpPX+j8P9UzB/FXJ+GlQPoJ+OND4nwelmHotVXX3L95TB2DwVBI5wCY878hhB9g6xla6jZawHr+jSD8o+IOG7tt2op8OyxrOpdidNNBbU0E3P3VABJPQWkwDFEfx8se0OlXpZ+sM/NWsTqV9Phansmgclge7yMi5Bxtvst7df0jSKVtK5lQXKqIDUyxCsoJMR7pEnkfvDDpWyqOZZFY7SVB/PEUQ/tb/sOb/4er/gbHyXoeooOsAQLHmRA/6/yMfQPGvahw/MZXMU6T1WapSdF/QVY1MpRZOmBLED44wankmpUW1/igbi55CQJPMjkL4ii2P2E9oX0vkqx1QWeg0g8/0ib7gyw9W6DGv4+OeE8SqZd6dWk2mpTYMhm0ggwY3U8xzvj6H4V7XMhWRZNUVNGp0FKo2kx4hIENBtI3xFEle3KgxzutXgDK0pEgGA+YM38pFp36TjYey4jJZUHfuKX+BcYt277UZbO5tjQLGcsqMHV6cw1QiQ8So1g+c7GMPXZz2j5BaNKhrqGpSooHApVPuhUYi1/F0xFEp+0H2a8QzfE6+aoCkabmmV1VIPhpoptFrqcDv/AKU8SaoraaNMCJJq6zYwI8IvEcwLTbGiN7W+GhtPeVZ2juap/JfMfPHQ9rnDP95V/wDQq/8AxxFEhZ2hUpVnolHZkBA0Uy+xE3jSNwTfnig2cqLKFGQcwyxPQwCQPQfTBftb2so5irUqZJ2MqpbUjL4oI2YDkBthRfNtBLm/mZJxzHsokUutG8FoNqDPZkmcV6WZam6EDqSb22vIxGzSZxd4VUXvKbP7iumq0+HUNVudptjeUAUsZiTac87wahScUauoQiCo12K1O7aqYsTADBYHScF/Yjw05Z6t2YVqampJEJUQmAIAsQ7Qf7DeUgOKcWTMrmKo7xu9rlqXdFQxXxaRJ2GhPF5asT9gO1woVWq1KNWlQAYVKjwQCEeoAAFktCmwv73TD4AAoLmucXGytxCCZi5ABPkJj8z88fPXtW4r9o40aeohaNPuhF/FoLtA5mX0+qjGs5r2gZZaZZRUY/dBRlBPqcIOXNIszpSU1ajs7uRLF2JZrxO56gDbGXyNbutMjc7ZL3C0SvUNGhRpiponV4V7u7AN/VBgwLjYzCpGxJocY7OhM73bVNUUqLqAPeXUtFVJN5ZtO1vF5YYfZvQNTN5/MG4NbQp6wzEj4DRgr264I6hM5RUsaVPu6yjc0AQ4ZTyam0tN+R2QgkIs0OiqAA3WcZ2k4qaqYLEljAbSbmZDciI+pxcy/fVILhlVQTDvqZibDYAKPrixRqIIJYMD7jARrFhYbhwYBTcEjcFSesuz1H7mjTNas0kUkNxymo4IFNRzEze5Q45ozvdlDdQuseza3OXaLcfZzxmnmMlQVXU1EpwyA3ABKAxvB077YTPaBmwmfqCb6VtfY9yOXof5nF7sh2XOSDVHcPmKgAqOtlUDSEp0xAhF9BMC0AQtdsHpVOLItZXc6KZIVve0l2gjmCEX63x0WjTwHouS7U+KIdiuDJk6P2uqq/aKg/R+DSUQjcySwZhcknaBAviLP8cnVJM38j5jENTtG+ZdwyGmZMA7r5X2PLAfNgISwQ+FSSxE6N+v8xhGR+YpyOPINU5djeCjOmqzSiU5VSJnvDBknnp3jzGELjHs2z+XqMTlu/SSNdJ2YtznSPEvKxHxO+G3sZ7SVyqGhmaf6NdTCrTF+ra1PvX+8pJiBFpL7lPaFw2ooYZykoIkd4TTMXG1QA8j8jhtjcraSj3Zjaxbgns2z2Zde9o/ZKUy9SoSDFp0oxLFt4mB1O07pw6vl8pRSjSDd3TXSI8Rgc7eJiTcwJJO2FTjXainXzX2cLVeVY0tLaEcKCSdQIZtjtAjqdkF+O1Rm2TQUCk+GmHJMeeqG+WAvlfdNpFbE2vmQ/2x9pxnc9oTV3WXXQupXUlmgu0MAQPdFx9yeeNZ7HZPveAZdQJbuAVHVlJIHxiPjhQ45wann6SrWXu6xU9xWIgm06W/evSSvMAr2S9omR4fk6OTzL1Er0F7uoopVDDAnYgQRzkbzi2SCZpY4UeIUcwwuD2+SBZCvDyd5mOs7/zytg9mMtTzFF6D+7UQqD9R+0puJ6YU+I8Uy+Yr1XylTVT1ahKlSs3IIYbTMdduWLGT4sLAkmb+h63/AIY4jmOjf3henBZPGDwKc/YVRenkK1KoIelmqiMOh00zbyMyDznA/wBvtKaWTPSsxnp4DH1jHngPtBymQatTzRamahSqpCFtUr3Z90Wju1F8Ue3/AGuyHFcsKeWetUrU2Loq0Kp1jSQ6m1rHVPVRjvxPzsDua8pNH2chZyKMewczlsz/AOfby8C2+Bn4Riv/AKQ5P2LLqu7ZgL80fFH2RcYGSo5hMxRzIZqwZYy9UyNCLNl6/mOuIvbF2ip5rK0jSp1x3VTvGNShVRQCjIviZQJ1OtsEQ1mPC+NPk8ymYoNDU2hZ2NNBDqY+60x+VwMfUvZ3jKZzL08xTsHUEqd0JAJVvMT+R54+SspQ11FpEwCQrGTZR46p+F/lgxwp81W7yrRzNSgj1GIRXZRsIsCBYQs/2cRRUMq6Bv0kmmRqIW5aAdgSAo+6CfxTeINXP581nkqEUWRFELTUnYDmSbybkkknEjNF52g3MyOpj6KMValPS3xt8f37T0GIorGS4U1UwIsJYzEACWtF4vaeWGCnwWmqhdLxCs3MsSPCu0EwTMi0HacFuwFbQtSpAd3Ik6B4QBytbffnh7OeBAOkj1GAPmymkzHhy4WsjfLmnmUq0mTvEB8BboDA1RpnkBtMDAuoS5LBe71uC7RYMpYkKem1haVXbDT2r1LUcJs1zTC36yNN/P4YB0OHvXanTpjYyfFEzzJNgu4k2EEcsEY/MLQpGZDSv5zNjMUFqaQrsYQaj4YJEH+yRPKBqPPcQM2zFlYXk9bxPMgHcgzibi+WFKs1PUWGkaomFIBUAHmBpVTYbEG4Ix1wPhFXNVESkLloLEWUefn5c/y2hrrh1QtmEWSAxgxzn+Z+GCGfpaXKgm3UX+mHri/s3y2UFGqlWsagqAnUyXAB2ATbVpG+zb4F8TyoZthJEE4RxMmV4XQwsZcwpJMkwPjgtSyxCqOZxdpcJhr39Bghl8sAdbwqqbk7WwAy3VJhsVA2heayudoZchBNNipNYVNPdkFpWpqYtpINwSJgbgQZ+EcAzWYow/evTY+GmI7svaGAJHijcRJkXwyZHP5nOsy5RO7pGFqZhpErzCg2E9YneBzxoHDUp5SmoBVAv3juYEE/9BsLY6TS6vmGvX59FzXxgHQ9dfdY7UdhVOsKKmpi4VY5mxBlpUeESTG2C1TMClSapM6ULDTMEgSskWIPXnPK2BXEayCvVdmj9I07yYY/hE8zb1wMz+YOaq08rS3d1FhzYwCfIE6vgcJAOmmDeHHwT1Nihvj7rTvZZwruchRJ96rNVvPUfCf7gT64eaa2tuNsKPEuPLQp93lgpFJaamoxHd0lbwpMbwBc7ACfFBAAdplzC1aSVazOe6DVBrbRJZVYBRpUjR3h90ekDDMkwBspeLDOfoOurV3i3s6Rqk5WqcrTqMTUVU1FTsVpHUAgN/CB8SsIG3gPZ+jkaQpUKegfeY+856uYEnysByAwI47w9V4cghR3S0zfbU0IxMcpqEn6RgXm6bZNFVHak/dd/VjmWbu1BWdJKiBeRIJgziPnLbBHeeutFGQh9UeNDr+t055fMh6lRBpPdkTBuGhWhr73nlaN8Zd24UpxqgetFW//AHjn+rh74dxiK706tJVdn0d7TWAzCQFc76he889gBOFL2vUu6r5PNRYa6bf4l+jVPlgrXZg4Dk4edFDy5XtLu4+Sr8UYOQTAYxEbgid4+4do5EW3jHvLIWN7QfEDB2t6csCKGb1FiRYqNB31G0wJMC3MAXOCXD8wGXe+38/CMcsnQFdBzKJSp2t4eKBrMkmnUSV3sSQGX3uRvtYEdMAaFd0QQzCFtBIjedm8z9cPfavIVMxlylES4IIWQJE3ifh8sIFaiVlWsQIIIIIgea+WOjDJnZa5kzMjqWodocj9lp0q2Vq/payHvToNSpNmOkgHu6YJuSLnSDPIhwrMg0w7v3zLGsugRwYtyEiPLlhMq8Vo1cpTauNRRVWASJYTBsYgScd0+0dLux3alJEEfyMLya8ExHXNMnFONNXdEnSmoQRC6TNiDsI8xGEjt8oqOmZBE1BoqAAgq6CIYEXbTF9iNMY7GdapqA6GPI4C9pOOPmHGptS0xpWY8pNusD4AY1Ew57WZXDJSO9isgO7qVW+8QF+EyfmSPgcH8pl4vgZwgaaVJP7Cz6kSfqcMdCIxy8TIXPJXosHEGRNb1ZSZ28y7M9EAXCNNthI3PIb74ocNykCFaoWHOmjEz8NhFvPB32gVVBoDmytPkAR/HDXluNU8jQpUkpQ2hSwLBPEQJ1G7FvhAnHRw8hELa61XDxcebEv64LNSWB09656hiwImdRid4J+IxVq553WXdmVmZoLEgIuwgm0tHxAxr/Gq2VzNFRWW9QHQwQsyGNwVEwD874xfMgKSvJfB8Fu3zOGY5M6UliyFS5dilKq/OO6X9apdyP2AV/aGIuJsVYU1YgU1CGDu1y5/vFvli3TIU0lI/q0Nd/12goD8O6HxOOZLMUqKDv01u8vtsCYHzif2sFQV0D1JtvJvfnAHvHkOQxDmEsD08J6ddzv5nmRi5w7JVcwwWihdmEQpA8XrzJg/AWw79newlNqtOnxDvKJq+7Tp1EYyCIDNpIH6q/imZtiKIP2Ip16igUaiLFXxK25BCyfkNuVsM6ZGrTq1O8zYdQZVAAPh0Pn+7EHtM4BlspmMtRyyGjTdCz6GckkEgGWbe283m+AnaGvToU6YpmoSVaVZgYJ2IgfH4YVlYSdE/DIAzXgi39J0Q9arUmFQAkc7mRsd8IyutSmiCFJbWWALMTBAAk7eX/XB/LrUXKlzKO51DcEXAWPhfBLtFwdaVfLVgAvfUFY01UKGqDSr+7YeFxUNrlX5nF4do1N8a+1ftZxJJrThf3v9KLgnZ37UivU2MA6WkGIkFuckXj8KrMLjQexHDEnWihaSWpgfVvU7/EeeAnCqTFVopMkBB/7ifPczjSMjlFo01RdgMXC4vBeeO3h/fsQqmaIgGDfj11vaWO1FXVmqdM7AWHnBJ+YP/LgY/A1bxHly64M9teDtWValOdaR7u8CSCIuYkyBeDziDQyfZurXAOachQBKDw6j5jf+98sVLA2Qgk1z/rh3akbLUU5jbQ6632O6DVcwinTl6ff1J3G0+v7hJxY4f2KqVyHzrQsyKKWAPn/JN+WHjJZCnREU0CiN+ceuPFKoasFdSAG9lvc2G+4AM9GHPYjI2x/SP314V32sOmc/Trr791KLu6eXpGFC00WdI/ncm0nrjNxxx81Xaox8CHSigwJ6/sj6t1GGft7xPw/ZqfvsQG8iYIHwBDHpK+cKpy4ptoX3VAHqdyfUnC+OnMUBymidB4cf15FNfD8OJpadtue/l+/soq/CpOpXMEliLSCeYMb+oIxf9nXBVqZ+tXYAdyihdrs4YapB3Ca582U8scrGFPKB/ng17OMtrpZgamHeXJWAy6tS2tGoaQATNgPTHP8AhmIke85vDr7J/wCK4aKOEFu5P46IQ7s3k3qZeuug1GZsvCW2BqOQ02CtBN7ePDBnOyT5kUmr1TrWmVYqJ1HVUIvIEBKjLEQDEe6Jaslw6nRQIiBRaY56VCrJ3YhQBJvYY7z+bWjTeq86UEmBJjyHXHUEQAorlPxL3PzN0N350B+aVLjXCxmKRpMzqGIJKQNpgeIERMHbdQeWBnH+z716gZXWGRadQPPuB9diAZMwYMXm97S9mu0T5qrUVqYQKuoQZMFiADymBeOeGEnFjJI3MNQVhwkgfkdoR71/SzLLBmrZh6oZCq1HemSYFarChYt96qrB4mAALERB24ZqvBwz3ajUQg/tGmPpUj9m8Yc+1/BTXpE0wO9A2kr3ghoRiDtJBE2kDbcBe1GYpf0b3VVgobKkyZ8LIC1PwxJJqLt/ZOKiHZvHL3talf2rL4+1f78llXDOIE0VOk8xYEwLT/Jwx8FbUCQRYjb0/fBwm9mMydAXodvWx+hw30jAlbNbUOvUfPb9YdMKvYASE20lzAUWp5kaxOxBF+sYC8S4d9tbTRTVWIMQAJkGFJI6z/kDinn+Iy/drdvLz2PxtbGv+zzs8MvQWo16jiZ6Kf4/lA6y3hY8rcx8B7ny9fApKdwd1+OvdY+/YTM06DCsUpVRDLSZ1koVBmxsQZBHUYDZbhzFtDkKed9vlj6VqZdKj1KbrqBgieRjTY8jAG2M1zvs1qnMNo/qybPKgR85B9FMcrYM5gPGvufTrvCCwjqh6/78UsZDhAVCtMd5UayAbk9BMX9YjrgDxDs0Mu2nMUO6bTZdTG+9yDExe0/K+N47K9jUyQGlixPiZmgkm4AnkgBsOoJ5489v+za5vLNb9IillPOBcjz6j4jmcQMDb1V21xAWPZWoDBGxAjysMMGWuMKfDmKsaZsVsQcOHDKTRMWj544mJhcx2Wl6PDYqNzMxKGZ/g618zSqFrUuRMqYYFhAFmkxc/dPTDNnsxTIaUVnOx2B6ajzGM+4PmKvfZqjrYLqZwh5PqhgRuCCduuCNLjAkLVXVEQL2I2235fLD/ZloDeS5Pate4yc0fy1QZhUp1qKoqmFZHB03GmCBvPSIjGXZ8CrnKg2U1XnyUMzOfkMaa/HEqKrv4dBBG2wNwSbxacZbUqajWqKDNRyiD9dtTf8ALC/t4LANSgYsigF6qE1R0bMVZ/VRT+QJP/p45Uy5zDM6JqWdIvEAAQPlGOVmC94w2RRSQ+ZBDH5az+2MeauZqUYpo0aQNX65u3ymPhhlJJ19m+Y+zo9RR+kqSoa8qo3AJEiSL+g6YaszmJrZZufei+ELspUIp7WLkj6Tz6zhhp5uczlkmf0g/hgIP+X7+hTjWXHpzHqE8e1fs79opCtTMVKUiN9Sk7DzG+Mb4XkgxJcFiD7p2Hwx9GZiotRSrAtNwBvhf4n2BoVz3izSq/iW0/rD9/znBHtzAi0GMhp1CSuDZFs7mKWXg6ZDVD+FFufToMPnb3g1E0zmAoNRNNPUD7o1CRAMA/XBjsvwCjk0K05Z29923b+A8sc7R5ItlMws6i01BbaCGA8/dwNzA2ItbyP3RWyF0wc7mEu9hcjOqsf1V/8AcfyHzw2k4XuG8QTL5SiI1My6go56jck8hJiT6YHcazmYiKh7vVJCoYgbCSCZk8p/6UwtZGL4AK3RvlkNcSa8k2VswqglmVQDBJIAB85xHSzCP7rq1yLMDcbj1v8AXC9ncpoylNVXxF0aDzZp35G0D4YpZigiOAB/VTcTuia2+JdgPhjRdStmHDhoef4806bYiarz5C+EvJ8XqUqdRlY1EQU7PqsWPiAkza46c4wX4ZxqnmCUujlTKMIOwmOv5+WIHgjrrgsyYZ7L5D+v2PNZtQ4sauadnswTVvs7wxieQ1MPQDF+CSX28hBE8r6vz9ML/D8q4zhQ2bSJPQpCP8mDC+HDLURp2M8yTfHF+KzAFoP/AJH9/m13PhrcrnOHMjyvT8UgufrSmnrvh39lSxli3No+jVL/ACIwgcfolDpU+fw8vljRPZZRYZEEixY/xA+IKnDHw9jQwOHP2KB8YmL5cvAD9JvL4pcbRWy9YOAy928giRAUm+LRWNzgT2woVHydVKIYs+hSENyhdRUj9jV546V1quMBZpL3s7WKtcdKNH6mt/8AHDwThI7IZWumcJNOrTpmgwfUhCl1dO7uRuA1Xb+GHZsLYQEQtBFFOY9wdiXEGxpt4LxWbbGL+3XNBqiqDdCAQDuCNUx11Fx8DjZsxsD0OPnf2sZ1anEqwB8KsV+Ksyn5EEf54aYLN8v1Xuk3GmlA+ztclzN+npP8SPnhvp5khgeoi3yE/wA8sIPDcwErKx2mG9DY7dN/hhhzWd/SinvLQYOxG9xhaeMl9hOYWUdkWngU7dg+zozOb7xgdCAa56KTb93yPLGq53tCFDGmmsIBqM6QJIAi19/kD0wg+zfMLTpZ4z9xTHSNS+sXH1wdyeXqtTgU2eampyJAYLbTPK7P6WwXtHUK5dc+JtY7JpJLtr51fE8uGikz/HqtSsKSo9AkhXkAmT7pRvw73A3jHqlxPNGtVpmpBp62I0LBVRblzMG/Jhvi/wD0PVqVaDsqpoVCwEwArkqoEkzpjni1U4a/2x6nhFN6ek3OoyBcWjlG+2NU8u309v8AahfE0UANj9/zwVOj2lqhlU01Ykbho1W1c9pUj1OC2V4/TcqplC4BQnZvKeoYEX6YXs9wSsFBCCoAyg6TEqqsIg3Gyj+OKeabQKKOrDQX1gyupNQax85P0PTFZ3gWeuvNa7GF9BvWhN7+A2H6Svar2ebL5kVqQhGhoHQ/w2jyJwy9g8qa2mR4Vhj8Nh8T+/Dp2q4IM5lYW7KJQ9R/lB+Y54T+A0iaToAYAh6YmS/iABjlB1DkQCMXPHmyu5b+368u9AjN2Ofrx/f+k48T4PRrhppoWbdwq6to96JMQLHpjLuN+znMd5NKorKTA6i95k+GPiPPDhxJBSpJCsjEnU3ukrqA8QFhMm5uIF8ew9ajRRnhyzL4WUk3UwJnVML6+LnGKzi9RstiIgaHdJPEvZ7mxSb9LSVApLMxJ0gCWBjeeo64ocR9nT5XL061WqNS7Iq7OwJJYzcqANvweeNUynFgpFOoCsWMmQOZFt42/mcXc/wxa+Xenq1hh4TI6Wvz538zgjSOCC9pv5ljbezDMKKeipSqBJYrLKWbcRIiLKLkc8KdXhopMy5uadWSSpsY6+cmbixxuvBc2XorPvJKN6rb6iD8cTVatNveCk+YB/PATMWkgq+wsaLJOzNHVlkItGr/ABNgiqjL1KeYjUVB0gzGuDomCDExtgZ2NzWmgB0Zh9Z/fg9nSrU+Xxj9+BvJa+05D9ATFwzjeZrah3/dA0i4CpTUsT3sLJ8RIChrT7pnF7sZn62YoV2q1n2KISQIOksSCADNxfAbO55svUprRo03d1gQiajJjSGEkSCR8fI4Z6z0MskVWSlqF6ZudgCAoEta2wwzmrjturc0Fopn1fTteh10HeqdDiFemtE988tTFRlJDDx94QDqBNlp9d5xcyXa9tJWsmotSZwyArMd57yNdR4N5iWG0jFfI5rLZxipomktNNC1HEEqQVKqqGVsTA6TtitxzICkKlSnULJ3RpnWPEAxiB/ZJabibc8Dz23MDYWpBHZY9tO8OufFCMlmtSaWUvPdIEEywVWJAHTUBMdeeGXPcMfMMjOVWEUMBPvXLADpeN8RdjcqFod5HickA/2Rax9QfkMGczmlpIajmFWSfyAHUk2A5k4kbbYAdUvNNT/k0rr2XM7lO8KHUQEcNA5lYj05/PAbPcBqHvGSoGLknSwgAFgzXEzsBywv8RrvVl3Z1ZmUIFdgEDMAoGkwTe55meUAaFNsRkjJbLeBpSRkuGyg8RfgkHi5alQam6FS1dmkixULbbe5G3Q9MXOx3d+I6VNVGPiG5U2sekg/Q88M9ZQ0hgCDYgiQfUHFCjwWklXvUBVoIKg+Ez5cvhA8sTJ8wI5V5K/5AdGWEbm9Of6pAu0nAwlY5lPvAhh0Y6ZI8mAuOoB5nENJwBHOB/HDFx0Tl28r/LCpVtzx574s3/MPD9rt/CPniN8D7BCO1dQAKRvBHwm35nGiez3ME5CkYgSwHosJPzUj4YzDiVQVKjjcKdI+Fz9SfnjVexvGKbZOlTy66jRpqrgCdLCJnlJnUBzE9MdXANyRgHkuTj3Z5CW7WUdi0nHicUmzwJ8TQx5NK/LVE4soOeHgbSJbS9Fsdob48E4hcG8b7j+GKtWBavVk1KRz5Y+avapQUZ+o6bVS7fHvHFvIwG/aOPorIcRDErPjUAlTIMTG3qIx8+e02gi1zoaVHhF5lQXCn4qFPx88aYczqHI+ypzaYb7kkHDfmODumYDRsJYHcG0luhN2/wA8KeX95fUfnjQcgjt4ql9Qm8G/W67kTfVz87ZmdQV4ZtlNfsvRauZZHHvU9RUXB0shE+UgY2SkLn1xlHsnyhOarVYslMIf1mKn6Bdr773xq6e9jUP0qsQbcgXajiNSlUprTfQCjlvCpmCgHvA9TgH/ANo6rGO+QkH8KT9D+7Dvm+F0axBqU1crIBMyAd9vQYSu0VWmKgSmiillwVGkTL/f8zpHhHmXHTAsRnaC8OrkKGpR8J2byGFlnib2CPdlM49YVi7airgbAbqrbD1wWzOTSpT0uoZeh/d0xD2a4d3NAAjxv46n6xi08woAUeS4uKbfE4YZmDRm3rXx4pSQtzks2vRQ5DK90mkMWAJ0zuB0+EYSsvWann3UkBneoXQCxpBm7pvUWE+beWHym354z/hT97m81XI2Y0kP9lKlRSf+X5HGgON1X54V7+S0Hb2Lv8a7pgzOcRFl2VR1YgAnpfc4qpmaFd08asykMoDQZBBHh35cxgH2kzGqqABPd0zH6z3I+Sp88Bq9JXK933jMAS403UjTddMg8z4ZIj5JunOctAuu/XyCeiwgMYeXVd8NB4nvTLxDhtRe8dYcS7ACZliNVuY0iLeVsRZXPtl1psLhncFQLaQKc25NvHqMHeG1melTdxDMoLCCL9Y+7O8cpjFHiWQ/TUaqRZxqEfGfIzYnzwUsrUILJb+V+39ftJ3bPi5yVeppErXAceT+6xPkf3DAPJ8WRlklmPMlm/ccXPapmwmYBI1RT+Cx4oPmZFv7QOEnhrCqmsyhJNhsY5jy/hgckZdqAixytb8pKl7LPKVFPJp+YH8MMCUmZYDAHlPXlg7wzsSKfBqdYJ/rDAV6h+8yNML1AVGDR1DdcLAOnbFzN+a0PDutlJk4W6qXqZh3asABSfcLAMEwATc+vh3vgNnk7l4YmWGslSfEJtqZiGkxOO6GfI3v8RgjQ4uF2Zl9GI/LAZWtkbRT2HxMkMmbcHhoPtpp5J67D5b/AFOkYUAgsCgI8LMWGom+q/lveMVPaDm0p0RRBGpyGYDkovc9S0fI4Wk49UJEVqnkdTGMDs7WNQsXJY7STO1ueCvkGXKEn2bnSF7uOqeOxVXVkk8mcf8AO38cDe1+dJqLS+4gDkfiYzHwA+p8hiX2cH/VGX8NZwPQhG/MnBTivA6VUl31liIhXKgwLe7B+uLLC6LK01pSqGVsc+d4sA2kD7RVVQ7FWK1FqFJIBCOHCgxayxMY1Sg+pFbaVB+d8Ywc5TOX098NRT3i66piY/dHS2NkyR/R0/1B+WMYUFocDz5EfZNfFC0mMjlzvrdeHOOwceHOO5thhcxDuOVgmXqFtgNhzuLDzxnY4qxqLqRQpkiJtcg+I+9tew57xh47X5epUy1RKTFHbTpIMfeAIPOIPK/TCPVyeRM6Wzld6YAOk2VlADd2kS0kEkA6fFYQLLTQRP1f4JzDYmaLSPxQuhU96d9zONq7F8FXLZVBp8dQCpVJ/ERIHlpBj4HrjIspw1GZWpOaiG7AoysoElgQbTbTvMjbG9vaR5xjcJaSRxQZg4NCjq0QRBFunL5bYo/0Un3ZT9UwPlt9MXZxF3nhB8gfqJwYgHdBBI2Vc5D/AMSpHqv70x6TIjmzH1Yj/DGLAqWxwNv6n+fnOJlCvMVTrcLouCGpqwYXBBhh5iYPxx83+0Hgoy3EKtJRoplpQHYKbg25RBx9NnGaduBRp5z7TUMGmiKurUFlpGokDkAVH62MucIxa01pk+Unv68lieR4dVqGUpuwVgGYKSq3+80QB5nGhrVCU9IOrlIO5Fo8j/0xyp2g79i1Oo+hGALBSAzMCYUAdFJv02N4nyFUHN0KkBqfeIKoiPDqUBj+qSJ8jgLn9oacKRmR9mLabWudj+D/AGXLU6ZjWVD1CObm5+AED4YYQb/DFWn7q/qDHo1DK+Yw2NBSTNk2oOO8TNGkSkd4x005/EefoolvOI54WezvD+9qyZKUoYzfU+6A9SPfPOdPXDVV4TSrwaqaishTLCAYnYjeB8hiejkqdFNNNQqySRcyepJuenwGMOjzOa4nQa138/L1RWS5GOaBqePdy81aoiAMeG3x1TzQYW3xHSOCWgUvabn1GE7hFAU6YTzMk7kzEnz54b3MfTCpmhpqMOQY/ngbh8wPJHYflLedJY4gpGZqaxPiWpAJXXTkWBFxZdH7PnitrPeh6AZAaiBAxBKzCkm5tJaRJ8JvhsqUkqFQ6hgTpM+Y5HcHzGIuHcKpUbqskTDMSxE9CdvhvznC5hOawdLvbX7p5uKAjojWsu+ld4Run5bcsTab4o5N5x1xPiyZak1WqwVEEkn93UnphgkJDKbWGe0XOVKlcpJhqhgekfvb5AYW89xBqbBKZGlAB8eeNT7Q8MoV6rGo7LUZtSKqg6HPhIAPvkSAwBWIB2g4zHiXZ9qNV0qVFkGVbk6sAysPIz8CCOWLje06Dgszh2bMdjsvqzuQq93EQoC+QgD6YS85wG8vQESRqCz+V/jjmOYNSEHEbKq3Z3LE/wBUZ8mb8jial2Si6ZZz+uyj6HfHMcxksaiCZ44rmbatl0YplfEBYWAP7QthCpuWWSZJBJPUnc45jmFJhVJuFxddp29nkd1VA/GD8xH7sNLrjmOY3F9KDN9ZXjbfpiWmZGOscwRDVaoMRhsd45iitBBu17N9jq6SQ2mAQSCJI5jb15YzTh2WiCnhi4iJHmAp8S+hO/z6xzCuJ2TmF5Jx7M5B/tCltINapScgbhbFpHIslPUQb3nnjUXbHMcxrDis3iPQftBxDrI8PcryGxFFo6Ej4EWxzHMMIK5l2lRjqkbfz1nHMcxQVndena2Mq9r9c0tFTStRWUIyMDDAmpMwQRHgIIIIIGO8cxZGyjePgfRZvwTNlkrM7gEhFFMBURgpO+mApHIwZGsc7sPAZrPUpkkMcvUURMSdBENzIjp5+WOY5jE7Blc/kD6LWEkJkazhYW78Gznf5bL1R/3lJW/vKDiebIehjHeOYKUIIohxE5ucd45jSGoEpw/rj2LEDHMcxlaXdTb5YUOIVNTkjYu35xjvHMUUSPdSIPoyHFlExzHMUtlRU20k+RBws+1LO93RopGomrr0iJKqp6ggGWEGDtjrHMRlE6qzYIISMnGMpmTrqVTQqVWVqiFKh8dg2hkBABM3YgwYuAMCO0/Daucr66Q8CKKShzcBepEgkzqMEgFiJMTjmOY2GgEkJUuJABX/2Q==">
            <a:extLst>
              <a:ext uri="{FF2B5EF4-FFF2-40B4-BE49-F238E27FC236}">
                <a16:creationId xmlns:a16="http://schemas.microsoft.com/office/drawing/2014/main" id="{7433C41B-2CEA-4C61-88CC-DC7483272D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2292" name="AutoShape 4" descr="data:image/jpeg;base64,/9j/4AAQSkZJRgABAQAAAQABAAD/2wCEAAkGBxQSEhUUExQWFRUXGBwbFxgYGBgcIBkaIB4aHBogHR4bHiggHBwlIB0eITIhJSktLi4uGiAzODMsNygtLisBCgoKDg0OGxAQGzQmICQxLCwvNDQtLCwyLCwvLTI3LCwtNC8sLzQ2LCwtLCwsNC0vLSwsLSwsNCwsLCwsLC8sLP/AABEIAKgBLAMBIgACEQEDEQH/xAAcAAACAwADAQAAAAAAAAAAAAAFBgMEBwABAgj/xABMEAACAQIEAwUFBAYGBwcFAAABAhEDIQAEEjEFQVEGEyJhcQcygZGhFEJSsSNygsHR8BUzYpKy8QgkNFN0ouEWQ2Nzk8LSF1Rks8P/xAAaAQACAwEBAAAAAAAAAAAAAAADBAABAgUG/8QAMxEAAQQABAMGBgICAwEAAAAAAQACAxEEEiExQVHwE2FxgbHBBSIykaHRFOEj8TNCUhX/2gAMAwEAAhEDEQA/AM0y7zsxBi0deW2PdKuzIpJYxa0CPKYtYbYo5ckXBuPIHEVNyGI2k9P3YiiuZ4wZv+0ZPzx0uXDUywbxzGnmRfYbmP49MVqtQxBv8ADj1w0zO378RRTUCwEEEEEWMjfy+ePKUZroulmloKruRMmLGLHeDEYLLT77ukLgNPdg32MlZjpEfEDE/F+z9TL6cwXUqjIGA1bE6Sb+owN0rGuDSdSjMw8j2F7RYG6mrd1J0tmAJAVR0AgCSeZtzsAb7YuZI0SsMGqsDI70qQRHQSbQbec84xXyORbMOwUxpjVqJg3gxHWDuMeM5w9sqUnS0hoiRtG977x8cTtWZ8l6qfx5Oz7Wvl5rrg2aah9oCRqWN1BsG0k2O9xfceWG3O5pVpVNAElZ67X57fz5YFcG4WHcZmVAdBqTQDJKqSZYncwTI3n0x0uXZy9MeKxVjy6H6yPhiu2jsi9t1f8AFmprsujtu9Ae0Oa7xqdSAJQiAAANLHkAOpxL2a/rKqnZqL84nTpf4e7+7B7LdnFGXCVAj1QW0udRVA0EwoKy1vePyOJ+Edl1WrTYOqwrCpraA0oynTAmYJMG1hHUZZiYnmmu1RJMDiI25nM08vZeeHZGaVZAY1hk/FpMG/8Aa32tjpaPh0bkMyk9f0NQTE2kgYtcGcEVIBEVGFxFxE8zznEVOrFRwTtUQgSfvMU25e9gMMr3TuYToEzicNGzCRyNHzHffvVylWYAskyGYgiNzTRxv64I8RapVopWeWIbT42uPDMxGwIPzwMylBhTAJKkhdjcEU1Q7c5E4tuNVF6TsW1FSCSTtEzefOMF/lQ3WZA/+dicubIa64bqvwTMlQ0kAd68E258v55YN5+mCGioxYnUASwEgrFtB8IgWnrfAvg7NToqrqouxlpEguTz3HikW3OJKNZhvBPr6b2F/TBJJmRi3FBhw0sxqNtqXL5NwRLM1MX1hYBMnwsFN7X359ceKzaK1RQ8E09WoiTc9OZjzvHXEWogiNp1RJ3vt03xYdQKgqmoQzLo8JgwCLyCD5eXyxUc0cn0lXNhZoSBI2rQkVWL1El9Qp7+IG1SnyDKw3/EPjiwqvO72TrW5j/z97+vniHidLVUd5JDIqQQCdWqmZOtXB93oeW2+ODI77SVC+7R5AD/AHPl/wBOmDi4QLzIo+HYknLk9FKtN7GXsjc6v9r/API8x/Ecu11+C7e63Opv443zPp19Ryr06ENpt7kG1KNv/I9fLyxJ9k2iJCkRpogX1c+58+nw627ExNq3brLMBiH3TDovYqlQgJN9RvPWPvO/Tr8MQ8Qr6kESYkfl/wBcRVqekqCQxVTa0XYn7qoJg/hHLffFygGCabAE6ojnEbdY/fjb5WMFuOiFFhpZXFrG2R+PFecor92CHRQNMhgPvBRz5Tip2dzE5iklZ1XvAwpawpSZnxCOeqzGY+UW6uVnTBggifMT+cGMLXa1wayqsDQgFuVz5dIxUczJPpNq5sNLD/yNpH+1CrkKtNK6h0qB1qEKWanMeJZVQ4gmU5qTBBg4iPCFKFkNNaqgvQrIdSVJC6ZBUiCFWDAiSCI2s0+KUeI5L7Pm30ZiiB3NQm7xZVk7tf4g9ROI+B5E0KK020kgt7u1yT+/AcViOxb8u6a+HYIYl5zXlHEc1ZyXbrhxQDPZTTmFMVdFJHDwerNImNr+RxU432m4PVplUoupJsVorTK+YZZmOhEHCpxfsyVdqj1kQO7ESestuY5Y9U+xdRoiqgEe9BJ8rTEfHBe3jyB5OiB/DmMhja02imf7J1Dl6eaoHvaVRdVgQygmaZKn8vO2q8DuB8KOZ/qaqaxJNM2YDeRJ8QBgyNsaHwzidSl3aeDulQIRpJYgCOZ0lTA8JU877QK7T9n8rWPf0K9PL5gePSagUk/iWTqB+u/v8rjnjk+krM2EmhFyNrruQBO0+ZyLVaLqDIK+gM3Gwbfex88DKfHcuLlKkneyEfU3HyN97XjznGKteoKVdKFRwQneEGdwJZqbQy3mQMUs9k2VQ7ZenpIBBXvYuA0GTZoJBHVW6XKl1Yz2Yp1UlA9NXMEkDldrAm1tp54rNW02j+fLHqs66EULp0gzFwb6j5k22J2bYcxHEswdcA7AC3Xn9cRRTEokA6S5/CWI+MxHoJM8xtiuKxnl8h+fLEOkDnf+f88eq1SSCY/jzv54iivNUpsniOpuYEgD4kXnoNvPEGUampZW1AGCsfI8jtGO8uRPisCIkcjy+uCVGiNZAZ0y7qQSxWWI30rsIJgkmBqN5IBiiq0c2ASFLTYp5NII2ieY+ONG4vQ+0ZWotpemSJ5GJH1jGX8IIFcK6yDIG/KYI26RjS+zOZ10YJkqxHLbfl8R8MIY9tNa8cCux8HeC98R2cOvwVFwDLmjSeo7I0iSVJIAUSdwOc/TEfahpoU6q7Ag8vdYX3+GLVLJCnlxRdjDEoSASdLMdgtz4bWxaz+SV6JpKCq6QFBgkRBHlNvTCub/ACdvwzV5J/IRD/E45L87/ah4f+gyqljZKZY+l2xJwdIooTuw1Nvubn8/qcDe2tYLlSl/GQtt4Fzv6R8cX+BOTlaP4u6UX/EBH5jAX2Yy/wD9FNR5ROIh/wBG+v8AQH3Qnh9XOVcwwqB6aHVogKFW0rM+/tF2USReLYYcsSyDWPER4hHPY2wJ7P8AEa9daned2lRI8KgneRf9J4YII87Rzihw7jGeq6WFFO7aIbSRbrBqYYmheWj5Wt77pJYbFRNefme+9wRaM8ECxW0mT39QtcWabj023vfHWTYNWqeViLG+qQf56Y5wKgVFUsQddZ2BEQRZSQJJHiUi97YkyNBVqVGBXU5kgG8AkXxgkh0p417i0VrWmOAcM3saXM89RmCU9QjSXKrJgkgAdNjJ9Md8PappOtajAAEErfYz6i04jzqxU1d8aQZQNhfSWO5HmLeWPGWbvhpXMOyqSGgaRMRERcRPzwxHFCcOC778d0lPicUMaWx6ngOFVy/Ks5errqNZhpAEMpBBvIvy2+ZxHm3Z37tHNMAAswAJkmAAW8I69TIjEq5gHM1xN2IqR0DFt77/AMRitm6mirJFmAvDm4IBHgB5Xv8AxwKNrHYgNOoA0vwTEz5GYIvGjiTmrhr/AKU2SFRGKOdUbsWBIMTEBABa9yd8EstSVnUNMmQoBtqPM/AT8ItvgVQaozq2jSl9RIcSY/tDrH1wSy2aZKtMoJPikW93SVO/6w2vjcjQzEgM5a/lDge6XAOMpujoT5e+n4VXiFYrTJX3rAWJgkgTAuYmYxWyDPrhmdhpB8VNxeBzIgb7fwx644f0Dc7ryn7y8pE/PFLhTzVHhA8IE92B90c9Z6dMDw0bTh3kjXX0RcdNI3GxNaSBp+XIhxSqwUBCQSbkKWIHOAAb7D547yLNJBLEQpGpHXcCbtv6csQ8aUkKAAbmxUN9Cy/nj1w6gVZvAF8KiRTC7ADcO0+kD44jI2/xC6tf7VyTSD4i1lmuXDZely5fNBQCSUBAHMywH8+WG5ezyos1mOo/dQgAeRaJPwj1xBwCktLVXMB2XQCeSgkmB1JO/kPPArjvGlLXqGPNyJ2tCkDmOXMYoNBYC7U1ohTzvbI9kegJ1KKVqFFVMIYHRmYn5m5wCq5TLZn3lHduCKVVVioHH3Sd+VpkWYWxQocXpE2ZpPRn8iPeJGxBx1kag+1BSxKV0JUEX7weKLQBIk2i6jriQ/K6+KBKXPZlcbHjaVu0uQfKOo1GdU06iiJA8m2IO45eYIJaOy2YeplkZ2LMS0kxNmI5YMcX4bTzdB6RTSTdCTPd1OR/cY3FsBeydIplwjCGV6isPMOwP1wbGuDogeN/ta+EBzcQW3pR9Ql/h5qZnOFKrs1OnUdwpiPCSq7eowY7X8ZbLoq04FSoTBIB0gRJvabgXwH7M1gufqg/eNUD116vyU4v9tMmzPl6iqzBGIYKpY30kWH6p+mMua04hjXDSuvyixyPbgpJGn5r348PQfZCuC9pKy1aYquaiOQCCF8MmAQR5+tsHO3GSD5c1APFTIIP9kkBh6Xn4YU0ptXziKBcMs2iADqY+UScO3a6sFytSfvQo9SR+6T8MXiGtZOzIKKzg3vlwcolNgbX4e2izzKmGEWjoY8sSDOuzBCzMAZgsSJGqLepP949TitSeCb8v8sesgJ1N6D9/wCen546i4CstYiLxcfuj1gfPHaVEUeMKx5EgG23P0n4461TYdbD8vTxRgdnAGcnkLC/IWxFF9bf9mcl/wDaZb/0af8A8cfPXtZ7I/Yc6RTWKGY8dGBZTPjQAfhJBA/CyjkcfS9esqKzsQqqCWJ5ACSflhe9oPZheI5N6MDvF8dEm0VF2E8g11Pk3liKL5kzHDdBKNUSYH4wZ8oBEAiJkX8pI+gfZhwWhV4bRatSoV31VQahpq2oCrUCwWUGALAQABYADHz5Vrmk7IwMixBF1M6WB6EGbY+j/Y9WD8Jy7DYmryj/AL2piKLKvbdl6OX4lS0ItMLlqbAIoUSKle8LHQfTG09mOE5f7Jl2FClLUaZJ7tZJ0C5MXOMg/wBIegGzKsB4qdGlPmrvXA9YZR/fxtPZT/Ycr/w9L/AuKIB3VgkGwrJ4VQse5pSDI8C2PUWscd/0ZR/3NP8AuL/DGDe0/iuZTimbFPM5imiGnCJVdVA7mibAPuSxkAed74Hvx2uKVKp9or/d1TXrXtB+9+JRuOZmJlplFVSvO67vVb/xHI5Smhq1qNEKgnU1NTHpaZO0DfGc1+1GmtWZKCGk7Lo7ymCVAULA5AGJjlgF2bzGYzID1GqNTgFZeoyljBJ8RI32H3cX+NKVUWt6jCGIm1yN2Cfw8X/d2570YzPFMnXpeNBTYkSy0aYNrwSN18vLCj2kz1RKZXKqahMDUougNpC7z9B1xd4fnBSoO9ZfBso5sxmIPQYWP6TOokWkzgZAeQXC6R2SPja5sZq1t3YLgiJkaPe0V1kFiGUEiSSBcTtGKHtMyFOjlBXp00Q0qqMxVQNQaacHSLglwfgDywJ9n/bc/Y80K3iOUpGqnVqaq3h89JUCejDph57T5b7Rka6rcvSYp+tGpPqBjogNcLrdcwuexw122WN0eO0XEElTzBViPmBBxq/Y/htE5Skxpo2sawSg2Yyu46RjBsvUqVCoQPLkKvvRJsPuef54+mMpQFNERdkUKPQCBgEWEZG6wmp/iMszA11XzGhWU+0rMJTzlOnRVaZp09b6EA1sxgBtMEwqD+/gIeKUtnkc7qSLReQCBuN4OAfHeMNW4lm6glw7sECqTCqEVWkbyqz5YH5uvMA+GD4i24Fg0g7RznpjU2GZLROhHJZw2PlgsN1B4FbN2WzS1MvLU6ViYqvTkkeYIBMGRJIwF4jxqqNTUe4ZDuUomkdN7FvGCPKB8OWacUy1Soq6mqkFAWSKYpqTLgBXqKZUETPimfENhPnaBWnS7yhUpLoCUSDVJCklhqC6yhvqG9jbSBAgYGgNB9LUdIXuLiNN61r3RrtVmAtJ6TqwYhGAIBBUsCCDOk/PF/2RcGGYzb1WQd3QAmVpwzsCqi0mwk/AdcJPaHiVVlp0nZWRS/d6blVEEqZUNYnZhqGxvc/QHs67P/YsjTRhFV/0lXrrYCx/VAC/s41DC2Npa3YrGKxUk7w524FKz2jo5Shl6latl6LrTEhTTp+JtlUahGpiQo9cZVwWi9WrUil+kepHhWgoJJc+HQ5bSI+9ED44M+1fjwq1kyqt4aTAv4WINUiykgRCq03O7D8OCHsby2ta+YMnxhFmmqbKGYjwhjOuJJjpznT42vYWHZDinfHIJBqRzS32uHdVO5Z1BRQGvzgkQN4lgeXLCfVr05jWW8pHQCIA6AfLGpe0bgzVM3TKq2iosVGAEKV9SBJEC9hBJMAwmdoOxbBA9GtBmPFU1J6swpKyR6MOsb455iIcRwC6AnaQHHc6oBRKfdVyRYG46RdoB2/PHRzj0qlBwIFJlgkiQAY5CNvPE+e4fmMrasi6SYDq2pZ6Ei6n1AxHl6WsRIc/QevX0/zwM202UYZXDRaRkNTAs7IisToLmC99gACTHWOeHTsvwuj9mT9HSaS5LBUaSXYkzFzjLBQq06dCo8hSvdox5inG19jPxIY+j52I4ow8DkBWNpmQx/j/ADzwwydgeGuG6WfhpOzMjDsmUdn8rq1fZqGqZ1d1TmesxM4nPC6H+5pf3F/hjDvbrn6qcRRUq1EX7NTMLUZRJesJhTfl9MJPD+M1Vo1WNeoW+7NarqFoBA2iT15bc8PloPBc4PcNivpp+y2TOqMtSQtu1NFQk9SVAn44w32u8IrZbMIrXy5UtRbq2zh/7YkeUGRzAd/YT2mr5qlmKOYqNVNA0yjuZbS+vwk7mCkgmT4o5DBD27ZdW4WXPvU6tNk9SdB/5WOMdkzNnrVEE8gYY8xyngl/2DcKoV8rmTWo0qpFeAXpqxA0IYGoG03xP7beGUMvlsuaNGlSJrkHRTRZHduYJUDmAfgMWP8AR8EZTMD/AMcfWmhx3/pAf7LleX+sf/zqYIgrFASNpJHIczyHqSw25jGm9l/Yj3uXWpnK1SlVe/doE8KmIDagfH1iwmOWD3sp9n/dBc5m0/SkBqVJh/VC51MD9+5gfdEc/d0vMZ+lTMPURDEwzKDHW52xFFS7Wf7Dm/8Ah6v+BsKvsh7VLmst9nL6q2WCqSSCWp7I0jciCpuTYEnxYau1f+xZr/h6v+BsfMvZXtAchmaWZpKBoIDqpvUpmFdYJ3Mah0aDcRiKJ49uPY8JmEzaCKdY6ahEeGrG58nA+an8WNC9jlLTwjLqDMGre3+9qdMHuKZGjxHJtTJ1Uq9MFWHKYZGE8wYYTzGB3s14U2U4fSy7iGptVU+f6V7jqDuDzBBxFFnXtTKf05lw8EHLJEx72vMaDBuYaLD6b41/gT6stQMRNKmY/ZGMS9up08SpVAssmXpFfFEN3lcg+gg72xt3BXDZeiV900kI9CojEUQPjHs/yOarPXrUmapUjURVqqDChBZWAHhAGK6+zHhop933LFOhq1eurfVO+M/7e9vM/l+K5jL0syadJDT0gU6TadVKmxu1IkyzE3P5YGZT2k8QDlXzJbVYfo6S6TyI/ReI+RjEUUPDg6VzRQVAqSrzEDSSp0XtcGx8uuK2fy7vVbXTLadlJiRf58hO0kTbB/P8ZWkCzKzMfFIBuZ8W3P5b4qUM+K7CsqMgCyQw5mQfIzzxxs2uel28umS0GVnamUCuEkNBAgNHr0tPPFFkjexGGfPcZIUhQBPlhXRh43c2UEieZ5D442wk6rDxl0UuSzTU6Wa0AsalDuoAJJDVaWqAN/CGx9B9gs41bh2UdwQ3cqr6gQdSjQ0g+anHzjVzjd3Tq6UCsSVCoAdyI8xEmfLGz+w/jf2jJ1Ukfoq7BbR4GAYW9S3yx0YfpXNnFPSP2Q4O39NCgUbRQr1DJFtNMsaZnTzITnzxsfbTin2XI5isCAy0yEJ/G3hT/mIwD4JwLu+OZ7MRZqFErb8cq0fHLz8cBvbvxfu8vQogxrqa3Fr00EEX28Tqf2cFQVlvD+D13eV1DVtptpAAuxghQR1wZTsPmKWvMPmU0rOoq0MSYYgMwI1Qd4NwdowSyWcqVQhy4pUbw5rvRl7KUZVBVpBFgBHK04Ddqe0LirXUVSKTIkgMSCCkFoneCR53xRFhWDRteczxuoX0U4moxIBXUAASbiJ0wLgb+LmRixW4vmdC/aFpEABjJcmZvZgNI0EiLjlIsMA1ou9bu6dTu6o1BagYrGll+8LrIBFuZHLEqZfOgEZurXNOVASs5czM+EFjAAG4sZG8WSLBVldPO69BojeX4HTzucy1JgUDVDOkgWAUtuCSCFi20zyg7l2k4sMrl3qwCwEIptqc+6PTmTyAJ5YWvZr2fRaCZl0/SuSymTZCIW0xMSZ6NgP7S8/VfM90hAWlTaAZu7BZawOysAPVuuGIAQwWksS5rpDlWaVMs71WZiWdnJZ+7ZSSSSST3iTJM7Y2/wBmdBKXD10gKpqVmiCP+9cDmeQHPGEZTL6qoUURrLWKo5JabQTlr35zjY+EaslkaeWYqGGtmgiBqZnIkAAxq3gc/XBHODRaE1tmlc49n1qVC0AKgALWloMwZ+7hG43x9qjNSSDAMAdSOZ5Ac/gMEeJ5sMhA0mSY0mZv85/jjLaudaqzEHTqggTytpmGjnucAov2RrDBqmDNcRIDI5YKFuSuoEdDE3OGX2T9nstm3rVCDopFQE0hQSQTNjMW2tjMq9RiNDMfeAuTFp/tEb42v2EcONPKV6huKlaFPVVVRP8AeLD4YtmHaN9VH4gn6dFY9s57rJ5d6Y/q8wsKB93u6oIgco/IYXeBcREK6mVYSPQ4Oe3Ouv2bLUzHir6oIU+FadRSYYgWLr9MB8vw7TwzI1wI1UgrxG9ypt1Fv2Rhb4hDbe0G49E/8KxFPMLtnev9qPtV2MbiuYp1FzK02FIU/GpIYBmZbg7+I79BiqvsPzGjQc5S3Bnu2/j+/BXJ5vQBNzY+nn6YLcb9o1TJojvle9pSFeotYBgxmPAUiDa+rc8sTBYrN8j9+Czj8EYznZsjXs+7E0+FUXVXNWpUINSoQFmAQoAkwokm5Jljfpmftx7ZUsyaeRy7h1R9dZ1MqXAIVAR70SSeQOnmDGw9neNUeIZVK9KTTqAgq4EiCVZWFxYgjmD5jGE+2vsjSyOZpVcsgSnmAw7sWCVFidI5BgwhdgQfQdFcpPX+j8P9UzB/FXJ+GlQPoJ+OND4nwelmHotVXX3L95TB2DwVBI5wCY878hhB9g6xla6jZawHr+jSD8o+IOG7tt2op8OyxrOpdidNNBbU0E3P3VABJPQWkwDFEfx8se0OlXpZ+sM/NWsTqV9Phansmgclge7yMi5Bxtvst7df0jSKVtK5lQXKqIDUyxCsoJMR7pEnkfvDDpWyqOZZFY7SVB/PEUQ/tb/sOb/4er/gbHyXoeooOsAQLHmRA/6/yMfQPGvahw/MZXMU6T1WapSdF/QVY1MpRZOmBLED44wankmpUW1/igbi55CQJPMjkL4ii2P2E9oX0vkqx1QWeg0g8/0ib7gyw9W6DGv4+OeE8SqZd6dWk2mpTYMhm0ggwY3U8xzvj6H4V7XMhWRZNUVNGp0FKo2kx4hIENBtI3xFEle3KgxzutXgDK0pEgGA+YM38pFp36TjYey4jJZUHfuKX+BcYt277UZbO5tjQLGcsqMHV6cw1QiQ8So1g+c7GMPXZz2j5BaNKhrqGpSooHApVPuhUYi1/F0xFEp+0H2a8QzfE6+aoCkabmmV1VIPhpoptFrqcDv/AKU8SaoraaNMCJJq6zYwI8IvEcwLTbGiN7W+GhtPeVZ2juap/JfMfPHQ9rnDP95V/wDQq/8AxxFEhZ2hUpVnolHZkBA0Uy+xE3jSNwTfnig2cqLKFGQcwyxPQwCQPQfTBftb2so5irUqZJ2MqpbUjL4oI2YDkBthRfNtBLm/mZJxzHsokUutG8FoNqDPZkmcV6WZam6EDqSb22vIxGzSZxd4VUXvKbP7iumq0+HUNVudptjeUAUsZiTac87wahScUauoQiCo12K1O7aqYsTADBYHScF/Yjw05Z6t2YVqampJEJUQmAIAsQ7Qf7DeUgOKcWTMrmKo7xu9rlqXdFQxXxaRJ2GhPF5asT9gO1woVWq1KNWlQAYVKjwQCEeoAAFktCmwv73TD4AAoLmucXGytxCCZi5ABPkJj8z88fPXtW4r9o40aeohaNPuhF/FoLtA5mX0+qjGs5r2gZZaZZRUY/dBRlBPqcIOXNIszpSU1ajs7uRLF2JZrxO56gDbGXyNbutMjc7ZL3C0SvUNGhRpiponV4V7u7AN/VBgwLjYzCpGxJocY7OhM73bVNUUqLqAPeXUtFVJN5ZtO1vF5YYfZvQNTN5/MG4NbQp6wzEj4DRgr264I6hM5RUsaVPu6yjc0AQ4ZTyam0tN+R2QgkIs0OiqAA3WcZ2k4qaqYLEljAbSbmZDciI+pxcy/fVILhlVQTDvqZibDYAKPrixRqIIJYMD7jARrFhYbhwYBTcEjcFSesuz1H7mjTNas0kUkNxymo4IFNRzEze5Q45ozvdlDdQuseza3OXaLcfZzxmnmMlQVXU1EpwyA3ABKAxvB077YTPaBmwmfqCb6VtfY9yOXof5nF7sh2XOSDVHcPmKgAqOtlUDSEp0xAhF9BMC0AQtdsHpVOLItZXc6KZIVve0l2gjmCEX63x0WjTwHouS7U+KIdiuDJk6P2uqq/aKg/R+DSUQjcySwZhcknaBAviLP8cnVJM38j5jENTtG+ZdwyGmZMA7r5X2PLAfNgISwQ+FSSxE6N+v8xhGR+YpyOPINU5djeCjOmqzSiU5VSJnvDBknnp3jzGELjHs2z+XqMTlu/SSNdJ2YtznSPEvKxHxO+G3sZ7SVyqGhmaf6NdTCrTF+ra1PvX+8pJiBFpL7lPaFw2ooYZykoIkd4TTMXG1QA8j8jhtjcraSj3Zjaxbgns2z2Zde9o/ZKUy9SoSDFp0oxLFt4mB1O07pw6vl8pRSjSDd3TXSI8Rgc7eJiTcwJJO2FTjXainXzX2cLVeVY0tLaEcKCSdQIZtjtAjqdkF+O1Rm2TQUCk+GmHJMeeqG+WAvlfdNpFbE2vmQ/2x9pxnc9oTV3WXXQupXUlmgu0MAQPdFx9yeeNZ7HZPveAZdQJbuAVHVlJIHxiPjhQ45wann6SrWXu6xU9xWIgm06W/evSSvMAr2S9omR4fk6OTzL1Er0F7uoopVDDAnYgQRzkbzi2SCZpY4UeIUcwwuD2+SBZCvDyd5mOs7/zytg9mMtTzFF6D+7UQqD9R+0puJ6YU+I8Uy+Yr1XylTVT1ahKlSs3IIYbTMdduWLGT4sLAkmb+h63/AIY4jmOjf3henBZPGDwKc/YVRenkK1KoIelmqiMOh00zbyMyDznA/wBvtKaWTPSsxnp4DH1jHngPtBymQatTzRamahSqpCFtUr3Z90Wju1F8Ue3/AGuyHFcsKeWetUrU2Loq0Kp1jSQ6m1rHVPVRjvxPzsDua8pNH2chZyKMewczlsz/AOfby8C2+Bn4Riv/AKQ5P2LLqu7ZgL80fFH2RcYGSo5hMxRzIZqwZYy9UyNCLNl6/mOuIvbF2ip5rK0jSp1x3VTvGNShVRQCjIviZQJ1OtsEQ1mPC+NPk8ymYoNDU2hZ2NNBDqY+60x+VwMfUvZ3jKZzL08xTsHUEqd0JAJVvMT+R54+SspQ11FpEwCQrGTZR46p+F/lgxwp81W7yrRzNSgj1GIRXZRsIsCBYQs/2cRRUMq6Bv0kmmRqIW5aAdgSAo+6CfxTeINXP581nkqEUWRFELTUnYDmSbybkkknEjNF52g3MyOpj6KMValPS3xt8f37T0GIorGS4U1UwIsJYzEACWtF4vaeWGCnwWmqhdLxCs3MsSPCu0EwTMi0HacFuwFbQtSpAd3Ik6B4QBytbffnh7OeBAOkj1GAPmymkzHhy4WsjfLmnmUq0mTvEB8BboDA1RpnkBtMDAuoS5LBe71uC7RYMpYkKem1haVXbDT2r1LUcJs1zTC36yNN/P4YB0OHvXanTpjYyfFEzzJNgu4k2EEcsEY/MLQpGZDSv5zNjMUFqaQrsYQaj4YJEH+yRPKBqPPcQM2zFlYXk9bxPMgHcgzibi+WFKs1PUWGkaomFIBUAHmBpVTYbEG4Ix1wPhFXNVESkLloLEWUefn5c/y2hrrh1QtmEWSAxgxzn+Z+GCGfpaXKgm3UX+mHri/s3y2UFGqlWsagqAnUyXAB2ATbVpG+zb4F8TyoZthJEE4RxMmV4XQwsZcwpJMkwPjgtSyxCqOZxdpcJhr39Bghl8sAdbwqqbk7WwAy3VJhsVA2heayudoZchBNNipNYVNPdkFpWpqYtpINwSJgbgQZ+EcAzWYow/evTY+GmI7svaGAJHijcRJkXwyZHP5nOsy5RO7pGFqZhpErzCg2E9YneBzxoHDUp5SmoBVAv3juYEE/9BsLY6TS6vmGvX59FzXxgHQ9dfdY7UdhVOsKKmpi4VY5mxBlpUeESTG2C1TMClSapM6ULDTMEgSskWIPXnPK2BXEayCvVdmj9I07yYY/hE8zb1wMz+YOaq08rS3d1FhzYwCfIE6vgcJAOmmDeHHwT1Nihvj7rTvZZwruchRJ96rNVvPUfCf7gT64eaa2tuNsKPEuPLQp93lgpFJaamoxHd0lbwpMbwBc7ACfFBAAdplzC1aSVazOe6DVBrbRJZVYBRpUjR3h90ekDDMkwBspeLDOfoOurV3i3s6Rqk5WqcrTqMTUVU1FTsVpHUAgN/CB8SsIG3gPZ+jkaQpUKegfeY+856uYEnysByAwI47w9V4cghR3S0zfbU0IxMcpqEn6RgXm6bZNFVHak/dd/VjmWbu1BWdJKiBeRIJgziPnLbBHeeutFGQh9UeNDr+t055fMh6lRBpPdkTBuGhWhr73nlaN8Zd24UpxqgetFW//AHjn+rh74dxiK706tJVdn0d7TWAzCQFc76he889gBOFL2vUu6r5PNRYa6bf4l+jVPlgrXZg4Dk4edFDy5XtLu4+Sr8UYOQTAYxEbgid4+4do5EW3jHvLIWN7QfEDB2t6csCKGb1FiRYqNB31G0wJMC3MAXOCXD8wGXe+38/CMcsnQFdBzKJSp2t4eKBrMkmnUSV3sSQGX3uRvtYEdMAaFd0QQzCFtBIjedm8z9cPfavIVMxlylES4IIWQJE3ifh8sIFaiVlWsQIIIIIgea+WOjDJnZa5kzMjqWodocj9lp0q2Vq/payHvToNSpNmOkgHu6YJuSLnSDPIhwrMg0w7v3zLGsugRwYtyEiPLlhMq8Vo1cpTauNRRVWASJYTBsYgScd0+0dLux3alJEEfyMLya8ExHXNMnFONNXdEnSmoQRC6TNiDsI8xGEjt8oqOmZBE1BoqAAgq6CIYEXbTF9iNMY7GdapqA6GPI4C9pOOPmHGptS0xpWY8pNusD4AY1Ew57WZXDJSO9isgO7qVW+8QF+EyfmSPgcH8pl4vgZwgaaVJP7Cz6kSfqcMdCIxy8TIXPJXosHEGRNb1ZSZ28y7M9EAXCNNthI3PIb74ocNykCFaoWHOmjEz8NhFvPB32gVVBoDmytPkAR/HDXluNU8jQpUkpQ2hSwLBPEQJ1G7FvhAnHRw8hELa61XDxcebEv64LNSWB09656hiwImdRid4J+IxVq553WXdmVmZoLEgIuwgm0tHxAxr/Gq2VzNFRWW9QHQwQsyGNwVEwD874xfMgKSvJfB8Fu3zOGY5M6UliyFS5dilKq/OO6X9apdyP2AV/aGIuJsVYU1YgU1CGDu1y5/vFvli3TIU0lI/q0Nd/12goD8O6HxOOZLMUqKDv01u8vtsCYHzif2sFQV0D1JtvJvfnAHvHkOQxDmEsD08J6ddzv5nmRi5w7JVcwwWihdmEQpA8XrzJg/AWw79newlNqtOnxDvKJq+7Tp1EYyCIDNpIH6q/imZtiKIP2Ip16igUaiLFXxK25BCyfkNuVsM6ZGrTq1O8zYdQZVAAPh0Pn+7EHtM4BlspmMtRyyGjTdCz6GckkEgGWbe283m+AnaGvToU6YpmoSVaVZgYJ2IgfH4YVlYSdE/DIAzXgi39J0Q9arUmFQAkc7mRsd8IyutSmiCFJbWWALMTBAAk7eX/XB/LrUXKlzKO51DcEXAWPhfBLtFwdaVfLVgAvfUFY01UKGqDSr+7YeFxUNrlX5nF4do1N8a+1ftZxJJrThf3v9KLgnZ37UivU2MA6WkGIkFuckXj8KrMLjQexHDEnWihaSWpgfVvU7/EeeAnCqTFVopMkBB/7ifPczjSMjlFo01RdgMXC4vBeeO3h/fsQqmaIgGDfj11vaWO1FXVmqdM7AWHnBJ+YP/LgY/A1bxHly64M9teDtWValOdaR7u8CSCIuYkyBeDziDQyfZurXAOachQBKDw6j5jf+98sVLA2Qgk1z/rh3akbLUU5jbQ6632O6DVcwinTl6ff1J3G0+v7hJxY4f2KqVyHzrQsyKKWAPn/JN+WHjJZCnREU0CiN+ceuPFKoasFdSAG9lvc2G+4AM9GHPYjI2x/SP314V32sOmc/Trr791KLu6eXpGFC00WdI/ncm0nrjNxxx81Xaox8CHSigwJ6/sj6t1GGft7xPw/ZqfvsQG8iYIHwBDHpK+cKpy4ptoX3VAHqdyfUnC+OnMUBymidB4cf15FNfD8OJpadtue/l+/soq/CpOpXMEliLSCeYMb+oIxf9nXBVqZ+tXYAdyihdrs4YapB3Ca582U8scrGFPKB/ng17OMtrpZgamHeXJWAy6tS2tGoaQATNgPTHP8AhmIke85vDr7J/wCK4aKOEFu5P46IQ7s3k3qZeuug1GZsvCW2BqOQ02CtBN7ePDBnOyT5kUmr1TrWmVYqJ1HVUIvIEBKjLEQDEe6Jaslw6nRQIiBRaY56VCrJ3YhQBJvYY7z+bWjTeq86UEmBJjyHXHUEQAorlPxL3PzN0N350B+aVLjXCxmKRpMzqGIJKQNpgeIERMHbdQeWBnH+z716gZXWGRadQPPuB9diAZMwYMXm97S9mu0T5qrUVqYQKuoQZMFiADymBeOeGEnFjJI3MNQVhwkgfkdoR71/SzLLBmrZh6oZCq1HemSYFarChYt96qrB4mAALERB24ZqvBwz3ajUQg/tGmPpUj9m8Yc+1/BTXpE0wO9A2kr3ghoRiDtJBE2kDbcBe1GYpf0b3VVgobKkyZ8LIC1PwxJJqLt/ZOKiHZvHL3talf2rL4+1f78llXDOIE0VOk8xYEwLT/Jwx8FbUCQRYjb0/fBwm9mMydAXodvWx+hw30jAlbNbUOvUfPb9YdMKvYASE20lzAUWp5kaxOxBF+sYC8S4d9tbTRTVWIMQAJkGFJI6z/kDinn+Iy/drdvLz2PxtbGv+zzs8MvQWo16jiZ6Kf4/lA6y3hY8rcx8B7ny9fApKdwd1+OvdY+/YTM06DCsUpVRDLSZ1koVBmxsQZBHUYDZbhzFtDkKed9vlj6VqZdKj1KbrqBgieRjTY8jAG2M1zvs1qnMNo/qybPKgR85B9FMcrYM5gPGvufTrvCCwjqh6/78UsZDhAVCtMd5UayAbk9BMX9YjrgDxDs0Mu2nMUO6bTZdTG+9yDExe0/K+N47K9jUyQGlixPiZmgkm4AnkgBsOoJ5489v+za5vLNb9IillPOBcjz6j4jmcQMDb1V21xAWPZWoDBGxAjysMMGWuMKfDmKsaZsVsQcOHDKTRMWj544mJhcx2Wl6PDYqNzMxKGZ/g618zSqFrUuRMqYYFhAFmkxc/dPTDNnsxTIaUVnOx2B6ajzGM+4PmKvfZqjrYLqZwh5PqhgRuCCduuCNLjAkLVXVEQL2I2235fLD/ZloDeS5Pate4yc0fy1QZhUp1qKoqmFZHB03GmCBvPSIjGXZ8CrnKg2U1XnyUMzOfkMaa/HEqKrv4dBBG2wNwSbxacZbUqajWqKDNRyiD9dtTf8ALC/t4LANSgYsigF6qE1R0bMVZ/VRT+QJP/p45Uy5zDM6JqWdIvEAAQPlGOVmC94w2RRSQ+ZBDH5az+2MeauZqUYpo0aQNX65u3ymPhhlJJ19m+Y+zo9RR+kqSoa8qo3AJEiSL+g6YaszmJrZZufei+ELspUIp7WLkj6Tz6zhhp5uczlkmf0g/hgIP+X7+hTjWXHpzHqE8e1fs79opCtTMVKUiN9Sk7DzG+Mb4XkgxJcFiD7p2Hwx9GZiotRSrAtNwBvhf4n2BoVz3izSq/iW0/rD9/znBHtzAi0GMhp1CSuDZFs7mKWXg6ZDVD+FFufToMPnb3g1E0zmAoNRNNPUD7o1CRAMA/XBjsvwCjk0K05Z29923b+A8sc7R5ItlMws6i01BbaCGA8/dwNzA2ItbyP3RWyF0wc7mEu9hcjOqsf1V/8AcfyHzw2k4XuG8QTL5SiI1My6go56jck8hJiT6YHcazmYiKh7vVJCoYgbCSCZk8p/6UwtZGL4AK3RvlkNcSa8k2VswqglmVQDBJIAB85xHSzCP7rq1yLMDcbj1v8AXC9ncpoylNVXxF0aDzZp35G0D4YpZigiOAB/VTcTuia2+JdgPhjRdStmHDhoef4806bYiarz5C+EvJ8XqUqdRlY1EQU7PqsWPiAkza46c4wX4ZxqnmCUujlTKMIOwmOv5+WIHgjrrgsyYZ7L5D+v2PNZtQ4sauadnswTVvs7wxieQ1MPQDF+CSX28hBE8r6vz9ML/D8q4zhQ2bSJPQpCP8mDC+HDLURp2M8yTfHF+KzAFoP/AJH9/m13PhrcrnOHMjyvT8UgufrSmnrvh39lSxli3No+jVL/ACIwgcfolDpU+fw8vljRPZZRYZEEixY/xA+IKnDHw9jQwOHP2KB8YmL5cvAD9JvL4pcbRWy9YOAy928giRAUm+LRWNzgT2woVHydVKIYs+hSENyhdRUj9jV546V1quMBZpL3s7WKtcdKNH6mt/8AHDwThI7IZWumcJNOrTpmgwfUhCl1dO7uRuA1Xb+GHZsLYQEQtBFFOY9wdiXEGxpt4LxWbbGL+3XNBqiqDdCAQDuCNUx11Fx8DjZsxsD0OPnf2sZ1anEqwB8KsV+Ksyn5EEf54aYLN8v1Xuk3GmlA+ztclzN+npP8SPnhvp5khgeoi3yE/wA8sIPDcwErKx2mG9DY7dN/hhhzWd/SinvLQYOxG9xhaeMl9hOYWUdkWngU7dg+zozOb7xgdCAa56KTb93yPLGq53tCFDGmmsIBqM6QJIAi19/kD0wg+zfMLTpZ4z9xTHSNS+sXH1wdyeXqtTgU2eampyJAYLbTPK7P6WwXtHUK5dc+JtY7JpJLtr51fE8uGikz/HqtSsKSo9AkhXkAmT7pRvw73A3jHqlxPNGtVpmpBp62I0LBVRblzMG/Jhvi/wD0PVqVaDsqpoVCwEwArkqoEkzpjni1U4a/2x6nhFN6ek3OoyBcWjlG+2NU8u309v8AahfE0UANj9/zwVOj2lqhlU01Ykbho1W1c9pUj1OC2V4/TcqplC4BQnZvKeoYEX6YXs9wSsFBCCoAyg6TEqqsIg3Gyj+OKeabQKKOrDQX1gyupNQax85P0PTFZ3gWeuvNa7GF9BvWhN7+A2H6Svar2ebL5kVqQhGhoHQ/w2jyJwy9g8qa2mR4Vhj8Nh8T+/Dp2q4IM5lYW7KJQ9R/lB+Y54T+A0iaToAYAh6YmS/iABjlB1DkQCMXPHmyu5b+368u9AjN2Ofrx/f+k48T4PRrhppoWbdwq6to96JMQLHpjLuN+znMd5NKorKTA6i95k+GPiPPDhxJBSpJCsjEnU3ukrqA8QFhMm5uIF8ew9ajRRnhyzL4WUk3UwJnVML6+LnGKzi9RstiIgaHdJPEvZ7mxSb9LSVApLMxJ0gCWBjeeo64ocR9nT5XL061WqNS7Iq7OwJJYzcqANvweeNUynFgpFOoCsWMmQOZFt42/mcXc/wxa+Xenq1hh4TI6Wvz538zgjSOCC9pv5ljbezDMKKeipSqBJYrLKWbcRIiLKLkc8KdXhopMy5uadWSSpsY6+cmbixxuvBc2XorPvJKN6rb6iD8cTVatNveCk+YB/PATMWkgq+wsaLJOzNHVlkItGr/ABNgiqjL1KeYjUVB0gzGuDomCDExtgZ2NzWmgB0Zh9Z/fg9nSrU+Xxj9+BvJa+05D9ATFwzjeZrah3/dA0i4CpTUsT3sLJ8RIChrT7pnF7sZn62YoV2q1n2KISQIOksSCADNxfAbO55svUprRo03d1gQiajJjSGEkSCR8fI4Z6z0MskVWSlqF6ZudgCAoEta2wwzmrjturc0Fopn1fTteh10HeqdDiFemtE988tTFRlJDDx94QDqBNlp9d5xcyXa9tJWsmotSZwyArMd57yNdR4N5iWG0jFfI5rLZxipomktNNC1HEEqQVKqqGVsTA6TtitxzICkKlSnULJ3RpnWPEAxiB/ZJabibc8Dz23MDYWpBHZY9tO8OufFCMlmtSaWUvPdIEEywVWJAHTUBMdeeGXPcMfMMjOVWEUMBPvXLADpeN8RdjcqFod5HickA/2Rax9QfkMGczmlpIajmFWSfyAHUk2A5k4kbbYAdUvNNT/k0rr2XM7lO8KHUQEcNA5lYj05/PAbPcBqHvGSoGLknSwgAFgzXEzsBywv8RrvVl3Z1ZmUIFdgEDMAoGkwTe55meUAaFNsRkjJbLeBpSRkuGyg8RfgkHi5alQam6FS1dmkixULbbe5G3Q9MXOx3d+I6VNVGPiG5U2sekg/Q88M9ZQ0hgCDYgiQfUHFCjwWklXvUBVoIKg+Ez5cvhA8sTJ8wI5V5K/5AdGWEbm9Of6pAu0nAwlY5lPvAhh0Y6ZI8mAuOoB5nENJwBHOB/HDFx0Tl28r/LCpVtzx574s3/MPD9rt/CPniN8D7BCO1dQAKRvBHwm35nGiez3ME5CkYgSwHosJPzUj4YzDiVQVKjjcKdI+Fz9SfnjVexvGKbZOlTy66jRpqrgCdLCJnlJnUBzE9MdXANyRgHkuTj3Z5CW7WUdi0nHicUmzwJ8TQx5NK/LVE4soOeHgbSJbS9Fsdob48E4hcG8b7j+GKtWBavVk1KRz5Y+avapQUZ+o6bVS7fHvHFvIwG/aOPorIcRDErPjUAlTIMTG3qIx8+e02gi1zoaVHhF5lQXCn4qFPx88aYczqHI+ypzaYb7kkHDfmODumYDRsJYHcG0luhN2/wA8KeX95fUfnjQcgjt4ql9Qm8G/W67kTfVz87ZmdQV4ZtlNfsvRauZZHHvU9RUXB0shE+UgY2SkLn1xlHsnyhOarVYslMIf1mKn6Bdr773xq6e9jUP0qsQbcgXajiNSlUprTfQCjlvCpmCgHvA9TgH/ANo6rGO+QkH8KT9D+7Dvm+F0axBqU1crIBMyAd9vQYSu0VWmKgSmiillwVGkTL/f8zpHhHmXHTAsRnaC8OrkKGpR8J2byGFlnib2CPdlM49YVi7airgbAbqrbD1wWzOTSpT0uoZeh/d0xD2a4d3NAAjxv46n6xi08woAUeS4uKbfE4YZmDRm3rXx4pSQtzks2vRQ5DK90mkMWAJ0zuB0+EYSsvWann3UkBneoXQCxpBm7pvUWE+beWHym354z/hT97m81XI2Y0kP9lKlRSf+X5HGgON1X54V7+S0Hb2Lv8a7pgzOcRFl2VR1YgAnpfc4qpmaFd08asykMoDQZBBHh35cxgH2kzGqqABPd0zH6z3I+Sp88Bq9JXK933jMAS403UjTddMg8z4ZIj5JunOctAuu/XyCeiwgMYeXVd8NB4nvTLxDhtRe8dYcS7ACZliNVuY0iLeVsRZXPtl1psLhncFQLaQKc25NvHqMHeG1melTdxDMoLCCL9Y+7O8cpjFHiWQ/TUaqRZxqEfGfIzYnzwUsrUILJb+V+39ftJ3bPi5yVeppErXAceT+6xPkf3DAPJ8WRlklmPMlm/ccXPapmwmYBI1RT+Cx4oPmZFv7QOEnhrCqmsyhJNhsY5jy/hgckZdqAixytb8pKl7LPKVFPJp+YH8MMCUmZYDAHlPXlg7wzsSKfBqdYJ/rDAV6h+8yNML1AVGDR1DdcLAOnbFzN+a0PDutlJk4W6qXqZh3asABSfcLAMEwATc+vh3vgNnk7l4YmWGslSfEJtqZiGkxOO6GfI3v8RgjQ4uF2Zl9GI/LAZWtkbRT2HxMkMmbcHhoPtpp5J67D5b/AFOkYUAgsCgI8LMWGom+q/lveMVPaDm0p0RRBGpyGYDkovc9S0fI4Wk49UJEVqnkdTGMDs7WNQsXJY7STO1ueCvkGXKEn2bnSF7uOqeOxVXVkk8mcf8AO38cDe1+dJqLS+4gDkfiYzHwA+p8hiX2cH/VGX8NZwPQhG/MnBTivA6VUl31liIhXKgwLe7B+uLLC6LK01pSqGVsc+d4sA2kD7RVVQ7FWK1FqFJIBCOHCgxayxMY1Sg+pFbaVB+d8Ywc5TOX098NRT3i66piY/dHS2NkyR/R0/1B+WMYUFocDz5EfZNfFC0mMjlzvrdeHOOwceHOO5thhcxDuOVgmXqFtgNhzuLDzxnY4qxqLqRQpkiJtcg+I+9tew57xh47X5epUy1RKTFHbTpIMfeAIPOIPK/TCPVyeRM6Wzld6YAOk2VlADd2kS0kEkA6fFYQLLTQRP1f4JzDYmaLSPxQuhU96d9zONq7F8FXLZVBp8dQCpVJ/ERIHlpBj4HrjIspw1GZWpOaiG7AoysoElgQbTbTvMjbG9vaR5xjcJaSRxQZg4NCjq0QRBFunL5bYo/0Un3ZT9UwPlt9MXZxF3nhB8gfqJwYgHdBBI2Vc5D/AMSpHqv70x6TIjmzH1Yj/DGLAqWxwNv6n+fnOJlCvMVTrcLouCGpqwYXBBhh5iYPxx83+0Hgoy3EKtJRoplpQHYKbg25RBx9NnGaduBRp5z7TUMGmiKurUFlpGokDkAVH62MucIxa01pk+Unv68lieR4dVqGUpuwVgGYKSq3+80QB5nGhrVCU9IOrlIO5Fo8j/0xyp2g79i1Oo+hGALBSAzMCYUAdFJv02N4nyFUHN0KkBqfeIKoiPDqUBj+qSJ8jgLn9oacKRmR9mLabWudj+D/AGXLU6ZjWVD1CObm5+AED4YYQb/DFWn7q/qDHo1DK+Yw2NBSTNk2oOO8TNGkSkd4x005/EefoolvOI54WezvD+9qyZKUoYzfU+6A9SPfPOdPXDVV4TSrwaqaishTLCAYnYjeB8hiejkqdFNNNQqySRcyepJuenwGMOjzOa4nQa138/L1RWS5GOaBqePdy81aoiAMeG3x1TzQYW3xHSOCWgUvabn1GE7hFAU6YTzMk7kzEnz54b3MfTCpmhpqMOQY/ngbh8wPJHYflLedJY4gpGZqaxPiWpAJXXTkWBFxZdH7PnitrPeh6AZAaiBAxBKzCkm5tJaRJ8JvhsqUkqFQ6hgTpM+Y5HcHzGIuHcKpUbqskTDMSxE9CdvhvznC5hOawdLvbX7p5uKAjojWsu+ld4Run5bcsTab4o5N5x1xPiyZak1WqwVEEkn93UnphgkJDKbWGe0XOVKlcpJhqhgekfvb5AYW89xBqbBKZGlAB8eeNT7Q8MoV6rGo7LUZtSKqg6HPhIAPvkSAwBWIB2g4zHiXZ9qNV0qVFkGVbk6sAysPIz8CCOWLje06Dgszh2bMdjsvqzuQq93EQoC+QgD6YS85wG8vQESRqCz+V/jjmOYNSEHEbKq3Z3LE/wBUZ8mb8jial2Si6ZZz+uyj6HfHMcxksaiCZ44rmbatl0YplfEBYWAP7QthCpuWWSZJBJPUnc45jmFJhVJuFxddp29nkd1VA/GD8xH7sNLrjmOY3F9KDN9ZXjbfpiWmZGOscwRDVaoMRhsd45iitBBu17N9jq6SQ2mAQSCJI5jb15YzTh2WiCnhi4iJHmAp8S+hO/z6xzCuJ2TmF5Jx7M5B/tCltINapScgbhbFpHIslPUQb3nnjUXbHMcxrDis3iPQftBxDrI8PcryGxFFo6Ej4EWxzHMMIK5l2lRjqkbfz1nHMcxQVndena2Mq9r9c0tFTStRWUIyMDDAmpMwQRHgIIIIIGO8cxZGyjePgfRZvwTNlkrM7gEhFFMBURgpO+mApHIwZGsc7sPAZrPUpkkMcvUURMSdBENzIjp5+WOY5jE7Blc/kD6LWEkJkazhYW78Gznf5bL1R/3lJW/vKDiebIehjHeOYKUIIohxE5ucd45jSGoEpw/rj2LEDHMcxlaXdTb5YUOIVNTkjYu35xjvHMUUSPdSIPoyHFlExzHMUtlRU20k+RBws+1LO93RopGomrr0iJKqp6ggGWEGDtjrHMRlE6qzYIISMnGMpmTrqVTQqVWVqiFKh8dg2hkBABM3YgwYuAMCO0/Daucr66Q8CKKShzcBepEgkzqMEgFiJMTjmOY2GgEkJUuJABX/2Q==">
            <a:extLst>
              <a:ext uri="{FF2B5EF4-FFF2-40B4-BE49-F238E27FC236}">
                <a16:creationId xmlns:a16="http://schemas.microsoft.com/office/drawing/2014/main" id="{4317096E-5E47-4C70-9E63-46A2129A76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2293" name="AutoShape 6" descr="data:image/jpeg;base64,/9j/4AAQSkZJRgABAQAAAQABAAD/2wCEAAkGBxQSEhUUExQWFRUXGBwbFxgYGBgcIBkaIB4aHBogHR4bHiggHBwlIB0eITIhJSktLi4uGiAzODMsNygtLisBCgoKDg0OGxAQGzQmICQxLCwvNDQtLCwyLCwvLTI3LCwtNC8sLzQ2LCwtLCwsNC0vLSwsLSwsNCwsLCwsLC8sLP/AABEIAKgBLAMBIgACEQEDEQH/xAAcAAACAwADAQAAAAAAAAAAAAAFBgMEBwABAgj/xABMEAACAQIEAwUFBAYGBwcFAAABAhEDIQAEEjEFQVEGEyJhcQcygZGhFEJSsSNygsHR8BUzYpKy8QgkNFN0ouEWQ2Nzk8LSF1Rks8P/xAAaAQACAwEBAAAAAAAAAAAAAAADBAABAgUG/8QAMxEAAQQABAMGBgICAwEAAAAAAQACAxEEEiExQVHwE2FxgbHBBSIykaHRFOEj8TNCUhX/2gAMAwEAAhEDEQA/AM0y7zsxBi0deW2PdKuzIpJYxa0CPKYtYbYo5ckXBuPIHEVNyGI2k9P3YiiuZ4wZv+0ZPzx0uXDUywbxzGnmRfYbmP49MVqtQxBv8ADj1w0zO378RRTUCwEEEEEWMjfy+ePKUZroulmloKruRMmLGLHeDEYLLT77ukLgNPdg32MlZjpEfEDE/F+z9TL6cwXUqjIGA1bE6Sb+owN0rGuDSdSjMw8j2F7RYG6mrd1J0tmAJAVR0AgCSeZtzsAb7YuZI0SsMGqsDI70qQRHQSbQbec84xXyORbMOwUxpjVqJg3gxHWDuMeM5w9sqUnS0hoiRtG977x8cTtWZ8l6qfx5Oz7Wvl5rrg2aah9oCRqWN1BsG0k2O9xfceWG3O5pVpVNAElZ67X57fz5YFcG4WHcZmVAdBqTQDJKqSZYncwTI3n0x0uXZy9MeKxVjy6H6yPhiu2jsi9t1f8AFmprsujtu9Ae0Oa7xqdSAJQiAAANLHkAOpxL2a/rKqnZqL84nTpf4e7+7B7LdnFGXCVAj1QW0udRVA0EwoKy1vePyOJ+Edl1WrTYOqwrCpraA0oynTAmYJMG1hHUZZiYnmmu1RJMDiI25nM08vZeeHZGaVZAY1hk/FpMG/8Aa32tjpaPh0bkMyk9f0NQTE2kgYtcGcEVIBEVGFxFxE8zznEVOrFRwTtUQgSfvMU25e9gMMr3TuYToEzicNGzCRyNHzHffvVylWYAskyGYgiNzTRxv64I8RapVopWeWIbT42uPDMxGwIPzwMylBhTAJKkhdjcEU1Q7c5E4tuNVF6TsW1FSCSTtEzefOMF/lQ3WZA/+dicubIa64bqvwTMlQ0kAd68E258v55YN5+mCGioxYnUASwEgrFtB8IgWnrfAvg7NToqrqouxlpEguTz3HikW3OJKNZhvBPr6b2F/TBJJmRi3FBhw0sxqNtqXL5NwRLM1MX1hYBMnwsFN7X359ceKzaK1RQ8E09WoiTc9OZjzvHXEWogiNp1RJ3vt03xYdQKgqmoQzLo8JgwCLyCD5eXyxUc0cn0lXNhZoSBI2rQkVWL1El9Qp7+IG1SnyDKw3/EPjiwqvO72TrW5j/z97+vniHidLVUd5JDIqQQCdWqmZOtXB93oeW2+ODI77SVC+7R5AD/AHPl/wBOmDi4QLzIo+HYknLk9FKtN7GXsjc6v9r/API8x/Ecu11+C7e63Opv443zPp19Ryr06ENpt7kG1KNv/I9fLyxJ9k2iJCkRpogX1c+58+nw627ExNq3brLMBiH3TDovYqlQgJN9RvPWPvO/Tr8MQ8Qr6kESYkfl/wBcRVqekqCQxVTa0XYn7qoJg/hHLffFygGCabAE6ojnEbdY/fjb5WMFuOiFFhpZXFrG2R+PFecor92CHRQNMhgPvBRz5Tip2dzE5iklZ1XvAwpawpSZnxCOeqzGY+UW6uVnTBggifMT+cGMLXa1wayqsDQgFuVz5dIxUczJPpNq5sNLD/yNpH+1CrkKtNK6h0qB1qEKWanMeJZVQ4gmU5qTBBg4iPCFKFkNNaqgvQrIdSVJC6ZBUiCFWDAiSCI2s0+KUeI5L7Pm30ZiiB3NQm7xZVk7tf4g9ROI+B5E0KK020kgt7u1yT+/AcViOxb8u6a+HYIYl5zXlHEc1ZyXbrhxQDPZTTmFMVdFJHDwerNImNr+RxU432m4PVplUoupJsVorTK+YZZmOhEHCpxfsyVdqj1kQO7ESestuY5Y9U+xdRoiqgEe9BJ8rTEfHBe3jyB5OiB/DmMhja02imf7J1Dl6eaoHvaVRdVgQygmaZKn8vO2q8DuB8KOZ/qaqaxJNM2YDeRJ8QBgyNsaHwzidSl3aeDulQIRpJYgCOZ0lTA8JU877QK7T9n8rWPf0K9PL5gePSagUk/iWTqB+u/v8rjnjk+krM2EmhFyNrruQBO0+ZyLVaLqDIK+gM3Gwbfex88DKfHcuLlKkneyEfU3HyN97XjznGKteoKVdKFRwQneEGdwJZqbQy3mQMUs9k2VQ7ZenpIBBXvYuA0GTZoJBHVW6XKl1Yz2Yp1UlA9NXMEkDldrAm1tp54rNW02j+fLHqs66EULp0gzFwb6j5k22J2bYcxHEswdcA7AC3Xn9cRRTEokA6S5/CWI+MxHoJM8xtiuKxnl8h+fLEOkDnf+f88eq1SSCY/jzv54iivNUpsniOpuYEgD4kXnoNvPEGUampZW1AGCsfI8jtGO8uRPisCIkcjy+uCVGiNZAZ0y7qQSxWWI30rsIJgkmBqN5IBiiq0c2ASFLTYp5NII2ieY+ONG4vQ+0ZWotpemSJ5GJH1jGX8IIFcK6yDIG/KYI26RjS+zOZ10YJkqxHLbfl8R8MIY9tNa8cCux8HeC98R2cOvwVFwDLmjSeo7I0iSVJIAUSdwOc/TEfahpoU6q7Ag8vdYX3+GLVLJCnlxRdjDEoSASdLMdgtz4bWxaz+SV6JpKCq6QFBgkRBHlNvTCub/ACdvwzV5J/IRD/E45L87/ah4f+gyqljZKZY+l2xJwdIooTuw1Nvubn8/qcDe2tYLlSl/GQtt4Fzv6R8cX+BOTlaP4u6UX/EBH5jAX2Yy/wD9FNR5ROIh/wBG+v8AQH3Qnh9XOVcwwqB6aHVogKFW0rM+/tF2USReLYYcsSyDWPER4hHPY2wJ7P8AEa9daned2lRI8KgneRf9J4YII87Rzihw7jGeq6WFFO7aIbSRbrBqYYmheWj5Wt77pJYbFRNefme+9wRaM8ECxW0mT39QtcWabj023vfHWTYNWqeViLG+qQf56Y5wKgVFUsQddZ2BEQRZSQJJHiUi97YkyNBVqVGBXU5kgG8AkXxgkh0p417i0VrWmOAcM3saXM89RmCU9QjSXKrJgkgAdNjJ9Md8PappOtajAAEErfYz6i04jzqxU1d8aQZQNhfSWO5HmLeWPGWbvhpXMOyqSGgaRMRERcRPzwxHFCcOC778d0lPicUMaWx6ngOFVy/Ks5errqNZhpAEMpBBvIvy2+ZxHm3Z37tHNMAAswAJkmAAW8I69TIjEq5gHM1xN2IqR0DFt77/AMRitm6mirJFmAvDm4IBHgB5Xv8AxwKNrHYgNOoA0vwTEz5GYIvGjiTmrhr/AKU2SFRGKOdUbsWBIMTEBABa9yd8EstSVnUNMmQoBtqPM/AT8ItvgVQaozq2jSl9RIcSY/tDrH1wSy2aZKtMoJPikW93SVO/6w2vjcjQzEgM5a/lDge6XAOMpujoT5e+n4VXiFYrTJX3rAWJgkgTAuYmYxWyDPrhmdhpB8VNxeBzIgb7fwx644f0Dc7ryn7y8pE/PFLhTzVHhA8IE92B90c9Z6dMDw0bTh3kjXX0RcdNI3GxNaSBp+XIhxSqwUBCQSbkKWIHOAAb7D547yLNJBLEQpGpHXcCbtv6csQ8aUkKAAbmxUN9Cy/nj1w6gVZvAF8KiRTC7ADcO0+kD44jI2/xC6tf7VyTSD4i1lmuXDZely5fNBQCSUBAHMywH8+WG5ezyos1mOo/dQgAeRaJPwj1xBwCktLVXMB2XQCeSgkmB1JO/kPPArjvGlLXqGPNyJ2tCkDmOXMYoNBYC7U1ohTzvbI9kegJ1KKVqFFVMIYHRmYn5m5wCq5TLZn3lHduCKVVVioHH3Sd+VpkWYWxQocXpE2ZpPRn8iPeJGxBx1kag+1BSxKV0JUEX7weKLQBIk2i6jriQ/K6+KBKXPZlcbHjaVu0uQfKOo1GdU06iiJA8m2IO45eYIJaOy2YeplkZ2LMS0kxNmI5YMcX4bTzdB6RTSTdCTPd1OR/cY3FsBeydIplwjCGV6isPMOwP1wbGuDogeN/ta+EBzcQW3pR9Ql/h5qZnOFKrs1OnUdwpiPCSq7eowY7X8ZbLoq04FSoTBIB0gRJvabgXwH7M1gufqg/eNUD116vyU4v9tMmzPl6iqzBGIYKpY30kWH6p+mMua04hjXDSuvyixyPbgpJGn5r348PQfZCuC9pKy1aYquaiOQCCF8MmAQR5+tsHO3GSD5c1APFTIIP9kkBh6Xn4YU0ptXziKBcMs2iADqY+UScO3a6sFytSfvQo9SR+6T8MXiGtZOzIKKzg3vlwcolNgbX4e2izzKmGEWjoY8sSDOuzBCzMAZgsSJGqLepP949TitSeCb8v8sesgJ1N6D9/wCen546i4CstYiLxcfuj1gfPHaVEUeMKx5EgG23P0n4461TYdbD8vTxRgdnAGcnkLC/IWxFF9bf9mcl/wDaZb/0af8A8cfPXtZ7I/Yc6RTWKGY8dGBZTPjQAfhJBA/CyjkcfS9esqKzsQqqCWJ5ACSflhe9oPZheI5N6MDvF8dEm0VF2E8g11Pk3liKL5kzHDdBKNUSYH4wZ8oBEAiJkX8pI+gfZhwWhV4bRatSoV31VQahpq2oCrUCwWUGALAQABYADHz5Vrmk7IwMixBF1M6WB6EGbY+j/Y9WD8Jy7DYmryj/AL2piKLKvbdl6OX4lS0ItMLlqbAIoUSKle8LHQfTG09mOE5f7Jl2FClLUaZJ7tZJ0C5MXOMg/wBIegGzKsB4qdGlPmrvXA9YZR/fxtPZT/Ycr/w9L/AuKIB3VgkGwrJ4VQse5pSDI8C2PUWscd/0ZR/3NP8AuL/DGDe0/iuZTimbFPM5imiGnCJVdVA7mibAPuSxkAed74Hvx2uKVKp9or/d1TXrXtB+9+JRuOZmJlplFVSvO67vVb/xHI5Smhq1qNEKgnU1NTHpaZO0DfGc1+1GmtWZKCGk7Lo7ymCVAULA5AGJjlgF2bzGYzID1GqNTgFZeoyljBJ8RI32H3cX+NKVUWt6jCGIm1yN2Cfw8X/d2570YzPFMnXpeNBTYkSy0aYNrwSN18vLCj2kz1RKZXKqahMDUougNpC7z9B1xd4fnBSoO9ZfBso5sxmIPQYWP6TOokWkzgZAeQXC6R2SPja5sZq1t3YLgiJkaPe0V1kFiGUEiSSBcTtGKHtMyFOjlBXp00Q0qqMxVQNQaacHSLglwfgDywJ9n/bc/Y80K3iOUpGqnVqaq3h89JUCejDph57T5b7Rka6rcvSYp+tGpPqBjogNcLrdcwuexw122WN0eO0XEElTzBViPmBBxq/Y/htE5Skxpo2sawSg2Yyu46RjBsvUqVCoQPLkKvvRJsPuef54+mMpQFNERdkUKPQCBgEWEZG6wmp/iMszA11XzGhWU+0rMJTzlOnRVaZp09b6EA1sxgBtMEwqD+/gIeKUtnkc7qSLReQCBuN4OAfHeMNW4lm6glw7sECqTCqEVWkbyqz5YH5uvMA+GD4i24Fg0g7RznpjU2GZLROhHJZw2PlgsN1B4FbN2WzS1MvLU6ViYqvTkkeYIBMGRJIwF4jxqqNTUe4ZDuUomkdN7FvGCPKB8OWacUy1Soq6mqkFAWSKYpqTLgBXqKZUETPimfENhPnaBWnS7yhUpLoCUSDVJCklhqC6yhvqG9jbSBAgYGgNB9LUdIXuLiNN61r3RrtVmAtJ6TqwYhGAIBBUsCCDOk/PF/2RcGGYzb1WQd3QAmVpwzsCqi0mwk/AdcJPaHiVVlp0nZWRS/d6blVEEqZUNYnZhqGxvc/QHs67P/YsjTRhFV/0lXrrYCx/VAC/s41DC2Npa3YrGKxUk7w524FKz2jo5Shl6latl6LrTEhTTp+JtlUahGpiQo9cZVwWi9WrUil+kepHhWgoJJc+HQ5bSI+9ED44M+1fjwq1kyqt4aTAv4WINUiykgRCq03O7D8OCHsby2ta+YMnxhFmmqbKGYjwhjOuJJjpznT42vYWHZDinfHIJBqRzS32uHdVO5Z1BRQGvzgkQN4lgeXLCfVr05jWW8pHQCIA6AfLGpe0bgzVM3TKq2iosVGAEKV9SBJEC9hBJMAwmdoOxbBA9GtBmPFU1J6swpKyR6MOsb455iIcRwC6AnaQHHc6oBRKfdVyRYG46RdoB2/PHRzj0qlBwIFJlgkiQAY5CNvPE+e4fmMrasi6SYDq2pZ6Ei6n1AxHl6WsRIc/QevX0/zwM202UYZXDRaRkNTAs7IisToLmC99gACTHWOeHTsvwuj9mT9HSaS5LBUaSXYkzFzjLBQq06dCo8hSvdox5inG19jPxIY+j52I4ow8DkBWNpmQx/j/ADzwwydgeGuG6WfhpOzMjDsmUdn8rq1fZqGqZ1d1TmesxM4nPC6H+5pf3F/hjDvbrn6qcRRUq1EX7NTMLUZRJesJhTfl9MJPD+M1Vo1WNeoW+7NarqFoBA2iT15bc8PloPBc4PcNivpp+y2TOqMtSQtu1NFQk9SVAn44w32u8IrZbMIrXy5UtRbq2zh/7YkeUGRzAd/YT2mr5qlmKOYqNVNA0yjuZbS+vwk7mCkgmT4o5DBD27ZdW4WXPvU6tNk9SdB/5WOMdkzNnrVEE8gYY8xyngl/2DcKoV8rmTWo0qpFeAXpqxA0IYGoG03xP7beGUMvlsuaNGlSJrkHRTRZHduYJUDmAfgMWP8AR8EZTMD/AMcfWmhx3/pAf7LleX+sf/zqYIgrFASNpJHIczyHqSw25jGm9l/Yj3uXWpnK1SlVe/doE8KmIDagfH1iwmOWD3sp9n/dBc5m0/SkBqVJh/VC51MD9+5gfdEc/d0vMZ+lTMPURDEwzKDHW52xFFS7Wf7Dm/8Ah6v+BsKvsh7VLmst9nL6q2WCqSSCWp7I0jciCpuTYEnxYau1f+xZr/h6v+BsfMvZXtAchmaWZpKBoIDqpvUpmFdYJ3Mah0aDcRiKJ49uPY8JmEzaCKdY6ahEeGrG58nA+an8WNC9jlLTwjLqDMGre3+9qdMHuKZGjxHJtTJ1Uq9MFWHKYZGE8wYYTzGB3s14U2U4fSy7iGptVU+f6V7jqDuDzBBxFFnXtTKf05lw8EHLJEx72vMaDBuYaLD6b41/gT6stQMRNKmY/ZGMS9up08SpVAssmXpFfFEN3lcg+gg72xt3BXDZeiV900kI9CojEUQPjHs/yOarPXrUmapUjURVqqDChBZWAHhAGK6+zHhop933LFOhq1eurfVO+M/7e9vM/l+K5jL0syadJDT0gU6TadVKmxu1IkyzE3P5YGZT2k8QDlXzJbVYfo6S6TyI/ReI+RjEUUPDg6VzRQVAqSrzEDSSp0XtcGx8uuK2fy7vVbXTLadlJiRf58hO0kTbB/P8ZWkCzKzMfFIBuZ8W3P5b4qUM+K7CsqMgCyQw5mQfIzzxxs2uel28umS0GVnamUCuEkNBAgNHr0tPPFFkjexGGfPcZIUhQBPlhXRh43c2UEieZ5D442wk6rDxl0UuSzTU6Wa0AsalDuoAJJDVaWqAN/CGx9B9gs41bh2UdwQ3cqr6gQdSjQ0g+anHzjVzjd3Tq6UCsSVCoAdyI8xEmfLGz+w/jf2jJ1Ukfoq7BbR4GAYW9S3yx0YfpXNnFPSP2Q4O39NCgUbRQr1DJFtNMsaZnTzITnzxsfbTin2XI5isCAy0yEJ/G3hT/mIwD4JwLu+OZ7MRZqFErb8cq0fHLz8cBvbvxfu8vQogxrqa3Fr00EEX28Tqf2cFQVlvD+D13eV1DVtptpAAuxghQR1wZTsPmKWvMPmU0rOoq0MSYYgMwI1Qd4NwdowSyWcqVQhy4pUbw5rvRl7KUZVBVpBFgBHK04Ddqe0LirXUVSKTIkgMSCCkFoneCR53xRFhWDRteczxuoX0U4moxIBXUAASbiJ0wLgb+LmRixW4vmdC/aFpEABjJcmZvZgNI0EiLjlIsMA1ou9bu6dTu6o1BagYrGll+8LrIBFuZHLEqZfOgEZurXNOVASs5czM+EFjAAG4sZG8WSLBVldPO69BojeX4HTzucy1JgUDVDOkgWAUtuCSCFi20zyg7l2k4sMrl3qwCwEIptqc+6PTmTyAJ5YWvZr2fRaCZl0/SuSymTZCIW0xMSZ6NgP7S8/VfM90hAWlTaAZu7BZawOysAPVuuGIAQwWksS5rpDlWaVMs71WZiWdnJZ+7ZSSSSST3iTJM7Y2/wBmdBKXD10gKpqVmiCP+9cDmeQHPGEZTL6qoUURrLWKo5JabQTlr35zjY+EaslkaeWYqGGtmgiBqZnIkAAxq3gc/XBHODRaE1tmlc49n1qVC0AKgALWloMwZ+7hG43x9qjNSSDAMAdSOZ5Ac/gMEeJ5sMhA0mSY0mZv85/jjLaudaqzEHTqggTytpmGjnucAov2RrDBqmDNcRIDI5YKFuSuoEdDE3OGX2T9nstm3rVCDopFQE0hQSQTNjMW2tjMq9RiNDMfeAuTFp/tEb42v2EcONPKV6huKlaFPVVVRP8AeLD4YtmHaN9VH4gn6dFY9s57rJ5d6Y/q8wsKB93u6oIgco/IYXeBcREK6mVYSPQ4Oe3Ouv2bLUzHir6oIU+FadRSYYgWLr9MB8vw7TwzI1wI1UgrxG9ypt1Fv2Rhb4hDbe0G49E/8KxFPMLtnev9qPtV2MbiuYp1FzK02FIU/GpIYBmZbg7+I79BiqvsPzGjQc5S3Bnu2/j+/BXJ5vQBNzY+nn6YLcb9o1TJojvle9pSFeotYBgxmPAUiDa+rc8sTBYrN8j9+Czj8EYznZsjXs+7E0+FUXVXNWpUINSoQFmAQoAkwokm5Jljfpmftx7ZUsyaeRy7h1R9dZ1MqXAIVAR70SSeQOnmDGw9neNUeIZVK9KTTqAgq4EiCVZWFxYgjmD5jGE+2vsjSyOZpVcsgSnmAw7sWCVFidI5BgwhdgQfQdFcpPX+j8P9UzB/FXJ+GlQPoJ+OND4nwelmHotVXX3L95TB2DwVBI5wCY878hhB9g6xla6jZawHr+jSD8o+IOG7tt2op8OyxrOpdidNNBbU0E3P3VABJPQWkwDFEfx8se0OlXpZ+sM/NWsTqV9Phansmgclge7yMi5Bxtvst7df0jSKVtK5lQXKqIDUyxCsoJMR7pEnkfvDDpWyqOZZFY7SVB/PEUQ/tb/sOb/4er/gbHyXoeooOsAQLHmRA/6/yMfQPGvahw/MZXMU6T1WapSdF/QVY1MpRZOmBLED44wankmpUW1/igbi55CQJPMjkL4ii2P2E9oX0vkqx1QWeg0g8/0ib7gyw9W6DGv4+OeE8SqZd6dWk2mpTYMhm0ggwY3U8xzvj6H4V7XMhWRZNUVNGp0FKo2kx4hIENBtI3xFEle3KgxzutXgDK0pEgGA+YM38pFp36TjYey4jJZUHfuKX+BcYt277UZbO5tjQLGcsqMHV6cw1QiQ8So1g+c7GMPXZz2j5BaNKhrqGpSooHApVPuhUYi1/F0xFEp+0H2a8QzfE6+aoCkabmmV1VIPhpoptFrqcDv/AKU8SaoraaNMCJJq6zYwI8IvEcwLTbGiN7W+GhtPeVZ2juap/JfMfPHQ9rnDP95V/wDQq/8AxxFEhZ2hUpVnolHZkBA0Uy+xE3jSNwTfnig2cqLKFGQcwyxPQwCQPQfTBftb2so5irUqZJ2MqpbUjL4oI2YDkBthRfNtBLm/mZJxzHsokUutG8FoNqDPZkmcV6WZam6EDqSb22vIxGzSZxd4VUXvKbP7iumq0+HUNVudptjeUAUsZiTac87wahScUauoQiCo12K1O7aqYsTADBYHScF/Yjw05Z6t2YVqampJEJUQmAIAsQ7Qf7DeUgOKcWTMrmKo7xu9rlqXdFQxXxaRJ2GhPF5asT9gO1woVWq1KNWlQAYVKjwQCEeoAAFktCmwv73TD4AAoLmucXGytxCCZi5ABPkJj8z88fPXtW4r9o40aeohaNPuhF/FoLtA5mX0+qjGs5r2gZZaZZRUY/dBRlBPqcIOXNIszpSU1ajs7uRLF2JZrxO56gDbGXyNbutMjc7ZL3C0SvUNGhRpiponV4V7u7AN/VBgwLjYzCpGxJocY7OhM73bVNUUqLqAPeXUtFVJN5ZtO1vF5YYfZvQNTN5/MG4NbQp6wzEj4DRgr264I6hM5RUsaVPu6yjc0AQ4ZTyam0tN+R2QgkIs0OiqAA3WcZ2k4qaqYLEljAbSbmZDciI+pxcy/fVILhlVQTDvqZibDYAKPrixRqIIJYMD7jARrFhYbhwYBTcEjcFSesuz1H7mjTNas0kUkNxymo4IFNRzEze5Q45ozvdlDdQuseza3OXaLcfZzxmnmMlQVXU1EpwyA3ABKAxvB077YTPaBmwmfqCb6VtfY9yOXof5nF7sh2XOSDVHcPmKgAqOtlUDSEp0xAhF9BMC0AQtdsHpVOLItZXc6KZIVve0l2gjmCEX63x0WjTwHouS7U+KIdiuDJk6P2uqq/aKg/R+DSUQjcySwZhcknaBAviLP8cnVJM38j5jENTtG+ZdwyGmZMA7r5X2PLAfNgISwQ+FSSxE6N+v8xhGR+YpyOPINU5djeCjOmqzSiU5VSJnvDBknnp3jzGELjHs2z+XqMTlu/SSNdJ2YtznSPEvKxHxO+G3sZ7SVyqGhmaf6NdTCrTF+ra1PvX+8pJiBFpL7lPaFw2ooYZykoIkd4TTMXG1QA8j8jhtjcraSj3Zjaxbgns2z2Zde9o/ZKUy9SoSDFp0oxLFt4mB1O07pw6vl8pRSjSDd3TXSI8Rgc7eJiTcwJJO2FTjXainXzX2cLVeVY0tLaEcKCSdQIZtjtAjqdkF+O1Rm2TQUCk+GmHJMeeqG+WAvlfdNpFbE2vmQ/2x9pxnc9oTV3WXXQupXUlmgu0MAQPdFx9yeeNZ7HZPveAZdQJbuAVHVlJIHxiPjhQ45wann6SrWXu6xU9xWIgm06W/evSSvMAr2S9omR4fk6OTzL1Er0F7uoopVDDAnYgQRzkbzi2SCZpY4UeIUcwwuD2+SBZCvDyd5mOs7/zytg9mMtTzFF6D+7UQqD9R+0puJ6YU+I8Uy+Yr1XylTVT1ahKlSs3IIYbTMdduWLGT4sLAkmb+h63/AIY4jmOjf3henBZPGDwKc/YVRenkK1KoIelmqiMOh00zbyMyDznA/wBvtKaWTPSsxnp4DH1jHngPtBymQatTzRamahSqpCFtUr3Z90Wju1F8Ue3/AGuyHFcsKeWetUrU2Loq0Kp1jSQ6m1rHVPVRjvxPzsDua8pNH2chZyKMewczlsz/AOfby8C2+Bn4Riv/AKQ5P2LLqu7ZgL80fFH2RcYGSo5hMxRzIZqwZYy9UyNCLNl6/mOuIvbF2ip5rK0jSp1x3VTvGNShVRQCjIviZQJ1OtsEQ1mPC+NPk8ymYoNDU2hZ2NNBDqY+60x+VwMfUvZ3jKZzL08xTsHUEqd0JAJVvMT+R54+SspQ11FpEwCQrGTZR46p+F/lgxwp81W7yrRzNSgj1GIRXZRsIsCBYQs/2cRRUMq6Bv0kmmRqIW5aAdgSAo+6CfxTeINXP581nkqEUWRFELTUnYDmSbybkkknEjNF52g3MyOpj6KMValPS3xt8f37T0GIorGS4U1UwIsJYzEACWtF4vaeWGCnwWmqhdLxCs3MsSPCu0EwTMi0HacFuwFbQtSpAd3Ik6B4QBytbffnh7OeBAOkj1GAPmymkzHhy4WsjfLmnmUq0mTvEB8BboDA1RpnkBtMDAuoS5LBe71uC7RYMpYkKem1haVXbDT2r1LUcJs1zTC36yNN/P4YB0OHvXanTpjYyfFEzzJNgu4k2EEcsEY/MLQpGZDSv5zNjMUFqaQrsYQaj4YJEH+yRPKBqPPcQM2zFlYXk9bxPMgHcgzibi+WFKs1PUWGkaomFIBUAHmBpVTYbEG4Ix1wPhFXNVESkLloLEWUefn5c/y2hrrh1QtmEWSAxgxzn+Z+GCGfpaXKgm3UX+mHri/s3y2UFGqlWsagqAnUyXAB2ATbVpG+zb4F8TyoZthJEE4RxMmV4XQwsZcwpJMkwPjgtSyxCqOZxdpcJhr39Bghl8sAdbwqqbk7WwAy3VJhsVA2heayudoZchBNNipNYVNPdkFpWpqYtpINwSJgbgQZ+EcAzWYow/evTY+GmI7svaGAJHijcRJkXwyZHP5nOsy5RO7pGFqZhpErzCg2E9YneBzxoHDUp5SmoBVAv3juYEE/9BsLY6TS6vmGvX59FzXxgHQ9dfdY7UdhVOsKKmpi4VY5mxBlpUeESTG2C1TMClSapM6ULDTMEgSskWIPXnPK2BXEayCvVdmj9I07yYY/hE8zb1wMz+YOaq08rS3d1FhzYwCfIE6vgcJAOmmDeHHwT1Nihvj7rTvZZwruchRJ96rNVvPUfCf7gT64eaa2tuNsKPEuPLQp93lgpFJaamoxHd0lbwpMbwBc7ACfFBAAdplzC1aSVazOe6DVBrbRJZVYBRpUjR3h90ekDDMkwBspeLDOfoOurV3i3s6Rqk5WqcrTqMTUVU1FTsVpHUAgN/CB8SsIG3gPZ+jkaQpUKegfeY+856uYEnysByAwI47w9V4cghR3S0zfbU0IxMcpqEn6RgXm6bZNFVHak/dd/VjmWbu1BWdJKiBeRIJgziPnLbBHeeutFGQh9UeNDr+t055fMh6lRBpPdkTBuGhWhr73nlaN8Zd24UpxqgetFW//AHjn+rh74dxiK706tJVdn0d7TWAzCQFc76he889gBOFL2vUu6r5PNRYa6bf4l+jVPlgrXZg4Dk4edFDy5XtLu4+Sr8UYOQTAYxEbgid4+4do5EW3jHvLIWN7QfEDB2t6csCKGb1FiRYqNB31G0wJMC3MAXOCXD8wGXe+38/CMcsnQFdBzKJSp2t4eKBrMkmnUSV3sSQGX3uRvtYEdMAaFd0QQzCFtBIjedm8z9cPfavIVMxlylES4IIWQJE3ifh8sIFaiVlWsQIIIIIgea+WOjDJnZa5kzMjqWodocj9lp0q2Vq/payHvToNSpNmOkgHu6YJuSLnSDPIhwrMg0w7v3zLGsugRwYtyEiPLlhMq8Vo1cpTauNRRVWASJYTBsYgScd0+0dLux3alJEEfyMLya8ExHXNMnFONNXdEnSmoQRC6TNiDsI8xGEjt8oqOmZBE1BoqAAgq6CIYEXbTF9iNMY7GdapqA6GPI4C9pOOPmHGptS0xpWY8pNusD4AY1Ew57WZXDJSO9isgO7qVW+8QF+EyfmSPgcH8pl4vgZwgaaVJP7Cz6kSfqcMdCIxy8TIXPJXosHEGRNb1ZSZ28y7M9EAXCNNthI3PIb74ocNykCFaoWHOmjEz8NhFvPB32gVVBoDmytPkAR/HDXluNU8jQpUkpQ2hSwLBPEQJ1G7FvhAnHRw8hELa61XDxcebEv64LNSWB09656hiwImdRid4J+IxVq553WXdmVmZoLEgIuwgm0tHxAxr/Gq2VzNFRWW9QHQwQsyGNwVEwD874xfMgKSvJfB8Fu3zOGY5M6UliyFS5dilKq/OO6X9apdyP2AV/aGIuJsVYU1YgU1CGDu1y5/vFvli3TIU0lI/q0Nd/12goD8O6HxOOZLMUqKDv01u8vtsCYHzif2sFQV0D1JtvJvfnAHvHkOQxDmEsD08J6ddzv5nmRi5w7JVcwwWihdmEQpA8XrzJg/AWw79newlNqtOnxDvKJq+7Tp1EYyCIDNpIH6q/imZtiKIP2Ip16igUaiLFXxK25BCyfkNuVsM6ZGrTq1O8zYdQZVAAPh0Pn+7EHtM4BlspmMtRyyGjTdCz6GckkEgGWbe283m+AnaGvToU6YpmoSVaVZgYJ2IgfH4YVlYSdE/DIAzXgi39J0Q9arUmFQAkc7mRsd8IyutSmiCFJbWWALMTBAAk7eX/XB/LrUXKlzKO51DcEXAWPhfBLtFwdaVfLVgAvfUFY01UKGqDSr+7YeFxUNrlX5nF4do1N8a+1ftZxJJrThf3v9KLgnZ37UivU2MA6WkGIkFuckXj8KrMLjQexHDEnWihaSWpgfVvU7/EeeAnCqTFVopMkBB/7ifPczjSMjlFo01RdgMXC4vBeeO3h/fsQqmaIgGDfj11vaWO1FXVmqdM7AWHnBJ+YP/LgY/A1bxHly64M9teDtWValOdaR7u8CSCIuYkyBeDziDQyfZurXAOachQBKDw6j5jf+98sVLA2Qgk1z/rh3akbLUU5jbQ6632O6DVcwinTl6ff1J3G0+v7hJxY4f2KqVyHzrQsyKKWAPn/JN+WHjJZCnREU0CiN+ceuPFKoasFdSAG9lvc2G+4AM9GHPYjI2x/SP314V32sOmc/Trr791KLu6eXpGFC00WdI/ncm0nrjNxxx81Xaox8CHSigwJ6/sj6t1GGft7xPw/ZqfvsQG8iYIHwBDHpK+cKpy4ptoX3VAHqdyfUnC+OnMUBymidB4cf15FNfD8OJpadtue/l+/soq/CpOpXMEliLSCeYMb+oIxf9nXBVqZ+tXYAdyihdrs4YapB3Ca582U8scrGFPKB/ng17OMtrpZgamHeXJWAy6tS2tGoaQATNgPTHP8AhmIke85vDr7J/wCK4aKOEFu5P46IQ7s3k3qZeuug1GZsvCW2BqOQ02CtBN7ePDBnOyT5kUmr1TrWmVYqJ1HVUIvIEBKjLEQDEe6Jaslw6nRQIiBRaY56VCrJ3YhQBJvYY7z+bWjTeq86UEmBJjyHXHUEQAorlPxL3PzN0N350B+aVLjXCxmKRpMzqGIJKQNpgeIERMHbdQeWBnH+z716gZXWGRadQPPuB9diAZMwYMXm97S9mu0T5qrUVqYQKuoQZMFiADymBeOeGEnFjJI3MNQVhwkgfkdoR71/SzLLBmrZh6oZCq1HemSYFarChYt96qrB4mAALERB24ZqvBwz3ajUQg/tGmPpUj9m8Yc+1/BTXpE0wO9A2kr3ghoRiDtJBE2kDbcBe1GYpf0b3VVgobKkyZ8LIC1PwxJJqLt/ZOKiHZvHL3talf2rL4+1f78llXDOIE0VOk8xYEwLT/Jwx8FbUCQRYjb0/fBwm9mMydAXodvWx+hw30jAlbNbUOvUfPb9YdMKvYASE20lzAUWp5kaxOxBF+sYC8S4d9tbTRTVWIMQAJkGFJI6z/kDinn+Iy/drdvLz2PxtbGv+zzs8MvQWo16jiZ6Kf4/lA6y3hY8rcx8B7ny9fApKdwd1+OvdY+/YTM06DCsUpVRDLSZ1koVBmxsQZBHUYDZbhzFtDkKed9vlj6VqZdKj1KbrqBgieRjTY8jAG2M1zvs1qnMNo/qybPKgR85B9FMcrYM5gPGvufTrvCCwjqh6/78UsZDhAVCtMd5UayAbk9BMX9YjrgDxDs0Mu2nMUO6bTZdTG+9yDExe0/K+N47K9jUyQGlixPiZmgkm4AnkgBsOoJ5489v+za5vLNb9IillPOBcjz6j4jmcQMDb1V21xAWPZWoDBGxAjysMMGWuMKfDmKsaZsVsQcOHDKTRMWj544mJhcx2Wl6PDYqNzMxKGZ/g618zSqFrUuRMqYYFhAFmkxc/dPTDNnsxTIaUVnOx2B6ajzGM+4PmKvfZqjrYLqZwh5PqhgRuCCduuCNLjAkLVXVEQL2I2235fLD/ZloDeS5Pate4yc0fy1QZhUp1qKoqmFZHB03GmCBvPSIjGXZ8CrnKg2U1XnyUMzOfkMaa/HEqKrv4dBBG2wNwSbxacZbUqajWqKDNRyiD9dtTf8ALC/t4LANSgYsigF6qE1R0bMVZ/VRT+QJP/p45Uy5zDM6JqWdIvEAAQPlGOVmC94w2RRSQ+ZBDH5az+2MeauZqUYpo0aQNX65u3ymPhhlJJ19m+Y+zo9RR+kqSoa8qo3AJEiSL+g6YaszmJrZZufei+ELspUIp7WLkj6Tz6zhhp5uczlkmf0g/hgIP+X7+hTjWXHpzHqE8e1fs79opCtTMVKUiN9Sk7DzG+Mb4XkgxJcFiD7p2Hwx9GZiotRSrAtNwBvhf4n2BoVz3izSq/iW0/rD9/znBHtzAi0GMhp1CSuDZFs7mKWXg6ZDVD+FFufToMPnb3g1E0zmAoNRNNPUD7o1CRAMA/XBjsvwCjk0K05Z29923b+A8sc7R5ItlMws6i01BbaCGA8/dwNzA2ItbyP3RWyF0wc7mEu9hcjOqsf1V/8AcfyHzw2k4XuG8QTL5SiI1My6go56jck8hJiT6YHcazmYiKh7vVJCoYgbCSCZk8p/6UwtZGL4AK3RvlkNcSa8k2VswqglmVQDBJIAB85xHSzCP7rq1yLMDcbj1v8AXC9ncpoylNVXxF0aDzZp35G0D4YpZigiOAB/VTcTuia2+JdgPhjRdStmHDhoef4806bYiarz5C+EvJ8XqUqdRlY1EQU7PqsWPiAkza46c4wX4ZxqnmCUujlTKMIOwmOv5+WIHgjrrgsyYZ7L5D+v2PNZtQ4sauadnswTVvs7wxieQ1MPQDF+CSX28hBE8r6vz9ML/D8q4zhQ2bSJPQpCP8mDC+HDLURp2M8yTfHF+KzAFoP/AJH9/m13PhrcrnOHMjyvT8UgufrSmnrvh39lSxli3No+jVL/ACIwgcfolDpU+fw8vljRPZZRYZEEixY/xA+IKnDHw9jQwOHP2KB8YmL5cvAD9JvL4pcbRWy9YOAy928giRAUm+LRWNzgT2woVHydVKIYs+hSENyhdRUj9jV546V1quMBZpL3s7WKtcdKNH6mt/8AHDwThI7IZWumcJNOrTpmgwfUhCl1dO7uRuA1Xb+GHZsLYQEQtBFFOY9wdiXEGxpt4LxWbbGL+3XNBqiqDdCAQDuCNUx11Fx8DjZsxsD0OPnf2sZ1anEqwB8KsV+Ksyn5EEf54aYLN8v1Xuk3GmlA+ztclzN+npP8SPnhvp5khgeoi3yE/wA8sIPDcwErKx2mG9DY7dN/hhhzWd/SinvLQYOxG9xhaeMl9hOYWUdkWngU7dg+zozOb7xgdCAa56KTb93yPLGq53tCFDGmmsIBqM6QJIAi19/kD0wg+zfMLTpZ4z9xTHSNS+sXH1wdyeXqtTgU2eampyJAYLbTPK7P6WwXtHUK5dc+JtY7JpJLtr51fE8uGikz/HqtSsKSo9AkhXkAmT7pRvw73A3jHqlxPNGtVpmpBp62I0LBVRblzMG/Jhvi/wD0PVqVaDsqpoVCwEwArkqoEkzpjni1U4a/2x6nhFN6ek3OoyBcWjlG+2NU8u309v8AahfE0UANj9/zwVOj2lqhlU01Ykbho1W1c9pUj1OC2V4/TcqplC4BQnZvKeoYEX6YXs9wSsFBCCoAyg6TEqqsIg3Gyj+OKeabQKKOrDQX1gyupNQax85P0PTFZ3gWeuvNa7GF9BvWhN7+A2H6Svar2ebL5kVqQhGhoHQ/w2jyJwy9g8qa2mR4Vhj8Nh8T+/Dp2q4IM5lYW7KJQ9R/lB+Y54T+A0iaToAYAh6YmS/iABjlB1DkQCMXPHmyu5b+368u9AjN2Ofrx/f+k48T4PRrhppoWbdwq6to96JMQLHpjLuN+znMd5NKorKTA6i95k+GPiPPDhxJBSpJCsjEnU3ukrqA8QFhMm5uIF8ew9ajRRnhyzL4WUk3UwJnVML6+LnGKzi9RstiIgaHdJPEvZ7mxSb9LSVApLMxJ0gCWBjeeo64ocR9nT5XL061WqNS7Iq7OwJJYzcqANvweeNUynFgpFOoCsWMmQOZFt42/mcXc/wxa+Xenq1hh4TI6Wvz538zgjSOCC9pv5ljbezDMKKeipSqBJYrLKWbcRIiLKLkc8KdXhopMy5uadWSSpsY6+cmbixxuvBc2XorPvJKN6rb6iD8cTVatNveCk+YB/PATMWkgq+wsaLJOzNHVlkItGr/ABNgiqjL1KeYjUVB0gzGuDomCDExtgZ2NzWmgB0Zh9Z/fg9nSrU+Xxj9+BvJa+05D9ATFwzjeZrah3/dA0i4CpTUsT3sLJ8RIChrT7pnF7sZn62YoV2q1n2KISQIOksSCADNxfAbO55svUprRo03d1gQiajJjSGEkSCR8fI4Z6z0MskVWSlqF6ZudgCAoEta2wwzmrjturc0Fopn1fTteh10HeqdDiFemtE988tTFRlJDDx94QDqBNlp9d5xcyXa9tJWsmotSZwyArMd57yNdR4N5iWG0jFfI5rLZxipomktNNC1HEEqQVKqqGVsTA6TtitxzICkKlSnULJ3RpnWPEAxiB/ZJabibc8Dz23MDYWpBHZY9tO8OufFCMlmtSaWUvPdIEEywVWJAHTUBMdeeGXPcMfMMjOVWEUMBPvXLADpeN8RdjcqFod5HickA/2Rax9QfkMGczmlpIajmFWSfyAHUk2A5k4kbbYAdUvNNT/k0rr2XM7lO8KHUQEcNA5lYj05/PAbPcBqHvGSoGLknSwgAFgzXEzsBywv8RrvVl3Z1ZmUIFdgEDMAoGkwTe55meUAaFNsRkjJbLeBpSRkuGyg8RfgkHi5alQam6FS1dmkixULbbe5G3Q9MXOx3d+I6VNVGPiG5U2sekg/Q88M9ZQ0hgCDYgiQfUHFCjwWklXvUBVoIKg+Ez5cvhA8sTJ8wI5V5K/5AdGWEbm9Of6pAu0nAwlY5lPvAhh0Y6ZI8mAuOoB5nENJwBHOB/HDFx0Tl28r/LCpVtzx574s3/MPD9rt/CPniN8D7BCO1dQAKRvBHwm35nGiez3ME5CkYgSwHosJPzUj4YzDiVQVKjjcKdI+Fz9SfnjVexvGKbZOlTy66jRpqrgCdLCJnlJnUBzE9MdXANyRgHkuTj3Z5CW7WUdi0nHicUmzwJ8TQx5NK/LVE4soOeHgbSJbS9Fsdob48E4hcG8b7j+GKtWBavVk1KRz5Y+avapQUZ+o6bVS7fHvHFvIwG/aOPorIcRDErPjUAlTIMTG3qIx8+e02gi1zoaVHhF5lQXCn4qFPx88aYczqHI+ypzaYb7kkHDfmODumYDRsJYHcG0luhN2/wA8KeX95fUfnjQcgjt4ql9Qm8G/W67kTfVz87ZmdQV4ZtlNfsvRauZZHHvU9RUXB0shE+UgY2SkLn1xlHsnyhOarVYslMIf1mKn6Bdr773xq6e9jUP0qsQbcgXajiNSlUprTfQCjlvCpmCgHvA9TgH/ANo6rGO+QkH8KT9D+7Dvm+F0axBqU1crIBMyAd9vQYSu0VWmKgSmiillwVGkTL/f8zpHhHmXHTAsRnaC8OrkKGpR8J2byGFlnib2CPdlM49YVi7airgbAbqrbD1wWzOTSpT0uoZeh/d0xD2a4d3NAAjxv46n6xi08woAUeS4uKbfE4YZmDRm3rXx4pSQtzks2vRQ5DK90mkMWAJ0zuB0+EYSsvWann3UkBneoXQCxpBm7pvUWE+beWHym354z/hT97m81XI2Y0kP9lKlRSf+X5HGgON1X54V7+S0Hb2Lv8a7pgzOcRFl2VR1YgAnpfc4qpmaFd08asykMoDQZBBHh35cxgH2kzGqqABPd0zH6z3I+Sp88Bq9JXK933jMAS403UjTddMg8z4ZIj5JunOctAuu/XyCeiwgMYeXVd8NB4nvTLxDhtRe8dYcS7ACZliNVuY0iLeVsRZXPtl1psLhncFQLaQKc25NvHqMHeG1melTdxDMoLCCL9Y+7O8cpjFHiWQ/TUaqRZxqEfGfIzYnzwUsrUILJb+V+39ftJ3bPi5yVeppErXAceT+6xPkf3DAPJ8WRlklmPMlm/ccXPapmwmYBI1RT+Cx4oPmZFv7QOEnhrCqmsyhJNhsY5jy/hgckZdqAixytb8pKl7LPKVFPJp+YH8MMCUmZYDAHlPXlg7wzsSKfBqdYJ/rDAV6h+8yNML1AVGDR1DdcLAOnbFzN+a0PDutlJk4W6qXqZh3asABSfcLAMEwATc+vh3vgNnk7l4YmWGslSfEJtqZiGkxOO6GfI3v8RgjQ4uF2Zl9GI/LAZWtkbRT2HxMkMmbcHhoPtpp5J67D5b/AFOkYUAgsCgI8LMWGom+q/lveMVPaDm0p0RRBGpyGYDkovc9S0fI4Wk49UJEVqnkdTGMDs7WNQsXJY7STO1ueCvkGXKEn2bnSF7uOqeOxVXVkk8mcf8AO38cDe1+dJqLS+4gDkfiYzHwA+p8hiX2cH/VGX8NZwPQhG/MnBTivA6VUl31liIhXKgwLe7B+uLLC6LK01pSqGVsc+d4sA2kD7RVVQ7FWK1FqFJIBCOHCgxayxMY1Sg+pFbaVB+d8Ywc5TOX098NRT3i66piY/dHS2NkyR/R0/1B+WMYUFocDz5EfZNfFC0mMjlzvrdeHOOwceHOO5thhcxDuOVgmXqFtgNhzuLDzxnY4qxqLqRQpkiJtcg+I+9tew57xh47X5epUy1RKTFHbTpIMfeAIPOIPK/TCPVyeRM6Wzld6YAOk2VlADd2kS0kEkA6fFYQLLTQRP1f4JzDYmaLSPxQuhU96d9zONq7F8FXLZVBp8dQCpVJ/ERIHlpBj4HrjIspw1GZWpOaiG7AoysoElgQbTbTvMjbG9vaR5xjcJaSRxQZg4NCjq0QRBFunL5bYo/0Un3ZT9UwPlt9MXZxF3nhB8gfqJwYgHdBBI2Vc5D/AMSpHqv70x6TIjmzH1Yj/DGLAqWxwNv6n+fnOJlCvMVTrcLouCGpqwYXBBhh5iYPxx83+0Hgoy3EKtJRoplpQHYKbg25RBx9NnGaduBRp5z7TUMGmiKurUFlpGokDkAVH62MucIxa01pk+Unv68lieR4dVqGUpuwVgGYKSq3+80QB5nGhrVCU9IOrlIO5Fo8j/0xyp2g79i1Oo+hGALBSAzMCYUAdFJv02N4nyFUHN0KkBqfeIKoiPDqUBj+qSJ8jgLn9oacKRmR9mLabWudj+D/AGXLU6ZjWVD1CObm5+AED4YYQb/DFWn7q/qDHo1DK+Yw2NBSTNk2oOO8TNGkSkd4x005/EefoolvOI54WezvD+9qyZKUoYzfU+6A9SPfPOdPXDVV4TSrwaqaishTLCAYnYjeB8hiejkqdFNNNQqySRcyepJuenwGMOjzOa4nQa138/L1RWS5GOaBqePdy81aoiAMeG3x1TzQYW3xHSOCWgUvabn1GE7hFAU6YTzMk7kzEnz54b3MfTCpmhpqMOQY/ngbh8wPJHYflLedJY4gpGZqaxPiWpAJXXTkWBFxZdH7PnitrPeh6AZAaiBAxBKzCkm5tJaRJ8JvhsqUkqFQ6hgTpM+Y5HcHzGIuHcKpUbqskTDMSxE9CdvhvznC5hOawdLvbX7p5uKAjojWsu+ld4Run5bcsTab4o5N5x1xPiyZak1WqwVEEkn93UnphgkJDKbWGe0XOVKlcpJhqhgekfvb5AYW89xBqbBKZGlAB8eeNT7Q8MoV6rGo7LUZtSKqg6HPhIAPvkSAwBWIB2g4zHiXZ9qNV0qVFkGVbk6sAysPIz8CCOWLje06Dgszh2bMdjsvqzuQq93EQoC+QgD6YS85wG8vQESRqCz+V/jjmOYNSEHEbKq3Z3LE/wBUZ8mb8jial2Si6ZZz+uyj6HfHMcxksaiCZ44rmbatl0YplfEBYWAP7QthCpuWWSZJBJPUnc45jmFJhVJuFxddp29nkd1VA/GD8xH7sNLrjmOY3F9KDN9ZXjbfpiWmZGOscwRDVaoMRhsd45iitBBu17N9jq6SQ2mAQSCJI5jb15YzTh2WiCnhi4iJHmAp8S+hO/z6xzCuJ2TmF5Jx7M5B/tCltINapScgbhbFpHIslPUQb3nnjUXbHMcxrDis3iPQftBxDrI8PcryGxFFo6Ej4EWxzHMMIK5l2lRjqkbfz1nHMcxQVndena2Mq9r9c0tFTStRWUIyMDDAmpMwQRHgIIIIIGO8cxZGyjePgfRZvwTNlkrM7gEhFFMBURgpO+mApHIwZGsc7sPAZrPUpkkMcvUURMSdBENzIjp5+WOY5jE7Blc/kD6LWEkJkazhYW78Gznf5bL1R/3lJW/vKDiebIehjHeOYKUIIohxE5ucd45jSGoEpw/rj2LEDHMcxlaXdTb5YUOIVNTkjYu35xjvHMUUSPdSIPoyHFlExzHMUtlRU20k+RBws+1LO93RopGomrr0iJKqp6ggGWEGDtjrHMRlE6qzYIISMnGMpmTrqVTQqVWVqiFKh8dg2hkBABM3YgwYuAMCO0/Daucr66Q8CKKShzcBepEgkzqMEgFiJMTjmOY2GgEkJUuJABX/2Q==">
            <a:extLst>
              <a:ext uri="{FF2B5EF4-FFF2-40B4-BE49-F238E27FC236}">
                <a16:creationId xmlns:a16="http://schemas.microsoft.com/office/drawing/2014/main" id="{C505392E-43A6-4428-B5C5-17C876C7BA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2294" name="AutoShape 8" descr="data:image/jpeg;base64,/9j/4AAQSkZJRgABAQAAAQABAAD/2wCEAAkGBxQSEhUUExQWFRUXGBwbFxgYGBgcIBkaIB4aHBogHR4bHiggHBwlIB0eITIhJSktLi4uGiAzODMsNygtLisBCgoKDg0OGxAQGzQmICQxLCwvNDQtLCwyLCwvLTI3LCwtNC8sLzQ2LCwtLCwsNC0vLSwsLSwsNCwsLCwsLC8sLP/AABEIAKgBLAMBIgACEQEDEQH/xAAcAAACAwADAQAAAAAAAAAAAAAFBgMEBwABAgj/xABMEAACAQIEAwUFBAYGBwcFAAABAhEDIQAEEjEFQVEGEyJhcQcygZGhFEJSsSNygsHR8BUzYpKy8QgkNFN0ouEWQ2Nzk8LSF1Rks8P/xAAaAQACAwEBAAAAAAAAAAAAAAADBAABAgUG/8QAMxEAAQQABAMGBgICAwEAAAAAAQACAxEEEiExQVHwE2FxgbHBBSIykaHRFOEj8TNCUhX/2gAMAwEAAhEDEQA/AM0y7zsxBi0deW2PdKuzIpJYxa0CPKYtYbYo5ckXBuPIHEVNyGI2k9P3YiiuZ4wZv+0ZPzx0uXDUywbxzGnmRfYbmP49MVqtQxBv8ADj1w0zO378RRTUCwEEEEEWMjfy+ePKUZroulmloKruRMmLGLHeDEYLLT77ukLgNPdg32MlZjpEfEDE/F+z9TL6cwXUqjIGA1bE6Sb+owN0rGuDSdSjMw8j2F7RYG6mrd1J0tmAJAVR0AgCSeZtzsAb7YuZI0SsMGqsDI70qQRHQSbQbec84xXyORbMOwUxpjVqJg3gxHWDuMeM5w9sqUnS0hoiRtG977x8cTtWZ8l6qfx5Oz7Wvl5rrg2aah9oCRqWN1BsG0k2O9xfceWG3O5pVpVNAElZ67X57fz5YFcG4WHcZmVAdBqTQDJKqSZYncwTI3n0x0uXZy9MeKxVjy6H6yPhiu2jsi9t1f8AFmprsujtu9Ae0Oa7xqdSAJQiAAANLHkAOpxL2a/rKqnZqL84nTpf4e7+7B7LdnFGXCVAj1QW0udRVA0EwoKy1vePyOJ+Edl1WrTYOqwrCpraA0oynTAmYJMG1hHUZZiYnmmu1RJMDiI25nM08vZeeHZGaVZAY1hk/FpMG/8Aa32tjpaPh0bkMyk9f0NQTE2kgYtcGcEVIBEVGFxFxE8zznEVOrFRwTtUQgSfvMU25e9gMMr3TuYToEzicNGzCRyNHzHffvVylWYAskyGYgiNzTRxv64I8RapVopWeWIbT42uPDMxGwIPzwMylBhTAJKkhdjcEU1Q7c5E4tuNVF6TsW1FSCSTtEzefOMF/lQ3WZA/+dicubIa64bqvwTMlQ0kAd68E258v55YN5+mCGioxYnUASwEgrFtB8IgWnrfAvg7NToqrqouxlpEguTz3HikW3OJKNZhvBPr6b2F/TBJJmRi3FBhw0sxqNtqXL5NwRLM1MX1hYBMnwsFN7X359ceKzaK1RQ8E09WoiTc9OZjzvHXEWogiNp1RJ3vt03xYdQKgqmoQzLo8JgwCLyCD5eXyxUc0cn0lXNhZoSBI2rQkVWL1El9Qp7+IG1SnyDKw3/EPjiwqvO72TrW5j/z97+vniHidLVUd5JDIqQQCdWqmZOtXB93oeW2+ODI77SVC+7R5AD/AHPl/wBOmDi4QLzIo+HYknLk9FKtN7GXsjc6v9r/API8x/Ecu11+C7e63Opv443zPp19Ryr06ENpt7kG1KNv/I9fLyxJ9k2iJCkRpogX1c+58+nw627ExNq3brLMBiH3TDovYqlQgJN9RvPWPvO/Tr8MQ8Qr6kESYkfl/wBcRVqekqCQxVTa0XYn7qoJg/hHLffFygGCabAE6ojnEbdY/fjb5WMFuOiFFhpZXFrG2R+PFecor92CHRQNMhgPvBRz5Tip2dzE5iklZ1XvAwpawpSZnxCOeqzGY+UW6uVnTBggifMT+cGMLXa1wayqsDQgFuVz5dIxUczJPpNq5sNLD/yNpH+1CrkKtNK6h0qB1qEKWanMeJZVQ4gmU5qTBBg4iPCFKFkNNaqgvQrIdSVJC6ZBUiCFWDAiSCI2s0+KUeI5L7Pm30ZiiB3NQm7xZVk7tf4g9ROI+B5E0KK020kgt7u1yT+/AcViOxb8u6a+HYIYl5zXlHEc1ZyXbrhxQDPZTTmFMVdFJHDwerNImNr+RxU432m4PVplUoupJsVorTK+YZZmOhEHCpxfsyVdqj1kQO7ESestuY5Y9U+xdRoiqgEe9BJ8rTEfHBe3jyB5OiB/DmMhja02imf7J1Dl6eaoHvaVRdVgQygmaZKn8vO2q8DuB8KOZ/qaqaxJNM2YDeRJ8QBgyNsaHwzidSl3aeDulQIRpJYgCOZ0lTA8JU877QK7T9n8rWPf0K9PL5gePSagUk/iWTqB+u/v8rjnjk+krM2EmhFyNrruQBO0+ZyLVaLqDIK+gM3Gwbfex88DKfHcuLlKkneyEfU3HyN97XjznGKteoKVdKFRwQneEGdwJZqbQy3mQMUs9k2VQ7ZenpIBBXvYuA0GTZoJBHVW6XKl1Yz2Yp1UlA9NXMEkDldrAm1tp54rNW02j+fLHqs66EULp0gzFwb6j5k22J2bYcxHEswdcA7AC3Xn9cRRTEokA6S5/CWI+MxHoJM8xtiuKxnl8h+fLEOkDnf+f88eq1SSCY/jzv54iivNUpsniOpuYEgD4kXnoNvPEGUampZW1AGCsfI8jtGO8uRPisCIkcjy+uCVGiNZAZ0y7qQSxWWI30rsIJgkmBqN5IBiiq0c2ASFLTYp5NII2ieY+ONG4vQ+0ZWotpemSJ5GJH1jGX8IIFcK6yDIG/KYI26RjS+zOZ10YJkqxHLbfl8R8MIY9tNa8cCux8HeC98R2cOvwVFwDLmjSeo7I0iSVJIAUSdwOc/TEfahpoU6q7Ag8vdYX3+GLVLJCnlxRdjDEoSASdLMdgtz4bWxaz+SV6JpKCq6QFBgkRBHlNvTCub/ACdvwzV5J/IRD/E45L87/ah4f+gyqljZKZY+l2xJwdIooTuw1Nvubn8/qcDe2tYLlSl/GQtt4Fzv6R8cX+BOTlaP4u6UX/EBH5jAX2Yy/wD9FNR5ROIh/wBG+v8AQH3Qnh9XOVcwwqB6aHVogKFW0rM+/tF2USReLYYcsSyDWPER4hHPY2wJ7P8AEa9daned2lRI8KgneRf9J4YII87Rzihw7jGeq6WFFO7aIbSRbrBqYYmheWj5Wt77pJYbFRNefme+9wRaM8ECxW0mT39QtcWabj023vfHWTYNWqeViLG+qQf56Y5wKgVFUsQddZ2BEQRZSQJJHiUi97YkyNBVqVGBXU5kgG8AkXxgkh0p417i0VrWmOAcM3saXM89RmCU9QjSXKrJgkgAdNjJ9Md8PappOtajAAEErfYz6i04jzqxU1d8aQZQNhfSWO5HmLeWPGWbvhpXMOyqSGgaRMRERcRPzwxHFCcOC778d0lPicUMaWx6ngOFVy/Ks5errqNZhpAEMpBBvIvy2+ZxHm3Z37tHNMAAswAJkmAAW8I69TIjEq5gHM1xN2IqR0DFt77/AMRitm6mirJFmAvDm4IBHgB5Xv8AxwKNrHYgNOoA0vwTEz5GYIvGjiTmrhr/AKU2SFRGKOdUbsWBIMTEBABa9yd8EstSVnUNMmQoBtqPM/AT8ItvgVQaozq2jSl9RIcSY/tDrH1wSy2aZKtMoJPikW93SVO/6w2vjcjQzEgM5a/lDge6XAOMpujoT5e+n4VXiFYrTJX3rAWJgkgTAuYmYxWyDPrhmdhpB8VNxeBzIgb7fwx644f0Dc7ryn7y8pE/PFLhTzVHhA8IE92B90c9Z6dMDw0bTh3kjXX0RcdNI3GxNaSBp+XIhxSqwUBCQSbkKWIHOAAb7D547yLNJBLEQpGpHXcCbtv6csQ8aUkKAAbmxUN9Cy/nj1w6gVZvAF8KiRTC7ADcO0+kD44jI2/xC6tf7VyTSD4i1lmuXDZely5fNBQCSUBAHMywH8+WG5ezyos1mOo/dQgAeRaJPwj1xBwCktLVXMB2XQCeSgkmB1JO/kPPArjvGlLXqGPNyJ2tCkDmOXMYoNBYC7U1ohTzvbI9kegJ1KKVqFFVMIYHRmYn5m5wCq5TLZn3lHduCKVVVioHH3Sd+VpkWYWxQocXpE2ZpPRn8iPeJGxBx1kag+1BSxKV0JUEX7weKLQBIk2i6jriQ/K6+KBKXPZlcbHjaVu0uQfKOo1GdU06iiJA8m2IO45eYIJaOy2YeplkZ2LMS0kxNmI5YMcX4bTzdB6RTSTdCTPd1OR/cY3FsBeydIplwjCGV6isPMOwP1wbGuDogeN/ta+EBzcQW3pR9Ql/h5qZnOFKrs1OnUdwpiPCSq7eowY7X8ZbLoq04FSoTBIB0gRJvabgXwH7M1gufqg/eNUD116vyU4v9tMmzPl6iqzBGIYKpY30kWH6p+mMua04hjXDSuvyixyPbgpJGn5r348PQfZCuC9pKy1aYquaiOQCCF8MmAQR5+tsHO3GSD5c1APFTIIP9kkBh6Xn4YU0ptXziKBcMs2iADqY+UScO3a6sFytSfvQo9SR+6T8MXiGtZOzIKKzg3vlwcolNgbX4e2izzKmGEWjoY8sSDOuzBCzMAZgsSJGqLepP949TitSeCb8v8sesgJ1N6D9/wCen546i4CstYiLxcfuj1gfPHaVEUeMKx5EgG23P0n4461TYdbD8vTxRgdnAGcnkLC/IWxFF9bf9mcl/wDaZb/0af8A8cfPXtZ7I/Yc6RTWKGY8dGBZTPjQAfhJBA/CyjkcfS9esqKzsQqqCWJ5ACSflhe9oPZheI5N6MDvF8dEm0VF2E8g11Pk3liKL5kzHDdBKNUSYH4wZ8oBEAiJkX8pI+gfZhwWhV4bRatSoV31VQahpq2oCrUCwWUGALAQABYADHz5Vrmk7IwMixBF1M6WB6EGbY+j/Y9WD8Jy7DYmryj/AL2piKLKvbdl6OX4lS0ItMLlqbAIoUSKle8LHQfTG09mOE5f7Jl2FClLUaZJ7tZJ0C5MXOMg/wBIegGzKsB4qdGlPmrvXA9YZR/fxtPZT/Ycr/w9L/AuKIB3VgkGwrJ4VQse5pSDI8C2PUWscd/0ZR/3NP8AuL/DGDe0/iuZTimbFPM5imiGnCJVdVA7mibAPuSxkAed74Hvx2uKVKp9or/d1TXrXtB+9+JRuOZmJlplFVSvO67vVb/xHI5Smhq1qNEKgnU1NTHpaZO0DfGc1+1GmtWZKCGk7Lo7ymCVAULA5AGJjlgF2bzGYzID1GqNTgFZeoyljBJ8RI32H3cX+NKVUWt6jCGIm1yN2Cfw8X/d2570YzPFMnXpeNBTYkSy0aYNrwSN18vLCj2kz1RKZXKqahMDUougNpC7z9B1xd4fnBSoO9ZfBso5sxmIPQYWP6TOokWkzgZAeQXC6R2SPja5sZq1t3YLgiJkaPe0V1kFiGUEiSSBcTtGKHtMyFOjlBXp00Q0qqMxVQNQaacHSLglwfgDywJ9n/bc/Y80K3iOUpGqnVqaq3h89JUCejDph57T5b7Rka6rcvSYp+tGpPqBjogNcLrdcwuexw122WN0eO0XEElTzBViPmBBxq/Y/htE5Skxpo2sawSg2Yyu46RjBsvUqVCoQPLkKvvRJsPuef54+mMpQFNERdkUKPQCBgEWEZG6wmp/iMszA11XzGhWU+0rMJTzlOnRVaZp09b6EA1sxgBtMEwqD+/gIeKUtnkc7qSLReQCBuN4OAfHeMNW4lm6glw7sECqTCqEVWkbyqz5YH5uvMA+GD4i24Fg0g7RznpjU2GZLROhHJZw2PlgsN1B4FbN2WzS1MvLU6ViYqvTkkeYIBMGRJIwF4jxqqNTUe4ZDuUomkdN7FvGCPKB8OWacUy1Soq6mqkFAWSKYpqTLgBXqKZUETPimfENhPnaBWnS7yhUpLoCUSDVJCklhqC6yhvqG9jbSBAgYGgNB9LUdIXuLiNN61r3RrtVmAtJ6TqwYhGAIBBUsCCDOk/PF/2RcGGYzb1WQd3QAmVpwzsCqi0mwk/AdcJPaHiVVlp0nZWRS/d6blVEEqZUNYnZhqGxvc/QHs67P/YsjTRhFV/0lXrrYCx/VAC/s41DC2Npa3YrGKxUk7w524FKz2jo5Shl6latl6LrTEhTTp+JtlUahGpiQo9cZVwWi9WrUil+kepHhWgoJJc+HQ5bSI+9ED44M+1fjwq1kyqt4aTAv4WINUiykgRCq03O7D8OCHsby2ta+YMnxhFmmqbKGYjwhjOuJJjpznT42vYWHZDinfHIJBqRzS32uHdVO5Z1BRQGvzgkQN4lgeXLCfVr05jWW8pHQCIA6AfLGpe0bgzVM3TKq2iosVGAEKV9SBJEC9hBJMAwmdoOxbBA9GtBmPFU1J6swpKyR6MOsb455iIcRwC6AnaQHHc6oBRKfdVyRYG46RdoB2/PHRzj0qlBwIFJlgkiQAY5CNvPE+e4fmMrasi6SYDq2pZ6Ei6n1AxHl6WsRIc/QevX0/zwM202UYZXDRaRkNTAs7IisToLmC99gACTHWOeHTsvwuj9mT9HSaS5LBUaSXYkzFzjLBQq06dCo8hSvdox5inG19jPxIY+j52I4ow8DkBWNpmQx/j/ADzwwydgeGuG6WfhpOzMjDsmUdn8rq1fZqGqZ1d1TmesxM4nPC6H+5pf3F/hjDvbrn6qcRRUq1EX7NTMLUZRJesJhTfl9MJPD+M1Vo1WNeoW+7NarqFoBA2iT15bc8PloPBc4PcNivpp+y2TOqMtSQtu1NFQk9SVAn44w32u8IrZbMIrXy5UtRbq2zh/7YkeUGRzAd/YT2mr5qlmKOYqNVNA0yjuZbS+vwk7mCkgmT4o5DBD27ZdW4WXPvU6tNk9SdB/5WOMdkzNnrVEE8gYY8xyngl/2DcKoV8rmTWo0qpFeAXpqxA0IYGoG03xP7beGUMvlsuaNGlSJrkHRTRZHduYJUDmAfgMWP8AR8EZTMD/AMcfWmhx3/pAf7LleX+sf/zqYIgrFASNpJHIczyHqSw25jGm9l/Yj3uXWpnK1SlVe/doE8KmIDagfH1iwmOWD3sp9n/dBc5m0/SkBqVJh/VC51MD9+5gfdEc/d0vMZ+lTMPURDEwzKDHW52xFFS7Wf7Dm/8Ah6v+BsKvsh7VLmst9nL6q2WCqSSCWp7I0jciCpuTYEnxYau1f+xZr/h6v+BsfMvZXtAchmaWZpKBoIDqpvUpmFdYJ3Mah0aDcRiKJ49uPY8JmEzaCKdY6ahEeGrG58nA+an8WNC9jlLTwjLqDMGre3+9qdMHuKZGjxHJtTJ1Uq9MFWHKYZGE8wYYTzGB3s14U2U4fSy7iGptVU+f6V7jqDuDzBBxFFnXtTKf05lw8EHLJEx72vMaDBuYaLD6b41/gT6stQMRNKmY/ZGMS9up08SpVAssmXpFfFEN3lcg+gg72xt3BXDZeiV900kI9CojEUQPjHs/yOarPXrUmapUjURVqqDChBZWAHhAGK6+zHhop933LFOhq1eurfVO+M/7e9vM/l+K5jL0syadJDT0gU6TadVKmxu1IkyzE3P5YGZT2k8QDlXzJbVYfo6S6TyI/ReI+RjEUUPDg6VzRQVAqSrzEDSSp0XtcGx8uuK2fy7vVbXTLadlJiRf58hO0kTbB/P8ZWkCzKzMfFIBuZ8W3P5b4qUM+K7CsqMgCyQw5mQfIzzxxs2uel28umS0GVnamUCuEkNBAgNHr0tPPFFkjexGGfPcZIUhQBPlhXRh43c2UEieZ5D442wk6rDxl0UuSzTU6Wa0AsalDuoAJJDVaWqAN/CGx9B9gs41bh2UdwQ3cqr6gQdSjQ0g+anHzjVzjd3Tq6UCsSVCoAdyI8xEmfLGz+w/jf2jJ1Ukfoq7BbR4GAYW9S3yx0YfpXNnFPSP2Q4O39NCgUbRQr1DJFtNMsaZnTzITnzxsfbTin2XI5isCAy0yEJ/G3hT/mIwD4JwLu+OZ7MRZqFErb8cq0fHLz8cBvbvxfu8vQogxrqa3Fr00EEX28Tqf2cFQVlvD+D13eV1DVtptpAAuxghQR1wZTsPmKWvMPmU0rOoq0MSYYgMwI1Qd4NwdowSyWcqVQhy4pUbw5rvRl7KUZVBVpBFgBHK04Ddqe0LirXUVSKTIkgMSCCkFoneCR53xRFhWDRteczxuoX0U4moxIBXUAASbiJ0wLgb+LmRixW4vmdC/aFpEABjJcmZvZgNI0EiLjlIsMA1ou9bu6dTu6o1BagYrGll+8LrIBFuZHLEqZfOgEZurXNOVASs5czM+EFjAAG4sZG8WSLBVldPO69BojeX4HTzucy1JgUDVDOkgWAUtuCSCFi20zyg7l2k4sMrl3qwCwEIptqc+6PTmTyAJ5YWvZr2fRaCZl0/SuSymTZCIW0xMSZ6NgP7S8/VfM90hAWlTaAZu7BZawOysAPVuuGIAQwWksS5rpDlWaVMs71WZiWdnJZ+7ZSSSSST3iTJM7Y2/wBmdBKXD10gKpqVmiCP+9cDmeQHPGEZTL6qoUURrLWKo5JabQTlr35zjY+EaslkaeWYqGGtmgiBqZnIkAAxq3gc/XBHODRaE1tmlc49n1qVC0AKgALWloMwZ+7hG43x9qjNSSDAMAdSOZ5Ac/gMEeJ5sMhA0mSY0mZv85/jjLaudaqzEHTqggTytpmGjnucAov2RrDBqmDNcRIDI5YKFuSuoEdDE3OGX2T9nstm3rVCDopFQE0hQSQTNjMW2tjMq9RiNDMfeAuTFp/tEb42v2EcONPKV6huKlaFPVVVRP8AeLD4YtmHaN9VH4gn6dFY9s57rJ5d6Y/q8wsKB93u6oIgco/IYXeBcREK6mVYSPQ4Oe3Ouv2bLUzHir6oIU+FadRSYYgWLr9MB8vw7TwzI1wI1UgrxG9ypt1Fv2Rhb4hDbe0G49E/8KxFPMLtnev9qPtV2MbiuYp1FzK02FIU/GpIYBmZbg7+I79BiqvsPzGjQc5S3Bnu2/j+/BXJ5vQBNzY+nn6YLcb9o1TJojvle9pSFeotYBgxmPAUiDa+rc8sTBYrN8j9+Czj8EYznZsjXs+7E0+FUXVXNWpUINSoQFmAQoAkwokm5Jljfpmftx7ZUsyaeRy7h1R9dZ1MqXAIVAR70SSeQOnmDGw9neNUeIZVK9KTTqAgq4EiCVZWFxYgjmD5jGE+2vsjSyOZpVcsgSnmAw7sWCVFidI5BgwhdgQfQdFcpPX+j8P9UzB/FXJ+GlQPoJ+OND4nwelmHotVXX3L95TB2DwVBI5wCY878hhB9g6xla6jZawHr+jSD8o+IOG7tt2op8OyxrOpdidNNBbU0E3P3VABJPQWkwDFEfx8se0OlXpZ+sM/NWsTqV9Phansmgclge7yMi5Bxtvst7df0jSKVtK5lQXKqIDUyxCsoJMR7pEnkfvDDpWyqOZZFY7SVB/PEUQ/tb/sOb/4er/gbHyXoeooOsAQLHmRA/6/yMfQPGvahw/MZXMU6T1WapSdF/QVY1MpRZOmBLED44wankmpUW1/igbi55CQJPMjkL4ii2P2E9oX0vkqx1QWeg0g8/0ib7gyw9W6DGv4+OeE8SqZd6dWk2mpTYMhm0ggwY3U8xzvj6H4V7XMhWRZNUVNGp0FKo2kx4hIENBtI3xFEle3KgxzutXgDK0pEgGA+YM38pFp36TjYey4jJZUHfuKX+BcYt277UZbO5tjQLGcsqMHV6cw1QiQ8So1g+c7GMPXZz2j5BaNKhrqGpSooHApVPuhUYi1/F0xFEp+0H2a8QzfE6+aoCkabmmV1VIPhpoptFrqcDv/AKU8SaoraaNMCJJq6zYwI8IvEcwLTbGiN7W+GhtPeVZ2juap/JfMfPHQ9rnDP95V/wDQq/8AxxFEhZ2hUpVnolHZkBA0Uy+xE3jSNwTfnig2cqLKFGQcwyxPQwCQPQfTBftb2so5irUqZJ2MqpbUjL4oI2YDkBthRfNtBLm/mZJxzHsokUutG8FoNqDPZkmcV6WZam6EDqSb22vIxGzSZxd4VUXvKbP7iumq0+HUNVudptjeUAUsZiTac87wahScUauoQiCo12K1O7aqYsTADBYHScF/Yjw05Z6t2YVqampJEJUQmAIAsQ7Qf7DeUgOKcWTMrmKo7xu9rlqXdFQxXxaRJ2GhPF5asT9gO1woVWq1KNWlQAYVKjwQCEeoAAFktCmwv73TD4AAoLmucXGytxCCZi5ABPkJj8z88fPXtW4r9o40aeohaNPuhF/FoLtA5mX0+qjGs5r2gZZaZZRUY/dBRlBPqcIOXNIszpSU1ajs7uRLF2JZrxO56gDbGXyNbutMjc7ZL3C0SvUNGhRpiponV4V7u7AN/VBgwLjYzCpGxJocY7OhM73bVNUUqLqAPeXUtFVJN5ZtO1vF5YYfZvQNTN5/MG4NbQp6wzEj4DRgr264I6hM5RUsaVPu6yjc0AQ4ZTyam0tN+R2QgkIs0OiqAA3WcZ2k4qaqYLEljAbSbmZDciI+pxcy/fVILhlVQTDvqZibDYAKPrixRqIIJYMD7jARrFhYbhwYBTcEjcFSesuz1H7mjTNas0kUkNxymo4IFNRzEze5Q45ozvdlDdQuseza3OXaLcfZzxmnmMlQVXU1EpwyA3ABKAxvB077YTPaBmwmfqCb6VtfY9yOXof5nF7sh2XOSDVHcPmKgAqOtlUDSEp0xAhF9BMC0AQtdsHpVOLItZXc6KZIVve0l2gjmCEX63x0WjTwHouS7U+KIdiuDJk6P2uqq/aKg/R+DSUQjcySwZhcknaBAviLP8cnVJM38j5jENTtG+ZdwyGmZMA7r5X2PLAfNgISwQ+FSSxE6N+v8xhGR+YpyOPINU5djeCjOmqzSiU5VSJnvDBknnp3jzGELjHs2z+XqMTlu/SSNdJ2YtznSPEvKxHxO+G3sZ7SVyqGhmaf6NdTCrTF+ra1PvX+8pJiBFpL7lPaFw2ooYZykoIkd4TTMXG1QA8j8jhtjcraSj3Zjaxbgns2z2Zde9o/ZKUy9SoSDFp0oxLFt4mB1O07pw6vl8pRSjSDd3TXSI8Rgc7eJiTcwJJO2FTjXainXzX2cLVeVY0tLaEcKCSdQIZtjtAjqdkF+O1Rm2TQUCk+GmHJMeeqG+WAvlfdNpFbE2vmQ/2x9pxnc9oTV3WXXQupXUlmgu0MAQPdFx9yeeNZ7HZPveAZdQJbuAVHVlJIHxiPjhQ45wann6SrWXu6xU9xWIgm06W/evSSvMAr2S9omR4fk6OTzL1Er0F7uoopVDDAnYgQRzkbzi2SCZpY4UeIUcwwuD2+SBZCvDyd5mOs7/zytg9mMtTzFF6D+7UQqD9R+0puJ6YU+I8Uy+Yr1XylTVT1ahKlSs3IIYbTMdduWLGT4sLAkmb+h63/AIY4jmOjf3henBZPGDwKc/YVRenkK1KoIelmqiMOh00zbyMyDznA/wBvtKaWTPSsxnp4DH1jHngPtBymQatTzRamahSqpCFtUr3Z90Wju1F8Ue3/AGuyHFcsKeWetUrU2Loq0Kp1jSQ6m1rHVPVRjvxPzsDua8pNH2chZyKMewczlsz/AOfby8C2+Bn4Riv/AKQ5P2LLqu7ZgL80fFH2RcYGSo5hMxRzIZqwZYy9UyNCLNl6/mOuIvbF2ip5rK0jSp1x3VTvGNShVRQCjIviZQJ1OtsEQ1mPC+NPk8ymYoNDU2hZ2NNBDqY+60x+VwMfUvZ3jKZzL08xTsHUEqd0JAJVvMT+R54+SspQ11FpEwCQrGTZR46p+F/lgxwp81W7yrRzNSgj1GIRXZRsIsCBYQs/2cRRUMq6Bv0kmmRqIW5aAdgSAo+6CfxTeINXP581nkqEUWRFELTUnYDmSbybkkknEjNF52g3MyOpj6KMValPS3xt8f37T0GIorGS4U1UwIsJYzEACWtF4vaeWGCnwWmqhdLxCs3MsSPCu0EwTMi0HacFuwFbQtSpAd3Ik6B4QBytbffnh7OeBAOkj1GAPmymkzHhy4WsjfLmnmUq0mTvEB8BboDA1RpnkBtMDAuoS5LBe71uC7RYMpYkKem1haVXbDT2r1LUcJs1zTC36yNN/P4YB0OHvXanTpjYyfFEzzJNgu4k2EEcsEY/MLQpGZDSv5zNjMUFqaQrsYQaj4YJEH+yRPKBqPPcQM2zFlYXk9bxPMgHcgzibi+WFKs1PUWGkaomFIBUAHmBpVTYbEG4Ix1wPhFXNVESkLloLEWUefn5c/y2hrrh1QtmEWSAxgxzn+Z+GCGfpaXKgm3UX+mHri/s3y2UFGqlWsagqAnUyXAB2ATbVpG+zb4F8TyoZthJEE4RxMmV4XQwsZcwpJMkwPjgtSyxCqOZxdpcJhr39Bghl8sAdbwqqbk7WwAy3VJhsVA2heayudoZchBNNipNYVNPdkFpWpqYtpINwSJgbgQZ+EcAzWYow/evTY+GmI7svaGAJHijcRJkXwyZHP5nOsy5RO7pGFqZhpErzCg2E9YneBzxoHDUp5SmoBVAv3juYEE/9BsLY6TS6vmGvX59FzXxgHQ9dfdY7UdhVOsKKmpi4VY5mxBlpUeESTG2C1TMClSapM6ULDTMEgSskWIPXnPK2BXEayCvVdmj9I07yYY/hE8zb1wMz+YOaq08rS3d1FhzYwCfIE6vgcJAOmmDeHHwT1Nihvj7rTvZZwruchRJ96rNVvPUfCf7gT64eaa2tuNsKPEuPLQp93lgpFJaamoxHd0lbwpMbwBc7ACfFBAAdplzC1aSVazOe6DVBrbRJZVYBRpUjR3h90ekDDMkwBspeLDOfoOurV3i3s6Rqk5WqcrTqMTUVU1FTsVpHUAgN/CB8SsIG3gPZ+jkaQpUKegfeY+856uYEnysByAwI47w9V4cghR3S0zfbU0IxMcpqEn6RgXm6bZNFVHak/dd/VjmWbu1BWdJKiBeRIJgziPnLbBHeeutFGQh9UeNDr+t055fMh6lRBpPdkTBuGhWhr73nlaN8Zd24UpxqgetFW//AHjn+rh74dxiK706tJVdn0d7TWAzCQFc76he889gBOFL2vUu6r5PNRYa6bf4l+jVPlgrXZg4Dk4edFDy5XtLu4+Sr8UYOQTAYxEbgid4+4do5EW3jHvLIWN7QfEDB2t6csCKGb1FiRYqNB31G0wJMC3MAXOCXD8wGXe+38/CMcsnQFdBzKJSp2t4eKBrMkmnUSV3sSQGX3uRvtYEdMAaFd0QQzCFtBIjedm8z9cPfavIVMxlylES4IIWQJE3ifh8sIFaiVlWsQIIIIIgea+WOjDJnZa5kzMjqWodocj9lp0q2Vq/payHvToNSpNmOkgHu6YJuSLnSDPIhwrMg0w7v3zLGsugRwYtyEiPLlhMq8Vo1cpTauNRRVWASJYTBsYgScd0+0dLux3alJEEfyMLya8ExHXNMnFONNXdEnSmoQRC6TNiDsI8xGEjt8oqOmZBE1BoqAAgq6CIYEXbTF9iNMY7GdapqA6GPI4C9pOOPmHGptS0xpWY8pNusD4AY1Ew57WZXDJSO9isgO7qVW+8QF+EyfmSPgcH8pl4vgZwgaaVJP7Cz6kSfqcMdCIxy8TIXPJXosHEGRNb1ZSZ28y7M9EAXCNNthI3PIb74ocNykCFaoWHOmjEz8NhFvPB32gVVBoDmytPkAR/HDXluNU8jQpUkpQ2hSwLBPEQJ1G7FvhAnHRw8hELa61XDxcebEv64LNSWB09656hiwImdRid4J+IxVq553WXdmVmZoLEgIuwgm0tHxAxr/Gq2VzNFRWW9QHQwQsyGNwVEwD874xfMgKSvJfB8Fu3zOGY5M6UliyFS5dilKq/OO6X9apdyP2AV/aGIuJsVYU1YgU1CGDu1y5/vFvli3TIU0lI/q0Nd/12goD8O6HxOOZLMUqKDv01u8vtsCYHzif2sFQV0D1JtvJvfnAHvHkOQxDmEsD08J6ddzv5nmRi5w7JVcwwWihdmEQpA8XrzJg/AWw79newlNqtOnxDvKJq+7Tp1EYyCIDNpIH6q/imZtiKIP2Ip16igUaiLFXxK25BCyfkNuVsM6ZGrTq1O8zYdQZVAAPh0Pn+7EHtM4BlspmMtRyyGjTdCz6GckkEgGWbe283m+AnaGvToU6YpmoSVaVZgYJ2IgfH4YVlYSdE/DIAzXgi39J0Q9arUmFQAkc7mRsd8IyutSmiCFJbWWALMTBAAk7eX/XB/LrUXKlzKO51DcEXAWPhfBLtFwdaVfLVgAvfUFY01UKGqDSr+7YeFxUNrlX5nF4do1N8a+1ftZxJJrThf3v9KLgnZ37UivU2MA6WkGIkFuckXj8KrMLjQexHDEnWihaSWpgfVvU7/EeeAnCqTFVopMkBB/7ifPczjSMjlFo01RdgMXC4vBeeO3h/fsQqmaIgGDfj11vaWO1FXVmqdM7AWHnBJ+YP/LgY/A1bxHly64M9teDtWValOdaR7u8CSCIuYkyBeDziDQyfZurXAOachQBKDw6j5jf+98sVLA2Qgk1z/rh3akbLUU5jbQ6632O6DVcwinTl6ff1J3G0+v7hJxY4f2KqVyHzrQsyKKWAPn/JN+WHjJZCnREU0CiN+ceuPFKoasFdSAG9lvc2G+4AM9GHPYjI2x/SP314V32sOmc/Trr791KLu6eXpGFC00WdI/ncm0nrjNxxx81Xaox8CHSigwJ6/sj6t1GGft7xPw/ZqfvsQG8iYIHwBDHpK+cKpy4ptoX3VAHqdyfUnC+OnMUBymidB4cf15FNfD8OJpadtue/l+/soq/CpOpXMEliLSCeYMb+oIxf9nXBVqZ+tXYAdyihdrs4YapB3Ca582U8scrGFPKB/ng17OMtrpZgamHeXJWAy6tS2tGoaQATNgPTHP8AhmIke85vDr7J/wCK4aKOEFu5P46IQ7s3k3qZeuug1GZsvCW2BqOQ02CtBN7ePDBnOyT5kUmr1TrWmVYqJ1HVUIvIEBKjLEQDEe6Jaslw6nRQIiBRaY56VCrJ3YhQBJvYY7z+bWjTeq86UEmBJjyHXHUEQAorlPxL3PzN0N350B+aVLjXCxmKRpMzqGIJKQNpgeIERMHbdQeWBnH+z716gZXWGRadQPPuB9diAZMwYMXm97S9mu0T5qrUVqYQKuoQZMFiADymBeOeGEnFjJI3MNQVhwkgfkdoR71/SzLLBmrZh6oZCq1HemSYFarChYt96qrB4mAALERB24ZqvBwz3ajUQg/tGmPpUj9m8Yc+1/BTXpE0wO9A2kr3ghoRiDtJBE2kDbcBe1GYpf0b3VVgobKkyZ8LIC1PwxJJqLt/ZOKiHZvHL3talf2rL4+1f78llXDOIE0VOk8xYEwLT/Jwx8FbUCQRYjb0/fBwm9mMydAXodvWx+hw30jAlbNbUOvUfPb9YdMKvYASE20lzAUWp5kaxOxBF+sYC8S4d9tbTRTVWIMQAJkGFJI6z/kDinn+Iy/drdvLz2PxtbGv+zzs8MvQWo16jiZ6Kf4/lA6y3hY8rcx8B7ny9fApKdwd1+OvdY+/YTM06DCsUpVRDLSZ1koVBmxsQZBHUYDZbhzFtDkKed9vlj6VqZdKj1KbrqBgieRjTY8jAG2M1zvs1qnMNo/qybPKgR85B9FMcrYM5gPGvufTrvCCwjqh6/78UsZDhAVCtMd5UayAbk9BMX9YjrgDxDs0Mu2nMUO6bTZdTG+9yDExe0/K+N47K9jUyQGlixPiZmgkm4AnkgBsOoJ5489v+za5vLNb9IillPOBcjz6j4jmcQMDb1V21xAWPZWoDBGxAjysMMGWuMKfDmKsaZsVsQcOHDKTRMWj544mJhcx2Wl6PDYqNzMxKGZ/g618zSqFrUuRMqYYFhAFmkxc/dPTDNnsxTIaUVnOx2B6ajzGM+4PmKvfZqjrYLqZwh5PqhgRuCCduuCNLjAkLVXVEQL2I2235fLD/ZloDeS5Pate4yc0fy1QZhUp1qKoqmFZHB03GmCBvPSIjGXZ8CrnKg2U1XnyUMzOfkMaa/HEqKrv4dBBG2wNwSbxacZbUqajWqKDNRyiD9dtTf8ALC/t4LANSgYsigF6qE1R0bMVZ/VRT+QJP/p45Uy5zDM6JqWdIvEAAQPlGOVmC94w2RRSQ+ZBDH5az+2MeauZqUYpo0aQNX65u3ymPhhlJJ19m+Y+zo9RR+kqSoa8qo3AJEiSL+g6YaszmJrZZufei+ELspUIp7WLkj6Tz6zhhp5uczlkmf0g/hgIP+X7+hTjWXHpzHqE8e1fs79opCtTMVKUiN9Sk7DzG+Mb4XkgxJcFiD7p2Hwx9GZiotRSrAtNwBvhf4n2BoVz3izSq/iW0/rD9/znBHtzAi0GMhp1CSuDZFs7mKWXg6ZDVD+FFufToMPnb3g1E0zmAoNRNNPUD7o1CRAMA/XBjsvwCjk0K05Z29923b+A8sc7R5ItlMws6i01BbaCGA8/dwNzA2ItbyP3RWyF0wc7mEu9hcjOqsf1V/8AcfyHzw2k4XuG8QTL5SiI1My6go56jck8hJiT6YHcazmYiKh7vVJCoYgbCSCZk8p/6UwtZGL4AK3RvlkNcSa8k2VswqglmVQDBJIAB85xHSzCP7rq1yLMDcbj1v8AXC9ncpoylNVXxF0aDzZp35G0D4YpZigiOAB/VTcTuia2+JdgPhjRdStmHDhoef4806bYiarz5C+EvJ8XqUqdRlY1EQU7PqsWPiAkza46c4wX4ZxqnmCUujlTKMIOwmOv5+WIHgjrrgsyYZ7L5D+v2PNZtQ4sauadnswTVvs7wxieQ1MPQDF+CSX28hBE8r6vz9ML/D8q4zhQ2bSJPQpCP8mDC+HDLURp2M8yTfHF+KzAFoP/AJH9/m13PhrcrnOHMjyvT8UgufrSmnrvh39lSxli3No+jVL/ACIwgcfolDpU+fw8vljRPZZRYZEEixY/xA+IKnDHw9jQwOHP2KB8YmL5cvAD9JvL4pcbRWy9YOAy928giRAUm+LRWNzgT2woVHydVKIYs+hSENyhdRUj9jV546V1quMBZpL3s7WKtcdKNH6mt/8AHDwThI7IZWumcJNOrTpmgwfUhCl1dO7uRuA1Xb+GHZsLYQEQtBFFOY9wdiXEGxpt4LxWbbGL+3XNBqiqDdCAQDuCNUx11Fx8DjZsxsD0OPnf2sZ1anEqwB8KsV+Ksyn5EEf54aYLN8v1Xuk3GmlA+ztclzN+npP8SPnhvp5khgeoi3yE/wA8sIPDcwErKx2mG9DY7dN/hhhzWd/SinvLQYOxG9xhaeMl9hOYWUdkWngU7dg+zozOb7xgdCAa56KTb93yPLGq53tCFDGmmsIBqM6QJIAi19/kD0wg+zfMLTpZ4z9xTHSNS+sXH1wdyeXqtTgU2eampyJAYLbTPK7P6WwXtHUK5dc+JtY7JpJLtr51fE8uGikz/HqtSsKSo9AkhXkAmT7pRvw73A3jHqlxPNGtVpmpBp62I0LBVRblzMG/Jhvi/wD0PVqVaDsqpoVCwEwArkqoEkzpjni1U4a/2x6nhFN6ek3OoyBcWjlG+2NU8u309v8AahfE0UANj9/zwVOj2lqhlU01Ykbho1W1c9pUj1OC2V4/TcqplC4BQnZvKeoYEX6YXs9wSsFBCCoAyg6TEqqsIg3Gyj+OKeabQKKOrDQX1gyupNQax85P0PTFZ3gWeuvNa7GF9BvWhN7+A2H6Svar2ebL5kVqQhGhoHQ/w2jyJwy9g8qa2mR4Vhj8Nh8T+/Dp2q4IM5lYW7KJQ9R/lB+Y54T+A0iaToAYAh6YmS/iABjlB1DkQCMXPHmyu5b+368u9AjN2Ofrx/f+k48T4PRrhppoWbdwq6to96JMQLHpjLuN+znMd5NKorKTA6i95k+GPiPPDhxJBSpJCsjEnU3ukrqA8QFhMm5uIF8ew9ajRRnhyzL4WUk3UwJnVML6+LnGKzi9RstiIgaHdJPEvZ7mxSb9LSVApLMxJ0gCWBjeeo64ocR9nT5XL061WqNS7Iq7OwJJYzcqANvweeNUynFgpFOoCsWMmQOZFt42/mcXc/wxa+Xenq1hh4TI6Wvz538zgjSOCC9pv5ljbezDMKKeipSqBJYrLKWbcRIiLKLkc8KdXhopMy5uadWSSpsY6+cmbixxuvBc2XorPvJKN6rb6iD8cTVatNveCk+YB/PATMWkgq+wsaLJOzNHVlkItGr/ABNgiqjL1KeYjUVB0gzGuDomCDExtgZ2NzWmgB0Zh9Z/fg9nSrU+Xxj9+BvJa+05D9ATFwzjeZrah3/dA0i4CpTUsT3sLJ8RIChrT7pnF7sZn62YoV2q1n2KISQIOksSCADNxfAbO55svUprRo03d1gQiajJjSGEkSCR8fI4Z6z0MskVWSlqF6ZudgCAoEta2wwzmrjturc0Fopn1fTteh10HeqdDiFemtE988tTFRlJDDx94QDqBNlp9d5xcyXa9tJWsmotSZwyArMd57yNdR4N5iWG0jFfI5rLZxipomktNNC1HEEqQVKqqGVsTA6TtitxzICkKlSnULJ3RpnWPEAxiB/ZJabibc8Dz23MDYWpBHZY9tO8OufFCMlmtSaWUvPdIEEywVWJAHTUBMdeeGXPcMfMMjOVWEUMBPvXLADpeN8RdjcqFod5HickA/2Rax9QfkMGczmlpIajmFWSfyAHUk2A5k4kbbYAdUvNNT/k0rr2XM7lO8KHUQEcNA5lYj05/PAbPcBqHvGSoGLknSwgAFgzXEzsBywv8RrvVl3Z1ZmUIFdgEDMAoGkwTe55meUAaFNsRkjJbLeBpSRkuGyg8RfgkHi5alQam6FS1dmkixULbbe5G3Q9MXOx3d+I6VNVGPiG5U2sekg/Q88M9ZQ0hgCDYgiQfUHFCjwWklXvUBVoIKg+Ez5cvhA8sTJ8wI5V5K/5AdGWEbm9Of6pAu0nAwlY5lPvAhh0Y6ZI8mAuOoB5nENJwBHOB/HDFx0Tl28r/LCpVtzx574s3/MPD9rt/CPniN8D7BCO1dQAKRvBHwm35nGiez3ME5CkYgSwHosJPzUj4YzDiVQVKjjcKdI+Fz9SfnjVexvGKbZOlTy66jRpqrgCdLCJnlJnUBzE9MdXANyRgHkuTj3Z5CW7WUdi0nHicUmzwJ8TQx5NK/LVE4soOeHgbSJbS9Fsdob48E4hcG8b7j+GKtWBavVk1KRz5Y+avapQUZ+o6bVS7fHvHFvIwG/aOPorIcRDErPjUAlTIMTG3qIx8+e02gi1zoaVHhF5lQXCn4qFPx88aYczqHI+ypzaYb7kkHDfmODumYDRsJYHcG0luhN2/wA8KeX95fUfnjQcgjt4ql9Qm8G/W67kTfVz87ZmdQV4ZtlNfsvRauZZHHvU9RUXB0shE+UgY2SkLn1xlHsnyhOarVYslMIf1mKn6Bdr773xq6e9jUP0qsQbcgXajiNSlUprTfQCjlvCpmCgHvA9TgH/ANo6rGO+QkH8KT9D+7Dvm+F0axBqU1crIBMyAd9vQYSu0VWmKgSmiillwVGkTL/f8zpHhHmXHTAsRnaC8OrkKGpR8J2byGFlnib2CPdlM49YVi7airgbAbqrbD1wWzOTSpT0uoZeh/d0xD2a4d3NAAjxv46n6xi08woAUeS4uKbfE4YZmDRm3rXx4pSQtzks2vRQ5DK90mkMWAJ0zuB0+EYSsvWann3UkBneoXQCxpBm7pvUWE+beWHym354z/hT97m81XI2Y0kP9lKlRSf+X5HGgON1X54V7+S0Hb2Lv8a7pgzOcRFl2VR1YgAnpfc4qpmaFd08asykMoDQZBBHh35cxgH2kzGqqABPd0zH6z3I+Sp88Bq9JXK933jMAS403UjTddMg8z4ZIj5JunOctAuu/XyCeiwgMYeXVd8NB4nvTLxDhtRe8dYcS7ACZliNVuY0iLeVsRZXPtl1psLhncFQLaQKc25NvHqMHeG1melTdxDMoLCCL9Y+7O8cpjFHiWQ/TUaqRZxqEfGfIzYnzwUsrUILJb+V+39ftJ3bPi5yVeppErXAceT+6xPkf3DAPJ8WRlklmPMlm/ccXPapmwmYBI1RT+Cx4oPmZFv7QOEnhrCqmsyhJNhsY5jy/hgckZdqAixytb8pKl7LPKVFPJp+YH8MMCUmZYDAHlPXlg7wzsSKfBqdYJ/rDAV6h+8yNML1AVGDR1DdcLAOnbFzN+a0PDutlJk4W6qXqZh3asABSfcLAMEwATc+vh3vgNnk7l4YmWGslSfEJtqZiGkxOO6GfI3v8RgjQ4uF2Zl9GI/LAZWtkbRT2HxMkMmbcHhoPtpp5J67D5b/AFOkYUAgsCgI8LMWGom+q/lveMVPaDm0p0RRBGpyGYDkovc9S0fI4Wk49UJEVqnkdTGMDs7WNQsXJY7STO1ueCvkGXKEn2bnSF7uOqeOxVXVkk8mcf8AO38cDe1+dJqLS+4gDkfiYzHwA+p8hiX2cH/VGX8NZwPQhG/MnBTivA6VUl31liIhXKgwLe7B+uLLC6LK01pSqGVsc+d4sA2kD7RVVQ7FWK1FqFJIBCOHCgxayxMY1Sg+pFbaVB+d8Ywc5TOX098NRT3i66piY/dHS2NkyR/R0/1B+WMYUFocDz5EfZNfFC0mMjlzvrdeHOOwceHOO5thhcxDuOVgmXqFtgNhzuLDzxnY4qxqLqRQpkiJtcg+I+9tew57xh47X5epUy1RKTFHbTpIMfeAIPOIPK/TCPVyeRM6Wzld6YAOk2VlADd2kS0kEkA6fFYQLLTQRP1f4JzDYmaLSPxQuhU96d9zONq7F8FXLZVBp8dQCpVJ/ERIHlpBj4HrjIspw1GZWpOaiG7AoysoElgQbTbTvMjbG9vaR5xjcJaSRxQZg4NCjq0QRBFunL5bYo/0Un3ZT9UwPlt9MXZxF3nhB8gfqJwYgHdBBI2Vc5D/AMSpHqv70x6TIjmzH1Yj/DGLAqWxwNv6n+fnOJlCvMVTrcLouCGpqwYXBBhh5iYPxx83+0Hgoy3EKtJRoplpQHYKbg25RBx9NnGaduBRp5z7TUMGmiKurUFlpGokDkAVH62MucIxa01pk+Unv68lieR4dVqGUpuwVgGYKSq3+80QB5nGhrVCU9IOrlIO5Fo8j/0xyp2g79i1Oo+hGALBSAzMCYUAdFJv02N4nyFUHN0KkBqfeIKoiPDqUBj+qSJ8jgLn9oacKRmR9mLabWudj+D/AGXLU6ZjWVD1CObm5+AED4YYQb/DFWn7q/qDHo1DK+Yw2NBSTNk2oOO8TNGkSkd4x005/EefoolvOI54WezvD+9qyZKUoYzfU+6A9SPfPOdPXDVV4TSrwaqaishTLCAYnYjeB8hiejkqdFNNNQqySRcyepJuenwGMOjzOa4nQa138/L1RWS5GOaBqePdy81aoiAMeG3x1TzQYW3xHSOCWgUvabn1GE7hFAU6YTzMk7kzEnz54b3MfTCpmhpqMOQY/ngbh8wPJHYflLedJY4gpGZqaxPiWpAJXXTkWBFxZdH7PnitrPeh6AZAaiBAxBKzCkm5tJaRJ8JvhsqUkqFQ6hgTpM+Y5HcHzGIuHcKpUbqskTDMSxE9CdvhvznC5hOawdLvbX7p5uKAjojWsu+ld4Run5bcsTab4o5N5x1xPiyZak1WqwVEEkn93UnphgkJDKbWGe0XOVKlcpJhqhgekfvb5AYW89xBqbBKZGlAB8eeNT7Q8MoV6rGo7LUZtSKqg6HPhIAPvkSAwBWIB2g4zHiXZ9qNV0qVFkGVbk6sAysPIz8CCOWLje06Dgszh2bMdjsvqzuQq93EQoC+QgD6YS85wG8vQESRqCz+V/jjmOYNSEHEbKq3Z3LE/wBUZ8mb8jial2Si6ZZz+uyj6HfHMcxksaiCZ44rmbatl0YplfEBYWAP7QthCpuWWSZJBJPUnc45jmFJhVJuFxddp29nkd1VA/GD8xH7sNLrjmOY3F9KDN9ZXjbfpiWmZGOscwRDVaoMRhsd45iitBBu17N9jq6SQ2mAQSCJI5jb15YzTh2WiCnhi4iJHmAp8S+hO/z6xzCuJ2TmF5Jx7M5B/tCltINapScgbhbFpHIslPUQb3nnjUXbHMcxrDis3iPQftBxDrI8PcryGxFFo6Ej4EWxzHMMIK5l2lRjqkbfz1nHMcxQVndena2Mq9r9c0tFTStRWUIyMDDAmpMwQRHgIIIIIGO8cxZGyjePgfRZvwTNlkrM7gEhFFMBURgpO+mApHIwZGsc7sPAZrPUpkkMcvUURMSdBENzIjp5+WOY5jE7Blc/kD6LWEkJkazhYW78Gznf5bL1R/3lJW/vKDiebIehjHeOYKUIIohxE5ucd45jSGoEpw/rj2LEDHMcxlaXdTb5YUOIVNTkjYu35xjvHMUUSPdSIPoyHFlExzHMUtlRU20k+RBws+1LO93RopGomrr0iJKqp6ggGWEGDtjrHMRlE6qzYIISMnGMpmTrqVTQqVWVqiFKh8dg2hkBABM3YgwYuAMCO0/Daucr66Q8CKKShzcBepEgkzqMEgFiJMTjmOY2GgEkJUuJABX/2Q==">
            <a:extLst>
              <a:ext uri="{FF2B5EF4-FFF2-40B4-BE49-F238E27FC236}">
                <a16:creationId xmlns:a16="http://schemas.microsoft.com/office/drawing/2014/main" id="{847230FC-AA88-4691-A0BF-C6DBEBAE1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2295" name="Picture 12" descr="http://news.xinhuanet.com/english/photo/2012-01/21/131372177_11n.jpg">
            <a:extLst>
              <a:ext uri="{FF2B5EF4-FFF2-40B4-BE49-F238E27FC236}">
                <a16:creationId xmlns:a16="http://schemas.microsoft.com/office/drawing/2014/main" id="{33B1EFB2-97DD-416E-B7BF-01D1E46B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58324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C7043F67-7927-48C2-8D68-4C35758F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7" y="13390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altLang="sl-SI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SOME PLACES TO GO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706C2DAA-16FE-46A8-AEC6-C14AC542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63650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St. Patrick Cathedral</a:t>
            </a:r>
          </a:p>
          <a:p>
            <a:pPr eaLnBrk="1" hangingPunct="1"/>
            <a:r>
              <a:rPr lang="sl-SI" altLang="sl-SI"/>
              <a:t>Brooklyn bridge</a:t>
            </a:r>
          </a:p>
          <a:p>
            <a:pPr eaLnBrk="1" hangingPunct="1"/>
            <a:r>
              <a:rPr lang="sl-SI" altLang="sl-SI"/>
              <a:t>Statue of liberty</a:t>
            </a:r>
          </a:p>
          <a:p>
            <a:pPr eaLnBrk="1" hangingPunct="1"/>
            <a:r>
              <a:rPr lang="sl-SI" altLang="sl-SI"/>
              <a:t>Empire state building</a:t>
            </a:r>
          </a:p>
          <a:p>
            <a:pPr eaLnBrk="1" hangingPunct="1"/>
            <a:r>
              <a:rPr lang="sl-SI" altLang="sl-SI"/>
              <a:t>New York public library</a:t>
            </a:r>
          </a:p>
          <a:p>
            <a:pPr eaLnBrk="1" hangingPunct="1"/>
            <a:r>
              <a:rPr lang="sl-SI" altLang="sl-SI"/>
              <a:t>Wall street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l-SI"/>
          </a:p>
        </p:txBody>
      </p:sp>
      <p:pic>
        <p:nvPicPr>
          <p:cNvPr id="13316" name="Picture 2" descr="http://assets.nydailynews.com/polopoly_fs/1.1301865.1364831692!/img/httpImage/image.jpg_gen/derivatives/gallery_1200/st-patrick-cathedral.jpg">
            <a:extLst>
              <a:ext uri="{FF2B5EF4-FFF2-40B4-BE49-F238E27FC236}">
                <a16:creationId xmlns:a16="http://schemas.microsoft.com/office/drawing/2014/main" id="{56FABB84-276D-4620-BB14-AC9DAE85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848225"/>
            <a:ext cx="25622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turnertoys.com/images/products/6545.jpg">
            <a:extLst>
              <a:ext uri="{FF2B5EF4-FFF2-40B4-BE49-F238E27FC236}">
                <a16:creationId xmlns:a16="http://schemas.microsoft.com/office/drawing/2014/main" id="{43DF9CE7-0A66-4B1E-A8E4-B4A4B63B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857750"/>
            <a:ext cx="267493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 descr="data:image/jpeg;base64,/9j/4AAQSkZJRgABAQAAAQABAAD/2wCEAAkGBg8QDxAQDxQPDw4PDg8NDw8PDw8PEA8PFRAVFBQQFBQXHCYeFxkjGRQUHy8gJCcpLCwsFh4xNTAqNSYtLCkBCQoKDgwOFw8PGCwcHBwsLCkqLCksLCksLCkpLCwsKSwsKiwpLCkpLCksLCkpLCwsLCksLCwsLCkpLCwpLCwsLP/AABEIARMAtwMBIgACEQEDEQH/xAAbAAADAAMBAQAAAAAAAAAAAAAAAQIDBAYFB//EAEgQAAEEAAMEBwQGBQoGAwAAAAEAAgMRBBIhBRMxQQYiUWFxgZEyQqGxBxQjUsHRYnKCsvAXJDRTY3OSosLTM0NUdLPDFRYl/8QAGgEBAAMBAQEAAAAAAAAAAAAAAAECAwQFBv/EACYRAQEAAgEEAgIBBQAAAAAAAAABAhEDBBIhMUFREyIUMjNCYfD/2gAMAwEAAhEDEQA/AOepOk6TpfSPITSdJ0nSCaRSqk6QTSKVUikE0ilR0F9mqzYPDGWCTENEhha9sbZGxl0T3+8C/wB2gRxGpNLPPlww1Mrra+PHllvU9NekUqpFLRRNIpVSKQTSVK6RSCKRSqkUgmkqV0lSJTSKVUikEUhVSahB0nSqkUrBUilVIpAqRSqkUgmk6TpOkGltJ4ETxYa4sOWyBZ5DXtql5PRraEzOMjWQvY5xaZRZvq6jSuJWn0jmMWJL3Q52FjGtcS7I4jU3XPu7rSwfSogNYMMwjgGta9xOt9q8bqbjnyy5Y77Xfw92OF7b7da0gixqEUsGzHXEDu9zZJ3Z4jXjVCvBbVL18bvGVw2auk0lSukqUoTSKVUilImkqV0ilAikUqpFKRFIpVSKUCaQqpJBVJ0nSdIFSKVUikCpFKqRSCaTpOkUg8npLhs+HPG2vY4URprROvisWz8DEx8bi2Vrje7keWZHO1GVoZY4G+K9Da2GMkEjG+0W6DtIN5fOlo7OZlwkL3stz5OqQwMLcrXNb7Is8SbP3u5eb1W8eTHKOjj842PYpFKqRS9JzppKlVIpBNIpVSKQTSKVUikEUilVIpEopFKqRSITSFVIQOk6TTpBNJ0nSdKRNJ0nSKQKkUqpFIEAvH2DO6SEgued28iieqBmoDh2d69leV0WFwSN7yV5/W3Xa34fl6lJUmDpfbSdLvl2wTSKUmXrhn6Bf/mAHzPoslJsTSKTCdIJpKlVIpBNJKqRSCaQqpFIJQnSFAdJ0nSdKQqRSqkUgSKTpFIFSdJ0ikCpeB0Zm3cskZ7XCvA0ugpc3HMWY9+SnZn5SLHEgZte27XD1s/WVtw+69+NoLaPDUEedLA3ECMlsrmtYG52yvcAA37rz29nb4rZmhLYN/c5G9fE5sXWLXC3DThVc+1cdgYmYmYy4t8m4twppGZwrLxIIGljh6LLLqO3DHt9p7P2u/T3cLtPDumc900cYLBGwSNnbdOcS4uyZWi2P4nkbpbUb3TE11YQS3Q26UgkGiODbHLivQl2XhWtEn1Kd2Gfmzy72TfaknPkvQEyScveXixYOKKRzIX4ifCvaJWBuuV5c4ObIARr1R48a1VOLqMrlq/P/f7Wywx1uPUsDq6A/d0BA8E6WOAtAprHMHZky/JZqXqY3cc9TSKVUkrITSKVUikE0lSqkIJpCqkKA06RSdKQqRSqkUgVIpOk0E0ilVIRLV2jit1E5/MCm/rHQfn5Litj4ipmuOv2vHts1fxXbY7ZLsSBG1zGkCSUZ7AcWRudlvtoO9FznR+OHDztlmObd1IxnULd4dWuc4E20Xel3QC8vrMt56+m3H4lfT34RkeCe0tOYRmTKAS7M0ZyaHE0CfJfI4Zg49UZGg9UaHq9vxX1fYXSCPESW85HNGeIWA54YWktrtJyEj7o8VyX0k9GWYXExYjDsDIJ43NfGwdVkoNnTkCOXaCuLuuu1azbL0YbFOyTCyumkayf6yx4LmW0RltZidBmynL268lcGHc10xoiJ8znxZjmJ0bmdfOz8QvJ6PYyYtkZCGtBGaSVzAcjarR3HwC9DZGN3kQGlNLj3klx18wG+a36b+7E5/0tykqVIpe05k0hUlSgJJVSRCBIpKlVKRNJpkIUIOkJp0gSKTpOkCpFJ0nSJTSdJ0ikGLEOyseSSAGPJI4gZTdeVr51hnZpGMsNBILnDi1g1cbPOgvpRauG25goosQ5sWgc1pc0e4TZLR4ijXeuDrMN6ybcV9x2PQ3GsbBJK5jWtZM7I+7c1nVDY2jj7g8coX0J8bZWSZgHDIGuY4BzScxLmm9NQa8wvleydoZhBhSN3G2WPPl9oky715PeImG+9zV9C2B0gZO19AAySF1ZrFkX6UPgvNq3y1m9GYnROhgqIHQ0DlPVslx1IJocfVeL/wDTXwyOfGQ4OtoiYzKDqLLDfIgiqvx4rtXyMziNlEjrTOGuVoOjb7XH4WVvNwzZWuDgHNvIW+67QWK9B+yrY53G7i1njy+bvjLSQ4EEGiCKIPYQppevtzZ4Y7OLpxrKSTXHgTy/jtXlUva4uT8mPc5rNVNIVUlS1QmkKqSpAqQnSKRCUKkICk6RSagKk06QiRSE0UgSaE0CXB9LJpPrLgQGANAa7m5laH5rvV4XS/Z4kw7pA25IqcDzyZhnHhWvkufqMLlhdfHlfjusnj9EIXOkIFksw+JkAGpLnREeurR5L6d0U2WII3F9GUvvKK0FBob3HTXszFcp0HwDIbnkIEr2OEbNbbFoC+u0kfLtXeYfajYwKGeV2rYm1meR8mjmToF5GX0035epDDktuhkldmJHGzxPgNK7gBzXpyNDGUNKLW+ZcG/itLZmFfe8loyvIJDbysaNQxt8r176vuGztVhysr38Rh2eW8zKsMruvG2xs/PBl5gOy399vWHr9oPMLiq/JdhNtmJ0z8M0nefayBrmuaHMa/RzSRTtezt8VG0Nlse5kpq3W8kaFzeAzd96/BdfT9ROOWVTKfLmBgZC0uAsDiOdVxrsWAhe9JOM2VvtAm2kEE68QDxHetLasY3JMeXfXoXNcQNedcVth1d/yisx286kqVJUvQVKkUmhBKFSEQEUmhAIpNCJCE0IBCaKUBLR2pjGsDWmrlJbR4Bnvkjw081v0uK6T47+cuHKNrWeArMfiVhz8nZhtfDHdehNtb+ctY3g2mgWSC4AuDdOWYj/AABd90Yw1dZxzvd15XnS60a0Dk0G6HceZXyzoxEXzhx9p15b5Xxee4Xfkvpuw8c3dsyW0SveG3x3bDlB9APUryK1vh2mEk0JWzjz1cOO3Es+DHn8F52AmtrQSbuz8/wW1tWcN+q2aBnAs1x+ry16kKFI43pvgXRxvxLC6oHw4xoPuNkcIpww8gT1iPPmtvH7eAeGO0DWNLXGmNcx2rWhx0uu2l0+09lNlifE8WyWGSFw0sNdxF9v5LjpcGWgQutxiazDSFw/4jGC2P7DmjewnvsLHO3Gbi+pfbFtPaLYmD2nPe5rGigCHO4XZoeovgue+tObI0xyOlZiXHeQu9zKaztBAMZZWVzHerr02+lWy2mFwjDy4Vu42nqtc4jUA8ABfqVq7OwRYC+Q5pn0ZHeXC+feeZXb0/HlnlL8RTeo20lSF7LJKE0UgSE0KAk6QnSARSaEBSKTpNAkJopAqXj7S6LYeeQyv3gcQMwY8NDqFWRXYvZWjtrHbmFx953UZ4nn5Cys85jZ+3paWy+HObFbla6vblAgj7gfbP8Ahv1C6vDzEzNa2ssTQ1oHINOt+Pb3LjtjyjelxNCMEM59d2l16ei6fZIyZ8xBeWUHA6cTd+vwXjZXy2sdpsbaGcEjQmQQ13nQj0s+S9fpCWmLMeMUsD2GyKJlaw+PVe4ea4/oRI6TdXWomxjteBfIWR/De+i97bZLoHgEWZIWjj/1MfEKtRI6yZ1jzXKdJp2QZXyvDWvk3bC+mgOc0uyX+zYvtK6PfdWq1blBOuunFc30/wBksxOEyPvK2aCU1qcocWOryeVGu7wVz+0JLdQ1ArzK1KVuNknhZuhwHcpXucePZjMWNKkUmilohNIpVSSCUKkkAmhNQBNCEAhNCAQmhQkl4fS7Dgwby9YjoORDiGkfL0XurQ29ht5hZm/2ZePFvW/0qnJN4WJx9xxWzJesxv6Rc7vJH5LqsVJu4JXg65HZT3nQfEhcZgs2YFoJPHRe7tXEvMLYRq6WRoHgK/EtXj1013X0bt+wkl5OLIWf3cTA0f5i8+a29tznNg49Rvce26JAc1jXuF+eU+SxYHEDBYJsbAHSZImMBPvPeG5z3WSe+vGsPSSYjE7MrU/WJH0e5jBXxKrfaruwdHeIWvtOPPh3jjccg8wCR8QoZiAWuoEcOevEaLBjNriKIkxyy5ZAHtibncI3CjIAPariR4qJdeUWOKQnpy1HI9o5FC97bAkk0IEhNCISUJoQATSCaJCaEIBCaEAhCagIhYcVHmjkb96N7fVpCzrT2tjBDBJJ91un6x0HxIVctatXxrhNkO6zeWZtV4Gx8luHF3iGv4hhDY23VkC7J5C7N9gXlwSECxysd6N5rQ9p3VHcDyC8fbosdzsTEueId4cz58S/EONAfZxNIYAOQ1bp4r1ukuJ//Q2Y3sE0nq5jR+6V5HRzXEhoqoIWQjszO6zvmAtnbrr2zhGf1eGaT3Eve75Uq6VfQIfZf4dveFOAkImb+sPw1SsRxSTSubHCwHM9zw1refP+CuYwPSt2IkldgmMkiwzcx3j8rpnlwaAANWtGriT92tLVNJrFio8sj28Ke4V4OOixLYxMj5HukcAHPcXOyAhtnjQJJ+Kw5Cvcxy8Rh236QUsysxnsKksU7+k9v2VoTLEqTZYSE8qSjuO3ZhNATV2ZAqkqTQCaEIkITQoAvJ6TztbhnNcAd4QwA+Nk+QHyXqrmOmjz9i3ukPn1QCsuXLWFq+M8uUe+g4Cu34qMI/7Vruw5vAckOeCD3jXzRhYyT+t8r0C8uTy3fQ+hmHOUyOGsjxIT4n8lp9JMc5m2Xva3O5scUTGXWZ27b1b8Suk2DCBHGPvMaQPJeR0u2Lh3TgNeTi8RiIxuy4OphGUvygW0DQ6nkaUVSem9htlyYjGuhx79+I8KZWQNLmQxvdADYAOpGYDMddFpbN6CSMxJnieyPdTyvyhpdljLpq7iOqBX6XcsP0d4x7se4ve54bhZ4w5xJJa0Na0WfJdrgHneTN+9hw7z+sT2q/KMfbXfFpotdzKWy6VQSuqZV3WIFVwWNzBzCy5lLnq3cjSN2KWJ2HvgtgKTpqFMzsRcZWJmHpC2WSA+KEudJjHkhNSi13bedIsJ5UmLMCs8uTXpvjw79sNJq3BQWqPyp/Do0IDVeRR+SrfiiFyfTb24f1H/ALwXXli4vpmH/WGA1l3QLK46uOa/MLLlz3jpW8fb5c4Yvarnp/HmtvY0ZdPG0AuLpGtDRqXHsC194G2T2cBzK9/6PMEZMcHHQRNc4DiA7gPxXJ6Rvw6XYm1sVLOMNl+rRQSxMc2qncHBzi0v9wU33ddeK1YYmYV+PewUWQXmJLjnkcSNTrzaF7eyYv5/in8jkdZ5E4UOHoGf5lyPSTFObDiDrU+IyAkVbIm/iQxZVStj6Nf6Q8/2TW/4pYwfmuywkj8+KyFokZA3IXDMATiJjZHPT5rjvo6P84f4sA/ZId/pXXYDXEYwDnHA3z3O8I+JVp7WxXvAjeBYCwpiIrp07WfeBLMFhMZCgkpo2zlwUFwWKiqEJKaRsy9CPqxQngaT6Kx2reVjXRKw1GRrllaVr2rbKq2LytgJ0sTZk96qaq22doTIWATKt+mqncZcq+YdI9pibFPePYH2bONFrdAfPU+a6fpntlzImwxkh09hzq4RDRw87A8LWp0J2JFLK4vAlMbM4BY2uJA0dfZr81jndeGXLk5Jzxp2WPzX0f6M9mujifO8UZrLQecfEad9X6L39rdG4MU2Leta5kObdMDSwDMAHZiwguGgNaL2sI8M9xmgrTqgUKoDkO5YXNhvw5vCYTEZcVKQac6ZzDXFjGCAerGOryXn9JOjEuLwQfELkjDpYmNa4bwaF7ctmyQB7o4DXVdrKba9oAbnoOcCc2TXqg8qvTjWumq1dk7LjwwIZneLaQJHk5S06EUB2rO227Rt88+jdrxO/M11seWuaQWlrz1KcOVW7RdThy5uJeWkjNJgHEeOH3Z+JHqvWOz2nFSYlpfFJLk3gicWiTK0AFxGp4D580SbKBcXAkSuc2pKvqtPVBHOuF8xp2EWmR8tUOCtsgUbTwG6IIdbXFwAIoilo7wrqk3Nu6ZS+W9JIsJKwbxIyK0htltZBItMyKDIrdqO6PR+sIXmmVCfjV74x6lBaraQr0V9o0wZUqWxoocFMyLEAKw1IKwVNyVmIDFboUNKqUktcGnK4tIa6gcrq0dXOiqXKrzGOD6WYpgxmSVz8rI2aRsa8i9SKLgAT49i3OjPSfDYd8jmCa3MDPtNy0EWTYAB7O1cViYZBPIyQl0wkc2Q2XFz7Nm+eq6voVsqXPLcbiMjQLjsXmOmq4OTO+avhwzK6dO/6R2DTI6v7yIf6Ev5R28gQefXi/21cuzZG67rSrPUaK9QsI2TM7/lgC7BawWR262Fz97b+Lj9L/lIB5OP7Uf+2r/lGH3XdvtsH/qWrAxrqLcrqdqQ1taWDwHaFtwRMe7IA7MBmrlXPkouSZ02H0xfyi17rib/AKxn+yrP0kjju3Gv0wD/AOJbMmzHcmONfqjnwUx4F4ItoFigLbw7lPen+Lh9Kk6YjFMYDG4OzHLTmnjpr1AnvF6AwJEIOUlwAs5dRXEjsWiWL0ek/bG2/bk6jGcVmMSXpZk92jKu3tc9zAKTlVIIU6U2x2hVkQhuMIKsEp5VQao7Yt31OYqrTyoDAnajvqQCqAKoBNO2HfU0VEs4bWYgWQALAJsgaA8eKnaGLEMMkpGbdsc/LdXQur5L5idvSSYuOeU2WvaQ0Xla37rRxrX1WHPnMJ49tuLeV8+m7tLZGKbi55Iz7UjnB7Zo43Frjmqi4Eca8lv9H4p43Sb4jrmNrc07X2S4jQBxJ4heo3pC3ICRKCByglonxWLE7WEjaAm9pjxUEnuvB7e74ryLlll7j0pjjj6rdAbmcH7kHTXM3M4caIJ008VnkniFBu6AsNaGlnMgUAD2leW3bTjlG7nIoaiN1cey+CjF7cBblDZyczHEmMisr2ur2v0VXVX3ixbY2TI7DxxRSNEkZLnOMhjMgo0KF0dR2BZ9hQOiga2Zwz5yD9pn9p9Dn3rNh9vOdwjmqjwZzvsLkYjaUjwW7ueszHew3i17Xff19kJu+jWMu43cRTXV1ariSPHgeCxOkaCD9mD1W3z6zgKGnaVEe2pAKMM1jsbGB6Zlhxe05HsrdTC3NIP2ZvK9rh736KTabp7bccxja6tg3eVwOvHUIl2pGBdk2WtApwslwAF13ryBtaXLrFN5bsD95a+I2hK5tbuYC2PHVj4teHC+t3Ba8XLnx77flny4Ycmu74dRHJmAI5qlqbMLtywvFOIJo0CASaBrRbS9njtuEt96ePySTOyethCElooaFKECTCEKEGE0IUhoQhB5/SH+h4n/ALeX90r5IxxBzDiNQe8aoQuDqvcdXB6rbO38S7R0jiDxFNHyCcO2sRmaN4+uFXy/gBNC49Ordbg2jNxzvs8TmKh2OlPF7zfHrHVCE0tar/5GYVUkg/bd+aQ2jMNRJKDZOkjx+KEIbMbSn/rZdf7R/wCaceJkqs8lDgN4/T4oQoTGCbHzcN5LVcN4/wDNZ9m4uV80THSTFrpo2Eb6TVpcARx70IVsZ5iuVvl9QDA0UNANB4BNCF7LyyQhCBIQhB//2Q==">
            <a:extLst>
              <a:ext uri="{FF2B5EF4-FFF2-40B4-BE49-F238E27FC236}">
                <a16:creationId xmlns:a16="http://schemas.microsoft.com/office/drawing/2014/main" id="{637C3EC1-F015-408D-B0E5-55BA6081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3319" name="AutoShape 8" descr="data:image/jpeg;base64,/9j/4AAQSkZJRgABAQAAAQABAAD/2wCEAAkGBg8QDxAQDxQPDw4PDg8NDw8PDw8PEA8PFRAVFBQQFBQXHCYeFxkjGRQUHy8gJCcpLCwsFh4xNTAqNSYtLCkBCQoKDgwOFw8PGCwcHBwsLCkqLCksLCksLCkpLCwsKSwsKiwpLCkpLCksLCkpLCwsLCksLCwsLCkpLCwpLCwsLP/AABEIARMAtwMBIgACEQEDEQH/xAAbAAADAAMBAQAAAAAAAAAAAAAAAQIDBAYFB//EAEgQAAEEAAMEBwQGBQoGAwAAAAEAAgMRBBIhBRMxQQYiUWFxgZEyQqGxBxQjUsHRYnKCsvAXJDRTY3OSosLTM0NUdLPDFRYl/8QAGgEBAAMBAQEAAAAAAAAAAAAAAAECAwQFBv/EACYRAQEAAgEEAgIBBQAAAAAAAAABAhEDBBIhMUFREyIUMjNCYfD/2gAMAwEAAhEDEQA/AOepOk6TpfSPITSdJ0nSCaRSqk6QTSKVUikE0ilR0F9mqzYPDGWCTENEhha9sbZGxl0T3+8C/wB2gRxGpNLPPlww1Mrra+PHllvU9NekUqpFLRRNIpVSKQTSVK6RSCKRSqkUgmkqV0lSJTSKVUikEUhVSahB0nSqkUrBUilVIpAqRSqkUgmk6TpOkGltJ4ETxYa4sOWyBZ5DXtql5PRraEzOMjWQvY5xaZRZvq6jSuJWn0jmMWJL3Q52FjGtcS7I4jU3XPu7rSwfSogNYMMwjgGta9xOt9q8bqbjnyy5Y77Xfw92OF7b7da0gixqEUsGzHXEDu9zZJ3Z4jXjVCvBbVL18bvGVw2auk0lSukqUoTSKVUilImkqV0ilAikUqpFKRFIpVSKUCaQqpJBVJ0nSdIFSKVUikCpFKqRSCaTpOkUg8npLhs+HPG2vY4URprROvisWz8DEx8bi2Vrje7keWZHO1GVoZY4G+K9Da2GMkEjG+0W6DtIN5fOlo7OZlwkL3stz5OqQwMLcrXNb7Is8SbP3u5eb1W8eTHKOjj842PYpFKqRS9JzppKlVIpBNIpVSKQTSKVUikEUilVIpEopFKqRSITSFVIQOk6TTpBNJ0nSdKRNJ0nSKQKkUqpFIEAvH2DO6SEgued28iieqBmoDh2d69leV0WFwSN7yV5/W3Xa34fl6lJUmDpfbSdLvl2wTSKUmXrhn6Bf/mAHzPoslJsTSKTCdIJpKlVIpBNJKqRSCaQqpFIJQnSFAdJ0nSdKQqRSqkUgSKTpFIFSdJ0ikCpeB0Zm3cskZ7XCvA0ugpc3HMWY9+SnZn5SLHEgZte27XD1s/WVtw+69+NoLaPDUEedLA3ECMlsrmtYG52yvcAA37rz29nb4rZmhLYN/c5G9fE5sXWLXC3DThVc+1cdgYmYmYy4t8m4twppGZwrLxIIGljh6LLLqO3DHt9p7P2u/T3cLtPDumc900cYLBGwSNnbdOcS4uyZWi2P4nkbpbUb3TE11YQS3Q26UgkGiODbHLivQl2XhWtEn1Kd2Gfmzy72TfaknPkvQEyScveXixYOKKRzIX4ifCvaJWBuuV5c4ObIARr1R48a1VOLqMrlq/P/f7Wywx1uPUsDq6A/d0BA8E6WOAtAprHMHZky/JZqXqY3cc9TSKVUkrITSKVUikE0lSqkIJpCqkKA06RSdKQqRSqkUgVIpOk0E0ilVIRLV2jit1E5/MCm/rHQfn5Litj4ipmuOv2vHts1fxXbY7ZLsSBG1zGkCSUZ7AcWRudlvtoO9FznR+OHDztlmObd1IxnULd4dWuc4E20Xel3QC8vrMt56+m3H4lfT34RkeCe0tOYRmTKAS7M0ZyaHE0CfJfI4Zg49UZGg9UaHq9vxX1fYXSCPESW85HNGeIWA54YWktrtJyEj7o8VyX0k9GWYXExYjDsDIJ43NfGwdVkoNnTkCOXaCuLuuu1azbL0YbFOyTCyumkayf6yx4LmW0RltZidBmynL268lcGHc10xoiJ8znxZjmJ0bmdfOz8QvJ6PYyYtkZCGtBGaSVzAcjarR3HwC9DZGN3kQGlNLj3klx18wG+a36b+7E5/0tykqVIpe05k0hUlSgJJVSRCBIpKlVKRNJpkIUIOkJp0gSKTpOkCpFJ0nSJTSdJ0ikGLEOyseSSAGPJI4gZTdeVr51hnZpGMsNBILnDi1g1cbPOgvpRauG25goosQ5sWgc1pc0e4TZLR4ijXeuDrMN6ybcV9x2PQ3GsbBJK5jWtZM7I+7c1nVDY2jj7g8coX0J8bZWSZgHDIGuY4BzScxLmm9NQa8wvleydoZhBhSN3G2WPPl9oky715PeImG+9zV9C2B0gZO19AAySF1ZrFkX6UPgvNq3y1m9GYnROhgqIHQ0DlPVslx1IJocfVeL/wDTXwyOfGQ4OtoiYzKDqLLDfIgiqvx4rtXyMziNlEjrTOGuVoOjb7XH4WVvNwzZWuDgHNvIW+67QWK9B+yrY53G7i1njy+bvjLSQ4EEGiCKIPYQppevtzZ4Y7OLpxrKSTXHgTy/jtXlUva4uT8mPc5rNVNIVUlS1QmkKqSpAqQnSKRCUKkICk6RSagKk06QiRSE0UgSaE0CXB9LJpPrLgQGANAa7m5laH5rvV4XS/Z4kw7pA25IqcDzyZhnHhWvkufqMLlhdfHlfjusnj9EIXOkIFksw+JkAGpLnREeurR5L6d0U2WII3F9GUvvKK0FBob3HTXszFcp0HwDIbnkIEr2OEbNbbFoC+u0kfLtXeYfajYwKGeV2rYm1meR8mjmToF5GX0035epDDktuhkldmJHGzxPgNK7gBzXpyNDGUNKLW+ZcG/itLZmFfe8loyvIJDbysaNQxt8r176vuGztVhysr38Rh2eW8zKsMruvG2xs/PBl5gOy399vWHr9oPMLiq/JdhNtmJ0z8M0nefayBrmuaHMa/RzSRTtezt8VG0Nlse5kpq3W8kaFzeAzd96/BdfT9ROOWVTKfLmBgZC0uAsDiOdVxrsWAhe9JOM2VvtAm2kEE68QDxHetLasY3JMeXfXoXNcQNedcVth1d/yisx286kqVJUvQVKkUmhBKFSEQEUmhAIpNCJCE0IBCaKUBLR2pjGsDWmrlJbR4Bnvkjw081v0uK6T47+cuHKNrWeArMfiVhz8nZhtfDHdehNtb+ctY3g2mgWSC4AuDdOWYj/AABd90Yw1dZxzvd15XnS60a0Dk0G6HceZXyzoxEXzhx9p15b5Xxee4Xfkvpuw8c3dsyW0SveG3x3bDlB9APUryK1vh2mEk0JWzjz1cOO3Es+DHn8F52AmtrQSbuz8/wW1tWcN+q2aBnAs1x+ry16kKFI43pvgXRxvxLC6oHw4xoPuNkcIpww8gT1iPPmtvH7eAeGO0DWNLXGmNcx2rWhx0uu2l0+09lNlifE8WyWGSFw0sNdxF9v5LjpcGWgQutxiazDSFw/4jGC2P7DmjewnvsLHO3Gbi+pfbFtPaLYmD2nPe5rGigCHO4XZoeovgue+tObI0xyOlZiXHeQu9zKaztBAMZZWVzHerr02+lWy2mFwjDy4Vu42nqtc4jUA8ABfqVq7OwRYC+Q5pn0ZHeXC+feeZXb0/HlnlL8RTeo20lSF7LJKE0UgSE0KAk6QnSARSaEBSKTpNAkJopAqXj7S6LYeeQyv3gcQMwY8NDqFWRXYvZWjtrHbmFx953UZ4nn5Cys85jZ+3paWy+HObFbla6vblAgj7gfbP8Ahv1C6vDzEzNa2ssTQ1oHINOt+Pb3LjtjyjelxNCMEM59d2l16ei6fZIyZ8xBeWUHA6cTd+vwXjZXy2sdpsbaGcEjQmQQ13nQj0s+S9fpCWmLMeMUsD2GyKJlaw+PVe4ea4/oRI6TdXWomxjteBfIWR/De+i97bZLoHgEWZIWjj/1MfEKtRI6yZ1jzXKdJp2QZXyvDWvk3bC+mgOc0uyX+zYvtK6PfdWq1blBOuunFc30/wBksxOEyPvK2aCU1qcocWOryeVGu7wVz+0JLdQ1ArzK1KVuNknhZuhwHcpXucePZjMWNKkUmilohNIpVSSCUKkkAmhNQBNCEAhNCAQmhQkl4fS7Dgwby9YjoORDiGkfL0XurQ29ht5hZm/2ZePFvW/0qnJN4WJx9xxWzJesxv6Rc7vJH5LqsVJu4JXg65HZT3nQfEhcZgs2YFoJPHRe7tXEvMLYRq6WRoHgK/EtXj1013X0bt+wkl5OLIWf3cTA0f5i8+a29tznNg49Rvce26JAc1jXuF+eU+SxYHEDBYJsbAHSZImMBPvPeG5z3WSe+vGsPSSYjE7MrU/WJH0e5jBXxKrfaruwdHeIWvtOPPh3jjccg8wCR8QoZiAWuoEcOevEaLBjNriKIkxyy5ZAHtibncI3CjIAPariR4qJdeUWOKQnpy1HI9o5FC97bAkk0IEhNCISUJoQATSCaJCaEIBCaEAhCagIhYcVHmjkb96N7fVpCzrT2tjBDBJJ91un6x0HxIVctatXxrhNkO6zeWZtV4Gx8luHF3iGv4hhDY23VkC7J5C7N9gXlwSECxysd6N5rQ9p3VHcDyC8fbosdzsTEueId4cz58S/EONAfZxNIYAOQ1bp4r1ukuJ//Q2Y3sE0nq5jR+6V5HRzXEhoqoIWQjszO6zvmAtnbrr2zhGf1eGaT3Eve75Uq6VfQIfZf4dveFOAkImb+sPw1SsRxSTSubHCwHM9zw1refP+CuYwPSt2IkldgmMkiwzcx3j8rpnlwaAANWtGriT92tLVNJrFio8sj28Ke4V4OOixLYxMj5HukcAHPcXOyAhtnjQJJ+Kw5Cvcxy8Rh236QUsysxnsKksU7+k9v2VoTLEqTZYSE8qSjuO3ZhNATV2ZAqkqTQCaEIkITQoAvJ6TztbhnNcAd4QwA+Nk+QHyXqrmOmjz9i3ukPn1QCsuXLWFq+M8uUe+g4Cu34qMI/7Vruw5vAckOeCD3jXzRhYyT+t8r0C8uTy3fQ+hmHOUyOGsjxIT4n8lp9JMc5m2Xva3O5scUTGXWZ27b1b8Suk2DCBHGPvMaQPJeR0u2Lh3TgNeTi8RiIxuy4OphGUvygW0DQ6nkaUVSem9htlyYjGuhx79+I8KZWQNLmQxvdADYAOpGYDMddFpbN6CSMxJnieyPdTyvyhpdljLpq7iOqBX6XcsP0d4x7se4ve54bhZ4w5xJJa0Na0WfJdrgHneTN+9hw7z+sT2q/KMfbXfFpotdzKWy6VQSuqZV3WIFVwWNzBzCy5lLnq3cjSN2KWJ2HvgtgKTpqFMzsRcZWJmHpC2WSA+KEudJjHkhNSi13bedIsJ5UmLMCs8uTXpvjw79sNJq3BQWqPyp/Do0IDVeRR+SrfiiFyfTb24f1H/ALwXXli4vpmH/WGA1l3QLK46uOa/MLLlz3jpW8fb5c4Yvarnp/HmtvY0ZdPG0AuLpGtDRqXHsC194G2T2cBzK9/6PMEZMcHHQRNc4DiA7gPxXJ6Rvw6XYm1sVLOMNl+rRQSxMc2qncHBzi0v9wU33ddeK1YYmYV+PewUWQXmJLjnkcSNTrzaF7eyYv5/in8jkdZ5E4UOHoGf5lyPSTFObDiDrU+IyAkVbIm/iQxZVStj6Nf6Q8/2TW/4pYwfmuywkj8+KyFokZA3IXDMATiJjZHPT5rjvo6P84f4sA/ZId/pXXYDXEYwDnHA3z3O8I+JVp7WxXvAjeBYCwpiIrp07WfeBLMFhMZCgkpo2zlwUFwWKiqEJKaRsy9CPqxQngaT6Kx2reVjXRKw1GRrllaVr2rbKq2LytgJ0sTZk96qaq22doTIWATKt+mqncZcq+YdI9pibFPePYH2bONFrdAfPU+a6fpntlzImwxkh09hzq4RDRw87A8LWp0J2JFLK4vAlMbM4BY2uJA0dfZr81jndeGXLk5Jzxp2WPzX0f6M9mujifO8UZrLQecfEad9X6L39rdG4MU2Leta5kObdMDSwDMAHZiwguGgNaL2sI8M9xmgrTqgUKoDkO5YXNhvw5vCYTEZcVKQac6ZzDXFjGCAerGOryXn9JOjEuLwQfELkjDpYmNa4bwaF7ctmyQB7o4DXVdrKba9oAbnoOcCc2TXqg8qvTjWumq1dk7LjwwIZneLaQJHk5S06EUB2rO227Rt88+jdrxO/M11seWuaQWlrz1KcOVW7RdThy5uJeWkjNJgHEeOH3Z+JHqvWOz2nFSYlpfFJLk3gicWiTK0AFxGp4D580SbKBcXAkSuc2pKvqtPVBHOuF8xp2EWmR8tUOCtsgUbTwG6IIdbXFwAIoilo7wrqk3Nu6ZS+W9JIsJKwbxIyK0htltZBItMyKDIrdqO6PR+sIXmmVCfjV74x6lBaraQr0V9o0wZUqWxoocFMyLEAKw1IKwVNyVmIDFboUNKqUktcGnK4tIa6gcrq0dXOiqXKrzGOD6WYpgxmSVz8rI2aRsa8i9SKLgAT49i3OjPSfDYd8jmCa3MDPtNy0EWTYAB7O1cViYZBPIyQl0wkc2Q2XFz7Nm+eq6voVsqXPLcbiMjQLjsXmOmq4OTO+avhwzK6dO/6R2DTI6v7yIf6Ev5R28gQefXi/21cuzZG67rSrPUaK9QsI2TM7/lgC7BawWR262Fz97b+Lj9L/lIB5OP7Uf+2r/lGH3XdvtsH/qWrAxrqLcrqdqQ1taWDwHaFtwRMe7IA7MBmrlXPkouSZ02H0xfyi17rib/AKxn+yrP0kjju3Gv0wD/AOJbMmzHcmONfqjnwUx4F4ItoFigLbw7lPen+Lh9Kk6YjFMYDG4OzHLTmnjpr1AnvF6AwJEIOUlwAs5dRXEjsWiWL0ek/bG2/bk6jGcVmMSXpZk92jKu3tc9zAKTlVIIU6U2x2hVkQhuMIKsEp5VQao7Yt31OYqrTyoDAnajvqQCqAKoBNO2HfU0VEs4bWYgWQALAJsgaA8eKnaGLEMMkpGbdsc/LdXQur5L5idvSSYuOeU2WvaQ0Xla37rRxrX1WHPnMJ49tuLeV8+m7tLZGKbi55Iz7UjnB7Zo43Frjmqi4Eca8lv9H4p43Sb4jrmNrc07X2S4jQBxJ4heo3pC3ICRKCByglonxWLE7WEjaAm9pjxUEnuvB7e74ryLlll7j0pjjj6rdAbmcH7kHTXM3M4caIJ008VnkniFBu6AsNaGlnMgUAD2leW3bTjlG7nIoaiN1cey+CjF7cBblDZyczHEmMisr2ur2v0VXVX3ixbY2TI7DxxRSNEkZLnOMhjMgo0KF0dR2BZ9hQOiga2Zwz5yD9pn9p9Dn3rNh9vOdwjmqjwZzvsLkYjaUjwW7ueszHew3i17Xff19kJu+jWMu43cRTXV1ariSPHgeCxOkaCD9mD1W3z6zgKGnaVEe2pAKMM1jsbGB6Zlhxe05HsrdTC3NIP2ZvK9rh736KTabp7bccxja6tg3eVwOvHUIl2pGBdk2WtApwslwAF13ryBtaXLrFN5bsD95a+I2hK5tbuYC2PHVj4teHC+t3Ba8XLnx77flny4Ycmu74dRHJmAI5qlqbMLtywvFOIJo0CASaBrRbS9njtuEt96ePySTOyethCElooaFKECTCEKEGE0IUhoQhB5/SH+h4n/ALeX90r5IxxBzDiNQe8aoQuDqvcdXB6rbO38S7R0jiDxFNHyCcO2sRmaN4+uFXy/gBNC49Ordbg2jNxzvs8TmKh2OlPF7zfHrHVCE0tar/5GYVUkg/bd+aQ2jMNRJKDZOkjx+KEIbMbSn/rZdf7R/wCaceJkqs8lDgN4/T4oQoTGCbHzcN5LVcN4/wDNZ9m4uV80THSTFrpo2Eb6TVpcARx70IVsZ5iuVvl9QDA0UNANB4BNCF7LyyQhCBIQhB//2Q==">
            <a:extLst>
              <a:ext uri="{FF2B5EF4-FFF2-40B4-BE49-F238E27FC236}">
                <a16:creationId xmlns:a16="http://schemas.microsoft.com/office/drawing/2014/main" id="{48214ADF-C301-4AC5-8E23-5BC5226A2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3320" name="Picture 10" descr="http://www.mybeautifulmessblog.com/wp-content/uploads/2011/08/new-york-statue-of-liberty-new-york-city-nyc003.jpg">
            <a:extLst>
              <a:ext uri="{FF2B5EF4-FFF2-40B4-BE49-F238E27FC236}">
                <a16:creationId xmlns:a16="http://schemas.microsoft.com/office/drawing/2014/main" id="{B7A3DF81-1E05-467F-A2FF-82BA3E74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87863"/>
            <a:ext cx="15843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12" descr="data:image/jpeg;base64,/9j/4AAQSkZJRgABAQAAAQABAAD/2wCEAAkGBxQSDxUUEhQWFBUVFRQYFRYVFRQVFBQXFBcYGRQVFBUYHCggGBwnGxYVITEhJSkrLi8uFyAzODMsNygtLisBCgoKDg0OGxAQGywcHCQsLCwsLCwsLCwsLCwsLCwsLCwsLCwsLCwsLCwsLCwsLCwsLCwsLCwsLCwsLCwsLCwsLP/AABEIALcBEwMBIgACEQEDEQH/xAAbAAABBQEBAAAAAAAAAAAAAAACAAEDBAUGB//EAEoQAAEDAgMDBwYJCgUFAQAAAAEAAhEDIQQSMUFRYQUTIjJxgaEGFEKRscEVIzNSgrLR4fAkNENicnN0krPxU6K0wtIHY4OT4kT/xAAYAQEBAQEBAAAAAAAAAAAAAAABAAIDBP/EACQRAQEBAAICAgICAwEAAAAAAAABERIhAjEDQTJRE3EiQmGB/9oADAMBAAIRAxEAPwDpYSyooShblYwOVKFJCWVOs4jyog1SBiIMToxGAiAUgYjDU6uIGtRZUUJwEasBCIBGGp8qtWBARtanDUYVpw7Wo0MpwstHSyImhGGo04DIhLFNCStWK5amyqZyGE6zYhJQkqY0kBYtaMQlNClypFidGIoTIyhUDICiKEqxaElA5yMoCFIBcgJUkISEhHCSNJSGAjDUg1EAuDubKnDUYRtCdWIw1PCmDU4CdGIQEQapYSBVowORINUqGVRUwCMBCnCRo4ShMEYUQgJnugTxaP5iB71KAq3KJhgtPxlEeuqwI1YstCkBQAJ4QYIpk8pZkExKEhO5ASkWnJQFOUK0zaYhRuClTFqQrkISFYIQFq1rNiAoSpi1CQnQhITQpiEJCtSJCQpsqWVZ0oMqSmTJ1YcIwFCFI1cHdKAjDVG0KVoVpwWVNlRNCOFasRhqfKpJTgp1nETUWVHKcJ0YAMRBikATo5HiEMRBidPKNOEGrM8onltAEa87h/6zIWnK5ry75QdSo0gzV1enJy5oDHB4tI9IN8VLp0kJFDRqZmtO8A3EG42jYpITosRymJROahypZuhJTIoTQtMhhJFlTQoBhMihKEoBQkKSE0K1I4TZVMGJiEasQlqEtU2VNlTqxCQhLVPkQliNWIYTqXIkrSqNKlaVGApAFxd0rSpGlQgKRoQUwToGowgnTQiCIJ0YjThSQlC1yZ4ma5SAoQE6DOhpkwRBC0y43/qUyaFLhUHiQF2kLzXy+5cp1HCnTh4bl6TTac4LgZ/Z8Vrx7Fd/gXTSYRoWMiddAp1ieR3KzK+GY0EZ6bQ1zZGbogDNG7it/KrRYjShHlSyp0YjypZVLlSyK5LijypsqmypsqOS4osqbKpsqWVPJcUORPlUsJoRyXFCQmyqfKmyq5LihypsinypsquS4oMqWVT5U2RXI8UGVJT5EyOS4ssBSNQAIwFh1GAiATAIwpYcIgmARgKWEAiCQCIK1YaEQCQRBWriaE4anTq1cTAJ4ThOrVjK8p8W6jhKj2EhwyhpABglwGhsvKm0nEGzTczLWTv1InYV6D/1Bru5htIaVCcxiT0C0gDvK4PJDoiYg7vSB07lvx9MeUaPk9iX0cSC2BJAcGhgzAHgN0r1bKvG8ExwdnFnNNrAi0kFevcnvLqNNztXU2OPa5oJ9qz59Vrx7ibKlCJJZ04aEoTpK1YbKllTp1aeIYShOkjVxNCaEUppVq4mhKE8ppVqw0JQnlNmVtOQ2VKEsybMjs5DwkmzJKXTHBRgqoK43hGK43rpxY2LYKMFVBXG9EMQN6uNPKLYKMFUxiBvRDEhXGrlFsFECqYxIRDEBPGjlFuU4KqechOMQFcauS5mT5lT85CapjWtEuMDeYVwXOL2ZLMsI+UdIAkkxmhsAkkRrHr8EuUeW8haGAGbmZ3AiI7U8KOcU/Lu4o/+TX6C42o3pGdw9oW3y5jzWLC4CwNhpqLwVi4nW247vnLUmMW6bCNt9L3Feqclu/J6X7ql9QLy/BHoidcwB02udt7l6DyDXAwtKfm8PnOWfKbWvG5GzmSzKocW3ePWFUo8uUXkAOMneCPajhTzjVzJZlRPKDBtUNTlmk3V3gU8KucauZLOsily3TdpmjsR/CzNzvUPtV/HVzjTzpZ1mfCzNx8PtT/CjOPqV/HR/JGjmSzLO+FGcfUn+E2cfUrhVzi/mTZlR+EmcU3wkxXCrnF/MmzKl8IsTfCDVcKucXcyaVT+EGpvP2q4Vc4uykqXn7U6uFXOOSbVeeH47UzcYd/tWO3Fzv8AxxUzq5IsBO4kkD1ldsrn01hiTv8AAo21HOFjHhsnb2LNa8FokwYvrczsvuj1J2lnpOPq95KcDSFVxtmHcpHVnNMSbbhr3lYfKdUc21rTImbxOkeq6s8m1QacPfAkam+2w4XRh6xrMrTPSI3WaQe0zZIVX7wqralOQMwJ4xw+1O+tTm7h3fcnBbEr8a8PDeiZEz7kWMxBAIBOf0Ym3aqdTENL2kCwtYRPFHiKoc5rsoG+NuUn1WiyPtfSTk3EE0zzrjmE6mJGw8Vl0cW6qwhxJBcIJPVjW3eE/N53mbDZs7AR3Kd9OAALROn3LTKjiRYRo2x8AixOJcQ3YAAI8JlXsX0iSBsdYmD1nbexU8QwniTp3aJnaqPGn/dHrCpYs37j9duxXMZEH6W22wqnjNR9P6zFzvtqeh4GMjLem3674XXYKq0YWkTspiRMem6FyOD6rNOu369RbgMUaQ1BpDf896PuH6aWHxLHNdJE9IxI6uzwWRgqoY4OIJAmQOxQOAGlrb1YbSywXtIBjUESCdi6xiz7X6NbNWI9GSI7Bb2LNxrhzjttyPV/ZaFXFgAEDQg9oAhUKbMxLjpsGyb+OqzrUna1hq4ZTJiTIAGg2/YrFDFZoOWATf3rKqH3eK0MCQGATu8UW5Gs29tQ02SBmM7LjYjFBu8+tYlPEkFloLcwvxW1TeIBO4Epc7MC+mwDX1kKMFm1zf5lMYQ24eCRpAMOhafpT7EjSHDxQPpA7T3GPYovNG8fWVYtTikOHinLR+r6j9qgZRAI/wCTvZtTvc/MYyxuhw8VHRPH7PsQd7fX9yRL/wBQd70D2OjVvcHT4oWlzo3t9Y+xJVsp4/y/emUXPYVkZpftIgC+5M10kg2GyNYOmqhp0ouDabyReUzKlyADO4dUGdSLgjvT2ulo0xtdHE8BpYkapqtcOuLna0WbbdxUmIAcAMmXWzpjQdU67UFCkBbKBGjs8zY+ieMa7lC1d5LwwqdBwdmdIb0pDTHRMfRAVYUJfkbJMEEC52WHqVrB1clRsfPkaWEiAcu1RUMflqteWh3NmQDsOYmOyxPaVm2xqJvLTCuo06RGpZAcBtY8tdPdl9a5F2Nqg9bwC7XlXlRuKw/N1WZebzPDpPpEAg20lzViOw9FwIaGZnAi5hrSRYtgwL96x8flZ49/TflNqvyBi3uqgPdmEaQNpF10mLxzKmGa5pElxOUwDDpuWg7MmvFcpyQ7maz5h2VrpgTIGpEqfCnT917Hke5at7HjJ23sPh4FZ0WzvM3tlzG/gO9SUasEOJgWMGIdBuJJ7lQ89jnQHEA1HN16Nw8k67wDps1SLiZcSTESYdrlHDsntCz4S+q38vlLdkXxhg6DNib6AQdY2qvzUkgEGN0GwOUG1hqo2sfD3WyiGu2EcI1sAT3IMNh6jC58RcAiHTBjeI2Lr249CxdmCRMh33KjjXaR+t7WcVd5SqnK2bQ10A6jUlZuNfp9Ps/RrJT4UmG/tt/qVFrVQeZoEac1/vf9yxsK6zf2x/UqLTq1YZQkxNLXZZ7514kI+19DpVZbcAmd1yNkp8XiMwF9LG9vxZVHYyJYYNyM8CdbEFRh20TfbLdeK2zq7XxNwGxsnjG/aNUsRihE9XZA9Uz2Ko6vlAEGCDmi0nZ7vUgcZiCBO+ff9qui1S1vRsSDAndYlSBzdDeAdZnc2/CFSo1SxpLolwMWNoNyZ9yPD08zgZBBIFz6+9ZKTz8Q5s6W0F+IOw2CJ+I0OZwsAIJgRr2/es59M9IlsAOImbWMTcyFQNaXvMH4sjQ9YAnbFtOKc/S39tStjSHgBx0uZ1lFhsYWukSd+2eCrcqClnbzRJGXUnibGB+JVRmODYhvbfU+5U9K+3WN5SpmLkHaDAyxGv42Im42mTAeCe8e0LmmvzSbDbqftVh+NDWsFjYCRfa4mPDvBVbVxldAao1m2+RCy2coPNw5kcSAba2WPWquLrOLheJEDsWJiB0ybamx279BYdu9QyR3tLGW6RF4iCCL7FI/GACS4W7fsXn+FeA9pjQt3X11WtWrhwm2ywlUWSurfVgkGJGqSwPhGrtifVqks8q6fx+P7Y9CoXSHDbLtndwW/j8tGk2pRBDTFhcCYg3kj+y5avWeXXvMHZqde37113I4HmYLy0uc2oACZcdQ1rQLxK5fJ8nHLD8fx3y8sYeHxgzyQTYzediPzrXS28jXdqqra4bUhzcg0Jyw4Rrp2eKLC8oBkywObE3AzSTrHcu2/pzs/azhcf0rEO2iLQBferHJdYc8MpJ+MadCNSfZCpV2GlVdTBJhwa50ASJ28EWEMVMwg5XNddxaOiX7YO9O6PXS4Tzgaaj3uMNBPOOhxIAkgG/VHeAj+CWE9V0kT1ndtr6/Yl5y7n207ZXU3uMzMtcwC+6HFQt5SeaLX9GXVubNjGXnTTtfXKBdc2l/G8mU6fJ+djA12Z2Z2ryC2oLk3PVbbiucc7oD90f6pXWspiu0Ydzg1jnNzEHpASbgfS1XHuPRA/7fsqlZnvP+un1v/GlgKGZwII6wN7zBuI08UfK9YseGzILGxE66SJ/ZS5PpufZkSBNzAFxuCk5QYGMY17WFwaWzcxkP/wBeC62SY4eNt2KIx02jU3FgPVP4lWjjXRfbG3X1XuqlOm3PmtY3GoiJMKtjnRUBG8EW2EyDGxMNjUr1ZYLaB4iSdG7L6KljCco+l7KaIVZYfpfUKixb5aLgWdu+bTQlig+zf2x/UeruIpZ2Ubx8Vv31H/cs7DnSfn8P8R+xXa9UCnSktE0oGYwflKmYjZtCvsz0jqUA0SDm1mPRLdM0zrCkw9UtAEa5ZJ7R7IUWExhyxlZmi+W5JEwAcxjusqvKNYmCB6JBM7SZiQ660zq69rWR0g+dWtMHdt4lT0MRRb0AH5gHZjYg5RcgSPaqAxpc0AwJgyS9xMa6nx4qGg/8oF5+UvvkG6qoujEUqpDWGoHOAiQ0Nl1M1BMOJiBxuo6GLPOgEgAOuRJ6u0b1HgSc9hNqenGm4DxI9aqMkVBII6Th3jUdt1n21LnbWxGUOzSHAkxmzgzvjZ61kuJL6jG6vdaLRBn3rREOF7CRpl2jcdVlU6sV3QfSPfcJ+g0gA0828S4M6wMjSQROqathSGZgTJFgRAntVatVjEDTq7ewpU6tySTPr19gCZVYt0AS6Bu7h2nRM4TOYlp2TsPAdyiqVRlgOBkfNI7ttra8U9LDNy587SCSbgyIJ4cEVQ9SoWaiZ0uR2rLxDjnPaeHipn1xsMwfaJ3dvqVXEdc9p9gRD5CZUhwMaRpfTXUq0zEZjLZ3xu3e9Us4kbP79qnpvy3I2bj3QrVGwKlTf6gksini2RcO/wAw9gTI4z9Nc7+0IkFstbfqy5t+At+JXTeTtd1OlULnBjQ5rbdIyQ7otAA+abSFyeKeHPonUTc7rjWe9dLyTiWvpPaHCTUB12NDhP8AmHuXn+af4Ovwfmqct82K9UO6Rza7T3ablQzWP7P/ACWnj8Fnq16oIzWqQdgBBIB3wR4rAFax3xxHzt67/Hd8Z/UcvlmeV/8AWny5jMuMq9EHpnWeB3qOpXNShVc6OkNBbTKTb6Sp4+vmqvNus7ZJ1O1aGGeW0ehmHSd1SGn5Mb1epg99th5/LKf7mr9emqFN35NT/ix/qXK8/wDPKf7mr9ekqDPzWn/Fj/UuQmkyqW4tzhqKLALWnnDH9lT5SoChWLdRzJyzBPTdIJ3XPcpnPPnbRLoOX9IA3q1T8nrsHgfRKp+VBnEMGk0me0nv071n/aN+P41oeTjvjD+x72ofKMmWxvqf7VF5OmKhv6Fz2Efeq/lCc9QReC7bvy/Yu3lHHxBhaoDhI0IneQItrZRcpsbM5oLYbGUQchsZn8BOaXRaYy2DQPnEk5nQBYCQNuh3LM5UqkEzqC7tF1me276auHPQ12HTixx1R1QS0dKBDhcn5rIEAH8FQ4eiQ0AkXA+d8wtuY3oa+kbp3xZlNaZWm9GLg9LUaXe5TYl45pp+awAa7ajvVr4KpTMmLWkmZ2PdwU1SCw3A6IE3NxUnbFrhBgMFhnVKg6WkkDQCItJuVUrPMlpE5S+dwggSiw9Z4OpZAsS13q1TVmNOUCXOlxcQHXJcNJJvMrUZq5yM5j6tMOJc3QsLQACTscDcWOq2a/k7UcbCjl3+l9X3rkuTzkqC5DmvZIHaCds7V6QcdBI5txg6h1GD2S8H1hFTK5P5Jr02wTSkGQWyCIMi+XUWUVTkWs90vbQMTlgukkkTmhm4araOOj9G7Z6VHaJj5TuTHHR+jfe/Wo24fKcEFmU+RHutUjKB0Wio5wb2AtEdyZ/k0z0RlO8FpI9YWr59b5N9/wBajaP/ACJeenXm37oml6/lEhzOD8nawzCtzdW5DXh7mODdNjLHbtFyixfk4/m8tMDNNnVKgf4c0F0Dsaf8KpaNtG8zcfGbI8UHnh/walr/AKK+yBFTjPcouWd5PVgwl4py0EjI46i8RlHcbbrrNo4kWaJtJMSAYmZGnBdnjsUTSqA06jeg+55uB0TueV5214zWmTYGQIkEHTiQe5UDSxbgSTBbNrAEcLnZ2qriT0jv3HU6K7RpOfQMkFzXFwMmdBafo+KoVOdIgmZ/Xn3qio3iHcdw2XGyUBqwNb/d2qIWMO2dvhFlDiZDd8bQfdsUpV8PcBAsNwiAkonOO/YN+5JZ7a6Q5jIbMZom7ouY2Hgui8m6AyVHToaYsTvdafsXMud8ZT7G/WO9dP5N1IpVZtLqe/XpQuPzfg7fB+cNyo7LWfBaBkY2M0G7ZcD0Scpn+6wcZWhwFjEx0RlI2m49y1OXPl6kOIMNMQIMMZtm1lz+JqGR2Dct/F+M/pn5Z/lf7SCoTAAEnt+xaeDI83vl674kOI6omwvpKwmvP4hbeAcfNxE9d+jwz0RrvW65xuvP5Yz9zU+vTVGk78mp/wAUP9Q5XKn54z9zU+vTVCj+bU/4kf6hyyWiROKbYWymebkno1AAH7InxI9JUfKOmTWDtzKYBFyLGfbpxVwgedtJ/Vg5yJIZUnodh8eCDlZ9MVGl1JznZGdJocdlojgmfkv9axqeILaThJDi2Ow5wbjsCEu4/gO+yyvuxFHbSf8AyvlVK3KdNpEAwSZGSCP5hdbrPjh6FQy0T6Q+v96LFsBq1ZmWvMQQPnmT6lUZWc6q0h2UF7eiAIADm2nv/G3UZhw/E1GzbO3/ADZhuO8rO9tWdFWfdnv7FBVdb+b6jFE+rdqCpUMH6U/+ti0wnpu17HfWcrDH9Db7Dd7Vm57nsd9YqSlXbliYMiBBv8YOEejtUktapDSLxkJ1k3E9+qyxi3B3Rc4RYAFwJB10O21le5ltQauzQ2AAYcIOa4B0sidhX0mmZLYu1znRAk8OPrVFVXC1CX3JJJBcTrJcNftWlyzycx2JqE4Sm+Xkl5xrKZdxyF3R7Fk0KvxmUdUAQJJAlzZ17AtXlum3zioS3k/rXNZ1UVdB1wHASqpFjuTWl4PmVN3xdET5+xulJgyxm2RE7YnanxfJrS2l+RMdFKPz6m3LFSp0Qc3S1mf1o2JscxuZvR5N+TpdepWBtTaOjD+ra3CEGJptLaXR5NPxZiatUD5Wr8n07t/3ZkFJX5NBo0h5k0wavR8+pjJJaetPSnwjil8GDzePMh8rOTz2ntZGbPPCI70Fakzmacs5O69XWtVDBan1Dzmu/wCikKNPzcjm8BHOtsMRU5uSx1y7nOtbTdKkOjyWOZqDzIiTSOUYymc0ZvS9GJ75TYTkoAVYwTmzSI/O6ZzdNhyiB0dJnhxQ0KFPmqo5rAwebkNxT8ph1s7jU6Ott5TYLC0vjIo4K9J4OTGOMixh01ei213bFJLyVyVFZp80qUrPGc4llRrczHCSwNl2sd6lbyWAADUdFp+Jds1Ouzdtngq/JGFY2uwtoYdpkw6njOccJBu2mahzG+kJVcZXe0tdUJabHosE7xa4TBV7CjJTdcEdK++2ye1Q18C5rQWy6S4HZEZdvHMqFPEkgQ6DF+iSDIG2QJlXMMZDmvIcS2GdEgNcdvWMbJKzbjUmibh2wXOpk2MgtbA4yCCqlRjCSIlu6ew66hHzsA5cgNxLA8O2yDKzXYxwaNOo09VtzmAJ0V5X9LxnXbUz0/mH+f706xq3KLw4gER+y3/ikjs7BOPxrL7G795WrgauRhMaOB7x7EkkeXpePtDy1iprvM6hkxoPi2rLrP07PtSST4eofL3f7QnElthEa3DTfvC38PWAwzJgEzqwHYJKSSvJmNZ9T8rb+5f9dipUnfk9L+IH9dySSkuCqBiwCbwyBkHzamjtZgHW1uKz/KKq3nL5erSBlpJ6uhII9fakkqe1fTKOIpgNMtGsWq+wOVfHVJDYINzoXHdscLJJLVYizgXfGM/bb9aktzH8nvZVzkkNqXtFxFxa8Q7Tikksxu+lLkzHtpuNSTma2GgCwJsTfblBH0lePlE41c4ccotEXhJJbZFjvKMF2QGoBF+rcmCI7p8FTGLAAOURA1AvLQbjfdMkrVgfOIZmG83FjqRAtYKHHNLmkPBGQz1s3SiAL7LpJJDNwc872wPEH3La5axdIYmo11XCNdItUwjqjxLR1nimcx70kkeXRnaPH4ukCyauC+SpkZsG51stiPijDdw2IMRiqeSkecwN2OguwlQgxVf1AKXREza15O1JJZ1UT6rTRZ08AenV1wtXJ1aWjeasb3O2W7rFTvQdBwB+Mp//AJ6wZ1amo5qc1rHdPeklaRYakebqiMBdrYy0awaYe3rjmxI3RthFgcK+X9DA3pvHQp1h6Ng6Wjo2umSSh8nYGoKzCaWCADhem2sHibS2bT2rC5OmdTfLPgkkoLjIDYGg47R3J8JXvfhMe1JJDZOYC8uDtZtHHfPFZ1Q9EX/R8fnhJJH2vpBiD0tdg37gkkktM6//2Q==">
            <a:extLst>
              <a:ext uri="{FF2B5EF4-FFF2-40B4-BE49-F238E27FC236}">
                <a16:creationId xmlns:a16="http://schemas.microsoft.com/office/drawing/2014/main" id="{754C0293-0A13-425E-8B76-3110105BA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3322" name="Picture 14" descr="http://jazztravels.com/wp-content/uploads/2011/08/empire_state_building1.jpg">
            <a:extLst>
              <a:ext uri="{FF2B5EF4-FFF2-40B4-BE49-F238E27FC236}">
                <a16:creationId xmlns:a16="http://schemas.microsoft.com/office/drawing/2014/main" id="{12D34094-05BD-462E-9C0B-269F7D27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487863"/>
            <a:ext cx="13763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16" descr="data:image/jpeg;base64,/9j/4AAQSkZJRgABAQAAAQABAAD/2wCEAAkGBxQTEhUTExQWFhUXGRwYGBgYGBgcHBsbHxwdHBocGhodHCggHBolHBocITEhJSkrLi4uGh8zODMsNygtLisBCgoKDg0OGxAQGywkICQ0MCwsNSwsNC8sLCwsLCwsLDQsLCwsLCwsLCwsLCwsLCwsLDQsLCwsLCwsLCwsLCwsLP/AABEIALoBDwMBIgACEQEDEQH/xAAbAAACAwEBAQAAAAAAAAAAAAAEBQIDBgcBAP/EAEUQAAEDAgQDBQcBBQYEBgMAAAECAxEAIQQSMUEFUWEGEyJxgTKRobHB0fDhFCNCUmIHJDOCsvEVQ5KiU2Nyc8LSFmST/8QAGQEAAwEBAQAAAAAAAAAAAAAAAQIDBAAF/8QALxEAAgICAQIEBQMEAwAAAAAAAAECEQMhMRJBBBNR8CJhcYGRMrHhM6HR8RRCYv/aAAwDAQACEQMRAD8A5KiFjKf9jQikZTB/OvlUmmim5NtOlGZQ4nkRp9jUL6X8jUt/UFBAIkHfn9qLw6AvTWPQjed5jkKWyQZ5W/SrmlEGdugPLyppLQieyC28qoOnWjkYMWMiDvY/CrH2w6m3tevnb40Lg1/wmxsPI7Hy2PmDQ6m0Moqwj9iSDdSRy099MGCpSS0VSB1METrb3wR+tTbYMEwnLrbrFx05/wC9fJRF4F+W1z8LVKTsZaF2JlpXsjkbXiLQdrfKpMumdCm8g/n0plxFhNiiRzMWnY+/0iaXNd4QFKAifU7GnTuIKaYfELSqCAob7g78rH5UQ0gQeZ67i5+XxoQIJQYiRzVz0Ee8250enBqyZ/FmA8R8ITsRlIJCgSSJ3PKpNlUCup0Pi81b7WO4t8a6b2SxBVhGyNvCfQxXMu7OWSDIsZIsfLnbUVr+xmPKUKGsKB9CNPhST1saG9GyQmoP4eaJSN41r1Bg1Zx64pGeMvLk3+RO9hST0qpzC7VoFHoKGKL3ioTwzrZpx5sbehA9h4SKAfTWnVh7G1KMbhwJNZIzcXRplBSViJWIBJO21ZjEqBXe2pJAzHe45261oeLyEk2A8qzil3WoSBpKTYcweYKcwitWJdyOR8Ig4Juo3521NyfUmKHWRboI9/6RReHwClpKxbLKjmtyBHnrqR9aDKFJJG4MSNDPI8iK0qiDsHxLupmRoPLT5VWFpWbJFrzz5CPOKudzAkhMgD/erMI2VGSADZRi0cvK1/U090ifLCWsyEEWMke/3UK9gXAfa15KNTfXJ1JqBJmZP5zvSxvkZ0yv9lXpmPquhFtkHLues/H82o3Eqyp3n8yjz/iPKQKoYbV7R9SadNiOKukeRk12sBO/p+Xqg3Os+lSKpOluUipIUcxKbDymPuaZCto+ZYk9NOUnkPywo8eEdd/sOlS7sIE7x7vuTvQT5WTYeVTb6nXYeuksdRYpOhqOYN+t6LyyKHeTFj6GhGV6YGu54Gs6SRqI9bD61W2s2uRz199SYUoE2EZvtEe6rTh8yAtPr9/vTXXJy3wSZeAUROYEcz8+dV4vDEeMAwImdxUUpBix5RP6UcwoEFCpHKem3v36Ur1tBrsyOCcCom+gN46Az7gfIc6YuMDUJVMawozziw0pIGy05EWO3zB/OVaHh76MsKJjoTvobnKALg6UmTW0NHfJJnxpKCqByifT/akD+HyrOZRE20Nz+X99P1kJUMhB+P1OvnQ/FmwolQGbeCCBOw+nrSwlTOe0CYRYtcQPCTE25x9a0PBWEylNgEmCecp1vfWR61m2QuxKAkHSIF9rCm+Fd8bRVm7uAFDTNqADHtEk9NKXKrWimOVMt44yErMZYgE210FuugtyorsXiAl0pOhEQehkW8qFdgmUpA1AECCm8EJkwZg6/pThFZXQfLaDy9KT/rQy1I6ow9N5tvRCU5ris7gs5AGgOvWnOEXlkk+Q51XFk7EsuNchkVW+iatQZE0NxBgqFjV8uTphbM+HH1ZKRN95MUkxuH1vXrzZRQuLxZQNJFeXOm7Wj1I9UVT2Zvj1hEm/5es4hKYTOWMxk3m0W5RTzjmIzmY2j1nalD6ZUBE5RoBlKiLeLyA+NacWlsjl2xjjGMrQVl8JSmAdLqtN46+lInQERdJyjUGb8iZvtemb7oQtKUXbgqIyixH/AHQEkReNOVJsQVfy5tzzquJPuJkZQhBn/EkXJAN4/WY9aOSMqZ3OvP8APuapwaEyFEBM3gknyF+ZvHKKuxBzKPLTX8n9KpJ7onHiyhMEyT8R7oNTH8yh7+twD01J6DrRLyREBWa8RIFzcdSNTNLn1zCU+/pz8z8gK6OwvRUlWZUmSJ953P59Kk8Dm7sEdY0/WKnnCRMCdE8//V9B+lC92Dz91OtiEg2TOnIReT9utEtthKAq25HW4ufp+tX4fC5UZlaW+enkN+Z6C4rz2aEwb2+NC70gP5k3yXNDUm0mAnX616y0B7O8TV8RSN1oZLuQiK9cAMDmf1r3LFRVqOkn899IgsGLUpg7mZ9aswOIyHLBj3i9WtoHdj83qsIMFMweY8/0ql2mhKppn2Mw8eJPsnUcun2qDQuLmT5kn40VhHwglCpUNDItVeLwpQQQTBuDv5a6/nOuT7MLV7CsQwHGxHloIB2+nxqjhzpnKfaEj16eY+PnUsGrLJkkaER9Zr3H4bLDiTMa6yR9xS/+Tr7jJGUpnxyNpBk+p9fWiMMnOlaL3vrvHL80pIziVGTBOokARB11O/KisDilJXOVUSNh0vrtU3BjJ7BHGghagULKjJtoCNbefwijGfEk7EXGk/qdrVdx1pM5kEganJII5j1ifQVRg5QRIUAb+KQTOvLn8aLdxsKWxk27cKj2/vc6daqxbeVSSNvLYymw8t68QoA5DsSdRdOsehn31bil5kZuR2O41+HSpdyh0PAvhxCcqYkA2pqxgCYmfM1zrhHaYtoSm4y2mNRt8K2PC+0gWAZt86C+EpaY8LcW1jlVOIVFSbx6VAkelAYviqAcioPkarPI1jpEY415lsXP4zxEH5ULxh1CxAMW0oxTrRGYqAOkGJ+dY3jPEAqckyCQbW9DvWSKbZqboAxi5Vz1t+ETpQiUAkxtv0+29XOKGUq2Fvy1CKUNtSIF5861RRBvdkDoTz+Hxt9qXuEFUStKjrygfoKNxtkxBNotr1/OtU4IFQkqJGozHYa77n/TVY6Vknt0WqGVItckHy8vSqFN2BJIB0Efn4ajj3gVQNBa2/xqn9o0HpytPnTKLA2rL3RlR/Ur5eXX5D+qoMoyjMT5/kVYyguKKrW0n4mOVvcKpxCpgA2B9591H5AZS4olWaYPSbekUfgMHIzKNtTz9/8AMfgPOoYHClZlRtz6D005DcjpRWNf0bbttH5v96EpdkFLuwfG4gLOQGNhHS/0qtCCEAam8n0NW5dAYzQZP0qeWEJG5+oNLdIHLPkQBUYm9Qw8nX8sKJUiKV6Y0do9y86oWInyonFuRM23n6DmaFTmINjB5x8q6KfIJPsWBHg+NTQgHXr85+tU9+RCSDprRCRf1+g+1dsGiK2pEExfUfKvcOqfAqY0k6z060TIymdhQ7rM9VAeGfrQTGB14YpJBJjobEbfnpyo/BFJCUE63BMEg8qhhlZwW1HxDQ3t+lRCQkwU36CTRbvTEaraIwWV5bhKtOnTzGo91EtYsGTnIPv5TU1N96iDIUOfzHlQ2AyaLQmx8WptFzrcb+/lQ55CmNMIhDqVJHtbX3Ghj30mDeWUwBB1KrxvCeh+VaPEcNDKQ4kCJuQCCAd9dKV8VZKVJWCTNiQlJJ6X0OnxpISt6HBsUhKglRJB9mw+cz8Kiy6hGZGZRCrXAiPSL+/QUO4T4kAa9R6bxpVTja5vrrqPvVUtUxX8glOFgSkqVeAP0iiGOIKQBlSqw5rHSdNtKBR3gBGs9Rrpz3qKA6CLx5Rp7/nRq+Rk6G//AB92P+Zy9peu+1U/8WXyXM3uvTlpUQ8oznEEAlJTEjfnF5vp5VHEuKywmCZiTGgOkGxTr6mk6V6D2+bJniCj/AubiZXc72jaqlSpJUSpPIXuNZ2nXlQz61qUSAANRFRVny5esn4RTKKXAjky/EKSpAbCzruNfM1Th2IVOYmOYtVKmVzzNetrKRfz9dqetaF77Pn/ABrCR5AhQEcyR0j4UY4oJRN50A+XuHxqnh7WYyfK4APXTUGwnqaLRgw7NpCTAJm/OKWTS0GKb2B/tBAGvu+tRcVmhINoknpv7/13r1/DIAnKDeBrfa3rb0PKrWz3SJiVG0EAyefQD83o67HfU8fOVOQe1Hi6Dlffn6CqcHhVLIEmOv5a2/LzFQaYC1QASTzG59fz401cUGkhCSCo/n5zoN9KpcgSvbK8WsIHdp8pA30/BUWGCLG6p1jQaQKnhmIk3k6gmYvNutESEi2p0FTboegJ4AT5D4n9K8DUhMi4iPdUnU2JP+0Ca8bxiZgTaJt12pt0LqyzCtRYa2vsNR9KIdZERvzoMYzKb2F9RbWedtaY4NwL8x9eVJK+R4tcFOLwuZ3MdEgR56k+6mDHCAW+8UqUk6oykC83N720rc9kOFONu9+lnvFJBCcyTlBI1tcmLDTXpUeIdisQFpdaQlACcqghtQDkJgFaMxGa5GYRNR8+DX6uBHF3wYniXZxaR3jZC0BN9iNNtNN/OljTX0+1dA/4ZiE5v3QgjSSmCeihr0rM8T4flWVBCkjUgjSDBggwRNDHnUtWFwaFi2heeVWJRIg6xXmIJCgOYM+6r1i3WqWcL32D6jS8A33r1khwX9tOh0npf899EuaQffQTrZmR7XPn0pk7OaIIWUkSqI6Aems1ZiEye+RoIn3CR5ipqhwZh7Y162/PwVHCYmCcyhBtHWLGnJvTGvDOI5k5CZGgF1WIMJ122J2iqsZhiGy2sGRAFjvYDXrB9+9JnsM60oqQjMCLQfZM7cxUVOYgx+7MyDqJ6b9KCx7tMbqTPjwd4ggpbm0exaNo31q9HZ96Qe7RGUSJF7RMzY306VUP2r/w1dYP6zUv71/Iryzn5Zqdufqjko/MgeAOgZcrZIOoKTtoYNVnhSpJhu4iJTYxE6+tEMDEpJhs3uoZkm/MyeW9C9w+P+XqSbKGvoaPVL1R1R9GRXw1UCyJk/y+6J6V8cAolXhQJ0EptJHW/L318e+P/LJjqPjeo5Xp/wAM6cx97a01v1R1R9Ge/wDC1Wsi2t03vPO3KpngbgGiRJEElIi/nFQOHeUPY9cw+c0ViF4hSUpKZSm/tJidZ1ig5S9UFRXoylXAnQR4R7x79aHPCnB/CJnWU6eU0eHcVAEK6ePfTZV6ocL/APIfifrXKUvVHOMfmXYVgpTAEH2T/TzPu5VY28QlKB4ef6bE7b+lAFbt5TPPWpIzrIGQiJk8+g5frQcfU664CAQVZzZCfZ5QPwAUK4orVaL2AtYfSicSoHwpywLb3P2GlEsNBlPeKAKiLD8/N+VC62DnR7AZT/WR7vz83NRw7BmVe0djcJvtXzLZJzK9o6Dl5iYmjAmLDXc1NsZEHbJIHI/KvmmY1NEdx4T5Gq8AslRB0T9KS9DpA2Ma8EHcmB7/ANKmxwdUFa4QklMTcm40A+9H4LC51AlKlQJgCRaJk6Aa709Rwd95RUWtIhKle6UgGRQlmjHliuEm9IybuCjxfw5okiAZFfcKYKFLH8MAp6XMj4VueD9m3kOqefwycQ4laFJK0rCUpChKEJylIsNYNqG4jwcpdUe77sKJUEXISDoAogTE8qDz42qUrGhGV7R1/gHEW3mUpaVlUE3SIBBjXrRLqS2PG/H/AKo03PpWB/sybK8QpUjwIzBJ5m3pF66DiMKl1sZxfLpadL33rvKk8PV3XG2tfYzycVOuwCHpPheQvUwYNzbXyqvGcKaUD3rIg+Eqb5byOpqC8CyZGVSSVTpMWsemn5NFo/ureYytJgC+nnNedjXU6fHrd19btlm64/wc57a9jEpR+0MQpu/s6gnmKxeJw5HnW+7X9sioKwyUBCfEDHQSKxziQa1QbX09/evS9j1rfIrcQIg70G41FjpsaniXFFagmISSPz0vUcE4VJ8UGtNUhbtgy0EGR7Q+P69Kr9oZk+uh2H3ovEJy5txz5WobKUKzDyI2IgH8FOmJJBeBdzJymZGiiPUjzGte9+4JHdhV+d4kcr6+t6p7sCFo095B9+1ErUDDg5gKG/Pb/qHr0oaAtFicW7mSpTQA0MEafpRDrziFpU2kGD/MLEaRPlrUMTxBLjYSpl1RGvhlMaEj5+dUYvDJbUISgoP9CfcTE0teqHTDuK8WffMloJJIPhVuLWGx+1eYjj2JEJU2kbCTJ95N/OhVYbxpgtpCiAP3TZgkW2nUekU3wPC0vlQfWFFFpyImDysbUnTBVpDqTYie4y6T7KPePvUUcWd/lT7x961Kex7JOtuoQJ/7KMR2Gw8SSR6Nn/4VRKL4QW5LuZfC8dxGiW0HpI+9QwXFH2llZbzGQYUrlsQbkfYU34hwRvDkdyYKoAXlTIvfQDlSlfD/AN6sL7tRSU5iWUCSb6/Wk+DekG5HjuPcddW44gJzciImdBHT4DrS7GPKzyEApFhJEG9zrv8AKrRhm1uEJQgIH9KftQ7eKSgKCWnBJtCbW0N+evuqkYpcIRsHcWon/Djy0+J5VZiHYEDVWpj2QdvM/fnVmJcBvHhFkjmY1+p+k15g8NMuLNhcm4JNNrkSytDYSnOrlI+FEoQpasytToOXn9qrXmdVMWjwjkLXNMkIsmPU9YpZMCRBLcWHqauaZiqMesoSCmPM17hsSQ4EkWVp+c6TbQ6GfceE22rWdjexCFpOIfIS2TYHf03/AErOhWvQVuOzfbFGRLDyArIbH41lnJ1Xv71uvoUaaWjSscKbTHdsA3HjX9uoAFX+IX7xpIgRCRbMqVe4CrcQBiEBwKUhsjTTfpegE8Lw5hIClTJmLzIIvOkH4VlnFxlS/dK/p3ETtb/yN0NuKul0HyAvt62pV2uxbSWShyFLJBAtIHWKcJZDKQGwfEoWsPeeXxrk/aJxScW+g3CV2EzqAr4Zo9K3ZMMo4t8vnd19BMLi8n04HH9l7oS86VSB3IvBj2tzt610Jt4BAXEgM5vcAawv9mhHfPf+0P8AUa1+Jw47lRSSk9wbjy1I0J8xXp+H/pIx5f6jJY3igQlTq0fuksh0m032iJn7Ug7QYpS8QwhJPdFGcgmwuYJqztq4tPC8VmAP91TdNosrVJOnkT5UBxtha8bhkpUpILBnKopm9rio5cS7jQm+xz/tcmMW4NpJHkUA1QUmie1mHUnGOJUokJBuSSbJA1OtRIvf88qxzdM3QWiOFwimFN5gEqxAWppQmSpJBUlQ0hQUCPWg+NMAFLqLBVlAc/z5Vu+1WCC+HtutKC+5Z70HdJbLBcAI/pSpJB5m+1ZjieAUUvJ2SA56EBX1NXyR6aa7maE7bMqy2S2ZvJj4xVS0QembXl4Yplhm/wB2Cef6/SgUsOABS7JVB0ETb4xQTLsoSSgk6pPtD6irEKyEGZQrrE3+enrUm02/pJt06iqXE5LH2DfyPPypkxZLRe7hU5tyFDwnMQOY0IH50o0NpUyUpN06any1v099VIRYtq0Psm2vnyP261VhMNkXOZKSk+zlVJG4nN8xvQexVonhDmTJAJSCIV5W9bCn/BMSlLwK1JCVp1MASPXlNZricpUsITmSsTZJVE/XeluVwQClRSJgd3pOpEe+u6OrZRSo7I3j2UyS6kjooGhsbxNlSbPpHSfrXIUukapWR6j618tZVsse89Dv+RTuDrp7A6t9RtsZiUrWMjiVBAJKjcD5TalDq8qA5YEp2m6juZNzv/tSEly4CVAEAEd3rB3586N4eoqyIUMqUybpKZ+mtJ5XShuqwlKAlvKTGax9QPXS1qGTg0pi5FjmJJhI99SxeFzrklJ08MKkC1pmpLbmG0/5jO/2H5pR+4ChCe9UTohPlAH3NX/4kQIQPZHPaTVbSc5yJ9j/AFHmelMS3A/psT1oSdAWyltkEnlFzzv+lWYsFLYgxe3x+lVqUsKJToEzEepvzoniCJa9R8qVvaCkWYFvNK1CQLJHWr04NTqlLSAUsqAWqblZiwH8qQoCf6ulWtDu2kk6JSXD6Ca0vZ7BBnh6+9KUKWhJI3W4ohZud9TA5a0YRtSl6EpTqSXqIMkAjaKo4S5+9UeqqYuoASfI0FwdlSnVpBIudDHxrPjdmnLqJu+yvavu0OftCj3TcCw5z8K2aOJpzODKCEqaT/DfvSALajWb1xPHAjBY4qJJGW5P5NdWxinC3pkHe4QXgq/xG+XhH/dWzDhVJ++5hyT2aJ5YEyQAHU622TXH+1TgOOxRE/4m4I/gRzrracOkKJ1V3wubn2U6cvSuVdqT/fsSf/M/+CKfxesYfC/1Bz/Zux+9fuRDKbg/1K2NjpvWzxYcSw57K/7uf6T7J8wfhXKGuKv4VwrYUAFNhKwpBUCBmVNriBN7Vo8H/aAXGlIWxMtqbCmlgiYi4Omom80MHiILGkw5PDzcm1sfdunR/wAMxQVIJwyBcaySIB0J6TXmLb/v7FtGD/qpd2r7R4d/h+JbQs51MpSEqSQSQbgc6cOQrFtKSQodzqDI9rmKpOUZJU+5JQlFu0c47aMzjHT5/IUP3IiaP7WicW//AJvlVEW615WWW/yeljWjoq+HJTg8iAAk4VyU7SpCSozqJMnekL/CytTioMHBoAtqooNj7hWoxDZGGOUx/dVdR/hjb7RSbE4RKu+UoGU4RuNLeFfuPlXqZEuhe+x50P1CvhnYArZQouJGYZoAnUc4NTxf9nilIUkOJuZuki4t0H+9fdh+JBMNuE5DbWBtc1tcXDaFlBIUAqIUTcDcHevJx3O67c7/AINmRuLp/bRxXtH2fXhCltYk7Ebi5n4UgWiSRqAIPS9bdGOW+sLWoqVlJBPIXI900gxfC1hx1KRCsx15QD8qtjm6+IeS3QkPh8KtD7CuR/lPQ1PFNBxMqBzp1hShI52/PfRb2GlBkWkiPL/ah5KYB9oeyf5hyPUfEVaMvQlJAeHwDRmRIAkwtc+418jBI1SCOocc0PpXofCVZk5QDfQeqZqlx+DCVeHbT70+wpoZYXsa44JQhJH/ALpFfP8AYh1AKloQALmXqFwvHHW4AdVA0Ej5Zqni+0Dzgyl1UXtI/wDtTW6OBV4JGqwTaAS45ttp8K+d4c1YgGCJEuLHwg1R3skBSvD6W+NEKxIUb5cojYTGyZoXI7RJhpLYlM51WTcmBzv8Kk2mRkH+dXP+kHlzr5vMok/xHf8AlH3+VGNMQ3YchHn/AL0jfqFIqwzIBAtoY9IrSdmuzzmMzIRAjUyIAsZ+NKP2VQyki4KvlamvZXjLjSVrQophwpEchA9ajkk+m0PFdjWMf2bKGroO1kn7Gocc7BKQwpYWDlgwRFh5i5rZcK4mziG0uFwSRCgpeUyNYTtWM7ccWznKhSsgsATPxrL1u1vnjf76Oh1N16c6MvxZj9y+NhhlRaLylJHxrf8AEsD+6xGaDkEpSJhJBAB5kwSNh0rJcWwCUN4jLvhviVCtpxRj93iiolRg9ALo0Gnvk9a9aCXlS+5hbfmRMBiR4VTyPyqvs6R3zn+arHwcqjGx+VVdmknv1/5vpWHw/Jvz/pZVxMf3DHdCn511LieMHdjKCod/g76J/wARr+I6jqJrmfF2ScFjANVKSANzfYVru1fH2XGu7aKnFd8w54UmIbylXiIibEV6OOcYw2zz5Y5ylpGoxnGm0qhToBLwAS0CskhAMZoj4CuYcUxAcxOJWkKA75YhZJMgJBmSeVEOY7EqcQ401lyuKWgmVeLLlggRMChcC0ohS1kFTi1OEi11XMj+E9DEVn8V4jHKFRNPhvD5IzuQs47i8q/CuykhJ0Igh3NB6j6Uv4VxIAd4tAPgKSFCSFLSoJNwbpyjlqaD4ziEyCk5JToI5KNxrew9KXOnxDxBUJSZUCTtaTPMV2PEuijnN2bJviqQwpKQouB1QJV4hliFBIJMGTNgPpV7WKhxtDLvdvOLUlJSVIKYSpWYibg5YiBesanFHpCid+XtbgAnyo5jFZXUOKClFMqAsJGVR5RoRU5Ya2uSscvY2GKSpbg7xRUsoOZVrnc1ckwvLlsCEhXpPKkWI47DozsOgARIyKuRbcX6TTtvjTZSBmgFwK8XhhOTUzpWHJHIkrVmmLh2Og4jiLCmHAhxIUMOsRMGckeyddOVeYhvwvn/APWQP+1Vcm4hxspcyphSPEJMwFSIJ2j7U44NxFSy4lDqkBJVKB7KkZikJMmNOm1bpeIl5fxr3wY4+Hj1/Cy7B+yI6fIVuuIt5lOTJhOKI9O7g+dYzhjOZM8gLH0+1aR3j7OVwqlJUHkiLjM5BSLX21gCoeFywXVFvZXxOOTcWkZ7sowCsT7Ibcn/APmut+nhOGcUohkKUDCiTeet503NY3skxJFv4F/6F/f403ZxJTxB8Z8qZG8CYSPkTRilKEbXev3J5E+t0+EIe2PD2CSMO2UFBIURpqAYrEcWwKgIIvJI+cg+tdg4BxAJGIznwpdWcwAOq4G15kVLj3A046wcSAnKR4DIlM3iJkGaXH1R437f+AuS4f5OBPIIJESLm8/MVNLM2Kf9da7tL2VcYUo5VFE5QspIBnzpG0z+eprQsia0d0i04Ify/wCuoHAjl/qpr3BJIm1fDDmQKbrO6RO5g4sAR/1VW1hzmAHTn9RTt/DG35vTzs52VceWglKg3MFYSSBHlQeZJbB0CTg2AWuyRJm595ufSt12N4bh0gDENZlLMAmwF4Ez5VqeEcKTw+xdBSskkZLmBciZ0iaWdseNBaMqD+7scxAF5IO1tKyZZyaHht0uPUaccwWDwzRWvDo5JANz5fpXJeFKBYdKRA7xUD3b044zxZTjbUuFYuD4p5Um7Ntk4RZ/8w/SjFfBfG174Qyi06uw3gxIUsA0XxWYHmPmKlwrhispcJAClZRrMydot9qM4syMo6keniI+lRnOPmaLRi+kJ4+3+7fiZ/ZgP+4U94li2YxACgtapCSPF/JvcDQ8qxGJx4zqbCy44m5UvQSAQkcyCoWA0BvVbXEjmSCciEiVG5BsoElR9mBB9RW3z5dDUVz6mT/jxUk5MMdkgiISUqv5QPrS1ppfjDay2orjMNhN/lTHGcZQGkAySlLghIkmViI0HxrNf8XVLhS0oJkqCioCddo896hhjOrSo0zlHuTf4nkcyBIWSNQZVmyggSZ3MExttVb3aKXCEjKlIII18Sm8oi50JKoAGgpKhDSCCM5VscwF9PPpeq0OIEylJKioXk9BMg6Jitvkw9DM8sqqx2O07zaDkUPG53qRA8NiAnySEpGm9NeAOhLZKlASqRmIBulM8t6xnf2soJhWiRA1BnXrTbB4hIbBy5iVETAJt+fGly4Y1pcnY8ju2UO4JxwFYbe0BnJNjcXnShsFhAUhKyvONQG1GI0vHKJrWMYwnvEKfSlIbAyfuZyhtNiSJi55elENYk9+kJeQULcIMBuRHKLkiB7r0HlklVe/wOsavf0MS9hkgpCVgpzeMkLGUEb+cVZisMPaDqVEJgDnaBrfT5VpXsUklxYfZWVZAVFIj+IwUhzWT8DVTnFlKcCf3CoTKfCSqSCSbL9mTpGh1p1OT9/wK4x9/wCxcrELKQrMlJygwFJJBj50KVuEB2bZJggSPDEa1o8EttsZczEqPsltV82UqyjPaCm+swedDJbaK0rlgEZxAQoIuCJKCqSAfjeaRT50W8m+/wDcz7q3EnOUmFLBFiJmYEdZFMuGcTcS4vPmSSkb7SYi17RrTJhDQyEIbJSBmAURJXmAmxjLrc+tqDcQ0Ezc5coUsPkZpB1tb6xPMUXJStNE/L6N2eYXjzicv7xSkKQbEIMW1BEVTwXjqkuTNsuUplQFzEwEnS1UYxAbQVpXMDKAoyANJBABGx1jSj08Mw8JkmcoCgFiRGkyi0mI865whT1yF9d8hR7ZLQCEpEJ3zDpO4J0pNhcUMS+VulbgMkZ1EmNADsYiKXccwyAtPd5ggkgzB3GhAHM+6vjwzKU+FRQScmZIlXppvtTxxQjHWrF65Xs2Z4kvDgIZJCHIBQc21wRcgQQNq0eF7WOBJzJhSi3JSVCyBliMu4j3VzhLkZWwjKQorgJNxZJMDe0Ua8h8OLNwlWbKkpUCPCY10gxUZYLH8yHc6g7/AGgtqSoPsBQ/hGseZKNesVzji/FEd4ostFKZsFKJ+OSk/ElPZSBOaCTA0ERCQbxpfW8zVbPeLKWwjkVKVa4QCU331MdapHBu3sVSx1oLTxog3bsTciTHOAUjavFccMghqYNiSQSNpEEAxyparGkFICEBbSkJ2IWcxPi2PX3VJJWskIywonMQlIIyqKiE3MW2BuBVPK9Ud1QukzRcK46kOJU8wVIGqQognyOWtni/7RSUhGHZ7kReAJnT+Tl0rmQwpcgJWTYAhLfsb5iR7r1WjFLSYhBXBCg4Fm+pKQgaj3CKlLAnwMpR5ZrMV2rxYSQlzwnXOCsjY5SU2+VZHi+Ocdyh1ZVlEAQY6nWJk8t6PxOGPchZOpKcseLe/M87cxSV4QYUkn2wAQq5FjpeQYMe+mxY4raQ02ihh/u1BQkQb5dxyrT8L7RZGUt5ZkkqUVAXmBCUgwIA91Z3H4BxLIX3JSg5YUJIV/UbnXpAuOdXcEwqZVnGawKR4gI3Nkny2q2SEZR2QU31aY/xvaVS1GYAIEASdoHtAVXi+MOKUtWdYCVaAgCSZEgTuR768Q0ylJkH2UmTmFrm8JsBsT/s3wrrHduEpkrCSM3eEXI3AEwBE71mcYw4iPUnuxC9jcQXFBsKnUjodDfqPhVDbjoQXL5bnczMjQ6C80+W8kapZAMEEpdJjN8o6/CqcJjmoCT3QMA2bXmkEx7QJIgX/wBqZSdaiJJVtsWvlaROadgBlFiZk3OlSxTSi2opUFEmbEWB1J8gZp+5iyVpBShIIuS0rWbgCReAmSLXoYICSyVBKQsEpPcrunwiwjpqaCl8howcnT19RCOHsx/iiRyza+gqnB4dBGVZJWZJASTrPwvPurXrU0lsKQqFqICv3dp2yy3cGetCtYxAcI70BRyynIL+GDJ7u2gG2tMskmnz7+wFCPVWjN4jCE5e7SspSZUMsTGhF7xNeHiAA/w3ICsp0HigmPa5AmtmniGGOGR/eFh+3eEIGVIJAUU/u4JgjnrWV4qmEwhyT3gJlKRByLBt3YvaNDp51SNydNcCyqKuPOwnjGLUw+UqImCAQlw5kmUqmFgc/cKEPH1oUFAQEr7xPg0UQYkl2DrMfKqhwx8pSVhMqJgu94VAZokBRsIg9Zpo9wltlpP7U0p9SlCC2opSExAywADZImTOlqaMIVUtiyyZG+r14Fo4ySoBMSpQ0QANzpnVI+1bHBsFGCbcCghx0lRJIGWIA1hIEJT6zWdb4YgkuM4V0SAEhRyJzckrMJPOJuBzqvijzDjIT+0gZ1JKyQ6sIgTlQADYqJO2gmjLFCUFXf8AsRWWSnXp/cliVOhucqUkKJQpKe9kATIUkZUj5nahuH8SVnQ66M7efJAICioi28BMkEmm/Z7HDulMYd0rypJJKCkGFeGxMmM1N+INMJYQp9lLfgCyhpC/3iiCCT4N5RtI1tE0ilC6fP7lbm+PzfAoPEGXGU9y4UvL9pF/Dl9kKgQbyZ2npVicMplkNuo7xx9nvcsRkCbpSkcyFZptBil/D3Ge97zIE+Ldlx1R5L0Ajpr51XxR5byxlzmT4RC02lUeEiBYxrN6WkrSLQxSn+qRoGGR+z4ZTeRT/d5iF5SSo5gc4GgAIAkahNXcLCFobyd2XllSHlhyQIkpuTlCikKuATltvFZ1jDNtgOqcCXkBxAK5SkuKGUKBiYCTM+IAztFXdjHhhgtDwUQsoUnK04siJm2Sxg+dNLpptL33ozuMrps0bGDbbzIUlCVPpyhpBSps5fZWFKMqJkqM65YteRnFFpWIZADisPBTmIzJWu4yKNhlgN32AiN/MTju9W4G2AlLGYIUsOSM8A5cqYTpcCfpQeF4gl5MZC2ojOpSm1rKQCCQqUCSSOd9BNHJK/iT9/6Fhj4TQJhuKoaKX3nCcTJTlOYhKAEqQ2SAZzKmSmbGreLdrAlKSgeEgJAJBBzJIckifEkkKF9hNLOP8EelDpDZCgFhKWiDlKsuikxuJBuJ6UHxRlDhs0vDgBIKA0ooUoSC4TaM09datF45xtMm8c4Omjb8VxqlBCQe4LyUgOZs5SQ2RlNjAIUY008qyxYCYAfecfUFZgFSCZGVSQNgBfWY2qnE8UUpHd5m1KOZIWG0oIhJIgg/GgsHg1JWVLIK7kHPoI1sdTcepqW9ybovCKVRSstRwkET+0pz94oE+I7EzpF9KlgeCCFEYlAVJEAKE7W01FH8Mwnib0uZ99fP4eEr01pXnb0aF4Wt2X8KxKA0FMuOFxICUpCkplV7rMBROsA6WuIonhXE1hRS6FBxwqQlKEhSwuE5TmBnJF5i2U6gmkuA4ctbgU2Ug6LTmAnUBUciSZFH8O46kLKQoABxaUIQ2j2eqjpMkdadxb43fvZm+T00Mv2wl4tlt5siVFahCUqAEkFYMAJBAEaKnSKBVxbDBKUtLK1NulSbLJyEJzqkgalKpvuKOOPW4cgaUpKknMAmwBBtliCmLWmaSHhjjT4W1hlAN+IZmlnMJggEEpJgnafMimlHFFqpWTh5kk7VGiXiGy4cMEAl1guSqbRFiiSNElRG5B52SuLViX090wqZQlMlMJCSSoFNrZQLHW8VVxDiLxV33drw+VRcUMhJVJTYqUBAtr19KWMYt/8AfYlgJOaQtWW6REeCVEiytvkKPTDk5Ka+pruIISl9pRKUO5ykpKwMwEBCkzKVXNwPnSvjbKW1paOTPmkrQcwUTHgOUCZUegE0t4oyt4suMIdQhptAblpwkkHNIIEHz6daIdedS4VoYxGVw5iFIWcv9IGWIG1zYjqKmlDp52Ouu77BnHiT3ryYQht5LLiUpSQBY5x4SRBOWB061Vj+KYVpXhzKWAUqSCrw+I5SCQRJEAwbSbTahMbh1PuSWXUDL41ISQBzzZgEyNZMUDhcSwpJStkKmDnCiFqAManf5kCmhji0l6AnJx+4wwIxOIWoNEqIlV3DCZ0mVQPLflRi8S+0UpxOVOQFKSpZE3kBJzlMHXSLc6p4M84hx3DpXiCyQMi03KZi8kZUzcZuhi5pdxfi2HdSGVl8d0VALGRzMdMysygTYDeuyQj1dKX8BWSdJt/yMOPYiycoJSRO1lJKk65DMx02oDD4tQOYZVGL5IkC2oKM0dRYdKOwuEQvI8UrUEt5j4MwciBZJ8M2uM0zz1rzhWFYDq3O6xDhJJSgtqSEyehtGkkje3I/D9gq4peouxOILUCUHQ+EJIBBBgwsXtp5U9bw6nmFYpZBVmCgkAJ1zJkjMr+afUUg47iWXT4A2wUEjKgFWfTxEhFz5zoaFGFcgFAC0qkJKEC5GoNgQYveunBtKnR0Wu6OjHiCVT3jSiUqIEIWd7WiY0r3FLcKIbQ7MgkpzNkjeNLwdDuBIq5Czm1OtXuOGNT768mM6ldGyWMzWEe4mgAErWTB8QaIT0kiSfdWZ7VY9bjgSs+JAhQAEZjrAFotXT2Vnma9xapbvTw8So5P0L7aOlibhycy7HLWjEJUELUkylWVKjY2OgrY8cRjFpCUOgCbpc7sgpG+UozEzsSZ6brE41wOQHFgZ1WCiB7R2miOPY1xLiAlxYEKsFEb+dXlcsqlS+5KuiPLFmE4NjW0nJpmBTlS1nvcnPqgCAIB3p2rEY8onMrvIXMdzKYzBOqBKSpMWIiar4Bi3FOgKWojKbFRPLrR7Lqs6jmNidz/AOIuuyve0vwQlncFUTlnGH1rcPemVp8J02Olre6m3DO1uISEtqcBRoCUpJTJF5Ik0scSC+5IB8av9VEtMJkeFOvIV6DjFqmiPXK+o2+OwnEXE2W53ibgoDaQQNAFBUzfytQXCsJxZKyQ44kgR4nELBMixBJAMEm42p/x7w4RoJsFNt5gLAyLzzmlnCGwBYAeDYe6vPxPqg00quuDXObu0Acbx/FGkpL7oAWcsFDB+ABka0p452iecCGu+JyFQIypSITAQCEpAMAHnFNO0SQpTZUJOYiTe3hpJimU94TlE5zsOZq+GMKTpfZCZJy9QrgWKSjDlxahmK1QCgGTAAvtUcNipJUTdRvYD3dKFxf/ACxt4rVbhTRnst4dUrHeGxHiTeYqD7ljUMBdaaYKaTOg9wrO6TNt2JWcUptaVpiQb21G4NFM8IbP71twwVlyCBrIOU6ECRpQ/HUAEQALbVd2bUcqhJjPp/lvWnE7VGHxUf8At3RHB8YxAcytultPdqPgIVcDQFQPh0PLlRPDcLjcXhyoOLXKot3QjKTzKSATvcdKF4o2BCgBPiExeO7VvTLsK4Q23BPtc+ar++k8Q/Li3GuxPH8b38xZxfs28vFKSQUNKy310SLATHtT86df/gWIGHUyiAg3z2ObxA3g7AfE1s8SJaXN4H1rN8UWU4dZSSCIuLHUb1ih42c0lXyL/wDGirZmsHwPiDR7pCsi4hP7xEQNZEkA8pg8tKuX2f4itUuqzgJiA+kXiwABEelZTieNcz/4i9v4j966H2RxS1YcFS1Eh1Quom1reVa88pY49dL8E8MFJuNvQPjuzuISgoQ24G1ABYLx9YzSNzy2rMYvsXis5yplOiSVASNrfCh+0XFn/wBocHfuwFGB3i4HxrRdncY4pxAU4tQIuCokG3Imui8uOHVa/H8gkoZJ1RX2f7NYhhLq1NkrKYQEqnytPOPjWTxHAMUgwph2dfZJ9bda684YQqOVYnieOd/Z3j3i+XtK0kW1qWDxOSUm3XYfL4aEY6sC4R2ceWkpdYWMqTkK8yQCSDobEa/C9qMT2YxQbWhJ7sWslzwuCTZW41Osi50q3+z7Gud26O8XAUIGY2ttenHaHFLDCyFqBjUKM++mnmyrL0aOhjxvFYic7IqAVKEJMwkQ5HNIKp1Kd7ipHgbjDeZGIW1J8aAkmFRtJBItWQZ4m9mH75z/AK1feumdicStTYClqUMyjBUSNOtWzOeOPU3ZLHKM/hqj/9k=">
            <a:extLst>
              <a:ext uri="{FF2B5EF4-FFF2-40B4-BE49-F238E27FC236}">
                <a16:creationId xmlns:a16="http://schemas.microsoft.com/office/drawing/2014/main" id="{E79B7B8B-D94D-4E8C-81C3-C1CE23DE8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3324" name="Picture 18" descr="https://encrypted-tbn3.gstatic.com/images?q=tbn:ANd9GcS5B-iLRIsf7zpbl_eOZmSP9d1L35tJxQnqOEGYqzMjb1KTu0T9">
            <a:extLst>
              <a:ext uri="{FF2B5EF4-FFF2-40B4-BE49-F238E27FC236}">
                <a16:creationId xmlns:a16="http://schemas.microsoft.com/office/drawing/2014/main" id="{A1ECC1AF-54DC-478B-8006-0AD5BC2C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4923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 descr="http://3.bp.blogspot.com/_3mb2WlO2-v0/TP1h5x1I60I/AAAAAAAAGOY/CMZcs6Rt3yk/s1600/WallStreet2.jpg">
            <a:extLst>
              <a:ext uri="{FF2B5EF4-FFF2-40B4-BE49-F238E27FC236}">
                <a16:creationId xmlns:a16="http://schemas.microsoft.com/office/drawing/2014/main" id="{589C1E05-2815-49BF-AC96-5118FC26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33375"/>
            <a:ext cx="26019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5A9F4B64-BEC6-4FF7-AE7E-DFA73930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-124936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SHOPS AND STREETS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DF9A44B-A595-4DF6-9145-3EC98D17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5th AVENUE</a:t>
            </a:r>
          </a:p>
          <a:p>
            <a:pPr eaLnBrk="1" hangingPunct="1"/>
            <a:r>
              <a:rPr lang="sl-SI" altLang="sl-SI"/>
              <a:t>Times square</a:t>
            </a:r>
          </a:p>
          <a:p>
            <a:pPr eaLnBrk="1" hangingPunct="1"/>
            <a:endParaRPr lang="sl-SI" altLang="sl-SI"/>
          </a:p>
        </p:txBody>
      </p:sp>
      <p:pic>
        <p:nvPicPr>
          <p:cNvPr id="14340" name="Picture 2" descr="http://eeveelife.eevee.co.uk/wp-content/uploads/2014/01/new-york-fifth-avenue-.jpg">
            <a:extLst>
              <a:ext uri="{FF2B5EF4-FFF2-40B4-BE49-F238E27FC236}">
                <a16:creationId xmlns:a16="http://schemas.microsoft.com/office/drawing/2014/main" id="{202DC6C5-57FC-4578-BFAF-A921441B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8575"/>
            <a:ext cx="25320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pursuitist.com/wp-content/themes/canvas/functions/thumb.php?src=wp-content/uploads/DSC_0664_3.jpg&amp;w=800&amp;h=550&amp;zc=1&amp;q=90">
            <a:extLst>
              <a:ext uri="{FF2B5EF4-FFF2-40B4-BE49-F238E27FC236}">
                <a16:creationId xmlns:a16="http://schemas.microsoft.com/office/drawing/2014/main" id="{E7182136-DF78-478D-9DF7-F2028293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8150"/>
            <a:ext cx="2532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blog-de.hostelbookers.com/wp-content/uploads/2012/09/New-York-Shopping-.-5th-Avenue.jpg">
            <a:extLst>
              <a:ext uri="{FF2B5EF4-FFF2-40B4-BE49-F238E27FC236}">
                <a16:creationId xmlns:a16="http://schemas.microsoft.com/office/drawing/2014/main" id="{0672E617-9B4B-4F3D-B59C-494F2E01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860925"/>
            <a:ext cx="25971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innatclearwaterpond.com/assets/images/Special%20Events/Times%20Square.jpg">
            <a:extLst>
              <a:ext uri="{FF2B5EF4-FFF2-40B4-BE49-F238E27FC236}">
                <a16:creationId xmlns:a16="http://schemas.microsoft.com/office/drawing/2014/main" id="{D4459D7F-5A83-4C3E-A7D2-9004C27C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67063"/>
            <a:ext cx="5143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D92F073F-1104-4E50-9D4D-EC9D4F58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-144463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PARK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7CF35A2B-4C5E-4CF5-A482-EE110217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13" y="908050"/>
            <a:ext cx="8229601" cy="4572000"/>
          </a:xfrm>
        </p:spPr>
        <p:txBody>
          <a:bodyPr/>
          <a:lstStyle/>
          <a:p>
            <a:pPr eaLnBrk="1" hangingPunct="1"/>
            <a:r>
              <a:rPr lang="sl-SI" altLang="sl-SI"/>
              <a:t>Central park</a:t>
            </a:r>
          </a:p>
        </p:txBody>
      </p:sp>
      <p:sp>
        <p:nvSpPr>
          <p:cNvPr id="15364" name="AutoShape 2" descr="data:image/jpeg;base64,/9j/4AAQSkZJRgABAQAAAQABAAD/2wCEAAkGBxQTEhUTEhQWFhQXGB0XGRgYGB4cHhwcHB4bIBsgHBoYHiggHiAlHxkeITEiJikrLi4uGiAzODMsNygtLisBCgoKDg0OGxAQGzImICQsLCwsLCw0LCwsLCwvLywsLywsLCwsNCwsLCwsLCwsLCwsLCwsLCwsLCwsLCwsLCwsLP/AABEIAMIBAwMBIgACEQEDEQH/xAAbAAABBQEBAAAAAAAAAAAAAAAFAAIDBAYBB//EAEEQAAIBAgQEAwUGBAYBAwUAAAECEQMhAAQSMQVBUWETInEGMoGRoRRCscHR8CNS4fEHJDNicoIVQ3OSU6Kys9L/xAAZAQADAQEBAAAAAAAAAAAAAAABAgMABAX/xAAxEQACAgEDAwIEBQMFAAAAAAAAAQIRIQMSMQRBURNhcYGh8BQiMpGxQuHxBTM0UtH/2gAMAwEAAhEDEQA/ANInDMT0+HYJrROHeAcew9V+TgUIg8cPHTDhkB0GLwoHHfs+F3vyNtRR+xDC+yDoMEPs2HfZxjep7g2oHjKjthfZl6YI+CMLSvMjG9QFIGnLL0wvsw6YIMyDmMNOZpjng72CkUhle2HDLdsWGz9MYjbiiYNyBgj+znphfZjjj8WXtiE8Vn3YPK1/oMa2YtJRIw/QcCa/GCCZhY6/H9MVK3GWiQywdN5idURHrO3cY3xZrNAwPXETUp3xlanHqgMtI8p2+G84ZX4yQfMxA5weXy9flgqvIG34NUaIxzQuMlW4umjXrLco1xe3eBExO2H5bP06k6GDxvDE/TD4/wCxNt+DVllHTHPHXtjF5jioQqmpQWnTaZkwt5tcjFmpnoU+6GEX/Hc7RHxwGjJmpOaXqMQPnB1xnFzuoi8D0Bjcevf54ir5js1/3y/d8ZV3Dk0bZ8dRiJs+OuM4KoJ5j1Hr1I5DYfnhlSsvIzfoZ26atu/9sNcV5NskzR/bJ2v6YjfNHocBKVVtYUARGotDRHSQD6RiPOZgoNMguYuCdIWDN9Igz+mF9VXQfSYdao8TpPzxXOYY2Ak9iDgEakEM1wRJZXBi036fHCTMpK62KkiQXJ2OqCBEkW74V9QkH0L7hhswe3zxE9c7W+eByNT1CGJO8gH9P3GJTXECwJiQYqGQN+Y9OlxeMI+qiFdNfcn+0HthYr+N/sU99RE/DXhYX8WvAfwqN63G0xE/H1xjBmE21Gel7+npb54frXTPP0J/Ceu2Demimyfk1T+0QxC3tJfGeKwLsvoAZiJmCB/TFPKZkLqFQ+ZX0zG8xG+2+Nv0/A3pS8moqe0DfPDf/Mudj9cAlzw/lnuYM/8AEKbjvhPxHn4YiQkyL78oN/6YV6y7IK0g22fc/e/P8MQnMPzJ9bD8T0vgTT4mHXWpUU9QWYNmNuQAgdf2I6urw/FZxpNlUc525x2n8MJ+IG9FBvxSfvxN95+gn9nFZ8y0xNuoP5EDngPRqoqk0SS4OghwrGENxAFrCxg745VrsQwIKypEzz8oBBA74aHUR/qYk9KX9KDIrsRZgO+3e8enLvitm65enVh7gFQYIk9Np3wFy5KtLNFOBIjVO0+VZM6TaegnEgemoeiAxIq+SWlmAED7t7EyfXEtTqb/AEoeOk1yx/EOK1PD8QAjaSJ8ovPuzzBF7c8R1eLsoaCZkERuAphgZ5kTzPwxGKetvDp6lmBBKyCW1GwF4IH/AMoPPEmXqq+qmU8pmDpi4K9I+9q+g6zJ9QP6aIK+aJZpadNN1vtMqCY/4hhJ6jEnFmJoUWphkAKGNiQoIE82EGx5xO2Ohab22DTcb6YNzJvfr32F8COPcRFqdMnSAATabCItyj6RhVqNk51FBDiVav4lSxNLVCCF6NIOm5liN8QUcgGJ1sy6J06RaWGoTII5/PAQZtyApd4FwuowPhNsM8RmmWPW7b/Png767nP668BzimRgOAxVdTNDHe7WtG/lvGG8PK0zqVl1EFiJtAB6xyJta5wCLWm/qcORCe/xGNvdUK9es0G6mRcuKpDQw1rH3SGGkTeZ3tETgjoK0vEMrUL6GWDyeRcm21t5k9MBuEcXalCVJakdgN1kzKzb4d8aKvlVrytGorLKsCD5gsaRqHIjoYPa+EerK6fB0aUoSWOSBWYNUIK6UjVKyZ1MsA8uvLY4jR6qDxAR4fiKNTSCyQELIs7Spm9jGIsvJBlQzEKCxiRIE+U3nlJM+U9xiSvTZlLupF20iNM2MlQxvtYdhbDrUa7j7Uy/9qIOkrqckGxNgSg0gCL378scp11ZGefKpgm+8CSJvzwPyWaXy1Sr6yCqGLizAloES2+rkJiDGHFqgJUD3oKoFYrIjSCIvAAG1zHXDLqNSPcHpRfYloVPEZABZiJkHYkyfkPqMdrsYBuNUkCNhqIHOeX4Yfl18XwBpZZ94gTGkEwVaCdVhuB5jq3xDR0quppltTgEavLpDCAIAURvJ3JnnikeskpXIV6CawcbNN1kxFpFrWMjt9McfNyIIB9VB/HEeZQsB4SMWLR5mEFYExAFwSNpsRimJ1FGXzBdVmBsDG4jnA+OOla2hLki4aq4JWK80pn4HEVRkmyIvoX/AP7xO3DahQVNJ0FdU/7bXIJmL7/HYYp+F/u+nTfDxWjLhoRy1FyWNVE702J/9w/mpwsVYXr9MLA9CH22D1pBilJBAddbHy7W6yIvI/fSyKZiA1Oee/oCJncGTywMNfSC3ukLeFCRyFmJJ6CwJnFNMtVqVDpqnSosZIBA3E+8bA8vu483f5dHp34QczCOoJGiwtYAH/seYFulz3w3M54XWlVKsu6sReYupWNwdgDv0M4D8R105BUaiBJaDuQRdpa4OIcnXV6NR2YfaABTAYTPmMESPe06R2CnAlNYrIUn3QSWqakgsTAUkiRqBE+XkYAnEuXy58ZELeQFg/mgQpGsrIJ1b26jFTPVho1L5RpNMibqy6bC/oB/ywquV8eglZn0I7ANImCp96J82rp1YYnLVobYWMvQ0o1JDaq2oPMhLwSQQPehYE/y9cd8VQaO5VXIUNBYqplhExuWAOKGb4zSYPDkXaxg6fE30hoLLqUNyjV6k0TU/hIbmszNqedwQp06Tz806vhhdzZuA/nxTWnCNpcKSWAOpgwklgbkkgC+3a+H5/OJ4qBpLsCdSnk5EesOsyOROKPs3m9H8V6esFDTJILQQxU3F7reZ5H4XuI5WnVdK0Mp3GllUab7SecE899ueJuWaZvcjzVDwk0pGoHUW3O2ry9PMhE7QJx166hHZgNRPvAKzAzJgTABgtYCeUxivmA1Vy2pNKLBcCRCmDENfdj08pxSVhUL+Gp0orNVfkGUkQIAEEKdI7kbYylimKwoueqVF0qTFUBdZEhQwN55tBmB/N2nF85VhoWo21MqIBAcFlBkA7Wbrv2wGOVq0wEqkPUQaQqxIEAxqkDURN9xPPFsZtKFArUId2bYfe5N22vzut98G74Ebrkir1w5WnTZWZyRrJiABN2NoHTtGI8zw7JqZFZjBOrzKZjoVH75TjIly5iZJtP9Og/PFlcooMkkn1x16PTy1Fa4OLV1V3J82FDHwz5R1MztMEDqSfQdcNooCRqbSuxIEkD05+g/pjoAJuWvc3n6E3xG2Xm4O3QD9MWfRz7NEN6LrJRQGHYvHlIAZT2IMET15dMD9Q/LbHfsgw5MuBzPzOBHotTyDdFLkYeu+LPDuKvQcOhuLwRY2IuP+xwhOwZviZHyNsQVD1A9Vt9Dv88T1enlBZoaMleD0PhS5fOyyMUZUg0pAsAC1gBM+fzAiZvGIuIZBlo+dPMtRkCzFgGGoEGFPlvHrjB5N2QiojFSplSCJt2NzuL7bjHonCPaSnnNNKuqrVvvYOW0A6TyJGqQT9618cUt0co7tPVUsS5A9FSr6tBI6Mw0xba0wL9LbSd7dAmUp2UvMBiSDoQaiuknlJiQLjphcX4a6OVEpSGggrDBZskhiGBIPUiY5m9CnUXxUKMvuuqhrxq1JZV5kCYAMmI3wdylwV45Lao9Sma7qCqCZPvQaaqLWCgaWjr5R6X8qp/zFMkagQhY20e6Sms7mFBAHpFsDK/GQyUqKr/qU8vlWBt7rDVp6g+It/0OLGX4ipzTUlXUKmYYnUwN2OnUAF2CgQO2/PByweBFCPtKpW/hrBZTpJ0s3l3Ery2j0OIM7n7mPIGZW1lWYrIefMtrhjbVcKu0Wnp+znjK9ZATD6TdiWtGwmdM8gMQcZ4jReoRTCmmoC+YmdUaVJU3MXAgEfHATaecjunwSRoZQXplWH8Q2kgyxCqPKVJMfEQelR8wA1RagNIsoIRYIjePKDAsDFz88TcTztNT4NGDTekoMSSNPmQggECzEHvHQjDMrlhmc14c+Gqr4jlFWwB0hQDbZt+mBGV5M1WC3SepSAQVFIHYHe+5WeeFhVHVGKU9GhSQNVBGYwYJJ5yZwsI9NsO6Bkcyw1IKKhUdYBZYadiWYCZkRO28Y4nCqlXMU6VpcyC1xt5oj1ttdgJHKhw6sxbTIAbUsixGuOnIECe2rrgvk6NX+ESHR0axiDcGAJ39OgxZtpYHikwkkZwU58rUh4dQEb6Y0GAQRzG33e+KHtJw4CoxoLIUeJuNckkGR7x8wMW2I5QcEfFRa5qKWU5qKgSYWSTqFhutVWBk7GwvgX7QakZKyEyvlJO+ncSOhE2wkZO8BksZGcQBNNX06PEioEMCWnS9jBjy73HzvSoQiOPdVYY65JmYAQBZAhj2sMR8T4o+ikFAGn70GfKSQJmy+bbsL2xbyQqZqm7JRZm8weoCALyQIAEm+5vCgYOayK2rBOYyjVKh0CbSTIAHxMDBn7Ay0F1AsBMgLIMWBUyJiYIi8jE7IKVCnSqEqKrEm4ghABJIYgmQDOxAF8FaOdp0KLsVDafLTWSYkmbgAbX1Anr0wJN1gySvJRz9AKC5UBIlQqqJAn+URJj5tyE4WYp1Yh5NFCFFNPKbhYBGk2BtHYemNPw32dpPUc1q7GrSQIUWYQGbAmdRABHlgA7TbGX41xmqqLWyxCUiz0wwQEEssqR4oLBioN9xbbCxlboaSpFnJ5htZapqRSpAQiBEggqSdyLRAHOb4ZwetU8LyqoRlCwVsSCp1GBdRMmT97pGA3BOJ1K+eFTMOKrMhU6wIPlsFWNIMjaOvM41r1WNJdSQaIuzGDuVEqpBJmQDN74ElT4ERDmqoo0hUqEaybQLk2ljqkwBJ3J/PIZiq9Q+Zp5z3j5Rqk/HE/Gc29V28Qm+hlvy06SoMm3z2M4oB9Jkfv4TGKwjRy6sm8Imy9HSSZnl/bE+rFYv88WsvQqOjst1QDUdiAYj67nHfpdUtOO1o45wbdnJwi0bnEKztcmL26d/3vh4diAu8RAEk29MGXWy7IX0yVqoi+/b9MKgSzqigy2209pJsB3xWgwTBLA6bCb2/fxwTyvD8wAaikAqJMP54kXhTPPltiOp1M5Kmxo6aGZzhlamJZQAN2Ld490+cgTyBw/O5DwgJak5mCFfUQRvKkD64o06NSqTB2G5J+Anr64uZnglZYLIwWJ1aTHpBifh/THM5pPLHbi8IooQZ9bn8hhoN+2JANP4XHxNjviNjf3ttzH54exTZey/HtRFLMtAJjxG2I0FVBnaLeY8vmZqJTWzMi+HqNRiKQhEEkQyra17X27YxRJPMx/uO/TfF/LcQJBR2keGaaMTZQ0T6iAB2gYlsrKOjT13xML5TiFJDW85UmpTNMU9UDQxKqdQkeU8rSAeV5cnxBW11NSlkcHXBAUFSigLCrJKsxgC98A+H5LxKoBYKJZybGNKk7SLQOuO0qtMU/DHiGWDsQqhjAIURqOxZjPfBaT4LQmpK1waujx/LigtMspbWzm0ruTPO0wPjgNR4kfs1SWuaoQVAWM6B4kgMARAMRa/zwHWtl6aQabVCfKC7lQBcn/TIO+Jq/GQVCeBSgkt98ReIGlhA32j6nG2eB06Cbt4ysKbiaYVChRQSDrOqLiPxubYkzHGnpVD4YWnpXTpF7X5HfkAfTlY585hhU8WloQxJRXO3/GoxYgz1PPbEimrVrio6aFdgDqWRptsDvYfXvjVnPALx7l+shqsX8Nb9FgWtIA6xPxwsFUCgALUhQAANQtFuYJ+uFifrop6TBOarUqDAUiPKVh9NNhA6iecn7oJ62k06WeoLWVmBYGT5gRDEWIFMiV2tsemIskmV0l8y1TbypRgktJnWXPlMRtbb4jqFI1XhUmSYG55nZRFuwjFdqoLmwhxfioZwqCUpvqVgNJ2vt1Nz3xYy/HQBVdkLmxQFjY9TeCIEbHb4YIcP9m2eftA8M2KKPDGocw2mdIMCLT71sE89Wy1Ol4GpXctoFOmgdnbkArSVgn3t7EAagMLSaoNy5MroSoou1SrVcDUVDhfRZGwF97EfA7lFqUqCpSyxZhM+7Tk2gwJJszXJ+F8Hs1kIy6ouYqIaZGtKaatBI9yADeWi4BsT65/PMiEh8znwADJCaQDaJJUQDO+Bh4ZnjJzi/EjlhSC0yibhWZZk6tRi8kW8w8sMLTiHMcQOap021U6Ss8u1Qazo1FZIM+TVIKqJJmSOYd+Gu9RX8WpqInVW3SxKgux89ryAAOmwxO2TY01ABamJJqNAnUULbmSNa25+bvjYTA5M2yZ5KWbaqtRayGkEfQpUtVplQSKZuLQY6OIkXwC437KVAfDp6iGhqSb8/MDHuhVaAdN9rY77PVimYp0jUlnRtKhQRTZkYg6ut4kdY9D/BMpXpmucxVUU6tLSWV2NQMplGEiLSw354mntyPW4w1P2SzFOvSWoFpmQSSwOkT1Hl1Rss37Yn9ruPXXL0FHhIDBC++WJLNubMbiSfrgsOIeDTp0Ax/jOdZ1TqLAobAwIle9rgYwwBnzLpIBUi4MyTcdto7YslbtkJvajiVCeQUEmSZgddrx88bLKcOy2XQOc0DmBHk0mL72aNheGHwxjr7wO19sTZQrLA6iSL6Bt2/f9tOLfc5p5i0GeJ59W8VTTUk7VLTIIJ0iwvcTe22B4IIgA+bnvbqfWMNpBPNOrVIMWjTBsQRygczv2xdTKJVNNNLqWI1NNhtvYx6x1xsRRzqKilEg4blBVDamsDyMGe8iMbXgHstQaiWWoVqXEFxp5+8JLXHOBE88S5ihlKFMUUp63C/6iVSRq6nkTN4jEHD+DvVRnUpC7gtBsJ2/XHn6nUPU07TcM8us/XuJKUo67glvVfpTePjj/wBMvxjK+GwMzMwf+MyY/P0xHwrL1vfVmQOukspKnfpF5jkfnjT5fMZT7OzvVqCoCV0AC7Dbkbd55HGZbjLAghQQeUfMzb8cdenqOaarjyqv4Aa1VFJJW/e6NJwfh+VSmfEqVtZ6Isdo3JHyxYPG6oALVyFWPeMj4qQdXxBwGb2rmgaZy9HxDbxQmkgR/tiT327YztTMu27D4k8vXEY9Nvk3qZzi6f7f3C9PUtNSry1ab+Pn5Gj4h7QJXE1GLOQRpNJYttLKfrFuuAaxqUO0AsAYiwJvvzHc4qvWPKDItMR8P1xIDIMASN2Nhfff0+mOqGmoKo8FNtO39Xf8ktQiyBixHMi8fWB9MMd9gLyYhRMwLWUbxheZXvoYMJOltKwJMGQsb/HEYqAEEHwyBsDMDsdxtz+Z3wyYVCghkK+kOCYLKUmCSgYEExae43HKdjs6PB6NOnR8NtQrNq8UqGbSEeY6ebykevPGCSuILGH1A7iSBq62jee1sEvZ7ixy7e7rpkGVLad4upIOlrATFx9EnFtXEvo6qg6lwF897OZVakVajMNUBEVySSOoiOkx+uJsnwWjrDpT8qhh52EbECRUeYDdRvPmIjFg5RcwGzDV2CkLTGnkSv3tRADB6jTytPbFzMZdl0tRrAFHA/jEAMOe5DNPUAzqPO2M5NrB0ryYjilamK1MQwUAavulW6A7wCF2MmN9sbvhFGlmKbVFIPiViAeYVfdnmDpBPywNzlJasLnKtGoyWVg+kw3dFA6EA2PTniAcFoqoWlUqTqY601KVEWkxp2tI+V8JqLHceK/N2Mbn69DxHhVA1GJZ9uUwekYWH5jKKrMviLYkXWpy9Fj5YWLEnzwRcJ4TVzJbw0LKgBdrAKvUkkD4TJ5Tjd8B4D9l/iwGrCdDtVCoqlTHuk7gxD7mbWwMoZLM1iiOdbMZjxgoldM6USFACxJg9rnHcxls0abKgFGlqIJY1SagN3g6NUaQTqgEiYJmCrdlkqL2Xyb1SWmjSoAnU9Nf9RifMofkpM+cGDBsYxeydNEbysERHkk9ZBRWL8wSCImIvGwoZWtVp0BUfL0gigKGZYXUROkDygTc3mNRgjY1eOcTmiDopKzmCaemIUwbqZTUp687RAOBYeC9/wCVevXCVX/y5YgAEBmqATEBdTADe2mwubghOIOxzdRMvUmlJKmJACgMZBsSGEADmBEchnFeI6lbX/EJOtCo0oNJKaQNyFktyJmdzOKPC+IFW1gXQeIADGoqZidwAASBzjvcV3QthHjKAVF0sXUKzDUSAtN5YC5mQW//ABF4xIFesERQpZwqKQQq6qZYKZYxARiD3GBHFM0NWjSNAEJsTpY6gQeUzI3iYGNJ7M0SKdSuCAEUBoUkhZUkKTZVUSf5idxAxuEbl0HvZ7hIyTU6tfTVqPqCikQdMiFPmtcTFuV++pz1ZqgIFFQY8s+beQQVWnA367TvjF5rhOYZETJpWqPUUOZaCizJOkxpLFve5XA3xH7Q5/NZSswZg2pvD0FpKSsrvs1yTJvIsOU2nPI7ahgy3GNDvWJYq61BAAGmI0t0gyth0wKFRZIE8v0/fpi3xmqfEYMqCoxLtpJ0y1/vX5zE8xir4D3IUi1ptYCTE72vjoWDjlbeRwuY25mfri3RpkjSodgNM6JMTzi14Xc4o8oUG+/K2D3CcktQEMERXELUDgG1oVWN59PiMCUtqsRpvgrVKiBdOlSxaSxMGALC0LM3MYIcOoHLsjV6brTqLqOllOoDoJiTIE3I6YB1GCsQ6+6wESY77EWPqMGM3xjWi0FpBKYqMyBV1GT90bSJtzPrGBJXgSUbVPITzvHcszqtCjURbamLajefuTEbX1DnbEeZ4sif6fmfqTtHS0D1vjOUK9RSdLlQQdUW1AmCDyIxap8Jd0VjpQbku24PulUWSQRz23k3GJx0owVfy7fzIz0NNy3NJfRDMxmfFBJJvM84A5D9bfHFZa2+kQNh6epw8ZWoWCKADECDAjeTfnbbDTl2EIwUMNySOXU/D6YsmuCiUUscHWBkALytcX+RwzRYg7k774fWy4DiWEAWOwJ5QD2/HHFQlTDGB/KbQOs/u5wQpkoqoqzpBbYSZj0jecRqAWttYmx/sPh1xGz6ibmF3BtPboB1w9SWNwu077fH98sY1UdqBtJJWB+Xw9MdpwYt5Y/PtiEAkwpIv1A5k74e0zAXYbyL/PGNXYezg3UARvvy6/HDmUR5p5b8/mI+uJaPD3KK2pbknvbkLb2I5YrqSX2IHVwQPqN5tjWhMN0nwWkz5S8hQYkAkAxMSBa041vslxSgAEeirKTLFlXxA0gkgm5Uk7GxA5Ywoq36Ha2LuWzzU21Aw0HYWg7gjmDznCyjfBXT1HpvKtffBt5y4apVyoXzAiV1rzMgaoYG24+G2KFXjBWn4hhWpVwjKgBDLCs8A3Bh9IBJuN98WvZ/OZWsFEqjGU8IGLkSGQwAOdup5887xKipNSkF1KargsdSlmAFyvIhiOZHa0mMb3OzulJOKceAvxLi+TNViuUFUE/6gQ+bqbOBvhYq0KjFVNNKipAgIsr8D4ZwsXpkbL1XilLhrS9BPHYKTSR1JDea7vDabEWU7jaDfN8T47VzFJmYAOpJFrqpJsh5b3O5ve+Fn+JUXYNUoQTYEv5gkyOUA+o2JiMB0dfFJ0kJeQhi3QFp57z32wiXk6G6J8nxhkoxpBKsdEg21gltrFrfeuNVtrXK+arZim5es60la2sFgt7CVEarj9jA1+IKKYVEMgt5mgzqAuRG9o3jBjgNFszUFPL0iVOkspfyIPd1MXGny23mZHvTGC0LfYFUVNQltDOqkwADHmkETsJA/DBLNZajSVG0MqmSqNLMy2EloCkmSQQALjDqC6M2mVqVFWj4gVvDYMsz91go1GTEx15XxvOI+zmXalppqQ6nUrMqkDaxWNJBIEyDhJSpqzJYBXBfZLLBRUqyXgMFeqi6QRKjQrGIBBux52EYJZ7itDKlgrKKdRfKlOmsKNMaiFHnaRMsCSTBkCAG4X7WA+DTqBTVpVNCmogYKDYFRYAg6bHltzxZzufapmjl65pFijKHNGnJnzAi1m0yJ5Ra98Bq3kZNJYKXFeJ09VSqK1VqgXyMjgCwBKyjSBccoMReDjI1eM1XRg5DFn8QyAWLBdJM+9EctpJw+hnqmWrnTp1oWU6hqHMGx354r1+K1C3lCoNQbTTQKJG0BRP13xVRSwuCEnu5G8LDeJqNPXBkqyggxNmn129OgwWrLVrEjwnhjJEsVHVibhY3ntz2xdzHCswiGpUcDckk7kyd95JvtzwDHEWBYE6gVKmS0djAImN7yO2Nyc/592Vg54iIYpamiLtG3OOQnl2xXRS50gGNW55SeX5YjVlJ7kxfl3+GHNmCJgkmY+WCNWTR8Ny+Uav/ABGYoqgw8ldQ66IMEzbvgdnc6BWLoAFQFV0+Q3BG6QTuSZMnnM4gyeVZ0aozBadlIkajeZCEiQDzxZ4RVprUXV7smbBgZAuy8wOgM/mlU2+QPwwc8qASD5vP67Efv4Yno5p1VhJ8wNpmOwE88XuL8VL1GCiVEAalXywIIWBIB6YEMNd1MARJjn274aNtZQJJPHYl8UxvECAP1nDqdeB7szbvIEnEakXgQSALg/PuTIxLlmpwpIYMAxJJ1BjPlEW0CCZJJwTbfY6zeaT6bCAPU/vbCpmCLStyBbaLYfXoMraXRk5kMIPKBBHfpiEsbneLXNu+CJQ6uAWjUdO5JNhyi2Ghwdgfy9JxxSQAbbX22PqMdEmYEHcX64w1CLCYjlFu56zfE+Wp6nABA3iRMz8r9unyxXpoQtxeb+s/v54lyuZ0GVVST/N25iLjbbAfGASWHRdoV2y5YOA038ogT2PPpcYlzXGiCsLbmZkGehgRinmM/N2CtAtYfnv8cU0cswYQomdrDT8xy9MCvJBaEZPdNZLFfMJJZVgneP7W+GK+Vly0LIUSTz/H8MT5hVdyx8tzIUDfsOXpi5wx0AKadJ2k7t6nfng2PKShD8qsolOYMGOt+2Nr7McVV0dKizmDdX1wDO8qNyRJnbnjKMmglN+c8/n6Yjy1Q02VgASNt4Hy+UY0o7kV0tWmn2/k9EWm6eU1oI5ACBN7du2FjNv7cGfNTvzhwB8BoMYWObbre30PTWroVw/3M7ncjTQ6vtCVbzCyR3LMD8huTO2C/s57NNmIqVfFSgZC6aZZ3O0xsEUmTfladwO4Bl6VRh4iFouEuVjYFipkmeXSfgSb2t8EqlGmEQN5lEGRN7yZJ6knkPSzvhE1XcJH/DWoxDU3lCJk0iI/66rn48txjW8B9mUylGqlZ3KVFJcaN7PZQsyYa0xccpg58e2LSP8AMVQu4grtyAkxb4HF3gXF8/mNLnL1noMxIqDW0ACLKAQxDCZHQjEpbmh0oowKV8qtVmdappAP4YhWbV9wvdV7mJ6AbMPSOCcW8bKpUZabFgCwIeNSNewqXIN527DGN4x7E5l6rNlqDvRYhkIG2r7t42Mj0AwQ9muGZrKIyZii6I38RZg7A6/KpJMqAYA5YbVyk0JHDoZmOMUalaouepAGo4Bq0QqGmqx5QNBJUsvXZid74v8AtB7Y5am9BaVIm2qtUYKXMg6VUrKkXDEjcADecZn2sVFCuGYVmuyMseWIBMgaT5RaLyDbnmjTLsLqJ5swAG1zPK++H2RasTc0EeP5xK1epUpoVDsPei5AAm3UiY74G0n3InUsGyyN7ktNotFviMS1soyrc2BKyLgm+zbdx2xDk11MqAC7C8X/AGN8OvBK1lh2pxapUVGqsG0CFBmSbeZgLE+pPpucUalNoDMpAY+8w3m8qOmGZFEesAzkISRNpO8b7HlFzyxJmpVtKOxCiAWMmO0WA9MZCST5IEZQbItubCb/ANLYc1UNO1hMfT9jEYIMA7Df8fqcOqKCNVhz/T8NsEWlZezFfxKNKmoVGp+XcktJuS3WZtsBiq1YMFplwoTyzG872UEz/XFM1b7mOnXtg3wVDDE1LsukggEgCN5mQBH7GFYZ1HMipXpWBXUtI+6W+9Ea7izb7wBflizwrhFXNP4OXRioMlgJ2m82n0HbEXEsx4lTzNrgk3Njzk9+vLHpXA/aTLDLJRyU06jT4g0wwI6EeW9zIMwOU4fT05Tkox5Yk9SOnB6ku2TPUfYg01D1Urm0/wCn5YA5qZIN9pntiPjnD6VI0Upr4D2UySzBiZUsvc85tbljW0uJVl2quP8AsfwOKH+IamtSytSqySVfUshHKqdwSCDMSBpv5utjr9NqaNOTx/nt/c5un/1DT6i4qNNZ+q7mL9qKrVK0uVLBRTdhIDFLagDtMbDpgVa0e7IHpjldhqBEBF5G1vwxHUpahvYdMTSpHVzlk3iKCSylpsIPOLfXphwWzDYg9/3/AHOIKlLSFmw3E7xJxKm8yYi1t5/OMED4OiAoUjyTOmTv+Vo5csOpUkCmxkrYzYTv+H47YYKZkCASSBG5G5+FvwwyksH3TqBYX7YwPmOr0gNIYQGuIiIHf9xh5zUhAYKrMLHawJsSBvGHZSuQ2rVIHIm09ri/LDXCO0IpBJJC+9HM3N+X5Y3xD8RtRXDSdK2kBT6fv+2OLmixPIcze/rf64nFM7tpk8idhivUC6SIuel/wwQKmc8WCLkgj+2+OUWUk3Mi/K/79cSs62A5D1n1tho0xcD0vGMMnghFU/yT3j+mOYkK92HaB+eFjD4JcnnXGXZEhT98j3mU9/p/cyIJxtsl7E5lFeqy0lpqpLu1SFEA2mDsbGxEggEkYjb2FcNTZqiGi7ATTLlottqpgcwAdpIxPfHyde1lv2G4A2bRDmVX7MrwjOWD1DN6VIgwFn3rdhfbd53M1D7oFMU5Qr5wsLoLU4TykBASxU+VV03OKnC/tK0UK5rwaAKogBKkrz0LpGw3NhJA3ti7WzujSlKu5pxpP8ZRo35RLSYtbbfEpzSZSMcFGmtUgwyksAk6agLt84RqtOxNitNYEAxij7S51KCGqmo16YKMpUaCx0oNQckgKF2G8AbScTZvi1Tw0/zSEU71vGYr4imCwVNJYe7ELMk/DGd4XxJM4ay1TTo6tkv7pWCBpUkkESSf5hjW3nwCXgw+YzLMxYks5OosTJJ3kk7nHM1m3rNqdmdzAljJgCNzyAHpAxc4pw5KB0ivSrEiS1KSBuIlgL9t/pijlMszyEHcnkAATfHQczZeTjTrljlkRQpcsXAGrzAArMW23na3LAyk5UhlMEGQehG2OVKcGCRbphs4aKSMF83xUVCGKaWBDHSRp1cyAVkTvEkYhqVdUubcgo+HeeeB84OtmhVpnSqa4WRADEi0g8xHPcX64DVcE5YBDmTYSd43+mJK1gQR22i+J+DVlFQB7AgrbkbR9YH9sPzmVZanhtO5AtuCbGP3tgWZ4YuE0IHiuCEHukrILfE8ut8NzjgmVBVjyH09MEs1xt/B8FhqVIUagLRtsAAYt1gYAVKszyE7YCvuKk5S3FvIZCpWaKYuDDEwqr3ZjjR+z+SyiVVWrmPGBuRTIRRAm7vuCbQNJ74zmVqFF1kkg7qbrawldjE/DEVZSGIIjtEfT0w8LvDoMmmqPbMt9nmRTqN0D1ECn409RPpbHn3t3nnr5h2LyEhQosoC2CqOQBn574zWQ4g9Gor03KEEG3YzcbEdjgjn8kWTxVYNrGoqvvLvNuYEEyOuNqSm5XOV+CEdLT0qUElb/cqVsl5Qw8xcatiAOu4ve07YXgwQGnrYWiwg4s1NRQF0Kl+WkqIEAESfj3xXqMCrWYNNzyjt8sINbboRCaQzGd7knf0mB8sSKQTKxEbxYdh+GKjMfvCTHO17Xj+mGsGi+5MQPywQ7fctIzWghZ2J6AdPniGdILbgNdiZJ5b4cGE3BkC1zb1HPCa6kkiCDaPzxgEVNCZsQoBAt+/XDlaJ02vGJ6FRiQT7xixFhcnbnizQyheofKDCliZ06dI3I2Jv2xm6C35KFMwJIMm+0iMONPaAZIkafncDbla2LecyTI5SGlSDDGJAiYJiRPTEdaloYbEf7JgDaP6YyaM3khRDItYXkdem2+OgGbSCDMd+04YwJNp/SD2xIrwbmO56j8MMZkpzT/egnqZOFjgUdAe9v1GFhaRrNN7QcabidQoh+z8Py99jy2JVfedvupyn1OLb5GlVpImXVKFRiihmqNIWALjxNCkkiTe02FsU8jQKU8rSUUa1UVW0U1X3i0eaHA1ED+YEQOQONLnU4hUp1KTIqatOuWphuRIBQ7Wki3l32GIKoqlwekBuL8ezFVlyxzVLwkcFmSkyJoQ3Y3LMi3awuTPMHHOE5nx30gNA99wCygCYbyyYMEDvInniA+zNSrliqMqsXirFVW1inJVQdVoJNrAtBJsIK0eE5jKDwsq9E02uQ5pq2qYgyx1CNrnePUuUX3NTRX4y2VFGpVL1CoDIoZBFVhIJRw0aZBiRyJvjzE3ub43vtLwPO5kqaho+QMdIq0+d7KpueW2MNm6RRijEStrbYeFVglqN8MhZu2Gk2iTE7T+WGnHcUSJixzHccw5h0YQGJsrk6lRlREZmcwoA3P4fHliEHAME/Z8r4u4DxCE7Bv1iY7/DBCpkcwzzUpksDB1AGemkXnrP15YzhxbTiNULpFWoF6Bz+uFcXdoRxsJcdVlEVGAqWlZ8xnewmANvNpJ3AwEUY7qwtWHUaNFUqRIjkbEjnb8scepJJJJJuSdz6nERbHC2DYaJJmB1wbYtJDzqQAANvpFttx026Yk9meDaitZyQohlHWDv6SP3zucWyRUPUZgPEIVQymYFzDchtbEZTTlRzT1FKWxdirrZ6YTQG0nxAZOoAxMXggRMQTb44HZt1IUgCBJIHf8Ae+L3C8gKzJTetTpwQJNztaFtJtG4wR41wNKKrWonXTePOTOkxefW/wBRvgWkxkqVmftcnp058xiFq2zBr325T+NrYc5LtA92SN/X8cWBrWVsSIMAe8LbHcR174Ybgj0nQpMzeQbdfpH1xJXUAsswbn8OuJvA8qmHLvDFQJCg8rmZvP8AbFbwjP8AxkGLg8rTvvjIS7OKb+Yzb6/v8cXeHcSen5tbDkDflsImLSeR54rVUBUkAiLCAfrz3xHmGkDy390f39MZpPkOJBdeIKf9RFYuZYlTqHKxkECDtsLQLRiHPoFWUcMo/lJt6zgcwBYAG3r0GLVakIOjfaeQ+m+Ao1wCVWrGUgxW0Qt4i5PPlJ64jeWvy7/qcTI4BC+YL13+No/c4r5q0w0/n+9sMaPJE1a/PCwzwahvDDCwC+DXez1XKtSBeq/2j/TACFUVWgAykatJG0gGSDbHeP8AEkShFLVLzSLMTKIjSwm01Kj+ZzAEQoH3jn6tfRq1khgPdO5MyOUWJknne1hiqnFHZTTZUbUQZK3kCAZnc8zuYxNXdnTJoWRz1cnRSq1EBuQrsB6kAxjT0+I1VSDXqQJuXJ5EbsCehxF7McNL0jWrgLRGqG1FJYLsZBGiTq1BTBBk8sEsnk2F6jUFolYcBtTEj31UxB1aWHMxIF74EnboWmZziftDVqJ4au2nSAxm7kcyeUm8emADD+uC3tPWP2h9SqptIU2BiTEeuBDqRB63GKrgnm8kbYdTWTGJ6OXWTrZoj7oEz0vYYMZbN0qN6SQ3NnIYj0EQPW+GsDkDMhw6pVJNOm7qvvMqkgAdSLfDDsrR1kwQqLBZypKgSB5oUiSTABsdsGF9q6oEeIRG1h+lsDM1xKqXL6zMzvzaQbbTBI7ThbYE03wwlwbO0qdZaxWo4BIZVEBZBACke8WFohY1dpwKz+WKFFenpYAAjmes95P7tiFK50wSxBMkEmPWOsWnDxWLWtcb9IxgPCogqhekY7VUDlfCLwRFx07/ABw5jbUYJ6YNmO0KAa8tA3gTHre2LYGXXcMwFjfrsYBxH4zaRB7WtbFrhZNasatSmrAXYKsAnlIHMn54zYjt5bHmnSC61poRNgZiLdT9eWLWYdKenSiQhBIKgg7m4NjuCcFDwXxEufDUT7oHMbXBM7ficUOM5fLBURS53DQR5Y9e52JPK+JbrYFFtKTIU9qc05E7EhRp8o5C0chiHjtWpUqKpLE7AtO253xWqBQ2hSQBAUnebx7u5kfXElPiDS4fzakgM0kggjYm5kL+nOWSS4FazuL3DeHeHSNZWV3uDIMryaNxMNOox2jm7hfG3oqQkkPeGgrP/GOne8CdsAaWW1OC5KIfvRJ+QvgzmFoM48OrpWyjUh+PuzfncDnjP3C75TyDK1cGWIHvbCwntG1sT0KS1SND6dLADXY3O2pefcxiLP0VRCsy0knoSTy7Yc7roACwpWY27SfphgdrQQ4hlKymQCfNAK38w5RvIPaLYHago8w0knUZt859MRZHOeG0lVYysap2WbWItfpjUZv2sYr7g1cizawBzgNtO2+2BkO2KVGWp19IaWm8gfp6zhq1CxXnJtF9p5YLcQ42ajWSmgZQGUIsWMgjy/G/pjZ+x2YNddNWjl/IAJgaj0JUKYB6/TGcmldDJJulyzzmo5DQfKwE7QcSVM2WsBfmZj07TGPSeJVEehmR4JpmmNJnTcxqMReIi+x1DHnzZSoBqZWVW90Qb9D8pwIzvkE4pZKbmbRt0OH5GmGclphQP6fniKmLlhsDpPricUgLmASDH0w4reKLJy03D27D+uFir4c9MLGB8y/7KcIo5nxDmHqAILeHpLbE+YNytAjmTtgxS4FkqTa3zDCnvoqBAWGxgIxY7EGwMes4wtKsyzpYiRBgkSOhjcdsJFmNIJPQCekbYntbfJ37l4DntFxgVH0UyrU0nQQmgBZNgtoEEDYTB64pJxZxRajyYgkkkwAQQFGwuMT5b2azL/8ApEW+8QNu0z9MSUfZ4qT9pcUUEXLAkkxZFUlnO+wjqwF8Mq4FyBmLMZMsTA6k8gB9AB6Y01L2aphQtatpq89yq7EiyEsYJESACDfD8pxGjlqQ/wAuhqtYVCXLrYSRDaQeexgmNsHuLZuk5SpkldaRprKsWJNQ6tV3iQthYQSpjcHBnFxAqZi+LcKNEDS61FImV5XiCCJ6Yhy2QZ1LMQgAtINz8Nh3OC3FuI1AoKs1/MDGykW5c+R5yf5caXM5GnRytDXTUV60NUYySIEnWiNElitoEAnci62zbUY4+zdbVpJQMD1J79P3GG53gjK8AhkMQVjntIYgjubgD4Y1PFuMOKNHw5halRqpUS7EzpExZIYL3AFyd8hks9UesW1sASXaGMdBbaPdHpjWwUhHhbxaDFjeJ22m5F9+xwk4XVFtN9M7jpPWJ5RvjQ8L4tqUvV8OA/kLoouBszAXs4gHmD0xqfZ3iWTCeJm0pxVreFTK0gssEBbVpAJ8xgW5rjbmbamed0+BP5SxAkxAIYi3OSAL8yQO+LNb2aqRAqUT/wBwNzB3PICZ72nG39psrRbN1Fpoi0kVB7kAvBY8pJiBJwTr8Lo1Mnk61LLjXXr00LqsFaRd2Yn/AGQsCeTCb4pKElFS8gwYVvYysFTQ6OGXqBE3ncz8O/xmyfsk9IP4muIH8RYCqQRYNquSeUdPh6LSPDaqZlqFFWOWVy50MACoe3m3uh27Y8/r+2QzQp0qiVveAGl1ALMYErEC07Yit3cO2KDWfpq6Cmje7TAB1Ay5iSTJMkmCIxi//B1m1gvS1SI/iDkTItb+2NpwzJZdmAoOz1ZllIiAjAncAgyFHW55jE+Z4XS/iMqmoygygAJ1dJ5sSQMT3qGEN6W78xhcx7PNC1PFWDGrTcqTEcxMzYmB1gYu8Q9n7hUqo0xDSIAESxhjHpuYxWbipVCoZireaAikCLaiA0EzF/TBngObpwsw0rJZwuncgqyqLEmCN7AdTijclkmoRdAzOezzeX+KkRBBBBF4NryLdb45lPZ8+YmrSDzqEg6TYyJ35m2npvj0H2fq06mbaiwpVUNKQ7MCUCtbTImTrMgfyjvBviPD8vQygSqtIVSugVNDQXAuxKqSNib/ADvhVKTSYz0orB49m+CFgGosGZQPIwM8wY31D4zi23suSoAqjkp8j+UkTBBgwJHmgCNzbHqPt7wCm+UNOlRUVSJUoAJZBr0QB5pVHPqBjzrifspm/DpImXrMVU3tJ1QYCfd0seux+TW+7F9NAatwCktmryVMMALERupAIw/M8Ko6gEqMwIgsWAC36BNvh0vjnGqNUVPBqU/DMhmBUagzqCNRiR5mIna8xtgMMy6FVdmCFYiJIHZSwAPaRg5fcNIIjhCkkmqAoHQ3PygD8O++CXD6qUa6vSfz2GlmI1LAESsgzvBAvflgt/hq2TNdEL1TUAbSXspYgqoVQxAPmtPOMb+vmClREYAatQJ6Mon4gm1jPmUwRJCuT7h9NMyWc9pki6g6lF7EkXidLWNzYwcVEzNKuhEmJi+oQLSTBAEcifTe2I/8S6BpVErCkAlRtFRiGkOsEQQ2khk2sbq/PYLSztFKsVUHh7HSTHZrk6ovbv8ADA2qvcZvs+Axwj2ToV/ERNWlGDGo+oatU2Ebi3TmL47xD2RpKVHjUhUWAEJqFQpYgMRp1Aci0gdxvjY+zD0FyzDLMGL1CjEXOo8zz9wAj/j3xDxHhGfq+KlKlRq0HBCtUqFW0sOY+6wn84HKXqvdQfSi42zzLPcFWm7I4q6huUUMpkSCrRdSDIPQjCxs6XsjxZBpRiFEwPHQ8+8n64WLb15F2rweRjBj2RE5umDt5jHcIxHyOOYWKPgK5D/tXWZaZ0sV22JH3u2Mjlml1m9xvhYWDDlGmEc+ZzMG4EW+WNBxIeVv9uTBHYkmSOhsL9hhYWKa/L+LFiZfK0wczSBAgvSkRYyUmR3x6Pm8qhzOaBRSFdQsqLA0qbEDoCzM3qxPPCwsQkNEzJUEZ2b6aQK/7T4Z26fDGY4Wf4qDk1RVYdVLCQeoPTCwsMuWDwajJXz9JDdNYOk3E6W5bY0nsQoahSDANFab33CE79TfCwsTkFAzj9Q62EmP8xaegt+J+ZxqeMuU4RkyhKkZeQRb/wBIdMLCx19R+mP32Jx5YSqZKnT4JUanTRGqZDW5VQCzGjdmIHmJk3N7nHhfDDFWnH86H/7hhYWIeQrhHoX+HeZd2zDO7MQFALEkwAIEnl2xpeM+5V/41D9BhYWPN1/+RH5Hbp/7MgT7NUFGVzBCiZjYbahjH8fqstXMBSVEUzYx91enqfnhYWPQ7nH2KtDMOKyQzWAO53Ogn63x6RwX339V/BsLCxOYyHcLH+cyH/tj/wDS/wCuNpn2hEI3gX/+OFhYSXCCjxv2wYnMV5vqq5cHvZt+uw+WM57QKPEJ56FM/wDcj8LYWFjqj+hffkm+fv2JfY8xncvH/wBVfxx7nxIS5nCwsQ1ikOCh7ZZdDwvNEqpIpEiQNwRB9R1x4tnqhKIxJJNJZJN7BQL+lsLCxVcIWR637BIPsWVMCTRckxeQygGeoFvTBqtUIFSCRc8/92FhY4e8vi/5OmPYF1HM7nYfhjuFhYUof//Z">
            <a:extLst>
              <a:ext uri="{FF2B5EF4-FFF2-40B4-BE49-F238E27FC236}">
                <a16:creationId xmlns:a16="http://schemas.microsoft.com/office/drawing/2014/main" id="{A4B289C6-468E-424F-B669-0F05C2E50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5365" name="AutoShape 4" descr="data:image/jpeg;base64,/9j/4AAQSkZJRgABAQAAAQABAAD/2wCEAAkGBxQTEhUTEhQWFhQXGB0XGRgYGB4cHhwcHB4bIBsgHBoYHiggHiAlHxkeITEiJikrLi4uGiAzODMsNygtLisBCgoKDg0OGxAQGzImICQsLCwsLCw0LCwsLCwvLywsLywsLCwsNCwsLCwsLCwsLCwsLCwsLCwsLCwsLCwsLCwsLP/AABEIAMIBAwMBIgACEQEDEQH/xAAbAAABBQEBAAAAAAAAAAAAAAAFAAIDBAYBB//EAEEQAAIBAgQEAwUGBAYBAwUAAAECEQMhAAQSMQVBUWETInEGMoGRoRRCscHR8CNS4fEHJDNicoIVQ3OSU6Kys9L/xAAZAQADAQEBAAAAAAAAAAAAAAABAgMABAX/xAAxEQACAgEDAwIEBQMFAAAAAAAAAQIRIQMSMQRBURNhcYGh8BQiMpGxQuHxBTM0UtH/2gAMAwEAAhEDEQA/ANInDMT0+HYJrROHeAcew9V+TgUIg8cPHTDhkB0GLwoHHfs+F3vyNtRR+xDC+yDoMEPs2HfZxjep7g2oHjKjthfZl6YI+CMLSvMjG9QFIGnLL0wvsw6YIMyDmMNOZpjng72CkUhle2HDLdsWGz9MYjbiiYNyBgj+znphfZjjj8WXtiE8Vn3YPK1/oMa2YtJRIw/QcCa/GCCZhY6/H9MVK3GWiQywdN5idURHrO3cY3xZrNAwPXETUp3xlanHqgMtI8p2+G84ZX4yQfMxA5weXy9flgqvIG34NUaIxzQuMlW4umjXrLco1xe3eBExO2H5bP06k6GDxvDE/TD4/wCxNt+DVllHTHPHXtjF5jioQqmpQWnTaZkwt5tcjFmpnoU+6GEX/Hc7RHxwGjJmpOaXqMQPnB1xnFzuoi8D0Bjcevf54ir5js1/3y/d8ZV3Dk0bZ8dRiJs+OuM4KoJ5j1Hr1I5DYfnhlSsvIzfoZ26atu/9sNcV5NskzR/bJ2v6YjfNHocBKVVtYUARGotDRHSQD6RiPOZgoNMguYuCdIWDN9Igz+mF9VXQfSYdao8TpPzxXOYY2Ak9iDgEakEM1wRJZXBi036fHCTMpK62KkiQXJ2OqCBEkW74V9QkH0L7hhswe3zxE9c7W+eByNT1CGJO8gH9P3GJTXECwJiQYqGQN+Y9OlxeMI+qiFdNfcn+0HthYr+N/sU99RE/DXhYX8WvAfwqN63G0xE/H1xjBmE21Gel7+npb54frXTPP0J/Ceu2Demimyfk1T+0QxC3tJfGeKwLsvoAZiJmCB/TFPKZkLqFQ+ZX0zG8xG+2+Nv0/A3pS8moqe0DfPDf/Mudj9cAlzw/lnuYM/8AEKbjvhPxHn4YiQkyL78oN/6YV6y7IK0g22fc/e/P8MQnMPzJ9bD8T0vgTT4mHXWpUU9QWYNmNuQAgdf2I6urw/FZxpNlUc525x2n8MJ+IG9FBvxSfvxN95+gn9nFZ8y0xNuoP5EDngPRqoqk0SS4OghwrGENxAFrCxg745VrsQwIKypEzz8oBBA74aHUR/qYk9KX9KDIrsRZgO+3e8enLvitm65enVh7gFQYIk9Np3wFy5KtLNFOBIjVO0+VZM6TaegnEgemoeiAxIq+SWlmAED7t7EyfXEtTqb/AEoeOk1yx/EOK1PD8QAjaSJ8ovPuzzBF7c8R1eLsoaCZkERuAphgZ5kTzPwxGKetvDp6lmBBKyCW1GwF4IH/AMoPPEmXqq+qmU8pmDpi4K9I+9q+g6zJ9QP6aIK+aJZpadNN1vtMqCY/4hhJ6jEnFmJoUWphkAKGNiQoIE82EGx5xO2Ohab22DTcb6YNzJvfr32F8COPcRFqdMnSAATabCItyj6RhVqNk51FBDiVav4lSxNLVCCF6NIOm5liN8QUcgGJ1sy6J06RaWGoTII5/PAQZtyApd4FwuowPhNsM8RmmWPW7b/Png767nP668BzimRgOAxVdTNDHe7WtG/lvGG8PK0zqVl1EFiJtAB6xyJta5wCLWm/qcORCe/xGNvdUK9es0G6mRcuKpDQw1rH3SGGkTeZ3tETgjoK0vEMrUL6GWDyeRcm21t5k9MBuEcXalCVJakdgN1kzKzb4d8aKvlVrytGorLKsCD5gsaRqHIjoYPa+EerK6fB0aUoSWOSBWYNUIK6UjVKyZ1MsA8uvLY4jR6qDxAR4fiKNTSCyQELIs7Spm9jGIsvJBlQzEKCxiRIE+U3nlJM+U9xiSvTZlLupF20iNM2MlQxvtYdhbDrUa7j7Uy/9qIOkrqckGxNgSg0gCL378scp11ZGefKpgm+8CSJvzwPyWaXy1Sr6yCqGLizAloES2+rkJiDGHFqgJUD3oKoFYrIjSCIvAAG1zHXDLqNSPcHpRfYloVPEZABZiJkHYkyfkPqMdrsYBuNUkCNhqIHOeX4Yfl18XwBpZZ94gTGkEwVaCdVhuB5jq3xDR0quppltTgEavLpDCAIAURvJ3JnnikeskpXIV6CawcbNN1kxFpFrWMjt9McfNyIIB9VB/HEeZQsB4SMWLR5mEFYExAFwSNpsRimJ1FGXzBdVmBsDG4jnA+OOla2hLki4aq4JWK80pn4HEVRkmyIvoX/AP7xO3DahQVNJ0FdU/7bXIJmL7/HYYp+F/u+nTfDxWjLhoRy1FyWNVE702J/9w/mpwsVYXr9MLA9CH22D1pBilJBAddbHy7W6yIvI/fSyKZiA1Oee/oCJncGTywMNfSC3ukLeFCRyFmJJ6CwJnFNMtVqVDpqnSosZIBA3E+8bA8vu483f5dHp34QczCOoJGiwtYAH/seYFulz3w3M54XWlVKsu6sReYupWNwdgDv0M4D8R105BUaiBJaDuQRdpa4OIcnXV6NR2YfaABTAYTPmMESPe06R2CnAlNYrIUn3QSWqakgsTAUkiRqBE+XkYAnEuXy58ZELeQFg/mgQpGsrIJ1b26jFTPVho1L5RpNMibqy6bC/oB/ywquV8eglZn0I7ANImCp96J82rp1YYnLVobYWMvQ0o1JDaq2oPMhLwSQQPehYE/y9cd8VQaO5VXIUNBYqplhExuWAOKGb4zSYPDkXaxg6fE30hoLLqUNyjV6k0TU/hIbmszNqedwQp06Tz806vhhdzZuA/nxTWnCNpcKSWAOpgwklgbkkgC+3a+H5/OJ4qBpLsCdSnk5EesOsyOROKPs3m9H8V6esFDTJILQQxU3F7reZ5H4XuI5WnVdK0Mp3GllUab7SecE899ueJuWaZvcjzVDwk0pGoHUW3O2ry9PMhE7QJx166hHZgNRPvAKzAzJgTABgtYCeUxivmA1Vy2pNKLBcCRCmDENfdj08pxSVhUL+Gp0orNVfkGUkQIAEEKdI7kbYylimKwoueqVF0qTFUBdZEhQwN55tBmB/N2nF85VhoWo21MqIBAcFlBkA7Wbrv2wGOVq0wEqkPUQaQqxIEAxqkDURN9xPPFsZtKFArUId2bYfe5N22vzut98G74Ebrkir1w5WnTZWZyRrJiABN2NoHTtGI8zw7JqZFZjBOrzKZjoVH75TjIly5iZJtP9Og/PFlcooMkkn1x16PTy1Fa4OLV1V3J82FDHwz5R1MztMEDqSfQdcNooCRqbSuxIEkD05+g/pjoAJuWvc3n6E3xG2Xm4O3QD9MWfRz7NEN6LrJRQGHYvHlIAZT2IMET15dMD9Q/LbHfsgw5MuBzPzOBHotTyDdFLkYeu+LPDuKvQcOhuLwRY2IuP+xwhOwZviZHyNsQVD1A9Vt9Dv88T1enlBZoaMleD0PhS5fOyyMUZUg0pAsAC1gBM+fzAiZvGIuIZBlo+dPMtRkCzFgGGoEGFPlvHrjB5N2QiojFSplSCJt2NzuL7bjHonCPaSnnNNKuqrVvvYOW0A6TyJGqQT9618cUt0co7tPVUsS5A9FSr6tBI6Mw0xba0wL9LbSd7dAmUp2UvMBiSDoQaiuknlJiQLjphcX4a6OVEpSGggrDBZskhiGBIPUiY5m9CnUXxUKMvuuqhrxq1JZV5kCYAMmI3wdylwV45Lao9Sma7qCqCZPvQaaqLWCgaWjr5R6X8qp/zFMkagQhY20e6Sms7mFBAHpFsDK/GQyUqKr/qU8vlWBt7rDVp6g+It/0OLGX4ipzTUlXUKmYYnUwN2OnUAF2CgQO2/PByweBFCPtKpW/hrBZTpJ0s3l3Ery2j0OIM7n7mPIGZW1lWYrIefMtrhjbVcKu0Wnp+znjK9ZATD6TdiWtGwmdM8gMQcZ4jReoRTCmmoC+YmdUaVJU3MXAgEfHATaecjunwSRoZQXplWH8Q2kgyxCqPKVJMfEQelR8wA1RagNIsoIRYIjePKDAsDFz88TcTztNT4NGDTekoMSSNPmQggECzEHvHQjDMrlhmc14c+Gqr4jlFWwB0hQDbZt+mBGV5M1WC3SepSAQVFIHYHe+5WeeFhVHVGKU9GhSQNVBGYwYJJ5yZwsI9NsO6Bkcyw1IKKhUdYBZYadiWYCZkRO28Y4nCqlXMU6VpcyC1xt5oj1ttdgJHKhw6sxbTIAbUsixGuOnIECe2rrgvk6NX+ESHR0axiDcGAJ39OgxZtpYHikwkkZwU58rUh4dQEb6Y0GAQRzG33e+KHtJw4CoxoLIUeJuNckkGR7x8wMW2I5QcEfFRa5qKWU5qKgSYWSTqFhutVWBk7GwvgX7QakZKyEyvlJO+ncSOhE2wkZO8BksZGcQBNNX06PEioEMCWnS9jBjy73HzvSoQiOPdVYY65JmYAQBZAhj2sMR8T4o+ikFAGn70GfKSQJmy+bbsL2xbyQqZqm7JRZm8weoCALyQIAEm+5vCgYOayK2rBOYyjVKh0CbSTIAHxMDBn7Ay0F1AsBMgLIMWBUyJiYIi8jE7IKVCnSqEqKrEm4ghABJIYgmQDOxAF8FaOdp0KLsVDafLTWSYkmbgAbX1Anr0wJN1gySvJRz9AKC5UBIlQqqJAn+URJj5tyE4WYp1Yh5NFCFFNPKbhYBGk2BtHYemNPw32dpPUc1q7GrSQIUWYQGbAmdRABHlgA7TbGX41xmqqLWyxCUiz0wwQEEssqR4oLBioN9xbbCxlboaSpFnJ5htZapqRSpAQiBEggqSdyLRAHOb4ZwetU8LyqoRlCwVsSCp1GBdRMmT97pGA3BOJ1K+eFTMOKrMhU6wIPlsFWNIMjaOvM41r1WNJdSQaIuzGDuVEqpBJmQDN74ElT4ERDmqoo0hUqEaybQLk2ljqkwBJ3J/PIZiq9Q+Zp5z3j5Rqk/HE/Gc29V28Qm+hlvy06SoMm3z2M4oB9Jkfv4TGKwjRy6sm8Imy9HSSZnl/bE+rFYv88WsvQqOjst1QDUdiAYj67nHfpdUtOO1o45wbdnJwi0bnEKztcmL26d/3vh4diAu8RAEk29MGXWy7IX0yVqoi+/b9MKgSzqigy2209pJsB3xWgwTBLA6bCb2/fxwTyvD8wAaikAqJMP54kXhTPPltiOp1M5Kmxo6aGZzhlamJZQAN2Ld490+cgTyBw/O5DwgJak5mCFfUQRvKkD64o06NSqTB2G5J+Anr64uZnglZYLIwWJ1aTHpBifh/THM5pPLHbi8IooQZ9bn8hhoN+2JANP4XHxNjviNjf3ttzH54exTZey/HtRFLMtAJjxG2I0FVBnaLeY8vmZqJTWzMi+HqNRiKQhEEkQyra17X27YxRJPMx/uO/TfF/LcQJBR2keGaaMTZQ0T6iAB2gYlsrKOjT13xML5TiFJDW85UmpTNMU9UDQxKqdQkeU8rSAeV5cnxBW11NSlkcHXBAUFSigLCrJKsxgC98A+H5LxKoBYKJZybGNKk7SLQOuO0qtMU/DHiGWDsQqhjAIURqOxZjPfBaT4LQmpK1waujx/LigtMspbWzm0ruTPO0wPjgNR4kfs1SWuaoQVAWM6B4kgMARAMRa/zwHWtl6aQabVCfKC7lQBcn/TIO+Jq/GQVCeBSgkt98ReIGlhA32j6nG2eB06Cbt4ysKbiaYVChRQSDrOqLiPxubYkzHGnpVD4YWnpXTpF7X5HfkAfTlY585hhU8WloQxJRXO3/GoxYgz1PPbEimrVrio6aFdgDqWRptsDvYfXvjVnPALx7l+shqsX8Nb9FgWtIA6xPxwsFUCgALUhQAANQtFuYJ+uFifrop6TBOarUqDAUiPKVh9NNhA6iecn7oJ62k06WeoLWVmBYGT5gRDEWIFMiV2tsemIskmV0l8y1TbypRgktJnWXPlMRtbb4jqFI1XhUmSYG55nZRFuwjFdqoLmwhxfioZwqCUpvqVgNJ2vt1Nz3xYy/HQBVdkLmxQFjY9TeCIEbHb4YIcP9m2eftA8M2KKPDGocw2mdIMCLT71sE89Wy1Ol4GpXctoFOmgdnbkArSVgn3t7EAagMLSaoNy5MroSoou1SrVcDUVDhfRZGwF97EfA7lFqUqCpSyxZhM+7Tk2gwJJszXJ+F8Hs1kIy6ouYqIaZGtKaatBI9yADeWi4BsT65/PMiEh8znwADJCaQDaJJUQDO+Bh4ZnjJzi/EjlhSC0yibhWZZk6tRi8kW8w8sMLTiHMcQOap021U6Ss8u1Qazo1FZIM+TVIKqJJmSOYd+Gu9RX8WpqInVW3SxKgux89ryAAOmwxO2TY01ABamJJqNAnUULbmSNa25+bvjYTA5M2yZ5KWbaqtRayGkEfQpUtVplQSKZuLQY6OIkXwC437KVAfDp6iGhqSb8/MDHuhVaAdN9rY77PVimYp0jUlnRtKhQRTZkYg6ut4kdY9D/BMpXpmucxVUU6tLSWV2NQMplGEiLSw354mntyPW4w1P2SzFOvSWoFpmQSSwOkT1Hl1Rss37Yn9ruPXXL0FHhIDBC++WJLNubMbiSfrgsOIeDTp0Ax/jOdZ1TqLAobAwIle9rgYwwBnzLpIBUi4MyTcdto7YslbtkJvajiVCeQUEmSZgddrx88bLKcOy2XQOc0DmBHk0mL72aNheGHwxjr7wO19sTZQrLA6iSL6Bt2/f9tOLfc5p5i0GeJ59W8VTTUk7VLTIIJ0iwvcTe22B4IIgA+bnvbqfWMNpBPNOrVIMWjTBsQRygczv2xdTKJVNNNLqWI1NNhtvYx6x1xsRRzqKilEg4blBVDamsDyMGe8iMbXgHstQaiWWoVqXEFxp5+8JLXHOBE88S5ihlKFMUUp63C/6iVSRq6nkTN4jEHD+DvVRnUpC7gtBsJ2/XHn6nUPU07TcM8us/XuJKUo67glvVfpTePjj/wBMvxjK+GwMzMwf+MyY/P0xHwrL1vfVmQOukspKnfpF5jkfnjT5fMZT7OzvVqCoCV0AC7Dbkbd55HGZbjLAghQQeUfMzb8cdenqOaarjyqv4Aa1VFJJW/e6NJwfh+VSmfEqVtZ6Isdo3JHyxYPG6oALVyFWPeMj4qQdXxBwGb2rmgaZy9HxDbxQmkgR/tiT327YztTMu27D4k8vXEY9Nvk3qZzi6f7f3C9PUtNSry1ab+Pn5Gj4h7QJXE1GLOQRpNJYttLKfrFuuAaxqUO0AsAYiwJvvzHc4qvWPKDItMR8P1xIDIMASN2Nhfff0+mOqGmoKo8FNtO39Xf8ktQiyBixHMi8fWB9MMd9gLyYhRMwLWUbxheZXvoYMJOltKwJMGQsb/HEYqAEEHwyBsDMDsdxtz+Z3wyYVCghkK+kOCYLKUmCSgYEExae43HKdjs6PB6NOnR8NtQrNq8UqGbSEeY6ebykevPGCSuILGH1A7iSBq62jee1sEvZ7ixy7e7rpkGVLad4upIOlrATFx9EnFtXEvo6qg6lwF897OZVakVajMNUBEVySSOoiOkx+uJsnwWjrDpT8qhh52EbECRUeYDdRvPmIjFg5RcwGzDV2CkLTGnkSv3tRADB6jTytPbFzMZdl0tRrAFHA/jEAMOe5DNPUAzqPO2M5NrB0ryYjilamK1MQwUAavulW6A7wCF2MmN9sbvhFGlmKbVFIPiViAeYVfdnmDpBPywNzlJasLnKtGoyWVg+kw3dFA6EA2PTniAcFoqoWlUqTqY601KVEWkxp2tI+V8JqLHceK/N2Mbn69DxHhVA1GJZ9uUwekYWH5jKKrMviLYkXWpy9Fj5YWLEnzwRcJ4TVzJbw0LKgBdrAKvUkkD4TJ5Tjd8B4D9l/iwGrCdDtVCoqlTHuk7gxD7mbWwMoZLM1iiOdbMZjxgoldM6USFACxJg9rnHcxls0abKgFGlqIJY1SagN3g6NUaQTqgEiYJmCrdlkqL2Xyb1SWmjSoAnU9Nf9RifMofkpM+cGDBsYxeydNEbysERHkk9ZBRWL8wSCImIvGwoZWtVp0BUfL0gigKGZYXUROkDygTc3mNRgjY1eOcTmiDopKzmCaemIUwbqZTUp687RAOBYeC9/wCVevXCVX/y5YgAEBmqATEBdTADe2mwubghOIOxzdRMvUmlJKmJACgMZBsSGEADmBEchnFeI6lbX/EJOtCo0oNJKaQNyFktyJmdzOKPC+IFW1gXQeIADGoqZidwAASBzjvcV3QthHjKAVF0sXUKzDUSAtN5YC5mQW//ABF4xIFesERQpZwqKQQq6qZYKZYxARiD3GBHFM0NWjSNAEJsTpY6gQeUzI3iYGNJ7M0SKdSuCAEUBoUkhZUkKTZVUSf5idxAxuEbl0HvZ7hIyTU6tfTVqPqCikQdMiFPmtcTFuV++pz1ZqgIFFQY8s+beQQVWnA367TvjF5rhOYZETJpWqPUUOZaCizJOkxpLFve5XA3xH7Q5/NZSswZg2pvD0FpKSsrvs1yTJvIsOU2nPI7ahgy3GNDvWJYq61BAAGmI0t0gyth0wKFRZIE8v0/fpi3xmqfEYMqCoxLtpJ0y1/vX5zE8xir4D3IUi1ptYCTE72vjoWDjlbeRwuY25mfri3RpkjSodgNM6JMTzi14Xc4o8oUG+/K2D3CcktQEMERXELUDgG1oVWN59PiMCUtqsRpvgrVKiBdOlSxaSxMGALC0LM3MYIcOoHLsjV6brTqLqOllOoDoJiTIE3I6YB1GCsQ6+6wESY77EWPqMGM3xjWi0FpBKYqMyBV1GT90bSJtzPrGBJXgSUbVPITzvHcszqtCjURbamLajefuTEbX1DnbEeZ4sif6fmfqTtHS0D1vjOUK9RSdLlQQdUW1AmCDyIxap8Jd0VjpQbku24PulUWSQRz23k3GJx0owVfy7fzIz0NNy3NJfRDMxmfFBJJvM84A5D9bfHFZa2+kQNh6epw8ZWoWCKADECDAjeTfnbbDTl2EIwUMNySOXU/D6YsmuCiUUscHWBkALytcX+RwzRYg7k774fWy4DiWEAWOwJ5QD2/HHFQlTDGB/KbQOs/u5wQpkoqoqzpBbYSZj0jecRqAWttYmx/sPh1xGz6ibmF3BtPboB1w9SWNwu077fH98sY1UdqBtJJWB+Xw9MdpwYt5Y/PtiEAkwpIv1A5k74e0zAXYbyL/PGNXYezg3UARvvy6/HDmUR5p5b8/mI+uJaPD3KK2pbknvbkLb2I5YrqSX2IHVwQPqN5tjWhMN0nwWkz5S8hQYkAkAxMSBa041vslxSgAEeirKTLFlXxA0gkgm5Uk7GxA5Ywoq36Ha2LuWzzU21Aw0HYWg7gjmDznCyjfBXT1HpvKtffBt5y4apVyoXzAiV1rzMgaoYG24+G2KFXjBWn4hhWpVwjKgBDLCs8A3Bh9IBJuN98WvZ/OZWsFEqjGU8IGLkSGQwAOdup5887xKipNSkF1KargsdSlmAFyvIhiOZHa0mMb3OzulJOKceAvxLi+TNViuUFUE/6gQ+bqbOBvhYq0KjFVNNKipAgIsr8D4ZwsXpkbL1XilLhrS9BPHYKTSR1JDea7vDabEWU7jaDfN8T47VzFJmYAOpJFrqpJsh5b3O5ve+Fn+JUXYNUoQTYEv5gkyOUA+o2JiMB0dfFJ0kJeQhi3QFp57z32wiXk6G6J8nxhkoxpBKsdEg21gltrFrfeuNVtrXK+arZim5es60la2sFgt7CVEarj9jA1+IKKYVEMgt5mgzqAuRG9o3jBjgNFszUFPL0iVOkspfyIPd1MXGny23mZHvTGC0LfYFUVNQltDOqkwADHmkETsJA/DBLNZajSVG0MqmSqNLMy2EloCkmSQQALjDqC6M2mVqVFWj4gVvDYMsz91go1GTEx15XxvOI+zmXalppqQ6nUrMqkDaxWNJBIEyDhJSpqzJYBXBfZLLBRUqyXgMFeqi6QRKjQrGIBBux52EYJZ7itDKlgrKKdRfKlOmsKNMaiFHnaRMsCSTBkCAG4X7WA+DTqBTVpVNCmogYKDYFRYAg6bHltzxZzufapmjl65pFijKHNGnJnzAi1m0yJ5Ra98Bq3kZNJYKXFeJ09VSqK1VqgXyMjgCwBKyjSBccoMReDjI1eM1XRg5DFn8QyAWLBdJM+9EctpJw+hnqmWrnTp1oWU6hqHMGx354r1+K1C3lCoNQbTTQKJG0BRP13xVRSwuCEnu5G8LDeJqNPXBkqyggxNmn129OgwWrLVrEjwnhjJEsVHVibhY3ntz2xdzHCswiGpUcDckk7kyd95JvtzwDHEWBYE6gVKmS0djAImN7yO2Nyc/592Vg54iIYpamiLtG3OOQnl2xXRS50gGNW55SeX5YjVlJ7kxfl3+GHNmCJgkmY+WCNWTR8Ny+Uav/ABGYoqgw8ldQ66IMEzbvgdnc6BWLoAFQFV0+Q3BG6QTuSZMnnM4gyeVZ0aozBadlIkajeZCEiQDzxZ4RVprUXV7smbBgZAuy8wOgM/mlU2+QPwwc8qASD5vP67Efv4Yno5p1VhJ8wNpmOwE88XuL8VL1GCiVEAalXywIIWBIB6YEMNd1MARJjn274aNtZQJJPHYl8UxvECAP1nDqdeB7szbvIEnEakXgQSALg/PuTIxLlmpwpIYMAxJJ1BjPlEW0CCZJJwTbfY6zeaT6bCAPU/vbCpmCLStyBbaLYfXoMraXRk5kMIPKBBHfpiEsbneLXNu+CJQ6uAWjUdO5JNhyi2Ghwdgfy9JxxSQAbbX22PqMdEmYEHcX64w1CLCYjlFu56zfE+Wp6nABA3iRMz8r9unyxXpoQtxeb+s/v54lyuZ0GVVST/N25iLjbbAfGASWHRdoV2y5YOA038ogT2PPpcYlzXGiCsLbmZkGehgRinmM/N2CtAtYfnv8cU0cswYQomdrDT8xy9MCvJBaEZPdNZLFfMJJZVgneP7W+GK+Vly0LIUSTz/H8MT5hVdyx8tzIUDfsOXpi5wx0AKadJ2k7t6nfng2PKShD8qsolOYMGOt+2Nr7McVV0dKizmDdX1wDO8qNyRJnbnjKMmglN+c8/n6Yjy1Q02VgASNt4Hy+UY0o7kV0tWmn2/k9EWm6eU1oI5ACBN7du2FjNv7cGfNTvzhwB8BoMYWObbre30PTWroVw/3M7ncjTQ6vtCVbzCyR3LMD8huTO2C/s57NNmIqVfFSgZC6aZZ3O0xsEUmTfladwO4Bl6VRh4iFouEuVjYFipkmeXSfgSb2t8EqlGmEQN5lEGRN7yZJ6knkPSzvhE1XcJH/DWoxDU3lCJk0iI/66rn48txjW8B9mUylGqlZ3KVFJcaN7PZQsyYa0xccpg58e2LSP8AMVQu4grtyAkxb4HF3gXF8/mNLnL1noMxIqDW0ACLKAQxDCZHQjEpbmh0oowKV8qtVmdappAP4YhWbV9wvdV7mJ6AbMPSOCcW8bKpUZabFgCwIeNSNewqXIN527DGN4x7E5l6rNlqDvRYhkIG2r7t42Mj0AwQ9muGZrKIyZii6I38RZg7A6/KpJMqAYA5YbVyk0JHDoZmOMUalaouepAGo4Bq0QqGmqx5QNBJUsvXZid74v8AtB7Y5am9BaVIm2qtUYKXMg6VUrKkXDEjcADecZn2sVFCuGYVmuyMseWIBMgaT5RaLyDbnmjTLsLqJ5swAG1zPK++H2RasTc0EeP5xK1epUpoVDsPei5AAm3UiY74G0n3InUsGyyN7ktNotFviMS1soyrc2BKyLgm+zbdx2xDk11MqAC7C8X/AGN8OvBK1lh2pxapUVGqsG0CFBmSbeZgLE+pPpucUalNoDMpAY+8w3m8qOmGZFEesAzkISRNpO8b7HlFzyxJmpVtKOxCiAWMmO0WA9MZCST5IEZQbItubCb/ANLYc1UNO1hMfT9jEYIMA7Df8fqcOqKCNVhz/T8NsEWlZezFfxKNKmoVGp+XcktJuS3WZtsBiq1YMFplwoTyzG872UEz/XFM1b7mOnXtg3wVDDE1LsukggEgCN5mQBH7GFYZ1HMipXpWBXUtI+6W+9Ea7izb7wBflizwrhFXNP4OXRioMlgJ2m82n0HbEXEsx4lTzNrgk3Njzk9+vLHpXA/aTLDLJRyU06jT4g0wwI6EeW9zIMwOU4fT05Tkox5Yk9SOnB6ku2TPUfYg01D1Urm0/wCn5YA5qZIN9pntiPjnD6VI0Upr4D2UySzBiZUsvc85tbljW0uJVl2quP8AsfwOKH+IamtSytSqySVfUshHKqdwSCDMSBpv5utjr9NqaNOTx/nt/c5un/1DT6i4qNNZ+q7mL9qKrVK0uVLBRTdhIDFLagDtMbDpgVa0e7IHpjldhqBEBF5G1vwxHUpahvYdMTSpHVzlk3iKCSylpsIPOLfXphwWzDYg9/3/AHOIKlLSFmw3E7xJxKm8yYi1t5/OMED4OiAoUjyTOmTv+Vo5csOpUkCmxkrYzYTv+H47YYKZkCASSBG5G5+FvwwyksH3TqBYX7YwPmOr0gNIYQGuIiIHf9xh5zUhAYKrMLHawJsSBvGHZSuQ2rVIHIm09ri/LDXCO0IpBJJC+9HM3N+X5Y3xD8RtRXDSdK2kBT6fv+2OLmixPIcze/rf64nFM7tpk8idhivUC6SIuel/wwQKmc8WCLkgj+2+OUWUk3Mi/K/79cSs62A5D1n1tho0xcD0vGMMnghFU/yT3j+mOYkK92HaB+eFjD4JcnnXGXZEhT98j3mU9/p/cyIJxtsl7E5lFeqy0lpqpLu1SFEA2mDsbGxEggEkYjb2FcNTZqiGi7ATTLlottqpgcwAdpIxPfHyde1lv2G4A2bRDmVX7MrwjOWD1DN6VIgwFn3rdhfbd53M1D7oFMU5Qr5wsLoLU4TykBASxU+VV03OKnC/tK0UK5rwaAKogBKkrz0LpGw3NhJA3ti7WzujSlKu5pxpP8ZRo35RLSYtbbfEpzSZSMcFGmtUgwyksAk6agLt84RqtOxNitNYEAxij7S51KCGqmo16YKMpUaCx0oNQckgKF2G8AbScTZvi1Tw0/zSEU71vGYr4imCwVNJYe7ELMk/DGd4XxJM4ay1TTo6tkv7pWCBpUkkESSf5hjW3nwCXgw+YzLMxYks5OosTJJ3kk7nHM1m3rNqdmdzAljJgCNzyAHpAxc4pw5KB0ivSrEiS1KSBuIlgL9t/pijlMszyEHcnkAATfHQczZeTjTrljlkRQpcsXAGrzAArMW23na3LAyk5UhlMEGQehG2OVKcGCRbphs4aKSMF83xUVCGKaWBDHSRp1cyAVkTvEkYhqVdUubcgo+HeeeB84OtmhVpnSqa4WRADEi0g8xHPcX64DVcE5YBDmTYSd43+mJK1gQR22i+J+DVlFQB7AgrbkbR9YH9sPzmVZanhtO5AtuCbGP3tgWZ4YuE0IHiuCEHukrILfE8ut8NzjgmVBVjyH09MEs1xt/B8FhqVIUagLRtsAAYt1gYAVKszyE7YCvuKk5S3FvIZCpWaKYuDDEwqr3ZjjR+z+SyiVVWrmPGBuRTIRRAm7vuCbQNJ74zmVqFF1kkg7qbrawldjE/DEVZSGIIjtEfT0w8LvDoMmmqPbMt9nmRTqN0D1ECn409RPpbHn3t3nnr5h2LyEhQosoC2CqOQBn574zWQ4g9Gor03KEEG3YzcbEdjgjn8kWTxVYNrGoqvvLvNuYEEyOuNqSm5XOV+CEdLT0qUElb/cqVsl5Qw8xcatiAOu4ve07YXgwQGnrYWiwg4s1NRQF0Kl+WkqIEAESfj3xXqMCrWYNNzyjt8sINbboRCaQzGd7knf0mB8sSKQTKxEbxYdh+GKjMfvCTHO17Xj+mGsGi+5MQPywQ7fctIzWghZ2J6AdPniGdILbgNdiZJ5b4cGE3BkC1zb1HPCa6kkiCDaPzxgEVNCZsQoBAt+/XDlaJ02vGJ6FRiQT7xixFhcnbnizQyheofKDCliZ06dI3I2Jv2xm6C35KFMwJIMm+0iMONPaAZIkafncDbla2LecyTI5SGlSDDGJAiYJiRPTEdaloYbEf7JgDaP6YyaM3khRDItYXkdem2+OgGbSCDMd+04YwJNp/SD2xIrwbmO56j8MMZkpzT/egnqZOFjgUdAe9v1GFhaRrNN7QcabidQoh+z8Py99jy2JVfedvupyn1OLb5GlVpImXVKFRiihmqNIWALjxNCkkiTe02FsU8jQKU8rSUUa1UVW0U1X3i0eaHA1ED+YEQOQONLnU4hUp1KTIqatOuWphuRIBQ7Wki3l32GIKoqlwekBuL8ezFVlyxzVLwkcFmSkyJoQ3Y3LMi3awuTPMHHOE5nx30gNA99wCygCYbyyYMEDvInniA+zNSrliqMqsXirFVW1inJVQdVoJNrAtBJsIK0eE5jKDwsq9E02uQ5pq2qYgyx1CNrnePUuUX3NTRX4y2VFGpVL1CoDIoZBFVhIJRw0aZBiRyJvjzE3ub43vtLwPO5kqaho+QMdIq0+d7KpueW2MNm6RRijEStrbYeFVglqN8MhZu2Gk2iTE7T+WGnHcUSJixzHccw5h0YQGJsrk6lRlREZmcwoA3P4fHliEHAME/Z8r4u4DxCE7Bv1iY7/DBCpkcwzzUpksDB1AGemkXnrP15YzhxbTiNULpFWoF6Bz+uFcXdoRxsJcdVlEVGAqWlZ8xnewmANvNpJ3AwEUY7qwtWHUaNFUqRIjkbEjnb8scepJJJJJuSdz6nERbHC2DYaJJmB1wbYtJDzqQAANvpFttx026Yk9meDaitZyQohlHWDv6SP3zucWyRUPUZgPEIVQymYFzDchtbEZTTlRzT1FKWxdirrZ6YTQG0nxAZOoAxMXggRMQTb44HZt1IUgCBJIHf8Ae+L3C8gKzJTetTpwQJNztaFtJtG4wR41wNKKrWonXTePOTOkxefW/wBRvgWkxkqVmftcnp058xiFq2zBr325T+NrYc5LtA92SN/X8cWBrWVsSIMAe8LbHcR174Ybgj0nQpMzeQbdfpH1xJXUAsswbn8OuJvA8qmHLvDFQJCg8rmZvP8AbFbwjP8AxkGLg8rTvvjIS7OKb+Yzb6/v8cXeHcSen5tbDkDflsImLSeR54rVUBUkAiLCAfrz3xHmGkDy390f39MZpPkOJBdeIKf9RFYuZYlTqHKxkECDtsLQLRiHPoFWUcMo/lJt6zgcwBYAG3r0GLVakIOjfaeQ+m+Ao1wCVWrGUgxW0Qt4i5PPlJ64jeWvy7/qcTI4BC+YL13+No/c4r5q0w0/n+9sMaPJE1a/PCwzwahvDDCwC+DXez1XKtSBeq/2j/TACFUVWgAykatJG0gGSDbHeP8AEkShFLVLzSLMTKIjSwm01Kj+ZzAEQoH3jn6tfRq1khgPdO5MyOUWJknne1hiqnFHZTTZUbUQZK3kCAZnc8zuYxNXdnTJoWRz1cnRSq1EBuQrsB6kAxjT0+I1VSDXqQJuXJ5EbsCehxF7McNL0jWrgLRGqG1FJYLsZBGiTq1BTBBk8sEsnk2F6jUFolYcBtTEj31UxB1aWHMxIF74EnboWmZziftDVqJ4au2nSAxm7kcyeUm8emADD+uC3tPWP2h9SqptIU2BiTEeuBDqRB63GKrgnm8kbYdTWTGJ6OXWTrZoj7oEz0vYYMZbN0qN6SQ3NnIYj0EQPW+GsDkDMhw6pVJNOm7qvvMqkgAdSLfDDsrR1kwQqLBZypKgSB5oUiSTABsdsGF9q6oEeIRG1h+lsDM1xKqXL6zMzvzaQbbTBI7ThbYE03wwlwbO0qdZaxWo4BIZVEBZBACke8WFohY1dpwKz+WKFFenpYAAjmes95P7tiFK50wSxBMkEmPWOsWnDxWLWtcb9IxgPCogqhekY7VUDlfCLwRFx07/ABw5jbUYJ6YNmO0KAa8tA3gTHre2LYGXXcMwFjfrsYBxH4zaRB7WtbFrhZNasatSmrAXYKsAnlIHMn54zYjt5bHmnSC61poRNgZiLdT9eWLWYdKenSiQhBIKgg7m4NjuCcFDwXxEufDUT7oHMbXBM7ficUOM5fLBURS53DQR5Y9e52JPK+JbrYFFtKTIU9qc05E7EhRp8o5C0chiHjtWpUqKpLE7AtO253xWqBQ2hSQBAUnebx7u5kfXElPiDS4fzakgM0kggjYm5kL+nOWSS4FazuL3DeHeHSNZWV3uDIMryaNxMNOox2jm7hfG3oqQkkPeGgrP/GOne8CdsAaWW1OC5KIfvRJ+QvgzmFoM48OrpWyjUh+PuzfncDnjP3C75TyDK1cGWIHvbCwntG1sT0KS1SND6dLADXY3O2pefcxiLP0VRCsy0knoSTy7Yc7roACwpWY27SfphgdrQQ4hlKymQCfNAK38w5RvIPaLYHago8w0knUZt859MRZHOeG0lVYysap2WbWItfpjUZv2sYr7g1cizawBzgNtO2+2BkO2KVGWp19IaWm8gfp6zhq1CxXnJtF9p5YLcQ42ajWSmgZQGUIsWMgjy/G/pjZ+x2YNddNWjl/IAJgaj0JUKYB6/TGcmldDJJulyzzmo5DQfKwE7QcSVM2WsBfmZj07TGPSeJVEehmR4JpmmNJnTcxqMReIi+x1DHnzZSoBqZWVW90Qb9D8pwIzvkE4pZKbmbRt0OH5GmGclphQP6fniKmLlhsDpPricUgLmASDH0w4reKLJy03D27D+uFir4c9MLGB8y/7KcIo5nxDmHqAILeHpLbE+YNytAjmTtgxS4FkqTa3zDCnvoqBAWGxgIxY7EGwMes4wtKsyzpYiRBgkSOhjcdsJFmNIJPQCekbYntbfJ37l4DntFxgVH0UyrU0nQQmgBZNgtoEEDYTB64pJxZxRajyYgkkkwAQQFGwuMT5b2azL/8ApEW+8QNu0z9MSUfZ4qT9pcUUEXLAkkxZFUlnO+wjqwF8Mq4FyBmLMZMsTA6k8gB9AB6Y01L2aphQtatpq89yq7EiyEsYJESACDfD8pxGjlqQ/wAuhqtYVCXLrYSRDaQeexgmNsHuLZuk5SpkldaRprKsWJNQ6tV3iQthYQSpjcHBnFxAqZi+LcKNEDS61FImV5XiCCJ6Yhy2QZ1LMQgAtINz8Nh3OC3FuI1AoKs1/MDGykW5c+R5yf5caXM5GnRytDXTUV60NUYySIEnWiNElitoEAnci62zbUY4+zdbVpJQMD1J79P3GG53gjK8AhkMQVjntIYgjubgD4Y1PFuMOKNHw5halRqpUS7EzpExZIYL3AFyd8hks9UesW1sASXaGMdBbaPdHpjWwUhHhbxaDFjeJ22m5F9+xwk4XVFtN9M7jpPWJ5RvjQ8L4tqUvV8OA/kLoouBszAXs4gHmD0xqfZ3iWTCeJm0pxVreFTK0gssEBbVpAJ8xgW5rjbmbamed0+BP5SxAkxAIYi3OSAL8yQO+LNb2aqRAqUT/wBwNzB3PICZ72nG39psrRbN1Fpoi0kVB7kAvBY8pJiBJwTr8Lo1Mnk61LLjXXr00LqsFaRd2Yn/AGQsCeTCb4pKElFS8gwYVvYysFTQ6OGXqBE3ncz8O/xmyfsk9IP4muIH8RYCqQRYNquSeUdPh6LSPDaqZlqFFWOWVy50MACoe3m3uh27Y8/r+2QzQp0qiVveAGl1ALMYErEC07Yit3cO2KDWfpq6Cmje7TAB1Ay5iSTJMkmCIxi//B1m1gvS1SI/iDkTItb+2NpwzJZdmAoOz1ZllIiAjAncAgyFHW55jE+Z4XS/iMqmoygygAJ1dJ5sSQMT3qGEN6W78xhcx7PNC1PFWDGrTcqTEcxMzYmB1gYu8Q9n7hUqo0xDSIAESxhjHpuYxWbipVCoZireaAikCLaiA0EzF/TBngObpwsw0rJZwuncgqyqLEmCN7AdTijclkmoRdAzOezzeX+KkRBBBBF4NryLdb45lPZ8+YmrSDzqEg6TYyJ35m2npvj0H2fq06mbaiwpVUNKQ7MCUCtbTImTrMgfyjvBviPD8vQygSqtIVSugVNDQXAuxKqSNib/ADvhVKTSYz0orB49m+CFgGosGZQPIwM8wY31D4zi23suSoAqjkp8j+UkTBBgwJHmgCNzbHqPt7wCm+UNOlRUVSJUoAJZBr0QB5pVHPqBjzrifspm/DpImXrMVU3tJ1QYCfd0seux+TW+7F9NAatwCktmryVMMALERupAIw/M8Ko6gEqMwIgsWAC36BNvh0vjnGqNUVPBqU/DMhmBUagzqCNRiR5mIna8xtgMMy6FVdmCFYiJIHZSwAPaRg5fcNIIjhCkkmqAoHQ3PygD8O++CXD6qUa6vSfz2GlmI1LAESsgzvBAvflgt/hq2TNdEL1TUAbSXspYgqoVQxAPmtPOMb+vmClREYAatQJ6Mon4gm1jPmUwRJCuT7h9NMyWc9pki6g6lF7EkXidLWNzYwcVEzNKuhEmJi+oQLSTBAEcifTe2I/8S6BpVErCkAlRtFRiGkOsEQQ2khk2sbq/PYLSztFKsVUHh7HSTHZrk6ovbv8ADA2qvcZvs+Axwj2ToV/ERNWlGDGo+oatU2Ebi3TmL47xD2RpKVHjUhUWAEJqFQpYgMRp1Aci0gdxvjY+zD0FyzDLMGL1CjEXOo8zz9wAj/j3xDxHhGfq+KlKlRq0HBCtUqFW0sOY+6wn84HKXqvdQfSi42zzLPcFWm7I4q6huUUMpkSCrRdSDIPQjCxs6XsjxZBpRiFEwPHQ8+8n64WLb15F2rweRjBj2RE5umDt5jHcIxHyOOYWKPgK5D/tXWZaZ0sV22JH3u2Mjlml1m9xvhYWDDlGmEc+ZzMG4EW+WNBxIeVv9uTBHYkmSOhsL9hhYWKa/L+LFiZfK0wczSBAgvSkRYyUmR3x6Pm8qhzOaBRSFdQsqLA0qbEDoCzM3qxPPCwsQkNEzJUEZ2b6aQK/7T4Z26fDGY4Wf4qDk1RVYdVLCQeoPTCwsMuWDwajJXz9JDdNYOk3E6W5bY0nsQoahSDANFab33CE79TfCwsTkFAzj9Q62EmP8xaegt+J+ZxqeMuU4RkyhKkZeQRb/wBIdMLCx19R+mP32Jx5YSqZKnT4JUanTRGqZDW5VQCzGjdmIHmJk3N7nHhfDDFWnH86H/7hhYWIeQrhHoX+HeZd2zDO7MQFALEkwAIEnl2xpeM+5V/41D9BhYWPN1/+RH5Hbp/7MgT7NUFGVzBCiZjYbahjH8fqstXMBSVEUzYx91enqfnhYWPQ7nH2KtDMOKyQzWAO53Ogn63x6RwX339V/BsLCxOYyHcLH+cyH/tj/wDS/wCuNpn2hEI3gX/+OFhYSXCCjxv2wYnMV5vqq5cHvZt+uw+WM57QKPEJ56FM/wDcj8LYWFjqj+hffkm+fv2JfY8xncvH/wBVfxx7nxIS5nCwsQ1ikOCh7ZZdDwvNEqpIpEiQNwRB9R1x4tnqhKIxJJNJZJN7BQL+lsLCxVcIWR637BIPsWVMCTRckxeQygGeoFvTBqtUIFSCRc8/92FhY4e8vi/5OmPYF1HM7nYfhjuFhYUof//Z">
            <a:extLst>
              <a:ext uri="{FF2B5EF4-FFF2-40B4-BE49-F238E27FC236}">
                <a16:creationId xmlns:a16="http://schemas.microsoft.com/office/drawing/2014/main" id="{7E1ECAE1-5BE7-4DD7-9BB6-612070F3C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sp>
        <p:nvSpPr>
          <p:cNvPr id="15366" name="AutoShape 6" descr="data:image/jpeg;base64,/9j/4AAQSkZJRgABAQAAAQABAAD/2wCEAAkGBxQTEhUTEhQWFhQXGB0XGRgYGB4cHhwcHB4bIBsgHBoYHiggHiAlHxkeITEiJikrLi4uGiAzODMsNygtLisBCgoKDg0OGxAQGzImICQsLCwsLCw0LCwsLCwvLywsLywsLCwsNCwsLCwsLCwsLCwsLCwsLCwsLCwsLCwsLCwsLP/AABEIAMIBAwMBIgACEQEDEQH/xAAbAAABBQEBAAAAAAAAAAAAAAAFAAIDBAYBB//EAEEQAAIBAgQEAwUGBAYBAwUAAAECEQMhAAQSMQVBUWETInEGMoGRoRRCscHR8CNS4fEHJDNicoIVQ3OSU6Kys9L/xAAZAQADAQEBAAAAAAAAAAAAAAABAgMABAX/xAAxEQACAgEDAwIEBQMFAAAAAAAAAQIRIQMSMQRBURNhcYGh8BQiMpGxQuHxBTM0UtH/2gAMAwEAAhEDEQA/ANInDMT0+HYJrROHeAcew9V+TgUIg8cPHTDhkB0GLwoHHfs+F3vyNtRR+xDC+yDoMEPs2HfZxjep7g2oHjKjthfZl6YI+CMLSvMjG9QFIGnLL0wvsw6YIMyDmMNOZpjng72CkUhle2HDLdsWGz9MYjbiiYNyBgj+znphfZjjj8WXtiE8Vn3YPK1/oMa2YtJRIw/QcCa/GCCZhY6/H9MVK3GWiQywdN5idURHrO3cY3xZrNAwPXETUp3xlanHqgMtI8p2+G84ZX4yQfMxA5weXy9flgqvIG34NUaIxzQuMlW4umjXrLco1xe3eBExO2H5bP06k6GDxvDE/TD4/wCxNt+DVllHTHPHXtjF5jioQqmpQWnTaZkwt5tcjFmpnoU+6GEX/Hc7RHxwGjJmpOaXqMQPnB1xnFzuoi8D0Bjcevf54ir5js1/3y/d8ZV3Dk0bZ8dRiJs+OuM4KoJ5j1Hr1I5DYfnhlSsvIzfoZ26atu/9sNcV5NskzR/bJ2v6YjfNHocBKVVtYUARGotDRHSQD6RiPOZgoNMguYuCdIWDN9Igz+mF9VXQfSYdao8TpPzxXOYY2Ak9iDgEakEM1wRJZXBi036fHCTMpK62KkiQXJ2OqCBEkW74V9QkH0L7hhswe3zxE9c7W+eByNT1CGJO8gH9P3GJTXECwJiQYqGQN+Y9OlxeMI+qiFdNfcn+0HthYr+N/sU99RE/DXhYX8WvAfwqN63G0xE/H1xjBmE21Gel7+npb54frXTPP0J/Ceu2Demimyfk1T+0QxC3tJfGeKwLsvoAZiJmCB/TFPKZkLqFQ+ZX0zG8xG+2+Nv0/A3pS8moqe0DfPDf/Mudj9cAlzw/lnuYM/8AEKbjvhPxHn4YiQkyL78oN/6YV6y7IK0g22fc/e/P8MQnMPzJ9bD8T0vgTT4mHXWpUU9QWYNmNuQAgdf2I6urw/FZxpNlUc525x2n8MJ+IG9FBvxSfvxN95+gn9nFZ8y0xNuoP5EDngPRqoqk0SS4OghwrGENxAFrCxg745VrsQwIKypEzz8oBBA74aHUR/qYk9KX9KDIrsRZgO+3e8enLvitm65enVh7gFQYIk9Np3wFy5KtLNFOBIjVO0+VZM6TaegnEgemoeiAxIq+SWlmAED7t7EyfXEtTqb/AEoeOk1yx/EOK1PD8QAjaSJ8ovPuzzBF7c8R1eLsoaCZkERuAphgZ5kTzPwxGKetvDp6lmBBKyCW1GwF4IH/AMoPPEmXqq+qmU8pmDpi4K9I+9q+g6zJ9QP6aIK+aJZpadNN1vtMqCY/4hhJ6jEnFmJoUWphkAKGNiQoIE82EGx5xO2Ohab22DTcb6YNzJvfr32F8COPcRFqdMnSAATabCItyj6RhVqNk51FBDiVav4lSxNLVCCF6NIOm5liN8QUcgGJ1sy6J06RaWGoTII5/PAQZtyApd4FwuowPhNsM8RmmWPW7b/Png767nP668BzimRgOAxVdTNDHe7WtG/lvGG8PK0zqVl1EFiJtAB6xyJta5wCLWm/qcORCe/xGNvdUK9es0G6mRcuKpDQw1rH3SGGkTeZ3tETgjoK0vEMrUL6GWDyeRcm21t5k9MBuEcXalCVJakdgN1kzKzb4d8aKvlVrytGorLKsCD5gsaRqHIjoYPa+EerK6fB0aUoSWOSBWYNUIK6UjVKyZ1MsA8uvLY4jR6qDxAR4fiKNTSCyQELIs7Spm9jGIsvJBlQzEKCxiRIE+U3nlJM+U9xiSvTZlLupF20iNM2MlQxvtYdhbDrUa7j7Uy/9qIOkrqckGxNgSg0gCL378scp11ZGefKpgm+8CSJvzwPyWaXy1Sr6yCqGLizAloES2+rkJiDGHFqgJUD3oKoFYrIjSCIvAAG1zHXDLqNSPcHpRfYloVPEZABZiJkHYkyfkPqMdrsYBuNUkCNhqIHOeX4Yfl18XwBpZZ94gTGkEwVaCdVhuB5jq3xDR0quppltTgEavLpDCAIAURvJ3JnnikeskpXIV6CawcbNN1kxFpFrWMjt9McfNyIIB9VB/HEeZQsB4SMWLR5mEFYExAFwSNpsRimJ1FGXzBdVmBsDG4jnA+OOla2hLki4aq4JWK80pn4HEVRkmyIvoX/AP7xO3DahQVNJ0FdU/7bXIJmL7/HYYp+F/u+nTfDxWjLhoRy1FyWNVE702J/9w/mpwsVYXr9MLA9CH22D1pBilJBAddbHy7W6yIvI/fSyKZiA1Oee/oCJncGTywMNfSC3ukLeFCRyFmJJ6CwJnFNMtVqVDpqnSosZIBA3E+8bA8vu483f5dHp34QczCOoJGiwtYAH/seYFulz3w3M54XWlVKsu6sReYupWNwdgDv0M4D8R105BUaiBJaDuQRdpa4OIcnXV6NR2YfaABTAYTPmMESPe06R2CnAlNYrIUn3QSWqakgsTAUkiRqBE+XkYAnEuXy58ZELeQFg/mgQpGsrIJ1b26jFTPVho1L5RpNMibqy6bC/oB/ywquV8eglZn0I7ANImCp96J82rp1YYnLVobYWMvQ0o1JDaq2oPMhLwSQQPehYE/y9cd8VQaO5VXIUNBYqplhExuWAOKGb4zSYPDkXaxg6fE30hoLLqUNyjV6k0TU/hIbmszNqedwQp06Tz806vhhdzZuA/nxTWnCNpcKSWAOpgwklgbkkgC+3a+H5/OJ4qBpLsCdSnk5EesOsyOROKPs3m9H8V6esFDTJILQQxU3F7reZ5H4XuI5WnVdK0Mp3GllUab7SecE899ueJuWaZvcjzVDwk0pGoHUW3O2ry9PMhE7QJx166hHZgNRPvAKzAzJgTABgtYCeUxivmA1Vy2pNKLBcCRCmDENfdj08pxSVhUL+Gp0orNVfkGUkQIAEEKdI7kbYylimKwoueqVF0qTFUBdZEhQwN55tBmB/N2nF85VhoWo21MqIBAcFlBkA7Wbrv2wGOVq0wEqkPUQaQqxIEAxqkDURN9xPPFsZtKFArUId2bYfe5N22vzut98G74Ebrkir1w5WnTZWZyRrJiABN2NoHTtGI8zw7JqZFZjBOrzKZjoVH75TjIly5iZJtP9Og/PFlcooMkkn1x16PTy1Fa4OLV1V3J82FDHwz5R1MztMEDqSfQdcNooCRqbSuxIEkD05+g/pjoAJuWvc3n6E3xG2Xm4O3QD9MWfRz7NEN6LrJRQGHYvHlIAZT2IMET15dMD9Q/LbHfsgw5MuBzPzOBHotTyDdFLkYeu+LPDuKvQcOhuLwRY2IuP+xwhOwZviZHyNsQVD1A9Vt9Dv88T1enlBZoaMleD0PhS5fOyyMUZUg0pAsAC1gBM+fzAiZvGIuIZBlo+dPMtRkCzFgGGoEGFPlvHrjB5N2QiojFSplSCJt2NzuL7bjHonCPaSnnNNKuqrVvvYOW0A6TyJGqQT9618cUt0co7tPVUsS5A9FSr6tBI6Mw0xba0wL9LbSd7dAmUp2UvMBiSDoQaiuknlJiQLjphcX4a6OVEpSGggrDBZskhiGBIPUiY5m9CnUXxUKMvuuqhrxq1JZV5kCYAMmI3wdylwV45Lao9Sma7qCqCZPvQaaqLWCgaWjr5R6X8qp/zFMkagQhY20e6Sms7mFBAHpFsDK/GQyUqKr/qU8vlWBt7rDVp6g+It/0OLGX4ipzTUlXUKmYYnUwN2OnUAF2CgQO2/PByweBFCPtKpW/hrBZTpJ0s3l3Ery2j0OIM7n7mPIGZW1lWYrIefMtrhjbVcKu0Wnp+znjK9ZATD6TdiWtGwmdM8gMQcZ4jReoRTCmmoC+YmdUaVJU3MXAgEfHATaecjunwSRoZQXplWH8Q2kgyxCqPKVJMfEQelR8wA1RagNIsoIRYIjePKDAsDFz88TcTztNT4NGDTekoMSSNPmQggECzEHvHQjDMrlhmc14c+Gqr4jlFWwB0hQDbZt+mBGV5M1WC3SepSAQVFIHYHe+5WeeFhVHVGKU9GhSQNVBGYwYJJ5yZwsI9NsO6Bkcyw1IKKhUdYBZYadiWYCZkRO28Y4nCqlXMU6VpcyC1xt5oj1ttdgJHKhw6sxbTIAbUsixGuOnIECe2rrgvk6NX+ESHR0axiDcGAJ39OgxZtpYHikwkkZwU58rUh4dQEb6Y0GAQRzG33e+KHtJw4CoxoLIUeJuNckkGR7x8wMW2I5QcEfFRa5qKWU5qKgSYWSTqFhutVWBk7GwvgX7QakZKyEyvlJO+ncSOhE2wkZO8BksZGcQBNNX06PEioEMCWnS9jBjy73HzvSoQiOPdVYY65JmYAQBZAhj2sMR8T4o+ikFAGn70GfKSQJmy+bbsL2xbyQqZqm7JRZm8weoCALyQIAEm+5vCgYOayK2rBOYyjVKh0CbSTIAHxMDBn7Ay0F1AsBMgLIMWBUyJiYIi8jE7IKVCnSqEqKrEm4ghABJIYgmQDOxAF8FaOdp0KLsVDafLTWSYkmbgAbX1Anr0wJN1gySvJRz9AKC5UBIlQqqJAn+URJj5tyE4WYp1Yh5NFCFFNPKbhYBGk2BtHYemNPw32dpPUc1q7GrSQIUWYQGbAmdRABHlgA7TbGX41xmqqLWyxCUiz0wwQEEssqR4oLBioN9xbbCxlboaSpFnJ5htZapqRSpAQiBEggqSdyLRAHOb4ZwetU8LyqoRlCwVsSCp1GBdRMmT97pGA3BOJ1K+eFTMOKrMhU6wIPlsFWNIMjaOvM41r1WNJdSQaIuzGDuVEqpBJmQDN74ElT4ERDmqoo0hUqEaybQLk2ljqkwBJ3J/PIZiq9Q+Zp5z3j5Rqk/HE/Gc29V28Qm+hlvy06SoMm3z2M4oB9Jkfv4TGKwjRy6sm8Imy9HSSZnl/bE+rFYv88WsvQqOjst1QDUdiAYj67nHfpdUtOO1o45wbdnJwi0bnEKztcmL26d/3vh4diAu8RAEk29MGXWy7IX0yVqoi+/b9MKgSzqigy2209pJsB3xWgwTBLA6bCb2/fxwTyvD8wAaikAqJMP54kXhTPPltiOp1M5Kmxo6aGZzhlamJZQAN2Ld490+cgTyBw/O5DwgJak5mCFfUQRvKkD64o06NSqTB2G5J+Anr64uZnglZYLIwWJ1aTHpBifh/THM5pPLHbi8IooQZ9bn8hhoN+2JANP4XHxNjviNjf3ttzH54exTZey/HtRFLMtAJjxG2I0FVBnaLeY8vmZqJTWzMi+HqNRiKQhEEkQyra17X27YxRJPMx/uO/TfF/LcQJBR2keGaaMTZQ0T6iAB2gYlsrKOjT13xML5TiFJDW85UmpTNMU9UDQxKqdQkeU8rSAeV5cnxBW11NSlkcHXBAUFSigLCrJKsxgC98A+H5LxKoBYKJZybGNKk7SLQOuO0qtMU/DHiGWDsQqhjAIURqOxZjPfBaT4LQmpK1waujx/LigtMspbWzm0ruTPO0wPjgNR4kfs1SWuaoQVAWM6B4kgMARAMRa/zwHWtl6aQabVCfKC7lQBcn/TIO+Jq/GQVCeBSgkt98ReIGlhA32j6nG2eB06Cbt4ysKbiaYVChRQSDrOqLiPxubYkzHGnpVD4YWnpXTpF7X5HfkAfTlY585hhU8WloQxJRXO3/GoxYgz1PPbEimrVrio6aFdgDqWRptsDvYfXvjVnPALx7l+shqsX8Nb9FgWtIA6xPxwsFUCgALUhQAANQtFuYJ+uFifrop6TBOarUqDAUiPKVh9NNhA6iecn7oJ62k06WeoLWVmBYGT5gRDEWIFMiV2tsemIskmV0l8y1TbypRgktJnWXPlMRtbb4jqFI1XhUmSYG55nZRFuwjFdqoLmwhxfioZwqCUpvqVgNJ2vt1Nz3xYy/HQBVdkLmxQFjY9TeCIEbHb4YIcP9m2eftA8M2KKPDGocw2mdIMCLT71sE89Wy1Ol4GpXctoFOmgdnbkArSVgn3t7EAagMLSaoNy5MroSoou1SrVcDUVDhfRZGwF97EfA7lFqUqCpSyxZhM+7Tk2gwJJszXJ+F8Hs1kIy6ouYqIaZGtKaatBI9yADeWi4BsT65/PMiEh8znwADJCaQDaJJUQDO+Bh4ZnjJzi/EjlhSC0yibhWZZk6tRi8kW8w8sMLTiHMcQOap021U6Ss8u1Qazo1FZIM+TVIKqJJmSOYd+Gu9RX8WpqInVW3SxKgux89ryAAOmwxO2TY01ABamJJqNAnUULbmSNa25+bvjYTA5M2yZ5KWbaqtRayGkEfQpUtVplQSKZuLQY6OIkXwC437KVAfDp6iGhqSb8/MDHuhVaAdN9rY77PVimYp0jUlnRtKhQRTZkYg6ut4kdY9D/BMpXpmucxVUU6tLSWV2NQMplGEiLSw354mntyPW4w1P2SzFOvSWoFpmQSSwOkT1Hl1Rss37Yn9ruPXXL0FHhIDBC++WJLNubMbiSfrgsOIeDTp0Ax/jOdZ1TqLAobAwIle9rgYwwBnzLpIBUi4MyTcdto7YslbtkJvajiVCeQUEmSZgddrx88bLKcOy2XQOc0DmBHk0mL72aNheGHwxjr7wO19sTZQrLA6iSL6Bt2/f9tOLfc5p5i0GeJ59W8VTTUk7VLTIIJ0iwvcTe22B4IIgA+bnvbqfWMNpBPNOrVIMWjTBsQRygczv2xdTKJVNNNLqWI1NNhtvYx6x1xsRRzqKilEg4blBVDamsDyMGe8iMbXgHstQaiWWoVqXEFxp5+8JLXHOBE88S5ihlKFMUUp63C/6iVSRq6nkTN4jEHD+DvVRnUpC7gtBsJ2/XHn6nUPU07TcM8us/XuJKUo67glvVfpTePjj/wBMvxjK+GwMzMwf+MyY/P0xHwrL1vfVmQOukspKnfpF5jkfnjT5fMZT7OzvVqCoCV0AC7Dbkbd55HGZbjLAghQQeUfMzb8cdenqOaarjyqv4Aa1VFJJW/e6NJwfh+VSmfEqVtZ6Isdo3JHyxYPG6oALVyFWPeMj4qQdXxBwGb2rmgaZy9HxDbxQmkgR/tiT327YztTMu27D4k8vXEY9Nvk3qZzi6f7f3C9PUtNSry1ab+Pn5Gj4h7QJXE1GLOQRpNJYttLKfrFuuAaxqUO0AsAYiwJvvzHc4qvWPKDItMR8P1xIDIMASN2Nhfff0+mOqGmoKo8FNtO39Xf8ktQiyBixHMi8fWB9MMd9gLyYhRMwLWUbxheZXvoYMJOltKwJMGQsb/HEYqAEEHwyBsDMDsdxtz+Z3wyYVCghkK+kOCYLKUmCSgYEExae43HKdjs6PB6NOnR8NtQrNq8UqGbSEeY6ebykevPGCSuILGH1A7iSBq62jee1sEvZ7ixy7e7rpkGVLad4upIOlrATFx9EnFtXEvo6qg6lwF897OZVakVajMNUBEVySSOoiOkx+uJsnwWjrDpT8qhh52EbECRUeYDdRvPmIjFg5RcwGzDV2CkLTGnkSv3tRADB6jTytPbFzMZdl0tRrAFHA/jEAMOe5DNPUAzqPO2M5NrB0ryYjilamK1MQwUAavulW6A7wCF2MmN9sbvhFGlmKbVFIPiViAeYVfdnmDpBPywNzlJasLnKtGoyWVg+kw3dFA6EA2PTniAcFoqoWlUqTqY601KVEWkxp2tI+V8JqLHceK/N2Mbn69DxHhVA1GJZ9uUwekYWH5jKKrMviLYkXWpy9Fj5YWLEnzwRcJ4TVzJbw0LKgBdrAKvUkkD4TJ5Tjd8B4D9l/iwGrCdDtVCoqlTHuk7gxD7mbWwMoZLM1iiOdbMZjxgoldM6USFACxJg9rnHcxls0abKgFGlqIJY1SagN3g6NUaQTqgEiYJmCrdlkqL2Xyb1SWmjSoAnU9Nf9RifMofkpM+cGDBsYxeydNEbysERHkk9ZBRWL8wSCImIvGwoZWtVp0BUfL0gigKGZYXUROkDygTc3mNRgjY1eOcTmiDopKzmCaemIUwbqZTUp687RAOBYeC9/wCVevXCVX/y5YgAEBmqATEBdTADe2mwubghOIOxzdRMvUmlJKmJACgMZBsSGEADmBEchnFeI6lbX/EJOtCo0oNJKaQNyFktyJmdzOKPC+IFW1gXQeIADGoqZidwAASBzjvcV3QthHjKAVF0sXUKzDUSAtN5YC5mQW//ABF4xIFesERQpZwqKQQq6qZYKZYxARiD3GBHFM0NWjSNAEJsTpY6gQeUzI3iYGNJ7M0SKdSuCAEUBoUkhZUkKTZVUSf5idxAxuEbl0HvZ7hIyTU6tfTVqPqCikQdMiFPmtcTFuV++pz1ZqgIFFQY8s+beQQVWnA367TvjF5rhOYZETJpWqPUUOZaCizJOkxpLFve5XA3xH7Q5/NZSswZg2pvD0FpKSsrvs1yTJvIsOU2nPI7ahgy3GNDvWJYq61BAAGmI0t0gyth0wKFRZIE8v0/fpi3xmqfEYMqCoxLtpJ0y1/vX5zE8xir4D3IUi1ptYCTE72vjoWDjlbeRwuY25mfri3RpkjSodgNM6JMTzi14Xc4o8oUG+/K2D3CcktQEMERXELUDgG1oVWN59PiMCUtqsRpvgrVKiBdOlSxaSxMGALC0LM3MYIcOoHLsjV6brTqLqOllOoDoJiTIE3I6YB1GCsQ6+6wESY77EWPqMGM3xjWi0FpBKYqMyBV1GT90bSJtzPrGBJXgSUbVPITzvHcszqtCjURbamLajefuTEbX1DnbEeZ4sif6fmfqTtHS0D1vjOUK9RSdLlQQdUW1AmCDyIxap8Jd0VjpQbku24PulUWSQRz23k3GJx0owVfy7fzIz0NNy3NJfRDMxmfFBJJvM84A5D9bfHFZa2+kQNh6epw8ZWoWCKADECDAjeTfnbbDTl2EIwUMNySOXU/D6YsmuCiUUscHWBkALytcX+RwzRYg7k774fWy4DiWEAWOwJ5QD2/HHFQlTDGB/KbQOs/u5wQpkoqoqzpBbYSZj0jecRqAWttYmx/sPh1xGz6ibmF3BtPboB1w9SWNwu077fH98sY1UdqBtJJWB+Xw9MdpwYt5Y/PtiEAkwpIv1A5k74e0zAXYbyL/PGNXYezg3UARvvy6/HDmUR5p5b8/mI+uJaPD3KK2pbknvbkLb2I5YrqSX2IHVwQPqN5tjWhMN0nwWkz5S8hQYkAkAxMSBa041vslxSgAEeirKTLFlXxA0gkgm5Uk7GxA5Ywoq36Ha2LuWzzU21Aw0HYWg7gjmDznCyjfBXT1HpvKtffBt5y4apVyoXzAiV1rzMgaoYG24+G2KFXjBWn4hhWpVwjKgBDLCs8A3Bh9IBJuN98WvZ/OZWsFEqjGU8IGLkSGQwAOdup5887xKipNSkF1KargsdSlmAFyvIhiOZHa0mMb3OzulJOKceAvxLi+TNViuUFUE/6gQ+bqbOBvhYq0KjFVNNKipAgIsr8D4ZwsXpkbL1XilLhrS9BPHYKTSR1JDea7vDabEWU7jaDfN8T47VzFJmYAOpJFrqpJsh5b3O5ve+Fn+JUXYNUoQTYEv5gkyOUA+o2JiMB0dfFJ0kJeQhi3QFp57z32wiXk6G6J8nxhkoxpBKsdEg21gltrFrfeuNVtrXK+arZim5es60la2sFgt7CVEarj9jA1+IKKYVEMgt5mgzqAuRG9o3jBjgNFszUFPL0iVOkspfyIPd1MXGny23mZHvTGC0LfYFUVNQltDOqkwADHmkETsJA/DBLNZajSVG0MqmSqNLMy2EloCkmSQQALjDqC6M2mVqVFWj4gVvDYMsz91go1GTEx15XxvOI+zmXalppqQ6nUrMqkDaxWNJBIEyDhJSpqzJYBXBfZLLBRUqyXgMFeqi6QRKjQrGIBBux52EYJZ7itDKlgrKKdRfKlOmsKNMaiFHnaRMsCSTBkCAG4X7WA+DTqBTVpVNCmogYKDYFRYAg6bHltzxZzufapmjl65pFijKHNGnJnzAi1m0yJ5Ra98Bq3kZNJYKXFeJ09VSqK1VqgXyMjgCwBKyjSBccoMReDjI1eM1XRg5DFn8QyAWLBdJM+9EctpJw+hnqmWrnTp1oWU6hqHMGx354r1+K1C3lCoNQbTTQKJG0BRP13xVRSwuCEnu5G8LDeJqNPXBkqyggxNmn129OgwWrLVrEjwnhjJEsVHVibhY3ntz2xdzHCswiGpUcDckk7kyd95JvtzwDHEWBYE6gVKmS0djAImN7yO2Nyc/592Vg54iIYpamiLtG3OOQnl2xXRS50gGNW55SeX5YjVlJ7kxfl3+GHNmCJgkmY+WCNWTR8Ny+Uav/ABGYoqgw8ldQ66IMEzbvgdnc6BWLoAFQFV0+Q3BG6QTuSZMnnM4gyeVZ0aozBadlIkajeZCEiQDzxZ4RVprUXV7smbBgZAuy8wOgM/mlU2+QPwwc8qASD5vP67Efv4Yno5p1VhJ8wNpmOwE88XuL8VL1GCiVEAalXywIIWBIB6YEMNd1MARJjn274aNtZQJJPHYl8UxvECAP1nDqdeB7szbvIEnEakXgQSALg/PuTIxLlmpwpIYMAxJJ1BjPlEW0CCZJJwTbfY6zeaT6bCAPU/vbCpmCLStyBbaLYfXoMraXRk5kMIPKBBHfpiEsbneLXNu+CJQ6uAWjUdO5JNhyi2Ghwdgfy9JxxSQAbbX22PqMdEmYEHcX64w1CLCYjlFu56zfE+Wp6nABA3iRMz8r9unyxXpoQtxeb+s/v54lyuZ0GVVST/N25iLjbbAfGASWHRdoV2y5YOA038ogT2PPpcYlzXGiCsLbmZkGehgRinmM/N2CtAtYfnv8cU0cswYQomdrDT8xy9MCvJBaEZPdNZLFfMJJZVgneP7W+GK+Vly0LIUSTz/H8MT5hVdyx8tzIUDfsOXpi5wx0AKadJ2k7t6nfng2PKShD8qsolOYMGOt+2Nr7McVV0dKizmDdX1wDO8qNyRJnbnjKMmglN+c8/n6Yjy1Q02VgASNt4Hy+UY0o7kV0tWmn2/k9EWm6eU1oI5ACBN7du2FjNv7cGfNTvzhwB8BoMYWObbre30PTWroVw/3M7ncjTQ6vtCVbzCyR3LMD8huTO2C/s57NNmIqVfFSgZC6aZZ3O0xsEUmTfladwO4Bl6VRh4iFouEuVjYFipkmeXSfgSb2t8EqlGmEQN5lEGRN7yZJ6knkPSzvhE1XcJH/DWoxDU3lCJk0iI/66rn48txjW8B9mUylGqlZ3KVFJcaN7PZQsyYa0xccpg58e2LSP8AMVQu4grtyAkxb4HF3gXF8/mNLnL1noMxIqDW0ACLKAQxDCZHQjEpbmh0oowKV8qtVmdappAP4YhWbV9wvdV7mJ6AbMPSOCcW8bKpUZabFgCwIeNSNewqXIN527DGN4x7E5l6rNlqDvRYhkIG2r7t42Mj0AwQ9muGZrKIyZii6I38RZg7A6/KpJMqAYA5YbVyk0JHDoZmOMUalaouepAGo4Bq0QqGmqx5QNBJUsvXZid74v8AtB7Y5am9BaVIm2qtUYKXMg6VUrKkXDEjcADecZn2sVFCuGYVmuyMseWIBMgaT5RaLyDbnmjTLsLqJ5swAG1zPK++H2RasTc0EeP5xK1epUpoVDsPei5AAm3UiY74G0n3InUsGyyN7ktNotFviMS1soyrc2BKyLgm+zbdx2xDk11MqAC7C8X/AGN8OvBK1lh2pxapUVGqsG0CFBmSbeZgLE+pPpucUalNoDMpAY+8w3m8qOmGZFEesAzkISRNpO8b7HlFzyxJmpVtKOxCiAWMmO0WA9MZCST5IEZQbItubCb/ANLYc1UNO1hMfT9jEYIMA7Df8fqcOqKCNVhz/T8NsEWlZezFfxKNKmoVGp+XcktJuS3WZtsBiq1YMFplwoTyzG872UEz/XFM1b7mOnXtg3wVDDE1LsukggEgCN5mQBH7GFYZ1HMipXpWBXUtI+6W+9Ea7izb7wBflizwrhFXNP4OXRioMlgJ2m82n0HbEXEsx4lTzNrgk3Njzk9+vLHpXA/aTLDLJRyU06jT4g0wwI6EeW9zIMwOU4fT05Tkox5Yk9SOnB6ku2TPUfYg01D1Urm0/wCn5YA5qZIN9pntiPjnD6VI0Upr4D2UySzBiZUsvc85tbljW0uJVl2quP8AsfwOKH+IamtSytSqySVfUshHKqdwSCDMSBpv5utjr9NqaNOTx/nt/c5un/1DT6i4qNNZ+q7mL9qKrVK0uVLBRTdhIDFLagDtMbDpgVa0e7IHpjldhqBEBF5G1vwxHUpahvYdMTSpHVzlk3iKCSylpsIPOLfXphwWzDYg9/3/AHOIKlLSFmw3E7xJxKm8yYi1t5/OMED4OiAoUjyTOmTv+Vo5csOpUkCmxkrYzYTv+H47YYKZkCASSBG5G5+FvwwyksH3TqBYX7YwPmOr0gNIYQGuIiIHf9xh5zUhAYKrMLHawJsSBvGHZSuQ2rVIHIm09ri/LDXCO0IpBJJC+9HM3N+X5Y3xD8RtRXDSdK2kBT6fv+2OLmixPIcze/rf64nFM7tpk8idhivUC6SIuel/wwQKmc8WCLkgj+2+OUWUk3Mi/K/79cSs62A5D1n1tho0xcD0vGMMnghFU/yT3j+mOYkK92HaB+eFjD4JcnnXGXZEhT98j3mU9/p/cyIJxtsl7E5lFeqy0lpqpLu1SFEA2mDsbGxEggEkYjb2FcNTZqiGi7ATTLlottqpgcwAdpIxPfHyde1lv2G4A2bRDmVX7MrwjOWD1DN6VIgwFn3rdhfbd53M1D7oFMU5Qr5wsLoLU4TykBASxU+VV03OKnC/tK0UK5rwaAKogBKkrz0LpGw3NhJA3ti7WzujSlKu5pxpP8ZRo35RLSYtbbfEpzSZSMcFGmtUgwyksAk6agLt84RqtOxNitNYEAxij7S51KCGqmo16YKMpUaCx0oNQckgKF2G8AbScTZvi1Tw0/zSEU71vGYr4imCwVNJYe7ELMk/DGd4XxJM4ay1TTo6tkv7pWCBpUkkESSf5hjW3nwCXgw+YzLMxYks5OosTJJ3kk7nHM1m3rNqdmdzAljJgCNzyAHpAxc4pw5KB0ivSrEiS1KSBuIlgL9t/pijlMszyEHcnkAATfHQczZeTjTrljlkRQpcsXAGrzAArMW23na3LAyk5UhlMEGQehG2OVKcGCRbphs4aKSMF83xUVCGKaWBDHSRp1cyAVkTvEkYhqVdUubcgo+HeeeB84OtmhVpnSqa4WRADEi0g8xHPcX64DVcE5YBDmTYSd43+mJK1gQR22i+J+DVlFQB7AgrbkbR9YH9sPzmVZanhtO5AtuCbGP3tgWZ4YuE0IHiuCEHukrILfE8ut8NzjgmVBVjyH09MEs1xt/B8FhqVIUagLRtsAAYt1gYAVKszyE7YCvuKk5S3FvIZCpWaKYuDDEwqr3ZjjR+z+SyiVVWrmPGBuRTIRRAm7vuCbQNJ74zmVqFF1kkg7qbrawldjE/DEVZSGIIjtEfT0w8LvDoMmmqPbMt9nmRTqN0D1ECn409RPpbHn3t3nnr5h2LyEhQosoC2CqOQBn574zWQ4g9Gor03KEEG3YzcbEdjgjn8kWTxVYNrGoqvvLvNuYEEyOuNqSm5XOV+CEdLT0qUElb/cqVsl5Qw8xcatiAOu4ve07YXgwQGnrYWiwg4s1NRQF0Kl+WkqIEAESfj3xXqMCrWYNNzyjt8sINbboRCaQzGd7knf0mB8sSKQTKxEbxYdh+GKjMfvCTHO17Xj+mGsGi+5MQPywQ7fctIzWghZ2J6AdPniGdILbgNdiZJ5b4cGE3BkC1zb1HPCa6kkiCDaPzxgEVNCZsQoBAt+/XDlaJ02vGJ6FRiQT7xixFhcnbnizQyheofKDCliZ06dI3I2Jv2xm6C35KFMwJIMm+0iMONPaAZIkafncDbla2LecyTI5SGlSDDGJAiYJiRPTEdaloYbEf7JgDaP6YyaM3khRDItYXkdem2+OgGbSCDMd+04YwJNp/SD2xIrwbmO56j8MMZkpzT/egnqZOFjgUdAe9v1GFhaRrNN7QcabidQoh+z8Py99jy2JVfedvupyn1OLb5GlVpImXVKFRiihmqNIWALjxNCkkiTe02FsU8jQKU8rSUUa1UVW0U1X3i0eaHA1ED+YEQOQONLnU4hUp1KTIqatOuWphuRIBQ7Wki3l32GIKoqlwekBuL8ezFVlyxzVLwkcFmSkyJoQ3Y3LMi3awuTPMHHOE5nx30gNA99wCygCYbyyYMEDvInniA+zNSrliqMqsXirFVW1inJVQdVoJNrAtBJsIK0eE5jKDwsq9E02uQ5pq2qYgyx1CNrnePUuUX3NTRX4y2VFGpVL1CoDIoZBFVhIJRw0aZBiRyJvjzE3ub43vtLwPO5kqaho+QMdIq0+d7KpueW2MNm6RRijEStrbYeFVglqN8MhZu2Gk2iTE7T+WGnHcUSJixzHccw5h0YQGJsrk6lRlREZmcwoA3P4fHliEHAME/Z8r4u4DxCE7Bv1iY7/DBCpkcwzzUpksDB1AGemkXnrP15YzhxbTiNULpFWoF6Bz+uFcXdoRxsJcdVlEVGAqWlZ8xnewmANvNpJ3AwEUY7qwtWHUaNFUqRIjkbEjnb8scepJJJJJuSdz6nERbHC2DYaJJmB1wbYtJDzqQAANvpFttx026Yk9meDaitZyQohlHWDv6SP3zucWyRUPUZgPEIVQymYFzDchtbEZTTlRzT1FKWxdirrZ6YTQG0nxAZOoAxMXggRMQTb44HZt1IUgCBJIHf8Ae+L3C8gKzJTetTpwQJNztaFtJtG4wR41wNKKrWonXTePOTOkxefW/wBRvgWkxkqVmftcnp058xiFq2zBr325T+NrYc5LtA92SN/X8cWBrWVsSIMAe8LbHcR174Ybgj0nQpMzeQbdfpH1xJXUAsswbn8OuJvA8qmHLvDFQJCg8rmZvP8AbFbwjP8AxkGLg8rTvvjIS7OKb+Yzb6/v8cXeHcSen5tbDkDflsImLSeR54rVUBUkAiLCAfrz3xHmGkDy390f39MZpPkOJBdeIKf9RFYuZYlTqHKxkECDtsLQLRiHPoFWUcMo/lJt6zgcwBYAG3r0GLVakIOjfaeQ+m+Ao1wCVWrGUgxW0Qt4i5PPlJ64jeWvy7/qcTI4BC+YL13+No/c4r5q0w0/n+9sMaPJE1a/PCwzwahvDDCwC+DXez1XKtSBeq/2j/TACFUVWgAykatJG0gGSDbHeP8AEkShFLVLzSLMTKIjSwm01Kj+ZzAEQoH3jn6tfRq1khgPdO5MyOUWJknne1hiqnFHZTTZUbUQZK3kCAZnc8zuYxNXdnTJoWRz1cnRSq1EBuQrsB6kAxjT0+I1VSDXqQJuXJ5EbsCehxF7McNL0jWrgLRGqG1FJYLsZBGiTq1BTBBk8sEsnk2F6jUFolYcBtTEj31UxB1aWHMxIF74EnboWmZziftDVqJ4au2nSAxm7kcyeUm8emADD+uC3tPWP2h9SqptIU2BiTEeuBDqRB63GKrgnm8kbYdTWTGJ6OXWTrZoj7oEz0vYYMZbN0qN6SQ3NnIYj0EQPW+GsDkDMhw6pVJNOm7qvvMqkgAdSLfDDsrR1kwQqLBZypKgSB5oUiSTABsdsGF9q6oEeIRG1h+lsDM1xKqXL6zMzvzaQbbTBI7ThbYE03wwlwbO0qdZaxWo4BIZVEBZBACke8WFohY1dpwKz+WKFFenpYAAjmes95P7tiFK50wSxBMkEmPWOsWnDxWLWtcb9IxgPCogqhekY7VUDlfCLwRFx07/ABw5jbUYJ6YNmO0KAa8tA3gTHre2LYGXXcMwFjfrsYBxH4zaRB7WtbFrhZNasatSmrAXYKsAnlIHMn54zYjt5bHmnSC61poRNgZiLdT9eWLWYdKenSiQhBIKgg7m4NjuCcFDwXxEufDUT7oHMbXBM7ficUOM5fLBURS53DQR5Y9e52JPK+JbrYFFtKTIU9qc05E7EhRp8o5C0chiHjtWpUqKpLE7AtO253xWqBQ2hSQBAUnebx7u5kfXElPiDS4fzakgM0kggjYm5kL+nOWSS4FazuL3DeHeHSNZWV3uDIMryaNxMNOox2jm7hfG3oqQkkPeGgrP/GOne8CdsAaWW1OC5KIfvRJ+QvgzmFoM48OrpWyjUh+PuzfncDnjP3C75TyDK1cGWIHvbCwntG1sT0KS1SND6dLADXY3O2pefcxiLP0VRCsy0knoSTy7Yc7roACwpWY27SfphgdrQQ4hlKymQCfNAK38w5RvIPaLYHago8w0knUZt859MRZHOeG0lVYysap2WbWItfpjUZv2sYr7g1cizawBzgNtO2+2BkO2KVGWp19IaWm8gfp6zhq1CxXnJtF9p5YLcQ42ajWSmgZQGUIsWMgjy/G/pjZ+x2YNddNWjl/IAJgaj0JUKYB6/TGcmldDJJulyzzmo5DQfKwE7QcSVM2WsBfmZj07TGPSeJVEehmR4JpmmNJnTcxqMReIi+x1DHnzZSoBqZWVW90Qb9D8pwIzvkE4pZKbmbRt0OH5GmGclphQP6fniKmLlhsDpPricUgLmASDH0w4reKLJy03D27D+uFir4c9MLGB8y/7KcIo5nxDmHqAILeHpLbE+YNytAjmTtgxS4FkqTa3zDCnvoqBAWGxgIxY7EGwMes4wtKsyzpYiRBgkSOhjcdsJFmNIJPQCekbYntbfJ37l4DntFxgVH0UyrU0nQQmgBZNgtoEEDYTB64pJxZxRajyYgkkkwAQQFGwuMT5b2azL/8ApEW+8QNu0z9MSUfZ4qT9pcUUEXLAkkxZFUlnO+wjqwF8Mq4FyBmLMZMsTA6k8gB9AB6Y01L2aphQtatpq89yq7EiyEsYJESACDfD8pxGjlqQ/wAuhqtYVCXLrYSRDaQeexgmNsHuLZuk5SpkldaRprKsWJNQ6tV3iQthYQSpjcHBnFxAqZi+LcKNEDS61FImV5XiCCJ6Yhy2QZ1LMQgAtINz8Nh3OC3FuI1AoKs1/MDGykW5c+R5yf5caXM5GnRytDXTUV60NUYySIEnWiNElitoEAnci62zbUY4+zdbVpJQMD1J79P3GG53gjK8AhkMQVjntIYgjubgD4Y1PFuMOKNHw5halRqpUS7EzpExZIYL3AFyd8hks9UesW1sASXaGMdBbaPdHpjWwUhHhbxaDFjeJ22m5F9+xwk4XVFtN9M7jpPWJ5RvjQ8L4tqUvV8OA/kLoouBszAXs4gHmD0xqfZ3iWTCeJm0pxVreFTK0gssEBbVpAJ8xgW5rjbmbamed0+BP5SxAkxAIYi3OSAL8yQO+LNb2aqRAqUT/wBwNzB3PICZ72nG39psrRbN1Fpoi0kVB7kAvBY8pJiBJwTr8Lo1Mnk61LLjXXr00LqsFaRd2Yn/AGQsCeTCb4pKElFS8gwYVvYysFTQ6OGXqBE3ncz8O/xmyfsk9IP4muIH8RYCqQRYNquSeUdPh6LSPDaqZlqFFWOWVy50MACoe3m3uh27Y8/r+2QzQp0qiVveAGl1ALMYErEC07Yit3cO2KDWfpq6Cmje7TAB1Ay5iSTJMkmCIxi//B1m1gvS1SI/iDkTItb+2NpwzJZdmAoOz1ZllIiAjAncAgyFHW55jE+Z4XS/iMqmoygygAJ1dJ5sSQMT3qGEN6W78xhcx7PNC1PFWDGrTcqTEcxMzYmB1gYu8Q9n7hUqo0xDSIAESxhjHpuYxWbipVCoZireaAikCLaiA0EzF/TBngObpwsw0rJZwuncgqyqLEmCN7AdTijclkmoRdAzOezzeX+KkRBBBBF4NryLdb45lPZ8+YmrSDzqEg6TYyJ35m2npvj0H2fq06mbaiwpVUNKQ7MCUCtbTImTrMgfyjvBviPD8vQygSqtIVSugVNDQXAuxKqSNib/ADvhVKTSYz0orB49m+CFgGosGZQPIwM8wY31D4zi23suSoAqjkp8j+UkTBBgwJHmgCNzbHqPt7wCm+UNOlRUVSJUoAJZBr0QB5pVHPqBjzrifspm/DpImXrMVU3tJ1QYCfd0seux+TW+7F9NAatwCktmryVMMALERupAIw/M8Ko6gEqMwIgsWAC36BNvh0vjnGqNUVPBqU/DMhmBUagzqCNRiR5mIna8xtgMMy6FVdmCFYiJIHZSwAPaRg5fcNIIjhCkkmqAoHQ3PygD8O++CXD6qUa6vSfz2GlmI1LAESsgzvBAvflgt/hq2TNdEL1TUAbSXspYgqoVQxAPmtPOMb+vmClREYAatQJ6Mon4gm1jPmUwRJCuT7h9NMyWc9pki6g6lF7EkXidLWNzYwcVEzNKuhEmJi+oQLSTBAEcifTe2I/8S6BpVErCkAlRtFRiGkOsEQQ2khk2sbq/PYLSztFKsVUHh7HSTHZrk6ovbv8ADA2qvcZvs+Axwj2ToV/ERNWlGDGo+oatU2Ebi3TmL47xD2RpKVHjUhUWAEJqFQpYgMRp1Aci0gdxvjY+zD0FyzDLMGL1CjEXOo8zz9wAj/j3xDxHhGfq+KlKlRq0HBCtUqFW0sOY+6wn84HKXqvdQfSi42zzLPcFWm7I4q6huUUMpkSCrRdSDIPQjCxs6XsjxZBpRiFEwPHQ8+8n64WLb15F2rweRjBj2RE5umDt5jHcIxHyOOYWKPgK5D/tXWZaZ0sV22JH3u2Mjlml1m9xvhYWDDlGmEc+ZzMG4EW+WNBxIeVv9uTBHYkmSOhsL9hhYWKa/L+LFiZfK0wczSBAgvSkRYyUmR3x6Pm8qhzOaBRSFdQsqLA0qbEDoCzM3qxPPCwsQkNEzJUEZ2b6aQK/7T4Z26fDGY4Wf4qDk1RVYdVLCQeoPTCwsMuWDwajJXz9JDdNYOk3E6W5bY0nsQoahSDANFab33CE79TfCwsTkFAzj9Q62EmP8xaegt+J+ZxqeMuU4RkyhKkZeQRb/wBIdMLCx19R+mP32Jx5YSqZKnT4JUanTRGqZDW5VQCzGjdmIHmJk3N7nHhfDDFWnH86H/7hhYWIeQrhHoX+HeZd2zDO7MQFALEkwAIEnl2xpeM+5V/41D9BhYWPN1/+RH5Hbp/7MgT7NUFGVzBCiZjYbahjH8fqstXMBSVEUzYx91enqfnhYWPQ7nH2KtDMOKyQzWAO53Ogn63x6RwX339V/BsLCxOYyHcLH+cyH/tj/wDS/wCuNpn2hEI3gX/+OFhYSXCCjxv2wYnMV5vqq5cHvZt+uw+WM57QKPEJ56FM/wDcj8LYWFjqj+hffkm+fv2JfY8xncvH/wBVfxx7nxIS5nCwsQ1ikOCh7ZZdDwvNEqpIpEiQNwRB9R1x4tnqhKIxJJNJZJN7BQL+lsLCxVcIWR637BIPsWVMCTRckxeQygGeoFvTBqtUIFSCRc8/92FhY4e8vi/5OmPYF1HM7nYfhjuFhYUof//Z">
            <a:extLst>
              <a:ext uri="{FF2B5EF4-FFF2-40B4-BE49-F238E27FC236}">
                <a16:creationId xmlns:a16="http://schemas.microsoft.com/office/drawing/2014/main" id="{6D7A39B7-113E-41C5-81A9-9DF826B29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w Cen MT" panose="020B0602020104020603" pitchFamily="34" charset="-18"/>
            </a:endParaRPr>
          </a:p>
        </p:txBody>
      </p:sp>
      <p:pic>
        <p:nvPicPr>
          <p:cNvPr id="15367" name="Picture 8" descr="http://www.themarkhotel.com/blog/wp-content/uploads/2010/10/central-park-new-york-wallpaper1.jpg">
            <a:extLst>
              <a:ext uri="{FF2B5EF4-FFF2-40B4-BE49-F238E27FC236}">
                <a16:creationId xmlns:a16="http://schemas.microsoft.com/office/drawing/2014/main" id="{C5FC1BCA-8BDA-4A7E-AB5A-243B678C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938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ttp://iliketowastemytime.com/sites/default/files/Central-Park-iltwmt.jpg">
            <a:extLst>
              <a:ext uri="{FF2B5EF4-FFF2-40B4-BE49-F238E27FC236}">
                <a16:creationId xmlns:a16="http://schemas.microsoft.com/office/drawing/2014/main" id="{2F65E5EA-6954-41D0-8F81-F84E3143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225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http://25.media.tumblr.com/78942ae1c7e075eb214d04f424df9d6a/tumblr_n1xn0yJ2vU1trvkq9o1_1280.jpg">
            <a:extLst>
              <a:ext uri="{FF2B5EF4-FFF2-40B4-BE49-F238E27FC236}">
                <a16:creationId xmlns:a16="http://schemas.microsoft.com/office/drawing/2014/main" id="{5AC1D678-7E28-439B-B03F-9C3164FD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573463"/>
            <a:ext cx="49863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63</Words>
  <Application>Microsoft Office PowerPoint</Application>
  <PresentationFormat>On-screen Show (4:3)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Tw Cen MT</vt:lpstr>
      <vt:lpstr>Verdana</vt:lpstr>
      <vt:lpstr>Wingdings</vt:lpstr>
      <vt:lpstr>Wingdings 2</vt:lpstr>
      <vt:lpstr>Verve</vt:lpstr>
      <vt:lpstr>NEW YORK</vt:lpstr>
      <vt:lpstr>TRNSPORTATION</vt:lpstr>
      <vt:lpstr>SPORTS</vt:lpstr>
      <vt:lpstr>PowerPoint Presentation</vt:lpstr>
      <vt:lpstr>PowerPoint Presentation</vt:lpstr>
      <vt:lpstr>SOME PLACES TO GO</vt:lpstr>
      <vt:lpstr>SHOPS AND STREETS</vt:lpstr>
      <vt:lpstr>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2019-05-30T09:21:44Z</dcterms:created>
  <dcterms:modified xsi:type="dcterms:W3CDTF">2019-05-30T09:21:45Z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