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69" r:id="rId1"/>
  </p:sldMasterIdLst>
  <p:notesMasterIdLst>
    <p:notesMasterId r:id="rId12"/>
  </p:notesMasterIdLst>
  <p:sldIdLst>
    <p:sldId id="256" r:id="rId2"/>
    <p:sldId id="257" r:id="rId3"/>
    <p:sldId id="258" r:id="rId4"/>
    <p:sldId id="259" r:id="rId5"/>
    <p:sldId id="261" r:id="rId6"/>
    <p:sldId id="262" r:id="rId7"/>
    <p:sldId id="263" r:id="rId8"/>
    <p:sldId id="264" r:id="rId9"/>
    <p:sldId id="265" r:id="rId10"/>
    <p:sldId id="267" r:id="rId1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85" d="100"/>
          <a:sy n="85" d="100"/>
        </p:scale>
        <p:origin x="108" y="4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3" d="100"/>
          <a:sy n="93" d="100"/>
        </p:scale>
        <p:origin x="-199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FFBECED-81BB-4225-96FA-B72B65277C87}"/>
              </a:ext>
            </a:extLst>
          </p:cNvPr>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en-US" altLang="sl-SI"/>
          </a:p>
        </p:txBody>
      </p:sp>
      <p:sp>
        <p:nvSpPr>
          <p:cNvPr id="1027" name="Rectangle 3">
            <a:extLst>
              <a:ext uri="{FF2B5EF4-FFF2-40B4-BE49-F238E27FC236}">
                <a16:creationId xmlns:a16="http://schemas.microsoft.com/office/drawing/2014/main" id="{5E0FB071-77A6-49BA-AA05-31E35F96E596}"/>
              </a:ext>
            </a:extLst>
          </p:cNvPr>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sl-SI"/>
          </a:p>
        </p:txBody>
      </p:sp>
      <p:sp>
        <p:nvSpPr>
          <p:cNvPr id="1028" name="Rectangle 4">
            <a:extLst>
              <a:ext uri="{FF2B5EF4-FFF2-40B4-BE49-F238E27FC236}">
                <a16:creationId xmlns:a16="http://schemas.microsoft.com/office/drawing/2014/main" id="{48B15D61-B56E-4C25-9E51-CFEB704893A0}"/>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9" name="Rectangle 5">
            <a:extLst>
              <a:ext uri="{FF2B5EF4-FFF2-40B4-BE49-F238E27FC236}">
                <a16:creationId xmlns:a16="http://schemas.microsoft.com/office/drawing/2014/main" id="{75BC32EC-D402-4CD3-9D1C-B021F872B0A4}"/>
              </a:ext>
            </a:extLst>
          </p:cNvPr>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sl-SI"/>
              <a:t>Click to edit Master text styles</a:t>
            </a:r>
          </a:p>
          <a:p>
            <a:pPr lvl="1"/>
            <a:r>
              <a:rPr lang="en-US" altLang="sl-SI"/>
              <a:t>Second level</a:t>
            </a:r>
          </a:p>
          <a:p>
            <a:pPr lvl="2"/>
            <a:r>
              <a:rPr lang="en-US" altLang="sl-SI"/>
              <a:t>Third level</a:t>
            </a:r>
          </a:p>
          <a:p>
            <a:pPr lvl="3"/>
            <a:r>
              <a:rPr lang="en-US" altLang="sl-SI"/>
              <a:t>Fourth level</a:t>
            </a:r>
          </a:p>
          <a:p>
            <a:pPr lvl="4"/>
            <a:r>
              <a:rPr lang="en-US" altLang="sl-SI"/>
              <a:t>Fifth level</a:t>
            </a:r>
          </a:p>
        </p:txBody>
      </p:sp>
      <p:sp>
        <p:nvSpPr>
          <p:cNvPr id="1030" name="Rectangle 6">
            <a:extLst>
              <a:ext uri="{FF2B5EF4-FFF2-40B4-BE49-F238E27FC236}">
                <a16:creationId xmlns:a16="http://schemas.microsoft.com/office/drawing/2014/main" id="{4529E49D-FD19-4418-BA60-909251345052}"/>
              </a:ext>
            </a:extLst>
          </p:cNvPr>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endParaRPr lang="en-US" altLang="sl-SI"/>
          </a:p>
        </p:txBody>
      </p:sp>
      <p:sp>
        <p:nvSpPr>
          <p:cNvPr id="1031" name="Rectangle 7">
            <a:extLst>
              <a:ext uri="{FF2B5EF4-FFF2-40B4-BE49-F238E27FC236}">
                <a16:creationId xmlns:a16="http://schemas.microsoft.com/office/drawing/2014/main" id="{2BC3DC83-5979-41B3-AFA1-5B85E3ADDC22}"/>
              </a:ext>
            </a:extLst>
          </p:cNvPr>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fld id="{48F4D953-152F-4CFE-A9A4-239982272A58}" type="slidenum">
              <a:rPr lang="en-US" altLang="sl-SI"/>
              <a:pPr/>
              <a:t>‹#›</a:t>
            </a:fld>
            <a:endParaRPr lang="en-US" altLang="sl-SI"/>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5126A84-50BE-4B6D-9579-4360735DFB33}"/>
              </a:ext>
            </a:extLst>
          </p:cNvPr>
          <p:cNvSpPr>
            <a:spLocks noGrp="1" noChangeArrowheads="1"/>
          </p:cNvSpPr>
          <p:nvPr>
            <p:ph type="sldNum" sz="quarter" idx="5"/>
          </p:nvPr>
        </p:nvSpPr>
        <p:spPr>
          <a:ln/>
        </p:spPr>
        <p:txBody>
          <a:bodyPr/>
          <a:lstStyle/>
          <a:p>
            <a:fld id="{3B15BD22-8349-47E5-AFC6-BC555BF7B8C6}" type="slidenum">
              <a:rPr lang="en-US" altLang="sl-SI"/>
              <a:pPr/>
              <a:t>1</a:t>
            </a:fld>
            <a:endParaRPr lang="en-US" altLang="sl-SI"/>
          </a:p>
        </p:txBody>
      </p:sp>
      <p:sp>
        <p:nvSpPr>
          <p:cNvPr id="34818" name="Rectangle 2">
            <a:extLst>
              <a:ext uri="{FF2B5EF4-FFF2-40B4-BE49-F238E27FC236}">
                <a16:creationId xmlns:a16="http://schemas.microsoft.com/office/drawing/2014/main" id="{4AC6A075-CB56-4641-9518-C04F471F5EB1}"/>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C27A9F20-2D96-405F-B4B5-1AB3872C2E58}"/>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DDA8CF0-06B9-4E63-A6A1-EA789D7C3096}"/>
              </a:ext>
            </a:extLst>
          </p:cNvPr>
          <p:cNvSpPr>
            <a:spLocks noGrp="1" noChangeArrowheads="1"/>
          </p:cNvSpPr>
          <p:nvPr>
            <p:ph type="sldNum" sz="quarter" idx="5"/>
          </p:nvPr>
        </p:nvSpPr>
        <p:spPr>
          <a:ln/>
        </p:spPr>
        <p:txBody>
          <a:bodyPr/>
          <a:lstStyle/>
          <a:p>
            <a:fld id="{4EDADA6F-83A6-4F57-9033-C548A08BB9F7}" type="slidenum">
              <a:rPr lang="en-US" altLang="sl-SI"/>
              <a:pPr/>
              <a:t>10</a:t>
            </a:fld>
            <a:endParaRPr lang="en-US" altLang="sl-SI"/>
          </a:p>
        </p:txBody>
      </p:sp>
      <p:sp>
        <p:nvSpPr>
          <p:cNvPr id="46082" name="Rectangle 2">
            <a:extLst>
              <a:ext uri="{FF2B5EF4-FFF2-40B4-BE49-F238E27FC236}">
                <a16:creationId xmlns:a16="http://schemas.microsoft.com/office/drawing/2014/main" id="{9256DBD1-DA27-4D9C-BFE4-F79E117474E6}"/>
              </a:ext>
            </a:extLst>
          </p:cNvPr>
          <p:cNvSpPr>
            <a:spLocks noGrp="1" noRot="1" noChangeAspect="1" noChangeArrowheads="1" noTextEdit="1"/>
          </p:cNvSpPr>
          <p:nvPr>
            <p:ph type="sldImg"/>
          </p:nvPr>
        </p:nvSpPr>
        <p:spPr>
          <a:ln/>
        </p:spPr>
      </p:sp>
      <p:sp>
        <p:nvSpPr>
          <p:cNvPr id="46083" name="Rectangle 3">
            <a:extLst>
              <a:ext uri="{FF2B5EF4-FFF2-40B4-BE49-F238E27FC236}">
                <a16:creationId xmlns:a16="http://schemas.microsoft.com/office/drawing/2014/main" id="{298CCEAD-575A-47C7-A81D-527993C4A63E}"/>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D184488-18EA-40F6-A993-103046A244F8}"/>
              </a:ext>
            </a:extLst>
          </p:cNvPr>
          <p:cNvSpPr>
            <a:spLocks noGrp="1" noChangeArrowheads="1"/>
          </p:cNvSpPr>
          <p:nvPr>
            <p:ph type="sldNum" sz="quarter" idx="5"/>
          </p:nvPr>
        </p:nvSpPr>
        <p:spPr>
          <a:ln/>
        </p:spPr>
        <p:txBody>
          <a:bodyPr/>
          <a:lstStyle/>
          <a:p>
            <a:fld id="{BDBF2AD1-1697-44CF-A672-5140B63F36AA}" type="slidenum">
              <a:rPr lang="en-US" altLang="sl-SI"/>
              <a:pPr/>
              <a:t>2</a:t>
            </a:fld>
            <a:endParaRPr lang="en-US" altLang="sl-SI"/>
          </a:p>
        </p:txBody>
      </p:sp>
      <p:sp>
        <p:nvSpPr>
          <p:cNvPr id="35842" name="Rectangle 2">
            <a:extLst>
              <a:ext uri="{FF2B5EF4-FFF2-40B4-BE49-F238E27FC236}">
                <a16:creationId xmlns:a16="http://schemas.microsoft.com/office/drawing/2014/main" id="{530F8BE7-2510-4BDF-BDF1-136ECE938606}"/>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C343C263-EE26-48AD-8FDA-FF597E148F68}"/>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6F8BA20-B6D6-4D28-ABA8-C03027CEA5FA}"/>
              </a:ext>
            </a:extLst>
          </p:cNvPr>
          <p:cNvSpPr>
            <a:spLocks noGrp="1" noChangeArrowheads="1"/>
          </p:cNvSpPr>
          <p:nvPr>
            <p:ph type="sldNum" sz="quarter" idx="5"/>
          </p:nvPr>
        </p:nvSpPr>
        <p:spPr>
          <a:ln/>
        </p:spPr>
        <p:txBody>
          <a:bodyPr/>
          <a:lstStyle/>
          <a:p>
            <a:fld id="{4FD55EBB-3861-4A24-BDFC-52337C982DB8}" type="slidenum">
              <a:rPr lang="en-US" altLang="sl-SI"/>
              <a:pPr/>
              <a:t>3</a:t>
            </a:fld>
            <a:endParaRPr lang="en-US" altLang="sl-SI"/>
          </a:p>
        </p:txBody>
      </p:sp>
      <p:sp>
        <p:nvSpPr>
          <p:cNvPr id="36866" name="Rectangle 2">
            <a:extLst>
              <a:ext uri="{FF2B5EF4-FFF2-40B4-BE49-F238E27FC236}">
                <a16:creationId xmlns:a16="http://schemas.microsoft.com/office/drawing/2014/main" id="{8AA8780C-A266-4DC3-AA72-C767282D1CD3}"/>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C26462FB-93A3-4579-BA3C-E30451328B2A}"/>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4B37DDB-0274-4A29-8F63-93EC64025CD7}"/>
              </a:ext>
            </a:extLst>
          </p:cNvPr>
          <p:cNvSpPr>
            <a:spLocks noGrp="1" noChangeArrowheads="1"/>
          </p:cNvSpPr>
          <p:nvPr>
            <p:ph type="sldNum" sz="quarter" idx="5"/>
          </p:nvPr>
        </p:nvSpPr>
        <p:spPr>
          <a:ln/>
        </p:spPr>
        <p:txBody>
          <a:bodyPr/>
          <a:lstStyle/>
          <a:p>
            <a:fld id="{27BBD8A1-0CB9-43EF-9314-37F22769147C}" type="slidenum">
              <a:rPr lang="en-US" altLang="sl-SI"/>
              <a:pPr/>
              <a:t>4</a:t>
            </a:fld>
            <a:endParaRPr lang="en-US" altLang="sl-SI"/>
          </a:p>
        </p:txBody>
      </p:sp>
      <p:sp>
        <p:nvSpPr>
          <p:cNvPr id="37890" name="Rectangle 2">
            <a:extLst>
              <a:ext uri="{FF2B5EF4-FFF2-40B4-BE49-F238E27FC236}">
                <a16:creationId xmlns:a16="http://schemas.microsoft.com/office/drawing/2014/main" id="{C60C206C-0CED-47BF-8BAF-5C4FD208A363}"/>
              </a:ext>
            </a:extLst>
          </p:cNvPr>
          <p:cNvSpPr>
            <a:spLocks noGrp="1" noRot="1" noChangeAspect="1" noChangeArrowheads="1" noTextEdit="1"/>
          </p:cNvSpPr>
          <p:nvPr>
            <p:ph type="sldImg"/>
          </p:nvPr>
        </p:nvSpPr>
        <p:spPr>
          <a:ln/>
        </p:spPr>
      </p:sp>
      <p:sp>
        <p:nvSpPr>
          <p:cNvPr id="37891" name="Rectangle 3">
            <a:extLst>
              <a:ext uri="{FF2B5EF4-FFF2-40B4-BE49-F238E27FC236}">
                <a16:creationId xmlns:a16="http://schemas.microsoft.com/office/drawing/2014/main" id="{E6D9E429-27AC-4FB4-BFA5-9F98DC166F3F}"/>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2516B91-0357-454C-A084-2CFBC8A2B866}"/>
              </a:ext>
            </a:extLst>
          </p:cNvPr>
          <p:cNvSpPr>
            <a:spLocks noGrp="1" noChangeArrowheads="1"/>
          </p:cNvSpPr>
          <p:nvPr>
            <p:ph type="sldNum" sz="quarter" idx="5"/>
          </p:nvPr>
        </p:nvSpPr>
        <p:spPr>
          <a:ln/>
        </p:spPr>
        <p:txBody>
          <a:bodyPr/>
          <a:lstStyle/>
          <a:p>
            <a:fld id="{DABC6F25-A749-4026-BD04-B6B5195691E7}" type="slidenum">
              <a:rPr lang="en-US" altLang="sl-SI"/>
              <a:pPr/>
              <a:t>5</a:t>
            </a:fld>
            <a:endParaRPr lang="en-US" altLang="sl-SI"/>
          </a:p>
        </p:txBody>
      </p:sp>
      <p:sp>
        <p:nvSpPr>
          <p:cNvPr id="38914" name="Rectangle 2">
            <a:extLst>
              <a:ext uri="{FF2B5EF4-FFF2-40B4-BE49-F238E27FC236}">
                <a16:creationId xmlns:a16="http://schemas.microsoft.com/office/drawing/2014/main" id="{AE6F2702-3462-4EB0-B16F-587C1982AFED}"/>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1C9B6FAE-F9CD-4EEB-8F28-85502F06D245}"/>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D56B8CD-CAFB-4B74-8132-0FEAC6392786}"/>
              </a:ext>
            </a:extLst>
          </p:cNvPr>
          <p:cNvSpPr>
            <a:spLocks noGrp="1" noChangeArrowheads="1"/>
          </p:cNvSpPr>
          <p:nvPr>
            <p:ph type="sldNum" sz="quarter" idx="5"/>
          </p:nvPr>
        </p:nvSpPr>
        <p:spPr>
          <a:ln/>
        </p:spPr>
        <p:txBody>
          <a:bodyPr/>
          <a:lstStyle/>
          <a:p>
            <a:fld id="{6BFC5F00-A18F-4FD3-BB33-0EB24A513F31}" type="slidenum">
              <a:rPr lang="en-US" altLang="sl-SI"/>
              <a:pPr/>
              <a:t>6</a:t>
            </a:fld>
            <a:endParaRPr lang="en-US" altLang="sl-SI"/>
          </a:p>
        </p:txBody>
      </p:sp>
      <p:sp>
        <p:nvSpPr>
          <p:cNvPr id="39938" name="Rectangle 2">
            <a:extLst>
              <a:ext uri="{FF2B5EF4-FFF2-40B4-BE49-F238E27FC236}">
                <a16:creationId xmlns:a16="http://schemas.microsoft.com/office/drawing/2014/main" id="{18E4BF56-2830-474C-AC82-7D64CCB97F81}"/>
              </a:ext>
            </a:extLst>
          </p:cNvPr>
          <p:cNvSpPr>
            <a:spLocks noGrp="1" noRot="1" noChangeAspect="1" noChangeArrowheads="1" noTextEdit="1"/>
          </p:cNvSpPr>
          <p:nvPr>
            <p:ph type="sldImg"/>
          </p:nvPr>
        </p:nvSpPr>
        <p:spPr>
          <a:ln/>
        </p:spPr>
      </p:sp>
      <p:sp>
        <p:nvSpPr>
          <p:cNvPr id="39939" name="Rectangle 3">
            <a:extLst>
              <a:ext uri="{FF2B5EF4-FFF2-40B4-BE49-F238E27FC236}">
                <a16:creationId xmlns:a16="http://schemas.microsoft.com/office/drawing/2014/main" id="{2C0EB3A8-B70A-4A23-82CE-2E50B3D2BC35}"/>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41AF1BE-6173-46F2-B8E1-34049073C0B4}"/>
              </a:ext>
            </a:extLst>
          </p:cNvPr>
          <p:cNvSpPr>
            <a:spLocks noGrp="1" noChangeArrowheads="1"/>
          </p:cNvSpPr>
          <p:nvPr>
            <p:ph type="sldNum" sz="quarter" idx="5"/>
          </p:nvPr>
        </p:nvSpPr>
        <p:spPr>
          <a:ln/>
        </p:spPr>
        <p:txBody>
          <a:bodyPr/>
          <a:lstStyle/>
          <a:p>
            <a:fld id="{4ECA1FC8-893F-41DB-AF6D-DADBA27D7433}" type="slidenum">
              <a:rPr lang="en-US" altLang="sl-SI"/>
              <a:pPr/>
              <a:t>7</a:t>
            </a:fld>
            <a:endParaRPr lang="en-US" altLang="sl-SI"/>
          </a:p>
        </p:txBody>
      </p:sp>
      <p:sp>
        <p:nvSpPr>
          <p:cNvPr id="40962" name="Rectangle 2">
            <a:extLst>
              <a:ext uri="{FF2B5EF4-FFF2-40B4-BE49-F238E27FC236}">
                <a16:creationId xmlns:a16="http://schemas.microsoft.com/office/drawing/2014/main" id="{CDDEAE68-2884-4796-BB59-2D734EEBDD64}"/>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id="{9AA89661-7D20-4F1C-BE51-B862FD970A59}"/>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2DEE2FE-1F16-4EA4-A198-131CEB9F6B9F}"/>
              </a:ext>
            </a:extLst>
          </p:cNvPr>
          <p:cNvSpPr>
            <a:spLocks noGrp="1" noChangeArrowheads="1"/>
          </p:cNvSpPr>
          <p:nvPr>
            <p:ph type="sldNum" sz="quarter" idx="5"/>
          </p:nvPr>
        </p:nvSpPr>
        <p:spPr>
          <a:ln/>
        </p:spPr>
        <p:txBody>
          <a:bodyPr/>
          <a:lstStyle/>
          <a:p>
            <a:fld id="{5311AB67-6177-48AA-807E-31E74B89B353}" type="slidenum">
              <a:rPr lang="en-US" altLang="sl-SI"/>
              <a:pPr/>
              <a:t>8</a:t>
            </a:fld>
            <a:endParaRPr lang="en-US" altLang="sl-SI"/>
          </a:p>
        </p:txBody>
      </p:sp>
      <p:sp>
        <p:nvSpPr>
          <p:cNvPr id="41986" name="Rectangle 2">
            <a:extLst>
              <a:ext uri="{FF2B5EF4-FFF2-40B4-BE49-F238E27FC236}">
                <a16:creationId xmlns:a16="http://schemas.microsoft.com/office/drawing/2014/main" id="{F612CE35-1924-432E-998D-2823173A09A9}"/>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id="{5F51ED12-DA58-49F7-9326-A82CBA5A1ED6}"/>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5A870CD-C018-4DDD-BE7A-0C4DD5BA2C0D}"/>
              </a:ext>
            </a:extLst>
          </p:cNvPr>
          <p:cNvSpPr>
            <a:spLocks noGrp="1" noChangeArrowheads="1"/>
          </p:cNvSpPr>
          <p:nvPr>
            <p:ph type="sldNum" sz="quarter" idx="5"/>
          </p:nvPr>
        </p:nvSpPr>
        <p:spPr>
          <a:ln/>
        </p:spPr>
        <p:txBody>
          <a:bodyPr/>
          <a:lstStyle/>
          <a:p>
            <a:fld id="{F6BA503B-9EB7-4014-B418-C468FE83F99C}" type="slidenum">
              <a:rPr lang="en-US" altLang="sl-SI"/>
              <a:pPr/>
              <a:t>9</a:t>
            </a:fld>
            <a:endParaRPr lang="en-US" altLang="sl-SI"/>
          </a:p>
        </p:txBody>
      </p:sp>
      <p:sp>
        <p:nvSpPr>
          <p:cNvPr id="43010" name="Rectangle 2">
            <a:extLst>
              <a:ext uri="{FF2B5EF4-FFF2-40B4-BE49-F238E27FC236}">
                <a16:creationId xmlns:a16="http://schemas.microsoft.com/office/drawing/2014/main" id="{9E39D1D4-FD53-4434-AA9F-238E47086A16}"/>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434D69C1-1EB4-4857-A3B2-70966150F8AD}"/>
              </a:ext>
            </a:extLst>
          </p:cNvPr>
          <p:cNvSpPr>
            <a:spLocks noGrp="1" noChangeArrowheads="1"/>
          </p:cNvSpPr>
          <p:nvPr>
            <p:ph type="body" idx="1"/>
          </p:nvPr>
        </p:nvSpPr>
        <p:spPr/>
        <p:txBody>
          <a:bodyPr/>
          <a:lstStyle/>
          <a:p>
            <a:endParaRPr lang="sl-SI" altLang="sl-SI"/>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638582C4-6F70-4F2D-A189-FBD30E2AE1C7}"/>
              </a:ext>
            </a:extLst>
          </p:cNvPr>
          <p:cNvSpPr>
            <a:spLocks noGrp="1" noChangeArrowheads="1"/>
          </p:cNvSpPr>
          <p:nvPr>
            <p:ph type="ctrTitle"/>
          </p:nvPr>
        </p:nvSpPr>
        <p:spPr>
          <a:xfrm>
            <a:off x="685800" y="2286000"/>
            <a:ext cx="7772400" cy="1143000"/>
          </a:xfrm>
        </p:spPr>
        <p:txBody>
          <a:bodyPr/>
          <a:lstStyle>
            <a:lvl1pPr algn="r">
              <a:defRPr/>
            </a:lvl1pPr>
          </a:lstStyle>
          <a:p>
            <a:pPr lvl="0"/>
            <a:r>
              <a:rPr lang="en-US" altLang="sl-SI" noProof="0"/>
              <a:t>Click to edit Master title style</a:t>
            </a:r>
          </a:p>
        </p:txBody>
      </p:sp>
      <p:sp>
        <p:nvSpPr>
          <p:cNvPr id="33795" name="Rectangle 3">
            <a:extLst>
              <a:ext uri="{FF2B5EF4-FFF2-40B4-BE49-F238E27FC236}">
                <a16:creationId xmlns:a16="http://schemas.microsoft.com/office/drawing/2014/main" id="{2AD617E8-B86B-48E7-AFB9-77CE9BDA340A}"/>
              </a:ext>
            </a:extLst>
          </p:cNvPr>
          <p:cNvSpPr>
            <a:spLocks noGrp="1" noChangeArrowheads="1"/>
          </p:cNvSpPr>
          <p:nvPr>
            <p:ph type="subTitle" idx="1"/>
          </p:nvPr>
        </p:nvSpPr>
        <p:spPr>
          <a:xfrm>
            <a:off x="2057400" y="3810000"/>
            <a:ext cx="6400800" cy="1752600"/>
          </a:xfrm>
        </p:spPr>
        <p:txBody>
          <a:bodyPr/>
          <a:lstStyle>
            <a:lvl1pPr marL="0" indent="0" algn="r">
              <a:buFont typeface="Wingdings" panose="05000000000000000000" pitchFamily="2" charset="2"/>
              <a:buNone/>
              <a:defRPr/>
            </a:lvl1pPr>
          </a:lstStyle>
          <a:p>
            <a:pPr lvl="0"/>
            <a:r>
              <a:rPr lang="en-US" altLang="sl-SI" noProof="0"/>
              <a:t>Click to edit Master subtitle style</a:t>
            </a:r>
          </a:p>
        </p:txBody>
      </p:sp>
      <p:sp>
        <p:nvSpPr>
          <p:cNvPr id="33796" name="Rectangle 4">
            <a:extLst>
              <a:ext uri="{FF2B5EF4-FFF2-40B4-BE49-F238E27FC236}">
                <a16:creationId xmlns:a16="http://schemas.microsoft.com/office/drawing/2014/main" id="{2B925E6C-DB8F-4216-A9E0-E3B5F9267E22}"/>
              </a:ext>
            </a:extLst>
          </p:cNvPr>
          <p:cNvSpPr>
            <a:spLocks noGrp="1" noChangeArrowheads="1"/>
          </p:cNvSpPr>
          <p:nvPr>
            <p:ph type="dt" sz="half" idx="2"/>
          </p:nvPr>
        </p:nvSpPr>
        <p:spPr/>
        <p:txBody>
          <a:bodyPr/>
          <a:lstStyle>
            <a:lvl1pPr>
              <a:defRPr/>
            </a:lvl1pPr>
          </a:lstStyle>
          <a:p>
            <a:endParaRPr lang="en-US" altLang="sl-SI"/>
          </a:p>
        </p:txBody>
      </p:sp>
      <p:sp>
        <p:nvSpPr>
          <p:cNvPr id="33797" name="Rectangle 5">
            <a:extLst>
              <a:ext uri="{FF2B5EF4-FFF2-40B4-BE49-F238E27FC236}">
                <a16:creationId xmlns:a16="http://schemas.microsoft.com/office/drawing/2014/main" id="{01932057-DA2E-4C91-A96E-9FE8D02EA698}"/>
              </a:ext>
            </a:extLst>
          </p:cNvPr>
          <p:cNvSpPr>
            <a:spLocks noGrp="1" noChangeArrowheads="1"/>
          </p:cNvSpPr>
          <p:nvPr>
            <p:ph type="ftr" sz="quarter" idx="3"/>
          </p:nvPr>
        </p:nvSpPr>
        <p:spPr/>
        <p:txBody>
          <a:bodyPr/>
          <a:lstStyle>
            <a:lvl1pPr>
              <a:defRPr/>
            </a:lvl1pPr>
          </a:lstStyle>
          <a:p>
            <a:endParaRPr lang="en-US" altLang="sl-SI"/>
          </a:p>
        </p:txBody>
      </p:sp>
      <p:sp>
        <p:nvSpPr>
          <p:cNvPr id="33798" name="Rectangle 6">
            <a:extLst>
              <a:ext uri="{FF2B5EF4-FFF2-40B4-BE49-F238E27FC236}">
                <a16:creationId xmlns:a16="http://schemas.microsoft.com/office/drawing/2014/main" id="{F8BE4489-FC91-4C48-A399-EFBFD41A1636}"/>
              </a:ext>
            </a:extLst>
          </p:cNvPr>
          <p:cNvSpPr>
            <a:spLocks noGrp="1" noChangeArrowheads="1"/>
          </p:cNvSpPr>
          <p:nvPr>
            <p:ph type="sldNum" sz="quarter" idx="4"/>
          </p:nvPr>
        </p:nvSpPr>
        <p:spPr/>
        <p:txBody>
          <a:bodyPr/>
          <a:lstStyle>
            <a:lvl1pPr>
              <a:defRPr/>
            </a:lvl1pPr>
          </a:lstStyle>
          <a:p>
            <a:fld id="{C3E24A77-BB33-410C-B237-9DF8B386605A}" type="slidenum">
              <a:rPr lang="en-US" altLang="sl-SI"/>
              <a:pPr/>
              <a:t>‹#›</a:t>
            </a:fld>
            <a:endParaRPr lang="en-US" alt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A210D-7926-4905-BE8D-506A79C74C6F}"/>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53521697-46F1-4F90-BA6B-F0F94EE622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E6196EDB-9F66-44E3-BCDD-75B528A4188D}"/>
              </a:ext>
            </a:extLst>
          </p:cNvPr>
          <p:cNvSpPr>
            <a:spLocks noGrp="1"/>
          </p:cNvSpPr>
          <p:nvPr>
            <p:ph type="dt" sz="half" idx="10"/>
          </p:nvPr>
        </p:nvSpPr>
        <p:spPr/>
        <p:txBody>
          <a:bodyPr/>
          <a:lstStyle>
            <a:lvl1pPr>
              <a:defRPr/>
            </a:lvl1pPr>
          </a:lstStyle>
          <a:p>
            <a:endParaRPr lang="en-US" altLang="sl-SI"/>
          </a:p>
        </p:txBody>
      </p:sp>
      <p:sp>
        <p:nvSpPr>
          <p:cNvPr id="5" name="Footer Placeholder 4">
            <a:extLst>
              <a:ext uri="{FF2B5EF4-FFF2-40B4-BE49-F238E27FC236}">
                <a16:creationId xmlns:a16="http://schemas.microsoft.com/office/drawing/2014/main" id="{57471609-915F-420A-B7D0-0246C468E303}"/>
              </a:ext>
            </a:extLst>
          </p:cNvPr>
          <p:cNvSpPr>
            <a:spLocks noGrp="1"/>
          </p:cNvSpPr>
          <p:nvPr>
            <p:ph type="ftr" sz="quarter" idx="11"/>
          </p:nvPr>
        </p:nvSpPr>
        <p:spPr/>
        <p:txBody>
          <a:bodyPr/>
          <a:lstStyle>
            <a:lvl1pPr>
              <a:defRPr/>
            </a:lvl1pPr>
          </a:lstStyle>
          <a:p>
            <a:endParaRPr lang="en-US" altLang="sl-SI"/>
          </a:p>
        </p:txBody>
      </p:sp>
      <p:sp>
        <p:nvSpPr>
          <p:cNvPr id="6" name="Slide Number Placeholder 5">
            <a:extLst>
              <a:ext uri="{FF2B5EF4-FFF2-40B4-BE49-F238E27FC236}">
                <a16:creationId xmlns:a16="http://schemas.microsoft.com/office/drawing/2014/main" id="{C8AEEFE8-4977-41A5-85E5-9C5AE2FD25D8}"/>
              </a:ext>
            </a:extLst>
          </p:cNvPr>
          <p:cNvSpPr>
            <a:spLocks noGrp="1"/>
          </p:cNvSpPr>
          <p:nvPr>
            <p:ph type="sldNum" sz="quarter" idx="12"/>
          </p:nvPr>
        </p:nvSpPr>
        <p:spPr/>
        <p:txBody>
          <a:bodyPr/>
          <a:lstStyle>
            <a:lvl1pPr>
              <a:defRPr/>
            </a:lvl1pPr>
          </a:lstStyle>
          <a:p>
            <a:fld id="{F6E682D8-3983-467F-97D7-F230D9A0F8AD}" type="slidenum">
              <a:rPr lang="en-US" altLang="sl-SI"/>
              <a:pPr/>
              <a:t>‹#›</a:t>
            </a:fld>
            <a:endParaRPr lang="en-US" altLang="sl-SI"/>
          </a:p>
        </p:txBody>
      </p:sp>
    </p:spTree>
    <p:extLst>
      <p:ext uri="{BB962C8B-B14F-4D97-AF65-F5344CB8AC3E}">
        <p14:creationId xmlns:p14="http://schemas.microsoft.com/office/powerpoint/2010/main" val="2954934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7D6C23-4616-4E3E-88D7-BAC78226B9F1}"/>
              </a:ext>
            </a:extLst>
          </p:cNvPr>
          <p:cNvSpPr>
            <a:spLocks noGrp="1"/>
          </p:cNvSpPr>
          <p:nvPr>
            <p:ph type="title" orient="vert"/>
          </p:nvPr>
        </p:nvSpPr>
        <p:spPr>
          <a:xfrm>
            <a:off x="6515100" y="609600"/>
            <a:ext cx="1943100" cy="5486400"/>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FD3E2AC8-84D1-4AA1-A241-AD85F66670A0}"/>
              </a:ext>
            </a:extLst>
          </p:cNvPr>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7DA146C3-CD6D-42F9-92FC-D9EAD1F4FC93}"/>
              </a:ext>
            </a:extLst>
          </p:cNvPr>
          <p:cNvSpPr>
            <a:spLocks noGrp="1"/>
          </p:cNvSpPr>
          <p:nvPr>
            <p:ph type="dt" sz="half" idx="10"/>
          </p:nvPr>
        </p:nvSpPr>
        <p:spPr/>
        <p:txBody>
          <a:bodyPr/>
          <a:lstStyle>
            <a:lvl1pPr>
              <a:defRPr/>
            </a:lvl1pPr>
          </a:lstStyle>
          <a:p>
            <a:endParaRPr lang="en-US" altLang="sl-SI"/>
          </a:p>
        </p:txBody>
      </p:sp>
      <p:sp>
        <p:nvSpPr>
          <p:cNvPr id="5" name="Footer Placeholder 4">
            <a:extLst>
              <a:ext uri="{FF2B5EF4-FFF2-40B4-BE49-F238E27FC236}">
                <a16:creationId xmlns:a16="http://schemas.microsoft.com/office/drawing/2014/main" id="{BC8804E6-64AF-4FD6-9A6E-83790B20ED33}"/>
              </a:ext>
            </a:extLst>
          </p:cNvPr>
          <p:cNvSpPr>
            <a:spLocks noGrp="1"/>
          </p:cNvSpPr>
          <p:nvPr>
            <p:ph type="ftr" sz="quarter" idx="11"/>
          </p:nvPr>
        </p:nvSpPr>
        <p:spPr/>
        <p:txBody>
          <a:bodyPr/>
          <a:lstStyle>
            <a:lvl1pPr>
              <a:defRPr/>
            </a:lvl1pPr>
          </a:lstStyle>
          <a:p>
            <a:endParaRPr lang="en-US" altLang="sl-SI"/>
          </a:p>
        </p:txBody>
      </p:sp>
      <p:sp>
        <p:nvSpPr>
          <p:cNvPr id="6" name="Slide Number Placeholder 5">
            <a:extLst>
              <a:ext uri="{FF2B5EF4-FFF2-40B4-BE49-F238E27FC236}">
                <a16:creationId xmlns:a16="http://schemas.microsoft.com/office/drawing/2014/main" id="{228BF577-7B77-49E0-B7A3-2A5BC7BB2FC3}"/>
              </a:ext>
            </a:extLst>
          </p:cNvPr>
          <p:cNvSpPr>
            <a:spLocks noGrp="1"/>
          </p:cNvSpPr>
          <p:nvPr>
            <p:ph type="sldNum" sz="quarter" idx="12"/>
          </p:nvPr>
        </p:nvSpPr>
        <p:spPr/>
        <p:txBody>
          <a:bodyPr/>
          <a:lstStyle>
            <a:lvl1pPr>
              <a:defRPr/>
            </a:lvl1pPr>
          </a:lstStyle>
          <a:p>
            <a:fld id="{FFF14062-DBE0-4DC1-AB90-07D428480F65}" type="slidenum">
              <a:rPr lang="en-US" altLang="sl-SI"/>
              <a:pPr/>
              <a:t>‹#›</a:t>
            </a:fld>
            <a:endParaRPr lang="en-US" altLang="sl-SI"/>
          </a:p>
        </p:txBody>
      </p:sp>
    </p:spTree>
    <p:extLst>
      <p:ext uri="{BB962C8B-B14F-4D97-AF65-F5344CB8AC3E}">
        <p14:creationId xmlns:p14="http://schemas.microsoft.com/office/powerpoint/2010/main" val="1240838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345B4-943A-4230-A260-4877FF35F73B}"/>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15998DEB-173D-40A4-B641-459583139F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630221DC-A1C4-4698-9438-D1C065A20970}"/>
              </a:ext>
            </a:extLst>
          </p:cNvPr>
          <p:cNvSpPr>
            <a:spLocks noGrp="1"/>
          </p:cNvSpPr>
          <p:nvPr>
            <p:ph type="dt" sz="half" idx="10"/>
          </p:nvPr>
        </p:nvSpPr>
        <p:spPr/>
        <p:txBody>
          <a:bodyPr/>
          <a:lstStyle>
            <a:lvl1pPr>
              <a:defRPr/>
            </a:lvl1pPr>
          </a:lstStyle>
          <a:p>
            <a:endParaRPr lang="en-US" altLang="sl-SI"/>
          </a:p>
        </p:txBody>
      </p:sp>
      <p:sp>
        <p:nvSpPr>
          <p:cNvPr id="5" name="Footer Placeholder 4">
            <a:extLst>
              <a:ext uri="{FF2B5EF4-FFF2-40B4-BE49-F238E27FC236}">
                <a16:creationId xmlns:a16="http://schemas.microsoft.com/office/drawing/2014/main" id="{2D308ADB-4648-4EB7-BB4C-23694125BB8A}"/>
              </a:ext>
            </a:extLst>
          </p:cNvPr>
          <p:cNvSpPr>
            <a:spLocks noGrp="1"/>
          </p:cNvSpPr>
          <p:nvPr>
            <p:ph type="ftr" sz="quarter" idx="11"/>
          </p:nvPr>
        </p:nvSpPr>
        <p:spPr/>
        <p:txBody>
          <a:bodyPr/>
          <a:lstStyle>
            <a:lvl1pPr>
              <a:defRPr/>
            </a:lvl1pPr>
          </a:lstStyle>
          <a:p>
            <a:endParaRPr lang="en-US" altLang="sl-SI"/>
          </a:p>
        </p:txBody>
      </p:sp>
      <p:sp>
        <p:nvSpPr>
          <p:cNvPr id="6" name="Slide Number Placeholder 5">
            <a:extLst>
              <a:ext uri="{FF2B5EF4-FFF2-40B4-BE49-F238E27FC236}">
                <a16:creationId xmlns:a16="http://schemas.microsoft.com/office/drawing/2014/main" id="{821ED5AA-D02C-4C3C-8CA9-8E30CBFB2B02}"/>
              </a:ext>
            </a:extLst>
          </p:cNvPr>
          <p:cNvSpPr>
            <a:spLocks noGrp="1"/>
          </p:cNvSpPr>
          <p:nvPr>
            <p:ph type="sldNum" sz="quarter" idx="12"/>
          </p:nvPr>
        </p:nvSpPr>
        <p:spPr/>
        <p:txBody>
          <a:bodyPr/>
          <a:lstStyle>
            <a:lvl1pPr>
              <a:defRPr/>
            </a:lvl1pPr>
          </a:lstStyle>
          <a:p>
            <a:fld id="{4B982662-A783-4B9E-AC14-E37FA500FBA2}" type="slidenum">
              <a:rPr lang="en-US" altLang="sl-SI"/>
              <a:pPr/>
              <a:t>‹#›</a:t>
            </a:fld>
            <a:endParaRPr lang="en-US" altLang="sl-SI"/>
          </a:p>
        </p:txBody>
      </p:sp>
    </p:spTree>
    <p:extLst>
      <p:ext uri="{BB962C8B-B14F-4D97-AF65-F5344CB8AC3E}">
        <p14:creationId xmlns:p14="http://schemas.microsoft.com/office/powerpoint/2010/main" val="4020115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B6A6B-6E53-4D13-99E4-90E66783F76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9092E55E-B686-458E-BCA0-B856ABF285E9}"/>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61B0D6F1-D16D-4469-B1E5-60F2DCE5BCF1}"/>
              </a:ext>
            </a:extLst>
          </p:cNvPr>
          <p:cNvSpPr>
            <a:spLocks noGrp="1"/>
          </p:cNvSpPr>
          <p:nvPr>
            <p:ph type="dt" sz="half" idx="10"/>
          </p:nvPr>
        </p:nvSpPr>
        <p:spPr/>
        <p:txBody>
          <a:bodyPr/>
          <a:lstStyle>
            <a:lvl1pPr>
              <a:defRPr/>
            </a:lvl1pPr>
          </a:lstStyle>
          <a:p>
            <a:endParaRPr lang="en-US" altLang="sl-SI"/>
          </a:p>
        </p:txBody>
      </p:sp>
      <p:sp>
        <p:nvSpPr>
          <p:cNvPr id="5" name="Footer Placeholder 4">
            <a:extLst>
              <a:ext uri="{FF2B5EF4-FFF2-40B4-BE49-F238E27FC236}">
                <a16:creationId xmlns:a16="http://schemas.microsoft.com/office/drawing/2014/main" id="{F93EB90E-22D3-4B1A-9769-365ACE72299F}"/>
              </a:ext>
            </a:extLst>
          </p:cNvPr>
          <p:cNvSpPr>
            <a:spLocks noGrp="1"/>
          </p:cNvSpPr>
          <p:nvPr>
            <p:ph type="ftr" sz="quarter" idx="11"/>
          </p:nvPr>
        </p:nvSpPr>
        <p:spPr/>
        <p:txBody>
          <a:bodyPr/>
          <a:lstStyle>
            <a:lvl1pPr>
              <a:defRPr/>
            </a:lvl1pPr>
          </a:lstStyle>
          <a:p>
            <a:endParaRPr lang="en-US" altLang="sl-SI"/>
          </a:p>
        </p:txBody>
      </p:sp>
      <p:sp>
        <p:nvSpPr>
          <p:cNvPr id="6" name="Slide Number Placeholder 5">
            <a:extLst>
              <a:ext uri="{FF2B5EF4-FFF2-40B4-BE49-F238E27FC236}">
                <a16:creationId xmlns:a16="http://schemas.microsoft.com/office/drawing/2014/main" id="{3236FCC9-42C0-4CA8-8C46-A7BD6D71E721}"/>
              </a:ext>
            </a:extLst>
          </p:cNvPr>
          <p:cNvSpPr>
            <a:spLocks noGrp="1"/>
          </p:cNvSpPr>
          <p:nvPr>
            <p:ph type="sldNum" sz="quarter" idx="12"/>
          </p:nvPr>
        </p:nvSpPr>
        <p:spPr/>
        <p:txBody>
          <a:bodyPr/>
          <a:lstStyle>
            <a:lvl1pPr>
              <a:defRPr/>
            </a:lvl1pPr>
          </a:lstStyle>
          <a:p>
            <a:fld id="{A0D83032-4D02-410F-BBD3-7DE03711734E}" type="slidenum">
              <a:rPr lang="en-US" altLang="sl-SI"/>
              <a:pPr/>
              <a:t>‹#›</a:t>
            </a:fld>
            <a:endParaRPr lang="en-US" altLang="sl-SI"/>
          </a:p>
        </p:txBody>
      </p:sp>
    </p:spTree>
    <p:extLst>
      <p:ext uri="{BB962C8B-B14F-4D97-AF65-F5344CB8AC3E}">
        <p14:creationId xmlns:p14="http://schemas.microsoft.com/office/powerpoint/2010/main" val="3625747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71221-36AD-4F82-9371-720BEFE6ACF2}"/>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6610B6B8-4020-4537-9024-CD692BBEE965}"/>
              </a:ext>
            </a:extLst>
          </p:cNvPr>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61E7FE62-9EA6-4D93-A65B-D29D27888A2E}"/>
              </a:ext>
            </a:extLst>
          </p:cNvPr>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25C4DA16-E96B-4062-A85E-20BF6DBAF374}"/>
              </a:ext>
            </a:extLst>
          </p:cNvPr>
          <p:cNvSpPr>
            <a:spLocks noGrp="1"/>
          </p:cNvSpPr>
          <p:nvPr>
            <p:ph type="dt" sz="half" idx="10"/>
          </p:nvPr>
        </p:nvSpPr>
        <p:spPr/>
        <p:txBody>
          <a:bodyPr/>
          <a:lstStyle>
            <a:lvl1pPr>
              <a:defRPr/>
            </a:lvl1pPr>
          </a:lstStyle>
          <a:p>
            <a:endParaRPr lang="en-US" altLang="sl-SI"/>
          </a:p>
        </p:txBody>
      </p:sp>
      <p:sp>
        <p:nvSpPr>
          <p:cNvPr id="6" name="Footer Placeholder 5">
            <a:extLst>
              <a:ext uri="{FF2B5EF4-FFF2-40B4-BE49-F238E27FC236}">
                <a16:creationId xmlns:a16="http://schemas.microsoft.com/office/drawing/2014/main" id="{D94FC90C-01EF-4AE6-BAD2-60327A740104}"/>
              </a:ext>
            </a:extLst>
          </p:cNvPr>
          <p:cNvSpPr>
            <a:spLocks noGrp="1"/>
          </p:cNvSpPr>
          <p:nvPr>
            <p:ph type="ftr" sz="quarter" idx="11"/>
          </p:nvPr>
        </p:nvSpPr>
        <p:spPr/>
        <p:txBody>
          <a:bodyPr/>
          <a:lstStyle>
            <a:lvl1pPr>
              <a:defRPr/>
            </a:lvl1pPr>
          </a:lstStyle>
          <a:p>
            <a:endParaRPr lang="en-US" altLang="sl-SI"/>
          </a:p>
        </p:txBody>
      </p:sp>
      <p:sp>
        <p:nvSpPr>
          <p:cNvPr id="7" name="Slide Number Placeholder 6">
            <a:extLst>
              <a:ext uri="{FF2B5EF4-FFF2-40B4-BE49-F238E27FC236}">
                <a16:creationId xmlns:a16="http://schemas.microsoft.com/office/drawing/2014/main" id="{90FCDFCB-2C23-499A-9FD4-3ED59891BFBE}"/>
              </a:ext>
            </a:extLst>
          </p:cNvPr>
          <p:cNvSpPr>
            <a:spLocks noGrp="1"/>
          </p:cNvSpPr>
          <p:nvPr>
            <p:ph type="sldNum" sz="quarter" idx="12"/>
          </p:nvPr>
        </p:nvSpPr>
        <p:spPr/>
        <p:txBody>
          <a:bodyPr/>
          <a:lstStyle>
            <a:lvl1pPr>
              <a:defRPr/>
            </a:lvl1pPr>
          </a:lstStyle>
          <a:p>
            <a:fld id="{56083622-97B3-4BE0-8AE2-B847B8EFA16E}" type="slidenum">
              <a:rPr lang="en-US" altLang="sl-SI"/>
              <a:pPr/>
              <a:t>‹#›</a:t>
            </a:fld>
            <a:endParaRPr lang="en-US" altLang="sl-SI"/>
          </a:p>
        </p:txBody>
      </p:sp>
    </p:spTree>
    <p:extLst>
      <p:ext uri="{BB962C8B-B14F-4D97-AF65-F5344CB8AC3E}">
        <p14:creationId xmlns:p14="http://schemas.microsoft.com/office/powerpoint/2010/main" val="2289442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DFC1E-8E35-40D6-863C-C197766DAD70}"/>
              </a:ext>
            </a:extLst>
          </p:cNvPr>
          <p:cNvSpPr>
            <a:spLocks noGrp="1"/>
          </p:cNvSpPr>
          <p:nvPr>
            <p:ph type="title"/>
          </p:nvPr>
        </p:nvSpPr>
        <p:spPr>
          <a:xfrm>
            <a:off x="630238" y="365125"/>
            <a:ext cx="78867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1ACAFE71-6869-4AB2-A92C-72C293AD9DE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44DE90-25F1-41B9-B922-F104746A6EB8}"/>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2DCC9A5A-D110-448C-ABFB-F2B0222278F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235F4B-2CE2-4505-A3F9-192CFFB24009}"/>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2804BF95-6660-4BD7-90F2-70B12B9A09C7}"/>
              </a:ext>
            </a:extLst>
          </p:cNvPr>
          <p:cNvSpPr>
            <a:spLocks noGrp="1"/>
          </p:cNvSpPr>
          <p:nvPr>
            <p:ph type="dt" sz="half" idx="10"/>
          </p:nvPr>
        </p:nvSpPr>
        <p:spPr/>
        <p:txBody>
          <a:bodyPr/>
          <a:lstStyle>
            <a:lvl1pPr>
              <a:defRPr/>
            </a:lvl1pPr>
          </a:lstStyle>
          <a:p>
            <a:endParaRPr lang="en-US" altLang="sl-SI"/>
          </a:p>
        </p:txBody>
      </p:sp>
      <p:sp>
        <p:nvSpPr>
          <p:cNvPr id="8" name="Footer Placeholder 7">
            <a:extLst>
              <a:ext uri="{FF2B5EF4-FFF2-40B4-BE49-F238E27FC236}">
                <a16:creationId xmlns:a16="http://schemas.microsoft.com/office/drawing/2014/main" id="{E123F104-5626-47E3-9757-E604E46C72F4}"/>
              </a:ext>
            </a:extLst>
          </p:cNvPr>
          <p:cNvSpPr>
            <a:spLocks noGrp="1"/>
          </p:cNvSpPr>
          <p:nvPr>
            <p:ph type="ftr" sz="quarter" idx="11"/>
          </p:nvPr>
        </p:nvSpPr>
        <p:spPr/>
        <p:txBody>
          <a:bodyPr/>
          <a:lstStyle>
            <a:lvl1pPr>
              <a:defRPr/>
            </a:lvl1pPr>
          </a:lstStyle>
          <a:p>
            <a:endParaRPr lang="en-US" altLang="sl-SI"/>
          </a:p>
        </p:txBody>
      </p:sp>
      <p:sp>
        <p:nvSpPr>
          <p:cNvPr id="9" name="Slide Number Placeholder 8">
            <a:extLst>
              <a:ext uri="{FF2B5EF4-FFF2-40B4-BE49-F238E27FC236}">
                <a16:creationId xmlns:a16="http://schemas.microsoft.com/office/drawing/2014/main" id="{10FC6AFB-2C53-4B39-BE4B-37C3E3CFAA50}"/>
              </a:ext>
            </a:extLst>
          </p:cNvPr>
          <p:cNvSpPr>
            <a:spLocks noGrp="1"/>
          </p:cNvSpPr>
          <p:nvPr>
            <p:ph type="sldNum" sz="quarter" idx="12"/>
          </p:nvPr>
        </p:nvSpPr>
        <p:spPr/>
        <p:txBody>
          <a:bodyPr/>
          <a:lstStyle>
            <a:lvl1pPr>
              <a:defRPr/>
            </a:lvl1pPr>
          </a:lstStyle>
          <a:p>
            <a:fld id="{815699C4-BFC4-48C1-A122-337412FDC034}" type="slidenum">
              <a:rPr lang="en-US" altLang="sl-SI"/>
              <a:pPr/>
              <a:t>‹#›</a:t>
            </a:fld>
            <a:endParaRPr lang="en-US" altLang="sl-SI"/>
          </a:p>
        </p:txBody>
      </p:sp>
    </p:spTree>
    <p:extLst>
      <p:ext uri="{BB962C8B-B14F-4D97-AF65-F5344CB8AC3E}">
        <p14:creationId xmlns:p14="http://schemas.microsoft.com/office/powerpoint/2010/main" val="627651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6AF8-B9A2-4D3A-BBAA-80AAC9035CBC}"/>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B69D935E-41E2-4DE0-8FA7-A0D8B69B0CDE}"/>
              </a:ext>
            </a:extLst>
          </p:cNvPr>
          <p:cNvSpPr>
            <a:spLocks noGrp="1"/>
          </p:cNvSpPr>
          <p:nvPr>
            <p:ph type="dt" sz="half" idx="10"/>
          </p:nvPr>
        </p:nvSpPr>
        <p:spPr/>
        <p:txBody>
          <a:bodyPr/>
          <a:lstStyle>
            <a:lvl1pPr>
              <a:defRPr/>
            </a:lvl1pPr>
          </a:lstStyle>
          <a:p>
            <a:endParaRPr lang="en-US" altLang="sl-SI"/>
          </a:p>
        </p:txBody>
      </p:sp>
      <p:sp>
        <p:nvSpPr>
          <p:cNvPr id="4" name="Footer Placeholder 3">
            <a:extLst>
              <a:ext uri="{FF2B5EF4-FFF2-40B4-BE49-F238E27FC236}">
                <a16:creationId xmlns:a16="http://schemas.microsoft.com/office/drawing/2014/main" id="{213E8A27-925E-499D-81F5-92360EDBBE8D}"/>
              </a:ext>
            </a:extLst>
          </p:cNvPr>
          <p:cNvSpPr>
            <a:spLocks noGrp="1"/>
          </p:cNvSpPr>
          <p:nvPr>
            <p:ph type="ftr" sz="quarter" idx="11"/>
          </p:nvPr>
        </p:nvSpPr>
        <p:spPr/>
        <p:txBody>
          <a:bodyPr/>
          <a:lstStyle>
            <a:lvl1pPr>
              <a:defRPr/>
            </a:lvl1pPr>
          </a:lstStyle>
          <a:p>
            <a:endParaRPr lang="en-US" altLang="sl-SI"/>
          </a:p>
        </p:txBody>
      </p:sp>
      <p:sp>
        <p:nvSpPr>
          <p:cNvPr id="5" name="Slide Number Placeholder 4">
            <a:extLst>
              <a:ext uri="{FF2B5EF4-FFF2-40B4-BE49-F238E27FC236}">
                <a16:creationId xmlns:a16="http://schemas.microsoft.com/office/drawing/2014/main" id="{88F64719-DA72-4C89-BFEA-0139788FDE03}"/>
              </a:ext>
            </a:extLst>
          </p:cNvPr>
          <p:cNvSpPr>
            <a:spLocks noGrp="1"/>
          </p:cNvSpPr>
          <p:nvPr>
            <p:ph type="sldNum" sz="quarter" idx="12"/>
          </p:nvPr>
        </p:nvSpPr>
        <p:spPr/>
        <p:txBody>
          <a:bodyPr/>
          <a:lstStyle>
            <a:lvl1pPr>
              <a:defRPr/>
            </a:lvl1pPr>
          </a:lstStyle>
          <a:p>
            <a:fld id="{7F1D3AD5-FA92-4FED-9BCB-1FF000721E63}" type="slidenum">
              <a:rPr lang="en-US" altLang="sl-SI"/>
              <a:pPr/>
              <a:t>‹#›</a:t>
            </a:fld>
            <a:endParaRPr lang="en-US" altLang="sl-SI"/>
          </a:p>
        </p:txBody>
      </p:sp>
    </p:spTree>
    <p:extLst>
      <p:ext uri="{BB962C8B-B14F-4D97-AF65-F5344CB8AC3E}">
        <p14:creationId xmlns:p14="http://schemas.microsoft.com/office/powerpoint/2010/main" val="2062473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07A0EE-C28A-42F8-A10A-E9EAC9F5E479}"/>
              </a:ext>
            </a:extLst>
          </p:cNvPr>
          <p:cNvSpPr>
            <a:spLocks noGrp="1"/>
          </p:cNvSpPr>
          <p:nvPr>
            <p:ph type="dt" sz="half" idx="10"/>
          </p:nvPr>
        </p:nvSpPr>
        <p:spPr/>
        <p:txBody>
          <a:bodyPr/>
          <a:lstStyle>
            <a:lvl1pPr>
              <a:defRPr/>
            </a:lvl1pPr>
          </a:lstStyle>
          <a:p>
            <a:endParaRPr lang="en-US" altLang="sl-SI"/>
          </a:p>
        </p:txBody>
      </p:sp>
      <p:sp>
        <p:nvSpPr>
          <p:cNvPr id="3" name="Footer Placeholder 2">
            <a:extLst>
              <a:ext uri="{FF2B5EF4-FFF2-40B4-BE49-F238E27FC236}">
                <a16:creationId xmlns:a16="http://schemas.microsoft.com/office/drawing/2014/main" id="{E3A92242-DF79-4EE9-A074-A7280A3471D2}"/>
              </a:ext>
            </a:extLst>
          </p:cNvPr>
          <p:cNvSpPr>
            <a:spLocks noGrp="1"/>
          </p:cNvSpPr>
          <p:nvPr>
            <p:ph type="ftr" sz="quarter" idx="11"/>
          </p:nvPr>
        </p:nvSpPr>
        <p:spPr/>
        <p:txBody>
          <a:bodyPr/>
          <a:lstStyle>
            <a:lvl1pPr>
              <a:defRPr/>
            </a:lvl1pPr>
          </a:lstStyle>
          <a:p>
            <a:endParaRPr lang="en-US" altLang="sl-SI"/>
          </a:p>
        </p:txBody>
      </p:sp>
      <p:sp>
        <p:nvSpPr>
          <p:cNvPr id="4" name="Slide Number Placeholder 3">
            <a:extLst>
              <a:ext uri="{FF2B5EF4-FFF2-40B4-BE49-F238E27FC236}">
                <a16:creationId xmlns:a16="http://schemas.microsoft.com/office/drawing/2014/main" id="{04E2ECC4-842F-4DD6-B52C-F5C5FEB965A3}"/>
              </a:ext>
            </a:extLst>
          </p:cNvPr>
          <p:cNvSpPr>
            <a:spLocks noGrp="1"/>
          </p:cNvSpPr>
          <p:nvPr>
            <p:ph type="sldNum" sz="quarter" idx="12"/>
          </p:nvPr>
        </p:nvSpPr>
        <p:spPr/>
        <p:txBody>
          <a:bodyPr/>
          <a:lstStyle>
            <a:lvl1pPr>
              <a:defRPr/>
            </a:lvl1pPr>
          </a:lstStyle>
          <a:p>
            <a:fld id="{218D77CA-F608-49E3-AF2E-51F984478C2E}" type="slidenum">
              <a:rPr lang="en-US" altLang="sl-SI"/>
              <a:pPr/>
              <a:t>‹#›</a:t>
            </a:fld>
            <a:endParaRPr lang="en-US" altLang="sl-SI"/>
          </a:p>
        </p:txBody>
      </p:sp>
    </p:spTree>
    <p:extLst>
      <p:ext uri="{BB962C8B-B14F-4D97-AF65-F5344CB8AC3E}">
        <p14:creationId xmlns:p14="http://schemas.microsoft.com/office/powerpoint/2010/main" val="2060510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DB9ED-D516-4C6E-9469-FC8775F78F8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975F36EE-D46B-4F61-8F79-7D95E044DF0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229AA788-5171-4003-9CC0-38AE76CF800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468015-C9AB-410E-83EE-A744043E9A4E}"/>
              </a:ext>
            </a:extLst>
          </p:cNvPr>
          <p:cNvSpPr>
            <a:spLocks noGrp="1"/>
          </p:cNvSpPr>
          <p:nvPr>
            <p:ph type="dt" sz="half" idx="10"/>
          </p:nvPr>
        </p:nvSpPr>
        <p:spPr/>
        <p:txBody>
          <a:bodyPr/>
          <a:lstStyle>
            <a:lvl1pPr>
              <a:defRPr/>
            </a:lvl1pPr>
          </a:lstStyle>
          <a:p>
            <a:endParaRPr lang="en-US" altLang="sl-SI"/>
          </a:p>
        </p:txBody>
      </p:sp>
      <p:sp>
        <p:nvSpPr>
          <p:cNvPr id="6" name="Footer Placeholder 5">
            <a:extLst>
              <a:ext uri="{FF2B5EF4-FFF2-40B4-BE49-F238E27FC236}">
                <a16:creationId xmlns:a16="http://schemas.microsoft.com/office/drawing/2014/main" id="{31C089A0-8901-4FA9-82A4-26CA70A6F84B}"/>
              </a:ext>
            </a:extLst>
          </p:cNvPr>
          <p:cNvSpPr>
            <a:spLocks noGrp="1"/>
          </p:cNvSpPr>
          <p:nvPr>
            <p:ph type="ftr" sz="quarter" idx="11"/>
          </p:nvPr>
        </p:nvSpPr>
        <p:spPr/>
        <p:txBody>
          <a:bodyPr/>
          <a:lstStyle>
            <a:lvl1pPr>
              <a:defRPr/>
            </a:lvl1pPr>
          </a:lstStyle>
          <a:p>
            <a:endParaRPr lang="en-US" altLang="sl-SI"/>
          </a:p>
        </p:txBody>
      </p:sp>
      <p:sp>
        <p:nvSpPr>
          <p:cNvPr id="7" name="Slide Number Placeholder 6">
            <a:extLst>
              <a:ext uri="{FF2B5EF4-FFF2-40B4-BE49-F238E27FC236}">
                <a16:creationId xmlns:a16="http://schemas.microsoft.com/office/drawing/2014/main" id="{06E8113D-0446-44B7-B997-C43235878A16}"/>
              </a:ext>
            </a:extLst>
          </p:cNvPr>
          <p:cNvSpPr>
            <a:spLocks noGrp="1"/>
          </p:cNvSpPr>
          <p:nvPr>
            <p:ph type="sldNum" sz="quarter" idx="12"/>
          </p:nvPr>
        </p:nvSpPr>
        <p:spPr/>
        <p:txBody>
          <a:bodyPr/>
          <a:lstStyle>
            <a:lvl1pPr>
              <a:defRPr/>
            </a:lvl1pPr>
          </a:lstStyle>
          <a:p>
            <a:fld id="{D28BD532-CC24-429E-957B-283C5501EA5D}" type="slidenum">
              <a:rPr lang="en-US" altLang="sl-SI"/>
              <a:pPr/>
              <a:t>‹#›</a:t>
            </a:fld>
            <a:endParaRPr lang="en-US" altLang="sl-SI"/>
          </a:p>
        </p:txBody>
      </p:sp>
    </p:spTree>
    <p:extLst>
      <p:ext uri="{BB962C8B-B14F-4D97-AF65-F5344CB8AC3E}">
        <p14:creationId xmlns:p14="http://schemas.microsoft.com/office/powerpoint/2010/main" val="2485266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4F4FC-5368-4055-A334-0A00AEA79A6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47FA21D1-4C76-4F5D-93BD-7E9EB35A557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EB7C1172-8D8D-4654-B018-5E27BDDF2C3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B1E406-77FF-4A26-BA3A-2AF77E614C08}"/>
              </a:ext>
            </a:extLst>
          </p:cNvPr>
          <p:cNvSpPr>
            <a:spLocks noGrp="1"/>
          </p:cNvSpPr>
          <p:nvPr>
            <p:ph type="dt" sz="half" idx="10"/>
          </p:nvPr>
        </p:nvSpPr>
        <p:spPr/>
        <p:txBody>
          <a:bodyPr/>
          <a:lstStyle>
            <a:lvl1pPr>
              <a:defRPr/>
            </a:lvl1pPr>
          </a:lstStyle>
          <a:p>
            <a:endParaRPr lang="en-US" altLang="sl-SI"/>
          </a:p>
        </p:txBody>
      </p:sp>
      <p:sp>
        <p:nvSpPr>
          <p:cNvPr id="6" name="Footer Placeholder 5">
            <a:extLst>
              <a:ext uri="{FF2B5EF4-FFF2-40B4-BE49-F238E27FC236}">
                <a16:creationId xmlns:a16="http://schemas.microsoft.com/office/drawing/2014/main" id="{F7A47DE8-61D0-4391-950E-E37FFB071C48}"/>
              </a:ext>
            </a:extLst>
          </p:cNvPr>
          <p:cNvSpPr>
            <a:spLocks noGrp="1"/>
          </p:cNvSpPr>
          <p:nvPr>
            <p:ph type="ftr" sz="quarter" idx="11"/>
          </p:nvPr>
        </p:nvSpPr>
        <p:spPr/>
        <p:txBody>
          <a:bodyPr/>
          <a:lstStyle>
            <a:lvl1pPr>
              <a:defRPr/>
            </a:lvl1pPr>
          </a:lstStyle>
          <a:p>
            <a:endParaRPr lang="en-US" altLang="sl-SI"/>
          </a:p>
        </p:txBody>
      </p:sp>
      <p:sp>
        <p:nvSpPr>
          <p:cNvPr id="7" name="Slide Number Placeholder 6">
            <a:extLst>
              <a:ext uri="{FF2B5EF4-FFF2-40B4-BE49-F238E27FC236}">
                <a16:creationId xmlns:a16="http://schemas.microsoft.com/office/drawing/2014/main" id="{D603A32D-80AF-468A-B8A9-3594B4672132}"/>
              </a:ext>
            </a:extLst>
          </p:cNvPr>
          <p:cNvSpPr>
            <a:spLocks noGrp="1"/>
          </p:cNvSpPr>
          <p:nvPr>
            <p:ph type="sldNum" sz="quarter" idx="12"/>
          </p:nvPr>
        </p:nvSpPr>
        <p:spPr/>
        <p:txBody>
          <a:bodyPr/>
          <a:lstStyle>
            <a:lvl1pPr>
              <a:defRPr/>
            </a:lvl1pPr>
          </a:lstStyle>
          <a:p>
            <a:fld id="{7DA4DE4B-9656-45BD-B211-A36865BF096F}" type="slidenum">
              <a:rPr lang="en-US" altLang="sl-SI"/>
              <a:pPr/>
              <a:t>‹#›</a:t>
            </a:fld>
            <a:endParaRPr lang="en-US" altLang="sl-SI"/>
          </a:p>
        </p:txBody>
      </p:sp>
    </p:spTree>
    <p:extLst>
      <p:ext uri="{BB962C8B-B14F-4D97-AF65-F5344CB8AC3E}">
        <p14:creationId xmlns:p14="http://schemas.microsoft.com/office/powerpoint/2010/main" val="125615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ECFDF4FA-6852-4BC7-BE1C-7E9787E2BFF0}"/>
              </a:ext>
            </a:extLst>
          </p:cNvPr>
          <p:cNvSpPr>
            <a:spLocks noGrp="1" noChangeArrowheads="1"/>
          </p:cNvSpPr>
          <p:nvPr>
            <p:ph type="title"/>
          </p:nvPr>
        </p:nvSpPr>
        <p:spPr bwMode="auto">
          <a:xfrm>
            <a:off x="685800" y="609600"/>
            <a:ext cx="7772400" cy="1143000"/>
          </a:xfrm>
          <a:prstGeom prst="rect">
            <a:avLst/>
          </a:prstGeom>
          <a:noFill/>
          <a:ln>
            <a:noFill/>
          </a:ln>
          <a:effectLst>
            <a:outerShdw blurRad="50800" dist="12700" dir="81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sl-SI"/>
              <a:t>Click to edit Master title style</a:t>
            </a:r>
          </a:p>
        </p:txBody>
      </p:sp>
      <p:sp>
        <p:nvSpPr>
          <p:cNvPr id="32771" name="Rectangle 3">
            <a:extLst>
              <a:ext uri="{FF2B5EF4-FFF2-40B4-BE49-F238E27FC236}">
                <a16:creationId xmlns:a16="http://schemas.microsoft.com/office/drawing/2014/main" id="{178DB514-D827-4C8C-B03C-34B48527C131}"/>
              </a:ext>
            </a:extLst>
          </p:cNvPr>
          <p:cNvSpPr>
            <a:spLocks noGrp="1" noChangeArrowheads="1"/>
          </p:cNvSpPr>
          <p:nvPr>
            <p:ph type="body" idx="1"/>
          </p:nvPr>
        </p:nvSpPr>
        <p:spPr bwMode="auto">
          <a:xfrm>
            <a:off x="685800" y="1981200"/>
            <a:ext cx="7772400" cy="4114800"/>
          </a:xfrm>
          <a:prstGeom prst="rect">
            <a:avLst/>
          </a:prstGeom>
          <a:noFill/>
          <a:ln>
            <a:noFill/>
          </a:ln>
          <a:effectLst>
            <a:outerShdw blurRad="50800" dist="12700" dir="81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sl-SI"/>
              <a:t>Click to edit Master text styles</a:t>
            </a:r>
          </a:p>
          <a:p>
            <a:pPr lvl="1"/>
            <a:r>
              <a:rPr lang="en-US" altLang="sl-SI"/>
              <a:t>Second level</a:t>
            </a:r>
          </a:p>
          <a:p>
            <a:pPr lvl="2"/>
            <a:r>
              <a:rPr lang="en-US" altLang="sl-SI"/>
              <a:t>Third level</a:t>
            </a:r>
          </a:p>
          <a:p>
            <a:pPr lvl="3"/>
            <a:r>
              <a:rPr lang="en-US" altLang="sl-SI"/>
              <a:t>Fourth level</a:t>
            </a:r>
          </a:p>
          <a:p>
            <a:pPr lvl="4"/>
            <a:r>
              <a:rPr lang="en-US" altLang="sl-SI"/>
              <a:t>Fifth level</a:t>
            </a:r>
          </a:p>
        </p:txBody>
      </p:sp>
      <p:sp>
        <p:nvSpPr>
          <p:cNvPr id="32772" name="Rectangle 4">
            <a:extLst>
              <a:ext uri="{FF2B5EF4-FFF2-40B4-BE49-F238E27FC236}">
                <a16:creationId xmlns:a16="http://schemas.microsoft.com/office/drawing/2014/main" id="{3C5943D9-221A-4930-9FD2-38F0825F79D8}"/>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50800" dist="12700" dir="8100000" algn="ctr" rotWithShape="0">
                    <a:srgbClr val="FFFFFF">
                      <a:alpha val="75000"/>
                    </a:srgbClr>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FFFFFF"/>
                </a:solidFill>
                <a:latin typeface="+mn-lt"/>
                <a:ea typeface="+mn-ea"/>
              </a:defRPr>
            </a:lvl1pPr>
          </a:lstStyle>
          <a:p>
            <a:endParaRPr lang="en-US" altLang="sl-SI"/>
          </a:p>
        </p:txBody>
      </p:sp>
      <p:sp>
        <p:nvSpPr>
          <p:cNvPr id="32773" name="Rectangle 5">
            <a:extLst>
              <a:ext uri="{FF2B5EF4-FFF2-40B4-BE49-F238E27FC236}">
                <a16:creationId xmlns:a16="http://schemas.microsoft.com/office/drawing/2014/main" id="{58B20186-7E77-4874-9D3A-403DE47753E6}"/>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50800" dist="12700" dir="8100000" algn="ctr" rotWithShape="0">
                    <a:srgbClr val="FFFFFF">
                      <a:alpha val="75000"/>
                    </a:srgbClr>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ea typeface="+mn-ea"/>
              </a:defRPr>
            </a:lvl1pPr>
          </a:lstStyle>
          <a:p>
            <a:endParaRPr lang="en-US" altLang="sl-SI"/>
          </a:p>
        </p:txBody>
      </p:sp>
      <p:sp>
        <p:nvSpPr>
          <p:cNvPr id="32774" name="Rectangle 6">
            <a:extLst>
              <a:ext uri="{FF2B5EF4-FFF2-40B4-BE49-F238E27FC236}">
                <a16:creationId xmlns:a16="http://schemas.microsoft.com/office/drawing/2014/main" id="{D0050327-215D-45FA-8DA5-ED0906CE7A5B}"/>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50800" dist="12700" dir="8100000" algn="ctr" rotWithShape="0">
                    <a:srgbClr val="FFFFFF">
                      <a:alpha val="75000"/>
                    </a:srgbClr>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ea typeface="+mn-ea"/>
              </a:defRPr>
            </a:lvl1pPr>
          </a:lstStyle>
          <a:p>
            <a:fld id="{DD110B7D-B84C-4FE2-94BF-F80942A39A03}" type="slidenum">
              <a:rPr lang="en-US" altLang="sl-SI"/>
              <a:pPr/>
              <a:t>‹#›</a:t>
            </a:fld>
            <a:endParaRPr lang="en-US" altLang="sl-SI"/>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ea typeface="MS Pゴシック" pitchFamily="-92" charset="-128"/>
        </a:defRPr>
      </a:lvl2pPr>
      <a:lvl3pPr algn="ctr" rtl="0" fontAlgn="base">
        <a:spcBef>
          <a:spcPct val="0"/>
        </a:spcBef>
        <a:spcAft>
          <a:spcPct val="0"/>
        </a:spcAft>
        <a:defRPr sz="4400">
          <a:solidFill>
            <a:schemeClr val="tx2"/>
          </a:solidFill>
          <a:latin typeface="Times New Roman" panose="02020603050405020304" pitchFamily="18" charset="0"/>
          <a:ea typeface="MS Pゴシック" pitchFamily="-92" charset="-128"/>
        </a:defRPr>
      </a:lvl3pPr>
      <a:lvl4pPr algn="ctr" rtl="0" fontAlgn="base">
        <a:spcBef>
          <a:spcPct val="0"/>
        </a:spcBef>
        <a:spcAft>
          <a:spcPct val="0"/>
        </a:spcAft>
        <a:defRPr sz="4400">
          <a:solidFill>
            <a:schemeClr val="tx2"/>
          </a:solidFill>
          <a:latin typeface="Times New Roman" panose="02020603050405020304" pitchFamily="18" charset="0"/>
          <a:ea typeface="MS Pゴシック" pitchFamily="-92" charset="-128"/>
        </a:defRPr>
      </a:lvl4pPr>
      <a:lvl5pPr algn="ctr" rtl="0" fontAlgn="base">
        <a:spcBef>
          <a:spcPct val="0"/>
        </a:spcBef>
        <a:spcAft>
          <a:spcPct val="0"/>
        </a:spcAft>
        <a:defRPr sz="4400">
          <a:solidFill>
            <a:schemeClr val="tx2"/>
          </a:solidFill>
          <a:latin typeface="Times New Roman" panose="02020603050405020304" pitchFamily="18" charset="0"/>
          <a:ea typeface="MS Pゴシック" pitchFamily="-92" charset="-128"/>
        </a:defRPr>
      </a:lvl5pPr>
      <a:lvl6pPr marL="457200" algn="ctr" rtl="0" fontAlgn="base">
        <a:spcBef>
          <a:spcPct val="0"/>
        </a:spcBef>
        <a:spcAft>
          <a:spcPct val="0"/>
        </a:spcAft>
        <a:defRPr sz="4400">
          <a:solidFill>
            <a:schemeClr val="tx2"/>
          </a:solidFill>
          <a:latin typeface="Times New Roman" panose="02020603050405020304" pitchFamily="18" charset="0"/>
          <a:ea typeface="MS Pゴシック" pitchFamily="-92" charset="-128"/>
        </a:defRPr>
      </a:lvl6pPr>
      <a:lvl7pPr marL="914400" algn="ctr" rtl="0" fontAlgn="base">
        <a:spcBef>
          <a:spcPct val="0"/>
        </a:spcBef>
        <a:spcAft>
          <a:spcPct val="0"/>
        </a:spcAft>
        <a:defRPr sz="4400">
          <a:solidFill>
            <a:schemeClr val="tx2"/>
          </a:solidFill>
          <a:latin typeface="Times New Roman" panose="02020603050405020304" pitchFamily="18" charset="0"/>
          <a:ea typeface="MS Pゴシック" pitchFamily="-92" charset="-128"/>
        </a:defRPr>
      </a:lvl7pPr>
      <a:lvl8pPr marL="1371600" algn="ctr" rtl="0" fontAlgn="base">
        <a:spcBef>
          <a:spcPct val="0"/>
        </a:spcBef>
        <a:spcAft>
          <a:spcPct val="0"/>
        </a:spcAft>
        <a:defRPr sz="4400">
          <a:solidFill>
            <a:schemeClr val="tx2"/>
          </a:solidFill>
          <a:latin typeface="Times New Roman" panose="02020603050405020304" pitchFamily="18" charset="0"/>
          <a:ea typeface="MS Pゴシック" pitchFamily="-92" charset="-128"/>
        </a:defRPr>
      </a:lvl8pPr>
      <a:lvl9pPr marL="1828800" algn="ctr" rtl="0" fontAlgn="base">
        <a:spcBef>
          <a:spcPct val="0"/>
        </a:spcBef>
        <a:spcAft>
          <a:spcPct val="0"/>
        </a:spcAft>
        <a:defRPr sz="4400">
          <a:solidFill>
            <a:schemeClr val="tx2"/>
          </a:solidFill>
          <a:latin typeface="Times New Roman" panose="02020603050405020304" pitchFamily="18" charset="0"/>
          <a:ea typeface="MS Pゴシック" pitchFamily="-92" charset="-128"/>
        </a:defRPr>
      </a:lvl9pPr>
    </p:titleStyle>
    <p:bodyStyle>
      <a:lvl1pPr marL="342900" indent="-342900" algn="l" rtl="0" fontAlgn="base">
        <a:spcBef>
          <a:spcPct val="20000"/>
        </a:spcBef>
        <a:spcAft>
          <a:spcPct val="0"/>
        </a:spcAft>
        <a:buFont typeface="Wingdings" panose="05000000000000000000" pitchFamily="2" charset="2"/>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Wingdings" panose="05000000000000000000" pitchFamily="2" charset="2"/>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Wingdings" panose="05000000000000000000" pitchFamily="2" charset="2"/>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Wingdings" panose="05000000000000000000" pitchFamily="2" charset="2"/>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F690FE77-052B-40D4-B20A-979F1F622362}"/>
              </a:ext>
            </a:extLst>
          </p:cNvPr>
          <p:cNvSpPr>
            <a:spLocks noGrp="1" noChangeArrowheads="1"/>
          </p:cNvSpPr>
          <p:nvPr>
            <p:ph type="ctrTitle"/>
          </p:nvPr>
        </p:nvSpPr>
        <p:spPr>
          <a:xfrm>
            <a:off x="609600" y="457200"/>
            <a:ext cx="7772400" cy="1143000"/>
          </a:xfrm>
        </p:spPr>
        <p:txBody>
          <a:bodyPr/>
          <a:lstStyle/>
          <a:p>
            <a:r>
              <a:rPr lang="en-US" altLang="sl-SI"/>
              <a:t>FLORENCE NIGHTINGALE</a:t>
            </a:r>
          </a:p>
        </p:txBody>
      </p:sp>
      <p:sp>
        <p:nvSpPr>
          <p:cNvPr id="2051" name="Rectangle 3">
            <a:extLst>
              <a:ext uri="{FF2B5EF4-FFF2-40B4-BE49-F238E27FC236}">
                <a16:creationId xmlns:a16="http://schemas.microsoft.com/office/drawing/2014/main" id="{C7439409-8C33-45BA-AFA7-DF5CD6229938}"/>
              </a:ext>
            </a:extLst>
          </p:cNvPr>
          <p:cNvSpPr>
            <a:spLocks noGrp="1" noChangeArrowheads="1"/>
          </p:cNvSpPr>
          <p:nvPr>
            <p:ph type="subTitle" idx="1"/>
          </p:nvPr>
        </p:nvSpPr>
        <p:spPr>
          <a:xfrm>
            <a:off x="3124200" y="1295400"/>
            <a:ext cx="2667000" cy="609600"/>
          </a:xfrm>
        </p:spPr>
        <p:txBody>
          <a:bodyPr/>
          <a:lstStyle/>
          <a:p>
            <a:r>
              <a:rPr lang="en-US" altLang="sl-SI"/>
              <a:t>( 1829 - 1910 )</a:t>
            </a:r>
          </a:p>
        </p:txBody>
      </p:sp>
      <p:pic>
        <p:nvPicPr>
          <p:cNvPr id="2052" name="Picture 4" descr="florencenightingale382">
            <a:extLst>
              <a:ext uri="{FF2B5EF4-FFF2-40B4-BE49-F238E27FC236}">
                <a16:creationId xmlns:a16="http://schemas.microsoft.com/office/drawing/2014/main" id="{BBDFAC00-D9D0-4B3B-82E8-CBC917352D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057400"/>
            <a:ext cx="3395663" cy="42687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amond(in)">
                                      <p:cBhvr>
                                        <p:cTn id="7" dur="2000"/>
                                        <p:tgtEl>
                                          <p:spTgt spid="2050"/>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2051">
                                            <p:txEl>
                                              <p:pRg st="0" end="0"/>
                                            </p:txEl>
                                          </p:spTgt>
                                        </p:tgtEl>
                                        <p:attrNameLst>
                                          <p:attrName>style.visibility</p:attrName>
                                        </p:attrNameLst>
                                      </p:cBhvr>
                                      <p:to>
                                        <p:strVal val="visible"/>
                                      </p:to>
                                    </p:set>
                                    <p:animEffect transition="in" filter="diamond(in)">
                                      <p:cBhvr>
                                        <p:cTn id="10" dur="2000"/>
                                        <p:tgtEl>
                                          <p:spTgt spid="2051">
                                            <p:txEl>
                                              <p:pRg st="0" end="0"/>
                                            </p:txEl>
                                          </p:spTgt>
                                        </p:tgtEl>
                                      </p:cBhvr>
                                    </p:animEffect>
                                  </p:childTnLst>
                                </p:cTn>
                              </p:par>
                            </p:childTnLst>
                          </p:cTn>
                        </p:par>
                        <p:par>
                          <p:cTn id="11" fill="hold" nodeType="afterGroup">
                            <p:stCondLst>
                              <p:cond delay="2000"/>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2052"/>
                                        </p:tgtEl>
                                        <p:attrNameLst>
                                          <p:attrName>style.visibility</p:attrName>
                                        </p:attrNameLst>
                                      </p:cBhvr>
                                      <p:to>
                                        <p:strVal val="visible"/>
                                      </p:to>
                                    </p:set>
                                    <p:anim calcmode="lin" valueType="num">
                                      <p:cBhvr>
                                        <p:cTn id="14" dur="1000" fill="hold"/>
                                        <p:tgtEl>
                                          <p:spTgt spid="2052"/>
                                        </p:tgtEl>
                                        <p:attrNameLst>
                                          <p:attrName>ppt_w</p:attrName>
                                        </p:attrNameLst>
                                      </p:cBhvr>
                                      <p:tavLst>
                                        <p:tav tm="0">
                                          <p:val>
                                            <p:fltVal val="0"/>
                                          </p:val>
                                        </p:tav>
                                        <p:tav tm="100000">
                                          <p:val>
                                            <p:strVal val="#ppt_w"/>
                                          </p:val>
                                        </p:tav>
                                      </p:tavLst>
                                    </p:anim>
                                    <p:anim calcmode="lin" valueType="num">
                                      <p:cBhvr>
                                        <p:cTn id="15" dur="1000" fill="hold"/>
                                        <p:tgtEl>
                                          <p:spTgt spid="2052"/>
                                        </p:tgtEl>
                                        <p:attrNameLst>
                                          <p:attrName>ppt_h</p:attrName>
                                        </p:attrNameLst>
                                      </p:cBhvr>
                                      <p:tavLst>
                                        <p:tav tm="0">
                                          <p:val>
                                            <p:fltVal val="0"/>
                                          </p:val>
                                        </p:tav>
                                        <p:tav tm="100000">
                                          <p:val>
                                            <p:strVal val="#ppt_h"/>
                                          </p:val>
                                        </p:tav>
                                      </p:tavLst>
                                    </p:anim>
                                    <p:anim calcmode="lin" valueType="num">
                                      <p:cBhvr>
                                        <p:cTn id="16" dur="1000" fill="hold"/>
                                        <p:tgtEl>
                                          <p:spTgt spid="2052"/>
                                        </p:tgtEl>
                                        <p:attrNameLst>
                                          <p:attrName>style.rotation</p:attrName>
                                        </p:attrNameLst>
                                      </p:cBhvr>
                                      <p:tavLst>
                                        <p:tav tm="0">
                                          <p:val>
                                            <p:fltVal val="90"/>
                                          </p:val>
                                        </p:tav>
                                        <p:tav tm="100000">
                                          <p:val>
                                            <p:fltVal val="0"/>
                                          </p:val>
                                        </p:tav>
                                      </p:tavLst>
                                    </p:anim>
                                    <p:animEffect transition="in" filter="fade">
                                      <p:cBhvr>
                                        <p:cTn id="17" dur="1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D88648E0-0334-46F2-A0BD-43D9B664ACDC}"/>
              </a:ext>
            </a:extLst>
          </p:cNvPr>
          <p:cNvSpPr>
            <a:spLocks noGrp="1" noChangeArrowheads="1"/>
          </p:cNvSpPr>
          <p:nvPr>
            <p:ph type="title"/>
          </p:nvPr>
        </p:nvSpPr>
        <p:spPr/>
        <p:txBody>
          <a:bodyPr/>
          <a:lstStyle/>
          <a:p>
            <a:r>
              <a:rPr lang="en-US" altLang="sl-SI"/>
              <a:t>LITERATURA</a:t>
            </a:r>
          </a:p>
        </p:txBody>
      </p:sp>
      <p:sp>
        <p:nvSpPr>
          <p:cNvPr id="45059" name="Rectangle 3">
            <a:extLst>
              <a:ext uri="{FF2B5EF4-FFF2-40B4-BE49-F238E27FC236}">
                <a16:creationId xmlns:a16="http://schemas.microsoft.com/office/drawing/2014/main" id="{9DC60490-7007-4204-AE0E-C340078722A4}"/>
              </a:ext>
            </a:extLst>
          </p:cNvPr>
          <p:cNvSpPr>
            <a:spLocks noGrp="1" noChangeArrowheads="1"/>
          </p:cNvSpPr>
          <p:nvPr>
            <p:ph type="body" idx="1"/>
          </p:nvPr>
        </p:nvSpPr>
        <p:spPr>
          <a:xfrm>
            <a:off x="685800" y="1981200"/>
            <a:ext cx="7772400" cy="533400"/>
          </a:xfrm>
        </p:spPr>
        <p:txBody>
          <a:bodyPr/>
          <a:lstStyle/>
          <a:p>
            <a:pPr>
              <a:buFont typeface="Wingdings" panose="05000000000000000000" pitchFamily="2" charset="2"/>
              <a:buNone/>
            </a:pPr>
            <a:r>
              <a:rPr lang="en-US" altLang="sl-SI" sz="2800" b="1" i="1"/>
              <a:t>www.wikipedia.org</a:t>
            </a:r>
            <a:endParaRPr lang="en-US" altLang="sl-SI" b="1" i="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8" presetClass="entr" presetSubtype="0"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p:cTn id="7" dur="2000" fill="hold"/>
                                        <p:tgtEl>
                                          <p:spTgt spid="45058"/>
                                        </p:tgtEl>
                                        <p:attrNameLst>
                                          <p:attrName>ppt_x</p:attrName>
                                        </p:attrNameLst>
                                      </p:cBhvr>
                                      <p:tavLst>
                                        <p:tav tm="0">
                                          <p:val>
                                            <p:strVal val="#ppt_x"/>
                                          </p:val>
                                        </p:tav>
                                        <p:tav tm="100000">
                                          <p:val>
                                            <p:strVal val="#ppt_x"/>
                                          </p:val>
                                        </p:tav>
                                      </p:tavLst>
                                    </p:anim>
                                    <p:anim calcmode="lin" valueType="num">
                                      <p:cBhvr>
                                        <p:cTn id="8" dur="2000" fill="hold"/>
                                        <p:tgtEl>
                                          <p:spTgt spid="45058"/>
                                        </p:tgtEl>
                                        <p:attrNameLst>
                                          <p:attrName>ppt_y</p:attrName>
                                        </p:attrNameLst>
                                      </p:cBhvr>
                                      <p:tavLst>
                                        <p:tav tm="0">
                                          <p:val>
                                            <p:strVal val="#ppt_y+1"/>
                                          </p:val>
                                        </p:tav>
                                        <p:tav tm="100000">
                                          <p:val>
                                            <p:strVal val="#ppt_y-1"/>
                                          </p:val>
                                        </p:tav>
                                      </p:tavLst>
                                    </p:anim>
                                  </p:childTnLst>
                                </p:cTn>
                              </p:par>
                              <p:par>
                                <p:cTn id="9" presetID="28" presetClass="entr" presetSubtype="0" fill="hold" grpId="0" nodeType="withEffect">
                                  <p:stCondLst>
                                    <p:cond delay="0"/>
                                  </p:stCondLst>
                                  <p:childTnLst>
                                    <p:set>
                                      <p:cBhvr>
                                        <p:cTn id="10" dur="1" fill="hold">
                                          <p:stCondLst>
                                            <p:cond delay="0"/>
                                          </p:stCondLst>
                                        </p:cTn>
                                        <p:tgtEl>
                                          <p:spTgt spid="45059">
                                            <p:txEl>
                                              <p:pRg st="0" end="0"/>
                                            </p:txEl>
                                          </p:spTgt>
                                        </p:tgtEl>
                                        <p:attrNameLst>
                                          <p:attrName>style.visibility</p:attrName>
                                        </p:attrNameLst>
                                      </p:cBhvr>
                                      <p:to>
                                        <p:strVal val="visible"/>
                                      </p:to>
                                    </p:set>
                                    <p:anim calcmode="lin" valueType="num">
                                      <p:cBhvr>
                                        <p:cTn id="11" dur="5000" fill="hold"/>
                                        <p:tgtEl>
                                          <p:spTgt spid="45059">
                                            <p:txEl>
                                              <p:pRg st="0" end="0"/>
                                            </p:txEl>
                                          </p:spTgt>
                                        </p:tgtEl>
                                        <p:attrNameLst>
                                          <p:attrName>ppt_x</p:attrName>
                                        </p:attrNameLst>
                                      </p:cBhvr>
                                      <p:tavLst>
                                        <p:tav tm="0">
                                          <p:val>
                                            <p:strVal val="#ppt_x"/>
                                          </p:val>
                                        </p:tav>
                                        <p:tav tm="100000">
                                          <p:val>
                                            <p:strVal val="#ppt_x"/>
                                          </p:val>
                                        </p:tav>
                                      </p:tavLst>
                                    </p:anim>
                                    <p:anim calcmode="lin" valueType="num">
                                      <p:cBhvr>
                                        <p:cTn id="12" dur="5000" fill="hold"/>
                                        <p:tgtEl>
                                          <p:spTgt spid="45059">
                                            <p:txEl>
                                              <p:pRg st="0" end="0"/>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P spid="45059"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5CA375FC-2A6B-4927-920C-EEB8920ED4A8}"/>
              </a:ext>
            </a:extLst>
          </p:cNvPr>
          <p:cNvSpPr>
            <a:spLocks noGrp="1" noChangeArrowheads="1"/>
          </p:cNvSpPr>
          <p:nvPr>
            <p:ph type="body" idx="1"/>
          </p:nvPr>
        </p:nvSpPr>
        <p:spPr>
          <a:xfrm>
            <a:off x="609600" y="381000"/>
            <a:ext cx="3581400" cy="1905000"/>
          </a:xfrm>
        </p:spPr>
        <p:txBody>
          <a:bodyPr/>
          <a:lstStyle/>
          <a:p>
            <a:r>
              <a:rPr lang="en-US" altLang="sl-SI" sz="2800"/>
              <a:t>She was born in Florence, Italy on May 12, 1829</a:t>
            </a:r>
          </a:p>
          <a:p>
            <a:pPr>
              <a:buFont typeface="Wingdings" panose="05000000000000000000" pitchFamily="2" charset="2"/>
              <a:buNone/>
            </a:pPr>
            <a:endParaRPr lang="en-US" altLang="sl-SI" sz="2800"/>
          </a:p>
        </p:txBody>
      </p:sp>
      <p:pic>
        <p:nvPicPr>
          <p:cNvPr id="3079" name="Picture 7" descr="italy-florence">
            <a:extLst>
              <a:ext uri="{FF2B5EF4-FFF2-40B4-BE49-F238E27FC236}">
                <a16:creationId xmlns:a16="http://schemas.microsoft.com/office/drawing/2014/main" id="{E78F0531-8849-49EB-B6A1-13E0DF0376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667000"/>
            <a:ext cx="4648200" cy="371792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map-florence">
            <a:extLst>
              <a:ext uri="{FF2B5EF4-FFF2-40B4-BE49-F238E27FC236}">
                <a16:creationId xmlns:a16="http://schemas.microsoft.com/office/drawing/2014/main" id="{FD3665C2-3938-43E3-B5E7-80BAF9F754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152400"/>
            <a:ext cx="4191000" cy="37258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075">
                                            <p:txEl>
                                              <p:pRg st="0" end="0"/>
                                            </p:txEl>
                                          </p:spTgt>
                                        </p:tgtEl>
                                        <p:attrNameLst>
                                          <p:attrName>style.visibility</p:attrName>
                                        </p:attrNameLst>
                                      </p:cBhvr>
                                      <p:to>
                                        <p:strVal val="visible"/>
                                      </p:to>
                                    </p:set>
                                    <p:anim calcmode="discrete" valueType="clr">
                                      <p:cBhvr override="childStyle">
                                        <p:cTn id="7" dur="80"/>
                                        <p:tgtEl>
                                          <p:spTgt spid="307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07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075">
                                            <p:txEl>
                                              <p:pRg st="0" end="0"/>
                                            </p:txEl>
                                          </p:spTgt>
                                        </p:tgtEl>
                                        <p:attrNameLst>
                                          <p:attrName>fill.type</p:attrName>
                                        </p:attrNameLst>
                                      </p:cBhvr>
                                      <p:to>
                                        <p:strVal val="solid"/>
                                      </p:to>
                                    </p:set>
                                  </p:childTnLst>
                                </p:cTn>
                              </p:par>
                              <p:par>
                                <p:cTn id="10" presetID="12" presetClass="entr" presetSubtype="2" fill="hold" nodeType="withEffect">
                                  <p:stCondLst>
                                    <p:cond delay="0"/>
                                  </p:stCondLst>
                                  <p:childTnLst>
                                    <p:set>
                                      <p:cBhvr>
                                        <p:cTn id="11" dur="1" fill="hold">
                                          <p:stCondLst>
                                            <p:cond delay="0"/>
                                          </p:stCondLst>
                                        </p:cTn>
                                        <p:tgtEl>
                                          <p:spTgt spid="3080"/>
                                        </p:tgtEl>
                                        <p:attrNameLst>
                                          <p:attrName>style.visibility</p:attrName>
                                        </p:attrNameLst>
                                      </p:cBhvr>
                                      <p:to>
                                        <p:strVal val="visible"/>
                                      </p:to>
                                    </p:set>
                                    <p:animEffect transition="in" filter="slide(fromRight)">
                                      <p:cBhvr>
                                        <p:cTn id="12" dur="500"/>
                                        <p:tgtEl>
                                          <p:spTgt spid="3080"/>
                                        </p:tgtEl>
                                      </p:cBhvr>
                                    </p:animEffect>
                                  </p:childTnLst>
                                </p:cTn>
                              </p:par>
                              <p:par>
                                <p:cTn id="13" presetID="12" presetClass="entr" presetSubtype="8" fill="hold" nodeType="withEffect">
                                  <p:stCondLst>
                                    <p:cond delay="0"/>
                                  </p:stCondLst>
                                  <p:childTnLst>
                                    <p:set>
                                      <p:cBhvr>
                                        <p:cTn id="14" dur="1" fill="hold">
                                          <p:stCondLst>
                                            <p:cond delay="0"/>
                                          </p:stCondLst>
                                        </p:cTn>
                                        <p:tgtEl>
                                          <p:spTgt spid="3079"/>
                                        </p:tgtEl>
                                        <p:attrNameLst>
                                          <p:attrName>style.visibility</p:attrName>
                                        </p:attrNameLst>
                                      </p:cBhvr>
                                      <p:to>
                                        <p:strVal val="visible"/>
                                      </p:to>
                                    </p:set>
                                    <p:animEffect transition="in" filter="slide(fromLeft)">
                                      <p:cBhvr>
                                        <p:cTn id="15" dur="500"/>
                                        <p:tgtEl>
                                          <p:spTgt spid="3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7FD73F64-E7C6-4482-8BBB-6E1BF1D7F064}"/>
              </a:ext>
            </a:extLst>
          </p:cNvPr>
          <p:cNvSpPr>
            <a:spLocks noGrp="1" noChangeArrowheads="1"/>
          </p:cNvSpPr>
          <p:nvPr>
            <p:ph type="body" idx="1"/>
          </p:nvPr>
        </p:nvSpPr>
        <p:spPr>
          <a:xfrm>
            <a:off x="533400" y="457200"/>
            <a:ext cx="7924800" cy="5638800"/>
          </a:xfrm>
        </p:spPr>
        <p:txBody>
          <a:bodyPr/>
          <a:lstStyle/>
          <a:p>
            <a:r>
              <a:rPr lang="en-US" altLang="sl-SI" sz="2800" b="1" i="1">
                <a:latin typeface="Comic Sans MS" panose="030F0702030302020204" pitchFamily="66" charset="0"/>
              </a:rPr>
              <a:t>From 1837 to 1839 she traveled with her parents in Europe and the suffering she saws aroused an interest in nursing. She visited hospital whenever possible.</a:t>
            </a:r>
          </a:p>
        </p:txBody>
      </p:sp>
      <p:pic>
        <p:nvPicPr>
          <p:cNvPr id="4103" name="Picture 7" descr="Licensed_Practical_Nurse_Emblem_Pin">
            <a:extLst>
              <a:ext uri="{FF2B5EF4-FFF2-40B4-BE49-F238E27FC236}">
                <a16:creationId xmlns:a16="http://schemas.microsoft.com/office/drawing/2014/main" id="{F979A90C-7AA7-497C-B5E0-61A4939D69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514600"/>
            <a:ext cx="3429000" cy="327977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Smurfs_Color_Pictures_Nurse_Smurfette">
            <a:extLst>
              <a:ext uri="{FF2B5EF4-FFF2-40B4-BE49-F238E27FC236}">
                <a16:creationId xmlns:a16="http://schemas.microsoft.com/office/drawing/2014/main" id="{21A07AE8-3B13-4F85-BDB1-14511811CE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2514600"/>
            <a:ext cx="4648200" cy="34845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1000"/>
                                        <p:tgtEl>
                                          <p:spTgt spid="4099">
                                            <p:txEl>
                                              <p:pRg st="0" end="0"/>
                                            </p:txEl>
                                          </p:spTgt>
                                        </p:tgtEl>
                                      </p:cBhvr>
                                    </p:animEffect>
                                    <p:anim calcmode="lin" valueType="num">
                                      <p:cBhvr>
                                        <p:cTn id="8" dur="1000" fill="hold"/>
                                        <p:tgtEl>
                                          <p:spTgt spid="409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099">
                                            <p:txEl>
                                              <p:pRg st="0" end="0"/>
                                            </p:txEl>
                                          </p:spTgt>
                                        </p:tgtEl>
                                        <p:attrNameLst>
                                          <p:attrName>ppt_y</p:attrName>
                                        </p:attrNameLst>
                                      </p:cBhvr>
                                      <p:tavLst>
                                        <p:tav tm="0">
                                          <p:val>
                                            <p:strVal val="#ppt_y-.1"/>
                                          </p:val>
                                        </p:tav>
                                        <p:tav tm="100000">
                                          <p:val>
                                            <p:strVal val="#ppt_y"/>
                                          </p:val>
                                        </p:tav>
                                      </p:tavLst>
                                    </p:anim>
                                  </p:childTnLst>
                                </p:cTn>
                              </p:par>
                              <p:par>
                                <p:cTn id="10" presetID="13" presetClass="entr" presetSubtype="32" fill="hold" nodeType="withEffect">
                                  <p:stCondLst>
                                    <p:cond delay="0"/>
                                  </p:stCondLst>
                                  <p:childTnLst>
                                    <p:set>
                                      <p:cBhvr>
                                        <p:cTn id="11" dur="1" fill="hold">
                                          <p:stCondLst>
                                            <p:cond delay="0"/>
                                          </p:stCondLst>
                                        </p:cTn>
                                        <p:tgtEl>
                                          <p:spTgt spid="4103"/>
                                        </p:tgtEl>
                                        <p:attrNameLst>
                                          <p:attrName>style.visibility</p:attrName>
                                        </p:attrNameLst>
                                      </p:cBhvr>
                                      <p:to>
                                        <p:strVal val="visible"/>
                                      </p:to>
                                    </p:set>
                                    <p:animEffect transition="in" filter="plus(out)">
                                      <p:cBhvr>
                                        <p:cTn id="12" dur="2000"/>
                                        <p:tgtEl>
                                          <p:spTgt spid="4103"/>
                                        </p:tgtEl>
                                      </p:cBhvr>
                                    </p:animEffect>
                                  </p:childTnLst>
                                </p:cTn>
                              </p:par>
                            </p:childTnLst>
                          </p:cTn>
                        </p:par>
                        <p:par>
                          <p:cTn id="13" fill="hold" nodeType="afterGroup">
                            <p:stCondLst>
                              <p:cond delay="2000"/>
                            </p:stCondLst>
                            <p:childTnLst>
                              <p:par>
                                <p:cTn id="14" presetID="29" presetClass="entr" presetSubtype="0" fill="hold"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1000" fill="hold"/>
                                        <p:tgtEl>
                                          <p:spTgt spid="4104"/>
                                        </p:tgtEl>
                                        <p:attrNameLst>
                                          <p:attrName>ppt_x</p:attrName>
                                        </p:attrNameLst>
                                      </p:cBhvr>
                                      <p:tavLst>
                                        <p:tav tm="0">
                                          <p:val>
                                            <p:strVal val="#ppt_x-.2"/>
                                          </p:val>
                                        </p:tav>
                                        <p:tav tm="100000">
                                          <p:val>
                                            <p:strVal val="#ppt_x"/>
                                          </p:val>
                                        </p:tav>
                                      </p:tavLst>
                                    </p:anim>
                                    <p:anim calcmode="lin" valueType="num">
                                      <p:cBhvr>
                                        <p:cTn id="17" dur="1000" fill="hold"/>
                                        <p:tgtEl>
                                          <p:spTgt spid="4104"/>
                                        </p:tgtEl>
                                        <p:attrNameLst>
                                          <p:attrName>ppt_y</p:attrName>
                                        </p:attrNameLst>
                                      </p:cBhvr>
                                      <p:tavLst>
                                        <p:tav tm="0">
                                          <p:val>
                                            <p:strVal val="#ppt_y"/>
                                          </p:val>
                                        </p:tav>
                                        <p:tav tm="100000">
                                          <p:val>
                                            <p:strVal val="#ppt_y"/>
                                          </p:val>
                                        </p:tav>
                                      </p:tavLst>
                                    </p:anim>
                                    <p:animEffect transition="in" filter="wipe(right)" prLst="gradientSize: 0.1">
                                      <p:cBhvr>
                                        <p:cTn id="18" dur="1000"/>
                                        <p:tgtEl>
                                          <p:spTgt spid="4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B7805221-6CA4-4589-8402-4970E913DE5B}"/>
              </a:ext>
            </a:extLst>
          </p:cNvPr>
          <p:cNvSpPr>
            <a:spLocks noGrp="1" noChangeArrowheads="1"/>
          </p:cNvSpPr>
          <p:nvPr>
            <p:ph type="body" idx="1"/>
          </p:nvPr>
        </p:nvSpPr>
        <p:spPr>
          <a:xfrm>
            <a:off x="533400" y="304800"/>
            <a:ext cx="7772400" cy="2743200"/>
          </a:xfrm>
        </p:spPr>
        <p:txBody>
          <a:bodyPr/>
          <a:lstStyle/>
          <a:p>
            <a:r>
              <a:rPr lang="en-US" altLang="sl-SI" i="1">
                <a:latin typeface="Comic Sans MS" panose="030F0702030302020204" pitchFamily="66" charset="0"/>
              </a:rPr>
              <a:t>In 1849 she traveled in Italy, Greece and Egypt</a:t>
            </a:r>
          </a:p>
          <a:p>
            <a:r>
              <a:rPr lang="en-US" altLang="sl-SI" i="1">
                <a:latin typeface="Comic Sans MS" panose="030F0702030302020204" pitchFamily="66" charset="0"/>
              </a:rPr>
              <a:t>Then she returned to England determined to study nursing despite the disapproval of her parents</a:t>
            </a:r>
          </a:p>
        </p:txBody>
      </p:sp>
      <p:pic>
        <p:nvPicPr>
          <p:cNvPr id="5134" name="Picture 14" descr="nurse">
            <a:extLst>
              <a:ext uri="{FF2B5EF4-FFF2-40B4-BE49-F238E27FC236}">
                <a16:creationId xmlns:a16="http://schemas.microsoft.com/office/drawing/2014/main" id="{6C0CA24C-631A-4746-8106-2F130C1C21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048000"/>
            <a:ext cx="3103563" cy="3581400"/>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nursing-cartoon57_demo-1">
            <a:extLst>
              <a:ext uri="{FF2B5EF4-FFF2-40B4-BE49-F238E27FC236}">
                <a16:creationId xmlns:a16="http://schemas.microsoft.com/office/drawing/2014/main" id="{D050AE05-6A94-477D-ADD6-0298137865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048000"/>
            <a:ext cx="3332163" cy="3505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checkerboard(across)">
                                      <p:cBhvr>
                                        <p:cTn id="7" dur="500"/>
                                        <p:tgtEl>
                                          <p:spTgt spid="512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123">
                                            <p:txEl>
                                              <p:pRg st="1" end="1"/>
                                            </p:txEl>
                                          </p:spTgt>
                                        </p:tgtEl>
                                        <p:attrNameLst>
                                          <p:attrName>style.visibility</p:attrName>
                                        </p:attrNameLst>
                                      </p:cBhvr>
                                      <p:to>
                                        <p:strVal val="visible"/>
                                      </p:to>
                                    </p:set>
                                    <p:animEffect transition="in" filter="checkerboard(across)">
                                      <p:cBhvr>
                                        <p:cTn id="10" dur="500"/>
                                        <p:tgtEl>
                                          <p:spTgt spid="5123">
                                            <p:txEl>
                                              <p:pRg st="1" end="1"/>
                                            </p:txEl>
                                          </p:spTgt>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5136"/>
                                        </p:tgtEl>
                                        <p:attrNameLst>
                                          <p:attrName>style.visibility</p:attrName>
                                        </p:attrNameLst>
                                      </p:cBhvr>
                                      <p:to>
                                        <p:strVal val="visible"/>
                                      </p:to>
                                    </p:set>
                                    <p:anim calcmode="lin" valueType="num">
                                      <p:cBhvr>
                                        <p:cTn id="13" dur="1000" fill="hold"/>
                                        <p:tgtEl>
                                          <p:spTgt spid="5136"/>
                                        </p:tgtEl>
                                        <p:attrNameLst>
                                          <p:attrName>ppt_w</p:attrName>
                                        </p:attrNameLst>
                                      </p:cBhvr>
                                      <p:tavLst>
                                        <p:tav tm="0">
                                          <p:val>
                                            <p:fltVal val="0"/>
                                          </p:val>
                                        </p:tav>
                                        <p:tav tm="100000">
                                          <p:val>
                                            <p:strVal val="#ppt_w"/>
                                          </p:val>
                                        </p:tav>
                                      </p:tavLst>
                                    </p:anim>
                                    <p:anim calcmode="lin" valueType="num">
                                      <p:cBhvr>
                                        <p:cTn id="14" dur="1000" fill="hold"/>
                                        <p:tgtEl>
                                          <p:spTgt spid="5136"/>
                                        </p:tgtEl>
                                        <p:attrNameLst>
                                          <p:attrName>ppt_h</p:attrName>
                                        </p:attrNameLst>
                                      </p:cBhvr>
                                      <p:tavLst>
                                        <p:tav tm="0">
                                          <p:val>
                                            <p:fltVal val="0"/>
                                          </p:val>
                                        </p:tav>
                                        <p:tav tm="100000">
                                          <p:val>
                                            <p:strVal val="#ppt_h"/>
                                          </p:val>
                                        </p:tav>
                                      </p:tavLst>
                                    </p:anim>
                                    <p:anim calcmode="lin" valueType="num">
                                      <p:cBhvr>
                                        <p:cTn id="15" dur="1000" fill="hold"/>
                                        <p:tgtEl>
                                          <p:spTgt spid="5136"/>
                                        </p:tgtEl>
                                        <p:attrNameLst>
                                          <p:attrName>style.rotation</p:attrName>
                                        </p:attrNameLst>
                                      </p:cBhvr>
                                      <p:tavLst>
                                        <p:tav tm="0">
                                          <p:val>
                                            <p:fltVal val="90"/>
                                          </p:val>
                                        </p:tav>
                                        <p:tav tm="100000">
                                          <p:val>
                                            <p:fltVal val="0"/>
                                          </p:val>
                                        </p:tav>
                                      </p:tavLst>
                                    </p:anim>
                                    <p:animEffect transition="in" filter="fade">
                                      <p:cBhvr>
                                        <p:cTn id="16" dur="1000"/>
                                        <p:tgtEl>
                                          <p:spTgt spid="5136"/>
                                        </p:tgtEl>
                                      </p:cBhvr>
                                    </p:animEffect>
                                  </p:childTnLst>
                                </p:cTn>
                              </p:par>
                            </p:childTnLst>
                          </p:cTn>
                        </p:par>
                        <p:par>
                          <p:cTn id="17" fill="hold" nodeType="afterGroup">
                            <p:stCondLst>
                              <p:cond delay="1000"/>
                            </p:stCondLst>
                            <p:childTnLst>
                              <p:par>
                                <p:cTn id="18" presetID="47" presetClass="entr" presetSubtype="0" fill="hold" nodeType="afterEffect">
                                  <p:stCondLst>
                                    <p:cond delay="0"/>
                                  </p:stCondLst>
                                  <p:childTnLst>
                                    <p:set>
                                      <p:cBhvr>
                                        <p:cTn id="19" dur="1" fill="hold">
                                          <p:stCondLst>
                                            <p:cond delay="0"/>
                                          </p:stCondLst>
                                        </p:cTn>
                                        <p:tgtEl>
                                          <p:spTgt spid="5134"/>
                                        </p:tgtEl>
                                        <p:attrNameLst>
                                          <p:attrName>style.visibility</p:attrName>
                                        </p:attrNameLst>
                                      </p:cBhvr>
                                      <p:to>
                                        <p:strVal val="visible"/>
                                      </p:to>
                                    </p:set>
                                    <p:animEffect transition="in" filter="fade">
                                      <p:cBhvr>
                                        <p:cTn id="20" dur="1000"/>
                                        <p:tgtEl>
                                          <p:spTgt spid="5134"/>
                                        </p:tgtEl>
                                      </p:cBhvr>
                                    </p:animEffect>
                                    <p:anim calcmode="lin" valueType="num">
                                      <p:cBhvr>
                                        <p:cTn id="21" dur="1000" fill="hold"/>
                                        <p:tgtEl>
                                          <p:spTgt spid="5134"/>
                                        </p:tgtEl>
                                        <p:attrNameLst>
                                          <p:attrName>ppt_x</p:attrName>
                                        </p:attrNameLst>
                                      </p:cBhvr>
                                      <p:tavLst>
                                        <p:tav tm="0">
                                          <p:val>
                                            <p:strVal val="#ppt_x"/>
                                          </p:val>
                                        </p:tav>
                                        <p:tav tm="100000">
                                          <p:val>
                                            <p:strVal val="#ppt_x"/>
                                          </p:val>
                                        </p:tav>
                                      </p:tavLst>
                                    </p:anim>
                                    <p:anim calcmode="lin" valueType="num">
                                      <p:cBhvr>
                                        <p:cTn id="22" dur="1000" fill="hold"/>
                                        <p:tgtEl>
                                          <p:spTgt spid="5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200EB9AD-A6EA-4A27-8358-E61287DF3BFF}"/>
              </a:ext>
            </a:extLst>
          </p:cNvPr>
          <p:cNvSpPr>
            <a:spLocks noGrp="1" noChangeArrowheads="1"/>
          </p:cNvSpPr>
          <p:nvPr>
            <p:ph type="body" idx="1"/>
          </p:nvPr>
        </p:nvSpPr>
        <p:spPr>
          <a:xfrm>
            <a:off x="533400" y="381000"/>
            <a:ext cx="7772400" cy="2438400"/>
          </a:xfrm>
        </p:spPr>
        <p:txBody>
          <a:bodyPr/>
          <a:lstStyle/>
          <a:p>
            <a:r>
              <a:rPr lang="en-US" altLang="sl-SI" sz="2000" b="1" i="1">
                <a:latin typeface="Comic Sans MS" panose="030F0702030302020204" pitchFamily="66" charset="0"/>
              </a:rPr>
              <a:t>After the Crimean War broke out in 1834 Nightingale was stirred by newspaper reports about be primitive sanitation methods and grossly inadequate nursing facilities at the large British barracks – hospital at Uskuda.</a:t>
            </a:r>
          </a:p>
          <a:p>
            <a:r>
              <a:rPr lang="en-US" altLang="sl-SI" sz="2000" b="1" i="1">
                <a:latin typeface="Comic Sans MS" panose="030F0702030302020204" pitchFamily="66" charset="0"/>
              </a:rPr>
              <a:t>She dispatched a letter to the British minister of war, volunteering her services in Crimea.</a:t>
            </a:r>
          </a:p>
        </p:txBody>
      </p:sp>
      <p:pic>
        <p:nvPicPr>
          <p:cNvPr id="7173" name="Picture 5" descr="Florence Nightingale 2">
            <a:extLst>
              <a:ext uri="{FF2B5EF4-FFF2-40B4-BE49-F238E27FC236}">
                <a16:creationId xmlns:a16="http://schemas.microsoft.com/office/drawing/2014/main" id="{C624F4A8-A228-4EE3-A4DF-DB8C2A7F2F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514600"/>
            <a:ext cx="3048000" cy="38862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115118-004-DC4A3F8A">
            <a:extLst>
              <a:ext uri="{FF2B5EF4-FFF2-40B4-BE49-F238E27FC236}">
                <a16:creationId xmlns:a16="http://schemas.microsoft.com/office/drawing/2014/main" id="{8E18DEB0-3DBB-48FD-A398-3264F67BC4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819400"/>
            <a:ext cx="5257800" cy="3470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checkerboard(across)">
                                      <p:cBhvr>
                                        <p:cTn id="7" dur="500"/>
                                        <p:tgtEl>
                                          <p:spTgt spid="7171">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171">
                                            <p:txEl>
                                              <p:pRg st="1" end="1"/>
                                            </p:txEl>
                                          </p:spTgt>
                                        </p:tgtEl>
                                        <p:attrNameLst>
                                          <p:attrName>style.visibility</p:attrName>
                                        </p:attrNameLst>
                                      </p:cBhvr>
                                      <p:to>
                                        <p:strVal val="visible"/>
                                      </p:to>
                                    </p:set>
                                    <p:animEffect transition="in" filter="checkerboard(across)">
                                      <p:cBhvr>
                                        <p:cTn id="10" dur="500"/>
                                        <p:tgtEl>
                                          <p:spTgt spid="7171">
                                            <p:txEl>
                                              <p:pRg st="1" end="1"/>
                                            </p:txEl>
                                          </p:spTgt>
                                        </p:tgtEl>
                                      </p:cBhvr>
                                    </p:animEffect>
                                  </p:childTnLst>
                                </p:cTn>
                              </p:par>
                              <p:par>
                                <p:cTn id="11" presetID="18" presetClass="entr" presetSubtype="3" fill="hold" nodeType="withEffect">
                                  <p:stCondLst>
                                    <p:cond delay="0"/>
                                  </p:stCondLst>
                                  <p:childTnLst>
                                    <p:set>
                                      <p:cBhvr>
                                        <p:cTn id="12" dur="1" fill="hold">
                                          <p:stCondLst>
                                            <p:cond delay="0"/>
                                          </p:stCondLst>
                                        </p:cTn>
                                        <p:tgtEl>
                                          <p:spTgt spid="7173"/>
                                        </p:tgtEl>
                                        <p:attrNameLst>
                                          <p:attrName>style.visibility</p:attrName>
                                        </p:attrNameLst>
                                      </p:cBhvr>
                                      <p:to>
                                        <p:strVal val="visible"/>
                                      </p:to>
                                    </p:set>
                                    <p:animEffect transition="in" filter="strips(upRight)">
                                      <p:cBhvr>
                                        <p:cTn id="13" dur="500"/>
                                        <p:tgtEl>
                                          <p:spTgt spid="7173"/>
                                        </p:tgtEl>
                                      </p:cBhvr>
                                    </p:animEffect>
                                  </p:childTnLst>
                                </p:cTn>
                              </p:par>
                            </p:childTnLst>
                          </p:cTn>
                        </p:par>
                        <p:par>
                          <p:cTn id="14" fill="hold" nodeType="afterGroup">
                            <p:stCondLst>
                              <p:cond delay="500"/>
                            </p:stCondLst>
                            <p:childTnLst>
                              <p:par>
                                <p:cTn id="15" presetID="37" presetClass="entr" presetSubtype="0" fill="hold" nodeType="afterEffect">
                                  <p:stCondLst>
                                    <p:cond delay="0"/>
                                  </p:stCondLst>
                                  <p:childTnLst>
                                    <p:set>
                                      <p:cBhvr>
                                        <p:cTn id="16" dur="1" fill="hold">
                                          <p:stCondLst>
                                            <p:cond delay="0"/>
                                          </p:stCondLst>
                                        </p:cTn>
                                        <p:tgtEl>
                                          <p:spTgt spid="7174"/>
                                        </p:tgtEl>
                                        <p:attrNameLst>
                                          <p:attrName>style.visibility</p:attrName>
                                        </p:attrNameLst>
                                      </p:cBhvr>
                                      <p:to>
                                        <p:strVal val="visible"/>
                                      </p:to>
                                    </p:set>
                                    <p:animEffect transition="in" filter="fade">
                                      <p:cBhvr>
                                        <p:cTn id="17" dur="2000"/>
                                        <p:tgtEl>
                                          <p:spTgt spid="7174"/>
                                        </p:tgtEl>
                                      </p:cBhvr>
                                    </p:animEffect>
                                    <p:anim calcmode="lin" valueType="num">
                                      <p:cBhvr>
                                        <p:cTn id="18" dur="2000" fill="hold"/>
                                        <p:tgtEl>
                                          <p:spTgt spid="7174"/>
                                        </p:tgtEl>
                                        <p:attrNameLst>
                                          <p:attrName>ppt_x</p:attrName>
                                        </p:attrNameLst>
                                      </p:cBhvr>
                                      <p:tavLst>
                                        <p:tav tm="0">
                                          <p:val>
                                            <p:strVal val="#ppt_x"/>
                                          </p:val>
                                        </p:tav>
                                        <p:tav tm="100000">
                                          <p:val>
                                            <p:strVal val="#ppt_x"/>
                                          </p:val>
                                        </p:tav>
                                      </p:tavLst>
                                    </p:anim>
                                    <p:anim calcmode="lin" valueType="num">
                                      <p:cBhvr>
                                        <p:cTn id="19" dur="1800" decel="100000" fill="hold"/>
                                        <p:tgtEl>
                                          <p:spTgt spid="7174"/>
                                        </p:tgtEl>
                                        <p:attrNameLst>
                                          <p:attrName>ppt_y</p:attrName>
                                        </p:attrNameLst>
                                      </p:cBhvr>
                                      <p:tavLst>
                                        <p:tav tm="0">
                                          <p:val>
                                            <p:strVal val="#ppt_y+1"/>
                                          </p:val>
                                        </p:tav>
                                        <p:tav tm="100000">
                                          <p:val>
                                            <p:strVal val="#ppt_y-.03"/>
                                          </p:val>
                                        </p:tav>
                                      </p:tavLst>
                                    </p:anim>
                                    <p:anim calcmode="lin" valueType="num">
                                      <p:cBhvr>
                                        <p:cTn id="20" dur="200" accel="100000" fill="hold">
                                          <p:stCondLst>
                                            <p:cond delay="1800"/>
                                          </p:stCondLst>
                                        </p:cTn>
                                        <p:tgtEl>
                                          <p:spTgt spid="71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a:extLst>
              <a:ext uri="{FF2B5EF4-FFF2-40B4-BE49-F238E27FC236}">
                <a16:creationId xmlns:a16="http://schemas.microsoft.com/office/drawing/2014/main" id="{C2BB116B-CB4C-4480-B7DD-C600A8677CD8}"/>
              </a:ext>
            </a:extLst>
          </p:cNvPr>
          <p:cNvSpPr>
            <a:spLocks noGrp="1" noChangeArrowheads="1"/>
          </p:cNvSpPr>
          <p:nvPr>
            <p:ph type="body" idx="1"/>
          </p:nvPr>
        </p:nvSpPr>
        <p:spPr>
          <a:xfrm>
            <a:off x="533400" y="304800"/>
            <a:ext cx="7772400" cy="2819400"/>
          </a:xfrm>
        </p:spPr>
        <p:txBody>
          <a:bodyPr/>
          <a:lstStyle/>
          <a:p>
            <a:pPr>
              <a:lnSpc>
                <a:spcPct val="90000"/>
              </a:lnSpc>
            </a:pPr>
            <a:r>
              <a:rPr lang="en-US" altLang="sl-SI" sz="2400" b="1" i="1">
                <a:latin typeface="Comic Sans MS" panose="030F0702030302020204" pitchFamily="66" charset="0"/>
              </a:rPr>
              <a:t>Although Nightingale contracted a severe illness in the Crimes in 1855, she stayed with her hospital until the end of war in 1856.</a:t>
            </a:r>
          </a:p>
          <a:p>
            <a:pPr>
              <a:lnSpc>
                <a:spcPct val="90000"/>
              </a:lnSpc>
            </a:pPr>
            <a:r>
              <a:rPr lang="en-US" altLang="sl-SI" sz="2400" b="1" i="1">
                <a:latin typeface="Comic Sans MS" panose="030F0702030302020204" pitchFamily="66" charset="0"/>
              </a:rPr>
              <a:t>Nightingale became a national hero and was called “ the Lady with the lamp “ and “ the Angel of the Crimea “.</a:t>
            </a:r>
            <a:r>
              <a:rPr lang="en-US" altLang="sl-SI" sz="2400"/>
              <a:t> </a:t>
            </a:r>
          </a:p>
          <a:p>
            <a:pPr>
              <a:lnSpc>
                <a:spcPct val="90000"/>
              </a:lnSpc>
            </a:pPr>
            <a:endParaRPr lang="en-US" altLang="sl-SI" sz="2800"/>
          </a:p>
        </p:txBody>
      </p:sp>
      <p:pic>
        <p:nvPicPr>
          <p:cNvPr id="8196" name="Picture 4" descr="florence">
            <a:extLst>
              <a:ext uri="{FF2B5EF4-FFF2-40B4-BE49-F238E27FC236}">
                <a16:creationId xmlns:a16="http://schemas.microsoft.com/office/drawing/2014/main" id="{5C32E139-460C-40B9-827F-E2F864A4CF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514600"/>
            <a:ext cx="2905125" cy="3981450"/>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florence-nightingale">
            <a:extLst>
              <a:ext uri="{FF2B5EF4-FFF2-40B4-BE49-F238E27FC236}">
                <a16:creationId xmlns:a16="http://schemas.microsoft.com/office/drawing/2014/main" id="{4F8978EC-78B0-4CF6-BF8C-CCFFBB0E4A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2514600"/>
            <a:ext cx="4191000" cy="3917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blinds(vertical)">
                                      <p:cBhvr>
                                        <p:cTn id="7" dur="500"/>
                                        <p:tgtEl>
                                          <p:spTgt spid="8195">
                                            <p:txEl>
                                              <p:pRg st="0" end="0"/>
                                            </p:txEl>
                                          </p:spTgt>
                                        </p:tgtEl>
                                      </p:cBhvr>
                                    </p:animEffect>
                                  </p:childTnLst>
                                </p:cTn>
                              </p:par>
                            </p:childTnLst>
                          </p:cTn>
                        </p:par>
                        <p:par>
                          <p:cTn id="8" fill="hold" nodeType="afterGroup">
                            <p:stCondLst>
                              <p:cond delay="500"/>
                            </p:stCondLst>
                            <p:childTnLst>
                              <p:par>
                                <p:cTn id="9" presetID="3" presetClass="entr" presetSubtype="5" fill="hold" grpId="0" nodeType="after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animEffect transition="in" filter="blinds(vertical)">
                                      <p:cBhvr>
                                        <p:cTn id="11" dur="500"/>
                                        <p:tgtEl>
                                          <p:spTgt spid="8195">
                                            <p:txEl>
                                              <p:pRg st="1" end="1"/>
                                            </p:txEl>
                                          </p:spTgt>
                                        </p:tgtEl>
                                      </p:cBhvr>
                                    </p:animEffect>
                                  </p:childTnLst>
                                </p:cTn>
                              </p:par>
                              <p:par>
                                <p:cTn id="12" presetID="6" presetClass="entr" presetSubtype="16" fill="hold" nodeType="withEffect">
                                  <p:stCondLst>
                                    <p:cond delay="0"/>
                                  </p:stCondLst>
                                  <p:childTnLst>
                                    <p:set>
                                      <p:cBhvr>
                                        <p:cTn id="13" dur="1" fill="hold">
                                          <p:stCondLst>
                                            <p:cond delay="0"/>
                                          </p:stCondLst>
                                        </p:cTn>
                                        <p:tgtEl>
                                          <p:spTgt spid="8196"/>
                                        </p:tgtEl>
                                        <p:attrNameLst>
                                          <p:attrName>style.visibility</p:attrName>
                                        </p:attrNameLst>
                                      </p:cBhvr>
                                      <p:to>
                                        <p:strVal val="visible"/>
                                      </p:to>
                                    </p:set>
                                    <p:animEffect transition="in" filter="circle(in)">
                                      <p:cBhvr>
                                        <p:cTn id="14" dur="2000"/>
                                        <p:tgtEl>
                                          <p:spTgt spid="8196"/>
                                        </p:tgtEl>
                                      </p:cBhvr>
                                    </p:animEffect>
                                  </p:childTnLst>
                                </p:cTn>
                              </p:par>
                              <p:par>
                                <p:cTn id="15" presetID="8" presetClass="entr" presetSubtype="16" fill="hold" nodeType="withEffect">
                                  <p:stCondLst>
                                    <p:cond delay="0"/>
                                  </p:stCondLst>
                                  <p:childTnLst>
                                    <p:set>
                                      <p:cBhvr>
                                        <p:cTn id="16" dur="1" fill="hold">
                                          <p:stCondLst>
                                            <p:cond delay="0"/>
                                          </p:stCondLst>
                                        </p:cTn>
                                        <p:tgtEl>
                                          <p:spTgt spid="8197"/>
                                        </p:tgtEl>
                                        <p:attrNameLst>
                                          <p:attrName>style.visibility</p:attrName>
                                        </p:attrNameLst>
                                      </p:cBhvr>
                                      <p:to>
                                        <p:strVal val="visible"/>
                                      </p:to>
                                    </p:set>
                                    <p:animEffect transition="in" filter="diamond(in)">
                                      <p:cBhvr>
                                        <p:cTn id="17" dur="20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8EB499D3-E009-4B13-ADE7-99D34DAD6306}"/>
              </a:ext>
            </a:extLst>
          </p:cNvPr>
          <p:cNvSpPr>
            <a:spLocks noGrp="1" noChangeArrowheads="1"/>
          </p:cNvSpPr>
          <p:nvPr>
            <p:ph type="body" idx="1"/>
          </p:nvPr>
        </p:nvSpPr>
        <p:spPr>
          <a:xfrm>
            <a:off x="762000" y="3886200"/>
            <a:ext cx="7772400" cy="2667000"/>
          </a:xfrm>
        </p:spPr>
        <p:txBody>
          <a:bodyPr/>
          <a:lstStyle/>
          <a:p>
            <a:pPr>
              <a:lnSpc>
                <a:spcPct val="90000"/>
              </a:lnSpc>
            </a:pPr>
            <a:r>
              <a:rPr lang="en-US" altLang="sl-SI" sz="2400" b="1" i="1">
                <a:latin typeface="Comic Sans MS" panose="030F0702030302020204" pitchFamily="66" charset="0"/>
              </a:rPr>
              <a:t>In 1860 her best known work, noted on nursing was published. It laid down principles of nursing careful observation and sensitivity on the patient’s needs. With a public fund raised in tribute to her services in the Crimea Nightingale founded the Nightingale School and home for nurses at Saint Thomas’s hospital in London.</a:t>
            </a:r>
          </a:p>
          <a:p>
            <a:pPr>
              <a:lnSpc>
                <a:spcPct val="90000"/>
              </a:lnSpc>
              <a:buFont typeface="Wingdings" panose="05000000000000000000" pitchFamily="2" charset="2"/>
              <a:buNone/>
            </a:pPr>
            <a:endParaRPr lang="en-US" altLang="sl-SI" sz="2400" b="1" i="1">
              <a:latin typeface="Comic Sans MS" panose="030F0702030302020204" pitchFamily="66" charset="0"/>
            </a:endParaRPr>
          </a:p>
        </p:txBody>
      </p:sp>
      <p:pic>
        <p:nvPicPr>
          <p:cNvPr id="9222" name="Picture 6" descr="hsofp2">
            <a:extLst>
              <a:ext uri="{FF2B5EF4-FFF2-40B4-BE49-F238E27FC236}">
                <a16:creationId xmlns:a16="http://schemas.microsoft.com/office/drawing/2014/main" id="{4718B66D-5DC6-4B76-A563-15C18187F4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28600"/>
            <a:ext cx="6553200" cy="3505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p:cTn id="7" dur="1000" fill="hold"/>
                                        <p:tgtEl>
                                          <p:spTgt spid="9219">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921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9219">
                                            <p:txEl>
                                              <p:pRg st="0" end="0"/>
                                            </p:txEl>
                                          </p:spTgt>
                                        </p:tgtEl>
                                      </p:cBhvr>
                                    </p:animEffect>
                                  </p:childTnLst>
                                </p:cTn>
                              </p:par>
                              <p:par>
                                <p:cTn id="10" presetID="34" presetClass="entr" presetSubtype="0" fill="hold" nodeType="withEffect">
                                  <p:stCondLst>
                                    <p:cond delay="0"/>
                                  </p:stCondLst>
                                  <p:childTnLst>
                                    <p:set>
                                      <p:cBhvr>
                                        <p:cTn id="11" dur="1" fill="hold">
                                          <p:stCondLst>
                                            <p:cond delay="0"/>
                                          </p:stCondLst>
                                        </p:cTn>
                                        <p:tgtEl>
                                          <p:spTgt spid="9222"/>
                                        </p:tgtEl>
                                        <p:attrNameLst>
                                          <p:attrName>style.visibility</p:attrName>
                                        </p:attrNameLst>
                                      </p:cBhvr>
                                      <p:to>
                                        <p:strVal val="visible"/>
                                      </p:to>
                                    </p:set>
                                    <p:anim from="(-#ppt_w/2)" to="(#ppt_x)" calcmode="lin" valueType="num">
                                      <p:cBhvr>
                                        <p:cTn id="12" dur="1200" fill="hold">
                                          <p:stCondLst>
                                            <p:cond delay="0"/>
                                          </p:stCondLst>
                                        </p:cTn>
                                        <p:tgtEl>
                                          <p:spTgt spid="9222"/>
                                        </p:tgtEl>
                                        <p:attrNameLst>
                                          <p:attrName>ppt_x</p:attrName>
                                        </p:attrNameLst>
                                      </p:cBhvr>
                                    </p:anim>
                                    <p:anim from="0" to="-1.0" calcmode="lin" valueType="num">
                                      <p:cBhvr>
                                        <p:cTn id="13" dur="400" decel="50000" autoRev="1" fill="hold">
                                          <p:stCondLst>
                                            <p:cond delay="1200"/>
                                          </p:stCondLst>
                                        </p:cTn>
                                        <p:tgtEl>
                                          <p:spTgt spid="9222"/>
                                        </p:tgtEl>
                                        <p:attrNameLst>
                                          <p:attrName>xshear</p:attrName>
                                        </p:attrNameLst>
                                      </p:cBhvr>
                                    </p:anim>
                                    <p:animScale>
                                      <p:cBhvr>
                                        <p:cTn id="14" dur="400" decel="100000" autoRev="1" fill="hold">
                                          <p:stCondLst>
                                            <p:cond delay="1200"/>
                                          </p:stCondLst>
                                        </p:cTn>
                                        <p:tgtEl>
                                          <p:spTgt spid="9222"/>
                                        </p:tgtEl>
                                      </p:cBhvr>
                                      <p:from x="100000" y="100000"/>
                                      <p:to x="80000" y="100000"/>
                                    </p:animScale>
                                    <p:anim by="(#ppt_h/3+#ppt_w*0.1)" calcmode="lin" valueType="num">
                                      <p:cBhvr additive="sum">
                                        <p:cTn id="15" dur="400" decel="100000" autoRev="1" fill="hold">
                                          <p:stCondLst>
                                            <p:cond delay="1200"/>
                                          </p:stCondLst>
                                        </p:cTn>
                                        <p:tgtEl>
                                          <p:spTgt spid="922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a:extLst>
              <a:ext uri="{FF2B5EF4-FFF2-40B4-BE49-F238E27FC236}">
                <a16:creationId xmlns:a16="http://schemas.microsoft.com/office/drawing/2014/main" id="{D109C554-013D-468D-8256-A2DBB5A6A329}"/>
              </a:ext>
            </a:extLst>
          </p:cNvPr>
          <p:cNvSpPr>
            <a:spLocks noGrp="1" noChangeArrowheads="1"/>
          </p:cNvSpPr>
          <p:nvPr>
            <p:ph type="body" idx="1"/>
          </p:nvPr>
        </p:nvSpPr>
        <p:spPr>
          <a:xfrm>
            <a:off x="609600" y="381000"/>
            <a:ext cx="7772400" cy="3048000"/>
          </a:xfrm>
        </p:spPr>
        <p:txBody>
          <a:bodyPr/>
          <a:lstStyle/>
          <a:p>
            <a:pPr>
              <a:lnSpc>
                <a:spcPct val="90000"/>
              </a:lnSpc>
            </a:pPr>
            <a:r>
              <a:rPr lang="en-US" altLang="sl-SI" sz="2800" b="1" i="1">
                <a:latin typeface="Comic Sans MS" panose="030F0702030302020204" pitchFamily="66" charset="0"/>
              </a:rPr>
              <a:t>Nightingale is considered the first nursing theorist, one of her theories was the environment theory. It incorporated the restoration of the usual health status of the nurse’s clients into the delivery of health care – it is still practiced today.</a:t>
            </a:r>
          </a:p>
        </p:txBody>
      </p:sp>
      <p:pic>
        <p:nvPicPr>
          <p:cNvPr id="10247" name="Picture 7" descr="florence_nightingale_-_project_gutenberg_13103">
            <a:extLst>
              <a:ext uri="{FF2B5EF4-FFF2-40B4-BE49-F238E27FC236}">
                <a16:creationId xmlns:a16="http://schemas.microsoft.com/office/drawing/2014/main" id="{CE35C88B-E04D-47E8-A072-7D89E374FA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200400"/>
            <a:ext cx="2706688" cy="3505200"/>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Florence_Nightingale_monument_London_closeup_607">
            <a:extLst>
              <a:ext uri="{FF2B5EF4-FFF2-40B4-BE49-F238E27FC236}">
                <a16:creationId xmlns:a16="http://schemas.microsoft.com/office/drawing/2014/main" id="{E55655F1-66CF-4BAB-AC6C-746E1D3244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2743200"/>
            <a:ext cx="2914650" cy="3886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from="(-#ppt_w/2)" to="(#ppt_x)" calcmode="lin" valueType="num">
                                      <p:cBhvr>
                                        <p:cTn id="7" dur="1200" fill="hold">
                                          <p:stCondLst>
                                            <p:cond delay="0"/>
                                          </p:stCondLst>
                                        </p:cTn>
                                        <p:tgtEl>
                                          <p:spTgt spid="10243">
                                            <p:txEl>
                                              <p:pRg st="0" end="0"/>
                                            </p:txEl>
                                          </p:spTgt>
                                        </p:tgtEl>
                                        <p:attrNameLst>
                                          <p:attrName>ppt_x</p:attrName>
                                        </p:attrNameLst>
                                      </p:cBhvr>
                                    </p:anim>
                                    <p:anim from="0" to="-1.0" calcmode="lin" valueType="num">
                                      <p:cBhvr>
                                        <p:cTn id="8" dur="400" decel="50000" autoRev="1" fill="hold">
                                          <p:stCondLst>
                                            <p:cond delay="1200"/>
                                          </p:stCondLst>
                                        </p:cTn>
                                        <p:tgtEl>
                                          <p:spTgt spid="10243">
                                            <p:txEl>
                                              <p:pRg st="0" end="0"/>
                                            </p:txEl>
                                          </p:spTgt>
                                        </p:tgtEl>
                                        <p:attrNameLst>
                                          <p:attrName>xshear</p:attrName>
                                        </p:attrNameLst>
                                      </p:cBhvr>
                                    </p:anim>
                                    <p:animScale>
                                      <p:cBhvr>
                                        <p:cTn id="9" dur="400" decel="100000" autoRev="1" fill="hold">
                                          <p:stCondLst>
                                            <p:cond delay="1200"/>
                                          </p:stCondLst>
                                        </p:cTn>
                                        <p:tgtEl>
                                          <p:spTgt spid="10243">
                                            <p:txEl>
                                              <p:pRg st="0" end="0"/>
                                            </p:txEl>
                                          </p:spTgt>
                                        </p:tgtEl>
                                      </p:cBhvr>
                                      <p:from x="100000" y="100000"/>
                                      <p:to x="80000" y="100000"/>
                                    </p:animScale>
                                    <p:anim by="(#ppt_h/3+#ppt_w*0.1)" calcmode="lin" valueType="num">
                                      <p:cBhvr additive="sum">
                                        <p:cTn id="10" dur="400" decel="100000" autoRev="1" fill="hold">
                                          <p:stCondLst>
                                            <p:cond delay="1200"/>
                                          </p:stCondLst>
                                        </p:cTn>
                                        <p:tgtEl>
                                          <p:spTgt spid="10243">
                                            <p:txEl>
                                              <p:pRg st="0" end="0"/>
                                            </p:txEl>
                                          </p:spTgt>
                                        </p:tgtEl>
                                        <p:attrNameLst>
                                          <p:attrName>ppt_x</p:attrName>
                                        </p:attrNameLst>
                                      </p:cBhvr>
                                    </p:anim>
                                  </p:childTnLst>
                                </p:cTn>
                              </p:par>
                              <p:par>
                                <p:cTn id="11" presetID="47" presetClass="entr" presetSubtype="0" fill="hold" nodeType="withEffect">
                                  <p:stCondLst>
                                    <p:cond delay="0"/>
                                  </p:stCondLst>
                                  <p:childTnLst>
                                    <p:set>
                                      <p:cBhvr>
                                        <p:cTn id="12" dur="1" fill="hold">
                                          <p:stCondLst>
                                            <p:cond delay="0"/>
                                          </p:stCondLst>
                                        </p:cTn>
                                        <p:tgtEl>
                                          <p:spTgt spid="10247"/>
                                        </p:tgtEl>
                                        <p:attrNameLst>
                                          <p:attrName>style.visibility</p:attrName>
                                        </p:attrNameLst>
                                      </p:cBhvr>
                                      <p:to>
                                        <p:strVal val="visible"/>
                                      </p:to>
                                    </p:set>
                                    <p:animEffect transition="in" filter="fade">
                                      <p:cBhvr>
                                        <p:cTn id="13" dur="2000"/>
                                        <p:tgtEl>
                                          <p:spTgt spid="10247"/>
                                        </p:tgtEl>
                                      </p:cBhvr>
                                    </p:animEffect>
                                    <p:anim calcmode="lin" valueType="num">
                                      <p:cBhvr>
                                        <p:cTn id="14" dur="2000" fill="hold"/>
                                        <p:tgtEl>
                                          <p:spTgt spid="10247"/>
                                        </p:tgtEl>
                                        <p:attrNameLst>
                                          <p:attrName>ppt_x</p:attrName>
                                        </p:attrNameLst>
                                      </p:cBhvr>
                                      <p:tavLst>
                                        <p:tav tm="0">
                                          <p:val>
                                            <p:strVal val="#ppt_x"/>
                                          </p:val>
                                        </p:tav>
                                        <p:tav tm="100000">
                                          <p:val>
                                            <p:strVal val="#ppt_x"/>
                                          </p:val>
                                        </p:tav>
                                      </p:tavLst>
                                    </p:anim>
                                    <p:anim calcmode="lin" valueType="num">
                                      <p:cBhvr>
                                        <p:cTn id="15" dur="2000" fill="hold"/>
                                        <p:tgtEl>
                                          <p:spTgt spid="10247"/>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0248"/>
                                        </p:tgtEl>
                                        <p:attrNameLst>
                                          <p:attrName>style.visibility</p:attrName>
                                        </p:attrNameLst>
                                      </p:cBhvr>
                                      <p:to>
                                        <p:strVal val="visible"/>
                                      </p:to>
                                    </p:set>
                                    <p:animEffect transition="in" filter="fade">
                                      <p:cBhvr>
                                        <p:cTn id="18" dur="2000"/>
                                        <p:tgtEl>
                                          <p:spTgt spid="10248"/>
                                        </p:tgtEl>
                                      </p:cBhvr>
                                    </p:animEffect>
                                    <p:anim calcmode="lin" valueType="num">
                                      <p:cBhvr>
                                        <p:cTn id="19" dur="2000" fill="hold"/>
                                        <p:tgtEl>
                                          <p:spTgt spid="10248"/>
                                        </p:tgtEl>
                                        <p:attrNameLst>
                                          <p:attrName>ppt_x</p:attrName>
                                        </p:attrNameLst>
                                      </p:cBhvr>
                                      <p:tavLst>
                                        <p:tav tm="0">
                                          <p:val>
                                            <p:strVal val="#ppt_x"/>
                                          </p:val>
                                        </p:tav>
                                        <p:tav tm="100000">
                                          <p:val>
                                            <p:strVal val="#ppt_x"/>
                                          </p:val>
                                        </p:tav>
                                      </p:tavLst>
                                    </p:anim>
                                    <p:anim calcmode="lin" valueType="num">
                                      <p:cBhvr>
                                        <p:cTn id="20" dur="2000" fill="hold"/>
                                        <p:tgtEl>
                                          <p:spTgt spid="102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a:extLst>
              <a:ext uri="{FF2B5EF4-FFF2-40B4-BE49-F238E27FC236}">
                <a16:creationId xmlns:a16="http://schemas.microsoft.com/office/drawing/2014/main" id="{23449CE7-6DA9-410B-83FB-B11F2A66FDE1}"/>
              </a:ext>
            </a:extLst>
          </p:cNvPr>
          <p:cNvSpPr>
            <a:spLocks noGrp="1" noChangeArrowheads="1"/>
          </p:cNvSpPr>
          <p:nvPr>
            <p:ph type="body" idx="1"/>
          </p:nvPr>
        </p:nvSpPr>
        <p:spPr>
          <a:xfrm>
            <a:off x="609600" y="3276600"/>
            <a:ext cx="7772400" cy="3124200"/>
          </a:xfrm>
        </p:spPr>
        <p:txBody>
          <a:bodyPr/>
          <a:lstStyle/>
          <a:p>
            <a:pPr>
              <a:lnSpc>
                <a:spcPct val="90000"/>
              </a:lnSpc>
            </a:pPr>
            <a:r>
              <a:rPr lang="en-US" altLang="sl-SI" sz="2400" b="1" i="1">
                <a:latin typeface="Comic Sans MS" panose="030F0702030302020204" pitchFamily="66" charset="0"/>
              </a:rPr>
              <a:t>Altrough Florence Nightingale was bedridden for many years, she campaigned tirelessly to improve health standards, publishing 100 books, reports and pamphlets.</a:t>
            </a:r>
          </a:p>
          <a:p>
            <a:pPr>
              <a:lnSpc>
                <a:spcPct val="90000"/>
              </a:lnSpc>
            </a:pPr>
            <a:r>
              <a:rPr lang="en-US" altLang="sl-SI" sz="2400" b="1" i="1">
                <a:latin typeface="Comic Sans MS" panose="030F0702030302020204" pitchFamily="66" charset="0"/>
              </a:rPr>
              <a:t>In recognition of her hard work Queen Victoria awarded Miss Nightingale the Royal Red Cross in 1883. In her old age she received many honors including the Order of Merit ( 1907 ) becoming the first woman to receive it.</a:t>
            </a:r>
          </a:p>
          <a:p>
            <a:pPr>
              <a:lnSpc>
                <a:spcPct val="90000"/>
              </a:lnSpc>
            </a:pPr>
            <a:endParaRPr lang="en-US" altLang="sl-SI" sz="2400" b="1" i="1">
              <a:latin typeface="Comic Sans MS" panose="030F0702030302020204" pitchFamily="66" charset="0"/>
            </a:endParaRPr>
          </a:p>
        </p:txBody>
      </p:sp>
      <p:pic>
        <p:nvPicPr>
          <p:cNvPr id="11272" name="Picture 8" descr="Royal_Red_Cross_Medal">
            <a:extLst>
              <a:ext uri="{FF2B5EF4-FFF2-40B4-BE49-F238E27FC236}">
                <a16:creationId xmlns:a16="http://schemas.microsoft.com/office/drawing/2014/main" id="{B6603BB0-0D65-47BD-8BEF-D52FCABC32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28600"/>
            <a:ext cx="3124200" cy="2946400"/>
          </a:xfrm>
          <a:prstGeom prst="rect">
            <a:avLst/>
          </a:prstGeom>
          <a:noFill/>
          <a:extLst>
            <a:ext uri="{909E8E84-426E-40DD-AFC4-6F175D3DCCD1}">
              <a14:hiddenFill xmlns:a14="http://schemas.microsoft.com/office/drawing/2010/main">
                <a:solidFill>
                  <a:srgbClr val="FFFFFF"/>
                </a:solidFill>
              </a14:hiddenFill>
            </a:ext>
          </a:extLst>
        </p:spPr>
      </p:pic>
      <p:pic>
        <p:nvPicPr>
          <p:cNvPr id="11273" name="Picture 9" descr="meritbig">
            <a:extLst>
              <a:ext uri="{FF2B5EF4-FFF2-40B4-BE49-F238E27FC236}">
                <a16:creationId xmlns:a16="http://schemas.microsoft.com/office/drawing/2014/main" id="{CBD18E1E-902F-41C8-8FEB-A349480998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28600"/>
            <a:ext cx="3048000" cy="2971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2000"/>
                                        <p:tgtEl>
                                          <p:spTgt spid="11267">
                                            <p:txEl>
                                              <p:pRg st="0" end="0"/>
                                            </p:txEl>
                                          </p:spTgt>
                                        </p:tgtEl>
                                      </p:cBhvr>
                                    </p:animEffect>
                                  </p:childTnLst>
                                </p:cTn>
                              </p:par>
                              <p:par>
                                <p:cTn id="8" presetID="29" presetClass="entr" presetSubtype="0" fill="hold" nodeType="withEffect">
                                  <p:stCondLst>
                                    <p:cond delay="0"/>
                                  </p:stCondLst>
                                  <p:childTnLst>
                                    <p:set>
                                      <p:cBhvr>
                                        <p:cTn id="9" dur="1" fill="hold">
                                          <p:stCondLst>
                                            <p:cond delay="0"/>
                                          </p:stCondLst>
                                        </p:cTn>
                                        <p:tgtEl>
                                          <p:spTgt spid="11272"/>
                                        </p:tgtEl>
                                        <p:attrNameLst>
                                          <p:attrName>style.visibility</p:attrName>
                                        </p:attrNameLst>
                                      </p:cBhvr>
                                      <p:to>
                                        <p:strVal val="visible"/>
                                      </p:to>
                                    </p:set>
                                    <p:anim calcmode="lin" valueType="num">
                                      <p:cBhvr>
                                        <p:cTn id="10" dur="1000" fill="hold"/>
                                        <p:tgtEl>
                                          <p:spTgt spid="11272"/>
                                        </p:tgtEl>
                                        <p:attrNameLst>
                                          <p:attrName>ppt_x</p:attrName>
                                        </p:attrNameLst>
                                      </p:cBhvr>
                                      <p:tavLst>
                                        <p:tav tm="0">
                                          <p:val>
                                            <p:strVal val="#ppt_x-.2"/>
                                          </p:val>
                                        </p:tav>
                                        <p:tav tm="100000">
                                          <p:val>
                                            <p:strVal val="#ppt_x"/>
                                          </p:val>
                                        </p:tav>
                                      </p:tavLst>
                                    </p:anim>
                                    <p:anim calcmode="lin" valueType="num">
                                      <p:cBhvr>
                                        <p:cTn id="11" dur="1000" fill="hold"/>
                                        <p:tgtEl>
                                          <p:spTgt spid="11272"/>
                                        </p:tgtEl>
                                        <p:attrNameLst>
                                          <p:attrName>ppt_y</p:attrName>
                                        </p:attrNameLst>
                                      </p:cBhvr>
                                      <p:tavLst>
                                        <p:tav tm="0">
                                          <p:val>
                                            <p:strVal val="#ppt_y"/>
                                          </p:val>
                                        </p:tav>
                                        <p:tav tm="100000">
                                          <p:val>
                                            <p:strVal val="#ppt_y"/>
                                          </p:val>
                                        </p:tav>
                                      </p:tavLst>
                                    </p:anim>
                                    <p:animEffect transition="in" filter="wipe(right)" prLst="gradientSize: 0.1">
                                      <p:cBhvr>
                                        <p:cTn id="12" dur="1000"/>
                                        <p:tgtEl>
                                          <p:spTgt spid="11272"/>
                                        </p:tgtEl>
                                      </p:cBhvr>
                                    </p:animEffect>
                                  </p:childTnLst>
                                </p:cTn>
                              </p:par>
                            </p:childTnLst>
                          </p:cTn>
                        </p:par>
                        <p:par>
                          <p:cTn id="13" fill="hold" nodeType="afterGroup">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11267">
                                            <p:txEl>
                                              <p:pRg st="1" end="1"/>
                                            </p:txEl>
                                          </p:spTgt>
                                        </p:tgtEl>
                                        <p:attrNameLst>
                                          <p:attrName>style.visibility</p:attrName>
                                        </p:attrNameLst>
                                      </p:cBhvr>
                                      <p:to>
                                        <p:strVal val="visible"/>
                                      </p:to>
                                    </p:set>
                                    <p:animEffect transition="in" filter="fade">
                                      <p:cBhvr>
                                        <p:cTn id="16" dur="2000"/>
                                        <p:tgtEl>
                                          <p:spTgt spid="11267">
                                            <p:txEl>
                                              <p:pRg st="1" end="1"/>
                                            </p:txEl>
                                          </p:spTgt>
                                        </p:tgtEl>
                                      </p:cBhvr>
                                    </p:animEffect>
                                  </p:childTnLst>
                                </p:cTn>
                              </p:par>
                              <p:par>
                                <p:cTn id="17" presetID="29" presetClass="entr" presetSubtype="0" fill="hold" nodeType="withEffect">
                                  <p:stCondLst>
                                    <p:cond delay="0"/>
                                  </p:stCondLst>
                                  <p:childTnLst>
                                    <p:set>
                                      <p:cBhvr>
                                        <p:cTn id="18" dur="1" fill="hold">
                                          <p:stCondLst>
                                            <p:cond delay="0"/>
                                          </p:stCondLst>
                                        </p:cTn>
                                        <p:tgtEl>
                                          <p:spTgt spid="11273"/>
                                        </p:tgtEl>
                                        <p:attrNameLst>
                                          <p:attrName>style.visibility</p:attrName>
                                        </p:attrNameLst>
                                      </p:cBhvr>
                                      <p:to>
                                        <p:strVal val="visible"/>
                                      </p:to>
                                    </p:set>
                                    <p:anim calcmode="lin" valueType="num">
                                      <p:cBhvr>
                                        <p:cTn id="19" dur="1000" fill="hold"/>
                                        <p:tgtEl>
                                          <p:spTgt spid="11273"/>
                                        </p:tgtEl>
                                        <p:attrNameLst>
                                          <p:attrName>ppt_x</p:attrName>
                                        </p:attrNameLst>
                                      </p:cBhvr>
                                      <p:tavLst>
                                        <p:tav tm="0">
                                          <p:val>
                                            <p:strVal val="#ppt_x-.2"/>
                                          </p:val>
                                        </p:tav>
                                        <p:tav tm="100000">
                                          <p:val>
                                            <p:strVal val="#ppt_x"/>
                                          </p:val>
                                        </p:tav>
                                      </p:tavLst>
                                    </p:anim>
                                    <p:anim calcmode="lin" valueType="num">
                                      <p:cBhvr>
                                        <p:cTn id="20" dur="1000" fill="hold"/>
                                        <p:tgtEl>
                                          <p:spTgt spid="11273"/>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1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theme/theme1.xml><?xml version="1.0" encoding="utf-8"?>
<a:theme xmlns:a="http://schemas.openxmlformats.org/drawingml/2006/main" name="Blue Horizon">
  <a:themeElements>
    <a:clrScheme name="Blue Horizon 1">
      <a:dk1>
        <a:srgbClr val="000000"/>
      </a:dk1>
      <a:lt1>
        <a:srgbClr val="E8EAE9"/>
      </a:lt1>
      <a:dk2>
        <a:srgbClr val="000000"/>
      </a:dk2>
      <a:lt2>
        <a:srgbClr val="808080"/>
      </a:lt2>
      <a:accent1>
        <a:srgbClr val="99CCFF"/>
      </a:accent1>
      <a:accent2>
        <a:srgbClr val="CCCCFF"/>
      </a:accent2>
      <a:accent3>
        <a:srgbClr val="F2F3F2"/>
      </a:accent3>
      <a:accent4>
        <a:srgbClr val="000000"/>
      </a:accent4>
      <a:accent5>
        <a:srgbClr val="CAE2FF"/>
      </a:accent5>
      <a:accent6>
        <a:srgbClr val="B9B9E7"/>
      </a:accent6>
      <a:hlink>
        <a:srgbClr val="3333CC"/>
      </a:hlink>
      <a:folHlink>
        <a:srgbClr val="AF67FF"/>
      </a:folHlink>
    </a:clrScheme>
    <a:fontScheme name="Blue Horizon">
      <a:majorFont>
        <a:latin typeface="Times New Roman"/>
        <a:ea typeface="MS Pゴシック"/>
        <a:cs typeface=""/>
      </a:majorFont>
      <a:minorFont>
        <a:latin typeface="Times New Roman"/>
        <a:ea typeface="MS P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sl-SI" sz="24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sl-SI" sz="24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defRPr>
        </a:defPPr>
      </a:lstStyle>
    </a:lnDef>
  </a:objectDefaults>
  <a:extraClrSchemeLst>
    <a:extraClrScheme>
      <a:clrScheme name="Blue Horizon 1">
        <a:dk1>
          <a:srgbClr val="000000"/>
        </a:dk1>
        <a:lt1>
          <a:srgbClr val="E8EAE9"/>
        </a:lt1>
        <a:dk2>
          <a:srgbClr val="000000"/>
        </a:dk2>
        <a:lt2>
          <a:srgbClr val="808080"/>
        </a:lt2>
        <a:accent1>
          <a:srgbClr val="99CCFF"/>
        </a:accent1>
        <a:accent2>
          <a:srgbClr val="CCCCFF"/>
        </a:accent2>
        <a:accent3>
          <a:srgbClr val="F2F3F2"/>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Horizon 2">
        <a:dk1>
          <a:srgbClr val="000000"/>
        </a:dk1>
        <a:lt1>
          <a:srgbClr val="E8EAE9"/>
        </a:lt1>
        <a:dk2>
          <a:srgbClr val="000000"/>
        </a:dk2>
        <a:lt2>
          <a:srgbClr val="3E3E5C"/>
        </a:lt2>
        <a:accent1>
          <a:srgbClr val="60597B"/>
        </a:accent1>
        <a:accent2>
          <a:srgbClr val="6666FF"/>
        </a:accent2>
        <a:accent3>
          <a:srgbClr val="F2F3F2"/>
        </a:accent3>
        <a:accent4>
          <a:srgbClr val="000000"/>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Macintosh:Applications:Microsoft Office 2004:Templates:Presentations:Designs:Blue Horizon</Template>
  <TotalTime>0</TotalTime>
  <Words>354</Words>
  <Application>Microsoft Office PowerPoint</Application>
  <PresentationFormat>On-screen Show (4:3)</PresentationFormat>
  <Paragraphs>26</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Comic Sans MS</vt:lpstr>
      <vt:lpstr>Times New Roman</vt:lpstr>
      <vt:lpstr>Wingdings</vt:lpstr>
      <vt:lpstr>Blue Horizon</vt:lpstr>
      <vt:lpstr>FLORENCE NIGHTINGALE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LITERATURA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2019-05-30T09:21:46Z</dcterms:created>
  <dcterms:modified xsi:type="dcterms:W3CDTF">2019-05-30T09:21:47Z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