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3B7D2274-7F54-443E-91F1-F5E6803164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507" name="Group 3">
              <a:extLst>
                <a:ext uri="{FF2B5EF4-FFF2-40B4-BE49-F238E27FC236}">
                  <a16:creationId xmlns:a16="http://schemas.microsoft.com/office/drawing/2014/main" id="{3223E190-41F7-44E3-9A20-2DD37B8592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08" name="Freeform 4">
                <a:extLst>
                  <a:ext uri="{FF2B5EF4-FFF2-40B4-BE49-F238E27FC236}">
                    <a16:creationId xmlns:a16="http://schemas.microsoft.com/office/drawing/2014/main" id="{A63628F5-05CC-4259-85B2-9A29A64CDA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09" name="Freeform 5">
                <a:extLst>
                  <a:ext uri="{FF2B5EF4-FFF2-40B4-BE49-F238E27FC236}">
                    <a16:creationId xmlns:a16="http://schemas.microsoft.com/office/drawing/2014/main" id="{6D24F94D-C87C-4449-9059-BE82E11D3E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10" name="Freeform 6">
                <a:extLst>
                  <a:ext uri="{FF2B5EF4-FFF2-40B4-BE49-F238E27FC236}">
                    <a16:creationId xmlns:a16="http://schemas.microsoft.com/office/drawing/2014/main" id="{9DDE66E3-EA17-4F8E-86E4-8DCC40DFF8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11" name="Freeform 7">
                <a:extLst>
                  <a:ext uri="{FF2B5EF4-FFF2-40B4-BE49-F238E27FC236}">
                    <a16:creationId xmlns:a16="http://schemas.microsoft.com/office/drawing/2014/main" id="{AC633F82-F533-4063-AC2C-5989BFDF2D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1512" name="Freeform 8">
                <a:extLst>
                  <a:ext uri="{FF2B5EF4-FFF2-40B4-BE49-F238E27FC236}">
                    <a16:creationId xmlns:a16="http://schemas.microsoft.com/office/drawing/2014/main" id="{1EA595AF-F32E-402A-BD63-4BAEEED192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1513" name="Freeform 9">
              <a:extLst>
                <a:ext uri="{FF2B5EF4-FFF2-40B4-BE49-F238E27FC236}">
                  <a16:creationId xmlns:a16="http://schemas.microsoft.com/office/drawing/2014/main" id="{FD58F7DE-068B-48FE-A763-394DD5B3B5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4" name="Freeform 10">
              <a:extLst>
                <a:ext uri="{FF2B5EF4-FFF2-40B4-BE49-F238E27FC236}">
                  <a16:creationId xmlns:a16="http://schemas.microsoft.com/office/drawing/2014/main" id="{1AE35FD7-59CA-437C-887E-D427DFA2C1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82329BBD-D1B3-4B7D-9755-F44324C56BB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F54382A6-711A-444E-9BCC-6D3F927541D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E67BE2A3-3027-45E2-90D3-09454C23779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FC62958C-ABA3-47FE-9E83-7E273A5CEA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1519" name="Rectangle 15">
            <a:extLst>
              <a:ext uri="{FF2B5EF4-FFF2-40B4-BE49-F238E27FC236}">
                <a16:creationId xmlns:a16="http://schemas.microsoft.com/office/drawing/2014/main" id="{6A6D3BCB-3FCE-4F64-B265-3B58C5AF30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580B97-3AE7-4028-A256-BEAC9C6E0E3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164C-A334-459A-9D75-E6DC6F6E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04093-505A-42B8-981B-F1E7FAF74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A6B50-1E2A-4532-8CD0-B1DD9AAE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64DC-FDB6-4BDD-B898-1BAA05CA7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DD834-C1AC-4D69-B89A-BB76403E1C6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C05A9-6D2F-480A-B4BA-10DDCABEA5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474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8746C-AE40-4612-821E-6D4AA9B4A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40CA2-6473-40A3-8A67-E64A202F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5326-A0D2-4E4F-A69C-AFB4D238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ED152-281B-4EE0-AF8F-E7CD9B7BA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11C12-F4F3-4C52-9239-E07B559AB58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AA7B6-D9CE-469F-A7A9-7AE8949533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131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EFF2-E894-42CA-BC72-2BD166C4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B6B9-6DCD-4E9B-8B07-0886576261E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D6E92-32AD-4D15-B1C5-BCFBDCD80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FCCF0-14F4-4C9E-A330-A2EB06C7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73D0D-B646-42C5-B6A7-3DA7159C9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7BE52B-6314-46A6-804E-722E38EA3E6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3E9C9C-F4B7-4100-851A-E764E4DA3F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88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53D7-33D6-4C9F-A4F9-E64080AC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55B2-6B89-4FF3-B20C-8CB73A0D4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A28C-BCBE-436A-A7E2-5991D54B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C60E-4BCD-44F4-A651-22D9896F1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835E1F-D4D4-4845-8371-73C301426D3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D8449-A1FA-452D-923A-065F7B8331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469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20ED-DAF8-4C11-9123-5E3F6A11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4662D-9038-40ED-8026-54FA6045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C56DC-8C88-4AF9-B9BA-E540DEFD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79A48-19BB-43BE-A687-8C4A852F22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5FD08B-6AAB-42F7-A467-46CFBE6ACB1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130DD-EEDB-4C35-9DE6-678ECE61D0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86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E272-DAE7-4BA6-BA03-51406976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92A87-D28B-4E6C-8BD6-A0B254E94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90D27-4426-495A-9097-FD72A2F5A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1AB77-7A83-4D26-90D2-E3087796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2A9C0-A7A1-4301-9218-9830C5517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C45653-B379-4654-A6B9-90BFAD6B890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9B2459-1894-41CD-A6AD-3D56DFA060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89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3E89-AF79-4935-89E2-5450F2EE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D66AF-A06B-42FD-97B8-BF48DC42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7F919-686F-4CBE-BC5A-BEC3A538D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5309D-E214-4F7C-843C-7E88A7C6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585A4-D1E9-4978-B615-C3308092B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0398F-5CC2-4F48-AA47-3DD64ED6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3B36D-0A59-46D9-B6F6-32A760C5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93CCC-45EF-47AA-A107-591BE07378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5B573E-B66A-475A-887C-120D2C996A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41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8405-9E77-4188-A5CB-3C82BEA4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C7807-4BE0-4151-8743-47CD52BE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B41BE-3543-4306-BE19-318D1BD36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56231-60F0-431D-BD3D-4EDE6F26394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BF8C6-0CD9-468E-B302-6209C38FA9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29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F00AF-62A7-469F-90C0-EFB53FA3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6FDC6-CA86-441D-8BA4-1C1FF0AB3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14727A-9D0A-459F-8A65-5AE1D9237C2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C2D1E-85FE-4772-B1B6-C447DF6ED2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645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517-7DA2-45B8-99FE-4C21E1C6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3393-DD59-4AFC-9C25-149DCB68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646D1-8576-4C43-AFF8-E323F32C9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E463A-1C18-4551-B17E-8FA8CB0B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48B3-E6D3-45C2-8CD3-76496DAE7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02EFA-53F3-4B4B-8174-E9991698D1A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241BE1-2957-4901-AB5A-1FF694BB5A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885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617D-7D58-4972-BA47-B2ADA0F0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6A6EC-F7CE-4642-81D3-2E24DCB0F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FAE20-7E4C-42FF-941C-530EE7FAE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FAD8-24FC-4E20-B237-023BE210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6EF9C-5A57-43A3-97D8-798F4E654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6C988-B7C4-49A1-ACE5-34FEEE55DBE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10A893-2573-4D3D-8EEF-69E26287F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576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C47C4F-D23E-459C-8B49-2EA660C121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196A5B6-EE45-44A8-99FC-5FBC51B0E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9155C81-6667-4EC3-9C72-AA612B82AC7B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0D8DE3F2-F562-4A25-BBC5-B2F9682D5E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485" name="Group 5">
              <a:extLst>
                <a:ext uri="{FF2B5EF4-FFF2-40B4-BE49-F238E27FC236}">
                  <a16:creationId xmlns:a16="http://schemas.microsoft.com/office/drawing/2014/main" id="{0D59B282-F1E5-4984-B325-916E7B4946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1C5003B7-6345-45D7-8EE0-335E790EAD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1C22122C-103D-468F-8BB1-73E9434983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1F2E9E6D-4BC9-482E-B3AA-1A7836745A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FC989EC9-A170-4DF6-BFF8-E14E952EFC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77EB74B7-8A57-4D0B-867B-9E5BBD6947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293AF49F-68FE-43AF-BACF-6E923FAA26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2" name="Freeform 12">
              <a:extLst>
                <a:ext uri="{FF2B5EF4-FFF2-40B4-BE49-F238E27FC236}">
                  <a16:creationId xmlns:a16="http://schemas.microsoft.com/office/drawing/2014/main" id="{7A4A9E4B-A86E-470B-8920-686C22BC4B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75E679AF-7AA8-4120-8287-C6052F8423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5B398283-5C11-49B2-8430-B404F99DFA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A4C6DE5F-3A33-447A-AA09-938FF7990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Image:Paris_Night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i/imgres?imgurl=http://blog.klinc.info/wp-content/uploads/2008/02/piskoti_ponesreceni.jpg&amp;imgrefurl=http://blog.klinc.info/archives/973&amp;h=960&amp;w=1280&amp;sz=375&amp;hl=sl&amp;start=19&amp;um=1&amp;tbnid=48f5nbiONtKVBM:&amp;tbnh=113&amp;tbnw=150&amp;prev=/images%3Fq%3Dpi%25C5%25A1koti%26um%3D1%26hl%3Dsl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0/Ren%C3%A9_Descartes_i_samtal_med_Sveriges_drottning%2C_Kristina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upload.wikimedia.org/wikipedia/commons/8/83/Descartes3.jpg" TargetMode="Externa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3262E8C-30FF-4A83-B777-7A9CA7C1FA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620838" y="1052513"/>
            <a:ext cx="7772401" cy="1920875"/>
          </a:xfrm>
        </p:spPr>
        <p:txBody>
          <a:bodyPr/>
          <a:lstStyle/>
          <a:p>
            <a:r>
              <a:rPr lang="sl-SI" altLang="sl-SI" sz="8000"/>
              <a:t>PARIS</a:t>
            </a:r>
            <a:br>
              <a:rPr lang="sl-SI" altLang="sl-SI" sz="8000"/>
            </a:br>
            <a:endParaRPr lang="sl-SI" altLang="sl-SI" sz="8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8B62ADC-CEAD-4FCA-81B4-95DE6EB2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56100" y="5516563"/>
            <a:ext cx="5000625" cy="1341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 dirty="0"/>
              <a:t> </a:t>
            </a:r>
          </a:p>
          <a:p>
            <a:pPr>
              <a:lnSpc>
                <a:spcPct val="80000"/>
              </a:lnSpc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/>
              <a:t>Srednja zdravstvena šola Juge Polak Maribor</a:t>
            </a:r>
          </a:p>
        </p:txBody>
      </p:sp>
      <p:pic>
        <p:nvPicPr>
          <p:cNvPr id="2053" name="Picture 5" descr="Panoramic view over Paris, at dusk, from the top of the Tour Montparnasse.">
            <a:hlinkClick r:id="rId2" tooltip="Panoramic view over Paris, at dusk, from the top of the Tour Montparnasse."/>
            <a:extLst>
              <a:ext uri="{FF2B5EF4-FFF2-40B4-BE49-F238E27FC236}">
                <a16:creationId xmlns:a16="http://schemas.microsoft.com/office/drawing/2014/main" id="{BB064A6F-7085-4BE5-9E73-333D6AB6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7777162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ancija-zastava[1]">
            <a:extLst>
              <a:ext uri="{FF2B5EF4-FFF2-40B4-BE49-F238E27FC236}">
                <a16:creationId xmlns:a16="http://schemas.microsoft.com/office/drawing/2014/main" id="{071B44B9-B3D0-422F-9021-EB7FC054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159000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120px-Blason_paris_75">
            <a:extLst>
              <a:ext uri="{FF2B5EF4-FFF2-40B4-BE49-F238E27FC236}">
                <a16:creationId xmlns:a16="http://schemas.microsoft.com/office/drawing/2014/main" id="{076D3151-E684-4E72-9376-33EFA521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81075"/>
            <a:ext cx="114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484D03F-ECA0-47AA-BFF1-02690DDC1B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MOULIN ROUGE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6AFE6A7-0F7F-41C5-B3CA-DEBAC9035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805488"/>
            <a:ext cx="4043362" cy="749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3500"/>
              <a:t>a cabaret with  many shows 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942F6F5A-CF55-440F-A657-7FE7D29B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57187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Moulin%20Rouge%20exotic%20reduit">
            <a:extLst>
              <a:ext uri="{FF2B5EF4-FFF2-40B4-BE49-F238E27FC236}">
                <a16:creationId xmlns:a16="http://schemas.microsoft.com/office/drawing/2014/main" id="{33554CD0-D7D7-4524-AB91-841E88F2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175125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Moulin%20Rouge">
            <a:extLst>
              <a:ext uri="{FF2B5EF4-FFF2-40B4-BE49-F238E27FC236}">
                <a16:creationId xmlns:a16="http://schemas.microsoft.com/office/drawing/2014/main" id="{DBF54286-6C81-4270-959A-E985FE02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1949450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tn2_moulin_rouge_4">
            <a:extLst>
              <a:ext uri="{FF2B5EF4-FFF2-40B4-BE49-F238E27FC236}">
                <a16:creationId xmlns:a16="http://schemas.microsoft.com/office/drawing/2014/main" id="{550E2CC4-3998-4781-A013-01561327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881312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32E2E8-26A9-4351-A246-3BF21A25C3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NOTER DAME DE PARIS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4A77556-C169-4BEE-B282-7DEADFF2C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157788"/>
            <a:ext cx="3898900" cy="752475"/>
          </a:xfrm>
        </p:spPr>
        <p:txBody>
          <a:bodyPr/>
          <a:lstStyle/>
          <a:p>
            <a:r>
              <a:rPr lang="sl-SI" altLang="sl-SI"/>
              <a:t>Gothic cathedral </a:t>
            </a:r>
          </a:p>
        </p:txBody>
      </p:sp>
      <p:pic>
        <p:nvPicPr>
          <p:cNvPr id="31748" name="Picture 4" descr="notre_dame_paris">
            <a:extLst>
              <a:ext uri="{FF2B5EF4-FFF2-40B4-BE49-F238E27FC236}">
                <a16:creationId xmlns:a16="http://schemas.microsoft.com/office/drawing/2014/main" id="{D476D4B2-6941-462F-80EE-1872365D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751388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Interior of Notre Dame cathedral, built over a period of a century starting in 1163">
            <a:extLst>
              <a:ext uri="{FF2B5EF4-FFF2-40B4-BE49-F238E27FC236}">
                <a16:creationId xmlns:a16="http://schemas.microsoft.com/office/drawing/2014/main" id="{BB67722D-D908-4704-A0F1-2442C784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3115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8B39C99-D699-477A-90BE-77B5D6FC171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DISNEYLAND PARIS </a:t>
            </a:r>
          </a:p>
        </p:txBody>
      </p:sp>
      <p:pic>
        <p:nvPicPr>
          <p:cNvPr id="32772" name="Picture 4" descr="'Disneyland Paris'">
            <a:extLst>
              <a:ext uri="{FF2B5EF4-FFF2-40B4-BE49-F238E27FC236}">
                <a16:creationId xmlns:a16="http://schemas.microsoft.com/office/drawing/2014/main" id="{9F1A917F-FD1B-42ED-BD65-E769C015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4103688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disneyland-paris">
            <a:extLst>
              <a:ext uri="{FF2B5EF4-FFF2-40B4-BE49-F238E27FC236}">
                <a16:creationId xmlns:a16="http://schemas.microsoft.com/office/drawing/2014/main" id="{18EA13C1-632D-4455-86BC-580E9F7B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1663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disney3">
            <a:extLst>
              <a:ext uri="{FF2B5EF4-FFF2-40B4-BE49-F238E27FC236}">
                <a16:creationId xmlns:a16="http://schemas.microsoft.com/office/drawing/2014/main" id="{1A300B4B-7095-4D9A-B35A-D99311F8906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3725" y="1412875"/>
            <a:ext cx="2200275" cy="330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10" descr="disneyland-paris-3">
            <a:extLst>
              <a:ext uri="{FF2B5EF4-FFF2-40B4-BE49-F238E27FC236}">
                <a16:creationId xmlns:a16="http://schemas.microsoft.com/office/drawing/2014/main" id="{F3A79437-78DF-4326-9C99-C5931E66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41036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DF11CA0-F9D6-41C5-AC1E-91175434C4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r>
              <a:rPr lang="sl-SI" altLang="sl-SI"/>
              <a:t>SPORTS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4570F52-8D59-4550-B634-E1B429B89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00" y="3357563"/>
            <a:ext cx="3492500" cy="681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/>
              <a:t>Football club Paris - Saint – Germain Fc</a:t>
            </a:r>
          </a:p>
        </p:txBody>
      </p:sp>
      <p:pic>
        <p:nvPicPr>
          <p:cNvPr id="33797" name="Picture 5" descr="medium_stade_de_france_a">
            <a:extLst>
              <a:ext uri="{FF2B5EF4-FFF2-40B4-BE49-F238E27FC236}">
                <a16:creationId xmlns:a16="http://schemas.microsoft.com/office/drawing/2014/main" id="{3AA85B7C-4F9B-4AA0-A21B-6F1FBA5F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3622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52229185_9a847cede3">
            <a:extLst>
              <a:ext uri="{FF2B5EF4-FFF2-40B4-BE49-F238E27FC236}">
                <a16:creationId xmlns:a16="http://schemas.microsoft.com/office/drawing/2014/main" id="{ED449B18-F804-4992-B649-25405637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france_squad">
            <a:extLst>
              <a:ext uri="{FF2B5EF4-FFF2-40B4-BE49-F238E27FC236}">
                <a16:creationId xmlns:a16="http://schemas.microsoft.com/office/drawing/2014/main" id="{0B445BBF-94C1-412C-B612-4C43565CC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295116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759285821_small">
            <a:extLst>
              <a:ext uri="{FF2B5EF4-FFF2-40B4-BE49-F238E27FC236}">
                <a16:creationId xmlns:a16="http://schemas.microsoft.com/office/drawing/2014/main" id="{DA9199CF-C31C-4FED-9F4E-94C8646D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92600"/>
            <a:ext cx="3095625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ru">
            <a:extLst>
              <a:ext uri="{FF2B5EF4-FFF2-40B4-BE49-F238E27FC236}">
                <a16:creationId xmlns:a16="http://schemas.microsoft.com/office/drawing/2014/main" id="{1B74F76A-8B71-455D-8D12-9DBE9249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1997075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Rectangle 15">
            <a:extLst>
              <a:ext uri="{FF2B5EF4-FFF2-40B4-BE49-F238E27FC236}">
                <a16:creationId xmlns:a16="http://schemas.microsoft.com/office/drawing/2014/main" id="{FAEB29F4-9750-42AD-BFA1-4816ECC5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1025"/>
            <a:ext cx="34925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/>
              <a:t>the rugby union club Stade Francaiss </a:t>
            </a:r>
          </a:p>
        </p:txBody>
      </p:sp>
      <p:sp>
        <p:nvSpPr>
          <p:cNvPr id="33808" name="Rectangle 16">
            <a:extLst>
              <a:ext uri="{FF2B5EF4-FFF2-40B4-BE49-F238E27FC236}">
                <a16:creationId xmlns:a16="http://schemas.microsoft.com/office/drawing/2014/main" id="{28EA49D5-13D1-4216-B0DB-617A5D8B3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4941888"/>
            <a:ext cx="270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sl-SI" altLang="sl-SI"/>
              <a:t>Basketball team Paris Basket Racing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CC0F4BA-819C-4A48-B9AC-69BD335398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FA03E4-9013-40A0-AA50-7CCCA929B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0000"/>
              <a:t>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0000"/>
              <a:t>   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1862BC3-EF51-4544-B80B-A27EFD68F6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RIVER SEINE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E87B30A-4EBB-4039-869A-33E30FC7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4580" name="Picture 4" descr="eiffel_air-seine">
            <a:extLst>
              <a:ext uri="{FF2B5EF4-FFF2-40B4-BE49-F238E27FC236}">
                <a16:creationId xmlns:a16="http://schemas.microsoft.com/office/drawing/2014/main" id="{91BF369C-DFC5-44E4-ADF1-E420870F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176712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paris18">
            <a:extLst>
              <a:ext uri="{FF2B5EF4-FFF2-40B4-BE49-F238E27FC236}">
                <a16:creationId xmlns:a16="http://schemas.microsoft.com/office/drawing/2014/main" id="{20079BAB-D484-4D43-B8BD-FC6694D3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g_0136_mid">
            <a:extLst>
              <a:ext uri="{FF2B5EF4-FFF2-40B4-BE49-F238E27FC236}">
                <a16:creationId xmlns:a16="http://schemas.microsoft.com/office/drawing/2014/main" id="{33135DAE-7DD3-4D91-990D-7737D8F6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33845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Seine River Map">
            <a:extLst>
              <a:ext uri="{FF2B5EF4-FFF2-40B4-BE49-F238E27FC236}">
                <a16:creationId xmlns:a16="http://schemas.microsoft.com/office/drawing/2014/main" id="{153628AB-1914-49AF-8879-EE3BCBC0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2963"/>
            <a:ext cx="2232025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Seine%20river%20with%20Eifel%20resized">
            <a:extLst>
              <a:ext uri="{FF2B5EF4-FFF2-40B4-BE49-F238E27FC236}">
                <a16:creationId xmlns:a16="http://schemas.microsoft.com/office/drawing/2014/main" id="{0D734828-055C-4015-B635-BD702503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1309688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FE74C63-E3DD-4731-8335-C2DB15B121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FAMOUS FOOD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05EB64E-5F3E-44A7-ADE3-F7CD9D82E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284538"/>
            <a:ext cx="2449512" cy="1008062"/>
          </a:xfrm>
        </p:spPr>
        <p:txBody>
          <a:bodyPr/>
          <a:lstStyle/>
          <a:p>
            <a:r>
              <a:rPr lang="sl-SI" altLang="sl-SI"/>
              <a:t>cheese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64B86BEA-CC30-4868-9C7E-7492E43D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341438"/>
            <a:ext cx="24495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millk roll</a:t>
            </a: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7378C322-C95E-4509-9B0A-74F87485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92825"/>
            <a:ext cx="24495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cake</a:t>
            </a:r>
          </a:p>
          <a:p>
            <a:endParaRPr lang="sl-SI" altLang="sl-SI"/>
          </a:p>
        </p:txBody>
      </p:sp>
      <p:pic>
        <p:nvPicPr>
          <p:cNvPr id="22538" name="Picture 10" descr="joannaos07">
            <a:extLst>
              <a:ext uri="{FF2B5EF4-FFF2-40B4-BE49-F238E27FC236}">
                <a16:creationId xmlns:a16="http://schemas.microsoft.com/office/drawing/2014/main" id="{B342A5E4-733E-46B4-A915-4F909614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3386138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snail">
            <a:extLst>
              <a:ext uri="{FF2B5EF4-FFF2-40B4-BE49-F238E27FC236}">
                <a16:creationId xmlns:a16="http://schemas.microsoft.com/office/drawing/2014/main" id="{EE148D0E-B393-4551-8074-D9556132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3095625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222576079yVHZFS_th">
            <a:extLst>
              <a:ext uri="{FF2B5EF4-FFF2-40B4-BE49-F238E27FC236}">
                <a16:creationId xmlns:a16="http://schemas.microsoft.com/office/drawing/2014/main" id="{316B45A7-633F-43A3-9F49-3444B491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341438"/>
            <a:ext cx="2016125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Rectangle 14">
            <a:extLst>
              <a:ext uri="{FF2B5EF4-FFF2-40B4-BE49-F238E27FC236}">
                <a16:creationId xmlns:a16="http://schemas.microsoft.com/office/drawing/2014/main" id="{856C36E1-6EA1-464C-B121-12EA361D4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149725"/>
            <a:ext cx="24495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snail</a:t>
            </a:r>
          </a:p>
        </p:txBody>
      </p:sp>
      <p:pic>
        <p:nvPicPr>
          <p:cNvPr id="22544" name="Picture 16" descr="cheese">
            <a:extLst>
              <a:ext uri="{FF2B5EF4-FFF2-40B4-BE49-F238E27FC236}">
                <a16:creationId xmlns:a16="http://schemas.microsoft.com/office/drawing/2014/main" id="{41C577DB-E064-4B48-86B4-729E4C7A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172243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FromagesComCheeseBoard">
            <a:extLst>
              <a:ext uri="{FF2B5EF4-FFF2-40B4-BE49-F238E27FC236}">
                <a16:creationId xmlns:a16="http://schemas.microsoft.com/office/drawing/2014/main" id="{1F0830E5-9FF8-42D5-AE49-F4F2CBCD8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237648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PartyCake%2007%20framed%5B2%5D[1]">
            <a:extLst>
              <a:ext uri="{FF2B5EF4-FFF2-40B4-BE49-F238E27FC236}">
                <a16:creationId xmlns:a16="http://schemas.microsoft.com/office/drawing/2014/main" id="{777CADD9-D9B6-45E8-BF24-1A2F528D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989013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piskoti_ponesreceni">
            <a:hlinkClick r:id="rId8"/>
            <a:extLst>
              <a:ext uri="{FF2B5EF4-FFF2-40B4-BE49-F238E27FC236}">
                <a16:creationId xmlns:a16="http://schemas.microsoft.com/office/drawing/2014/main" id="{45D8EBEC-FA76-43CD-8E23-89CA44A5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13325"/>
            <a:ext cx="14287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 descr="cakes">
            <a:extLst>
              <a:ext uri="{FF2B5EF4-FFF2-40B4-BE49-F238E27FC236}">
                <a16:creationId xmlns:a16="http://schemas.microsoft.com/office/drawing/2014/main" id="{C817EC38-6197-4FF5-8365-664DF807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1381125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CCD32CA-8274-401B-B5BF-672D3F09CB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51050" y="333375"/>
            <a:ext cx="8229600" cy="1143000"/>
          </a:xfrm>
        </p:spPr>
        <p:txBody>
          <a:bodyPr/>
          <a:lstStyle/>
          <a:p>
            <a:r>
              <a:rPr lang="sl-SI" altLang="sl-SI"/>
              <a:t>FAMOUS DRINK</a:t>
            </a:r>
          </a:p>
        </p:txBody>
      </p:sp>
      <p:pic>
        <p:nvPicPr>
          <p:cNvPr id="23556" name="Picture 4" descr="lemon juice">
            <a:extLst>
              <a:ext uri="{FF2B5EF4-FFF2-40B4-BE49-F238E27FC236}">
                <a16:creationId xmlns:a16="http://schemas.microsoft.com/office/drawing/2014/main" id="{A105DF88-CDA4-44F0-82EE-7FC48486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160587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8AC3D394-36E3-4846-9904-936A23412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1484313"/>
            <a:ext cx="3898900" cy="1397000"/>
          </a:xfrm>
        </p:spPr>
        <p:txBody>
          <a:bodyPr/>
          <a:lstStyle/>
          <a:p>
            <a:r>
              <a:rPr lang="sl-SI" altLang="sl-SI"/>
              <a:t>lemon juice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3559" name="Picture 7" descr="Red%20wine%20glass">
            <a:extLst>
              <a:ext uri="{FF2B5EF4-FFF2-40B4-BE49-F238E27FC236}">
                <a16:creationId xmlns:a16="http://schemas.microsoft.com/office/drawing/2014/main" id="{E735EC56-C946-49CC-935C-8B930B30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808287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>
            <a:extLst>
              <a:ext uri="{FF2B5EF4-FFF2-40B4-BE49-F238E27FC236}">
                <a16:creationId xmlns:a16="http://schemas.microsoft.com/office/drawing/2014/main" id="{3E4C2D15-C68F-4546-B996-C132BD61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789363"/>
            <a:ext cx="389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red wine</a:t>
            </a:r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3561" name="Picture 9" descr="White_Wine_Glas">
            <a:extLst>
              <a:ext uri="{FF2B5EF4-FFF2-40B4-BE49-F238E27FC236}">
                <a16:creationId xmlns:a16="http://schemas.microsoft.com/office/drawing/2014/main" id="{F4C42F98-78C3-470D-86C8-047B1875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18065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Rectangle 10">
            <a:extLst>
              <a:ext uri="{FF2B5EF4-FFF2-40B4-BE49-F238E27FC236}">
                <a16:creationId xmlns:a16="http://schemas.microsoft.com/office/drawing/2014/main" id="{7142D485-1623-4ABF-B41F-5C096F6E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805488"/>
            <a:ext cx="389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white wine</a:t>
            </a:r>
          </a:p>
          <a:p>
            <a:endParaRPr lang="sl-SI" altLang="sl-SI"/>
          </a:p>
          <a:p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23564" name="Picture 12" descr="champagne">
            <a:extLst>
              <a:ext uri="{FF2B5EF4-FFF2-40B4-BE49-F238E27FC236}">
                <a16:creationId xmlns:a16="http://schemas.microsoft.com/office/drawing/2014/main" id="{8DC89043-34CB-44F1-885A-2A118D35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1700213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>
            <a:extLst>
              <a:ext uri="{FF2B5EF4-FFF2-40B4-BE49-F238E27FC236}">
                <a16:creationId xmlns:a16="http://schemas.microsoft.com/office/drawing/2014/main" id="{931D89DF-DD67-4995-A690-B45B5A668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876925"/>
            <a:ext cx="3898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sl-SI" altLang="sl-SI"/>
              <a:t>sparkling wine </a:t>
            </a:r>
          </a:p>
        </p:txBody>
      </p:sp>
      <p:pic>
        <p:nvPicPr>
          <p:cNvPr id="23567" name="Picture 15" descr="champagne-web">
            <a:extLst>
              <a:ext uri="{FF2B5EF4-FFF2-40B4-BE49-F238E27FC236}">
                <a16:creationId xmlns:a16="http://schemas.microsoft.com/office/drawing/2014/main" id="{69CBFA54-A4B6-42D1-B9A4-1D925EFC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1223963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 descr="AF9575+17+74_450">
            <a:extLst>
              <a:ext uri="{FF2B5EF4-FFF2-40B4-BE49-F238E27FC236}">
                <a16:creationId xmlns:a16="http://schemas.microsoft.com/office/drawing/2014/main" id="{BF810FD0-A0B7-45C9-A461-EAAC3D23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17272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C0F6725-406C-49F7-A49C-C9E08738BB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Rene Descartes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49B6479-B3D9-4E7D-B930-3E4CC047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165850"/>
            <a:ext cx="8424863" cy="692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the most famous French philosophers and mathematician</a:t>
            </a:r>
          </a:p>
        </p:txBody>
      </p:sp>
      <p:pic>
        <p:nvPicPr>
          <p:cNvPr id="25604" name="Picture 4" descr="Rene Descartes">
            <a:extLst>
              <a:ext uri="{FF2B5EF4-FFF2-40B4-BE49-F238E27FC236}">
                <a16:creationId xmlns:a16="http://schemas.microsoft.com/office/drawing/2014/main" id="{CE18C4AE-82CB-4D85-8148-290D9BF5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38163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:René Descartes i samtal med Sveriges drottning, Kristina.jpg">
            <a:hlinkClick r:id="rId3"/>
            <a:extLst>
              <a:ext uri="{FF2B5EF4-FFF2-40B4-BE49-F238E27FC236}">
                <a16:creationId xmlns:a16="http://schemas.microsoft.com/office/drawing/2014/main" id="{DC7B7F9F-2AF5-4AE5-B615-A84C4F13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3022600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mage:Descartes3.jpg">
            <a:hlinkClick r:id="rId5"/>
            <a:extLst>
              <a:ext uri="{FF2B5EF4-FFF2-40B4-BE49-F238E27FC236}">
                <a16:creationId xmlns:a16="http://schemas.microsoft.com/office/drawing/2014/main" id="{7AD85E77-DB4C-45D7-BE3F-62D6B973C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4257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AF1E6E0-8DCF-4C4F-A89B-33AB912241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000"/>
              <a:t>THE MOST FAMOUS BUILDINGS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FEA5171-3AB0-44C2-A5C0-51B1A8F86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sl-SI" altLang="sl-SI" sz="2800"/>
              <a:t>THE EIFFEL TOWER </a:t>
            </a:r>
          </a:p>
          <a:p>
            <a:r>
              <a:rPr lang="sl-SI" altLang="sl-SI" sz="2800"/>
              <a:t>THE LOUVRE </a:t>
            </a:r>
          </a:p>
          <a:p>
            <a:r>
              <a:rPr lang="sl-SI" altLang="sl-SI" sz="2800"/>
              <a:t>THE MUSÉE D'ORSAY </a:t>
            </a:r>
          </a:p>
          <a:p>
            <a:r>
              <a:rPr lang="sl-SI" altLang="sl-SI" sz="2800"/>
              <a:t>MOULIN ROUGE </a:t>
            </a:r>
          </a:p>
          <a:p>
            <a:r>
              <a:rPr lang="sl-SI" altLang="sl-SI" sz="2800"/>
              <a:t>NOTER DAME DE PARIS </a:t>
            </a:r>
          </a:p>
          <a:p>
            <a:r>
              <a:rPr lang="sl-SI" altLang="sl-SI" sz="2800"/>
              <a:t>DISNEYLAND PARIS</a:t>
            </a: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88CEE3C-0746-4289-9922-0C18F5C15E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THE EIFFEL TOWER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A5AC5DB-6249-4FBC-A946-D415BD9D1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7652" name="Picture 4" descr="river-cruise-paris-france">
            <a:extLst>
              <a:ext uri="{FF2B5EF4-FFF2-40B4-BE49-F238E27FC236}">
                <a16:creationId xmlns:a16="http://schemas.microsoft.com/office/drawing/2014/main" id="{1F3CB387-80F1-4A99-AB67-ED670A1D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127375" cy="49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eiffel-tower-from-below">
            <a:extLst>
              <a:ext uri="{FF2B5EF4-FFF2-40B4-BE49-F238E27FC236}">
                <a16:creationId xmlns:a16="http://schemas.microsoft.com/office/drawing/2014/main" id="{5F2779F9-CB75-49CE-8056-FA535DB1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235585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From underneath the Eiffel Tower looking straight up you'll see a green-and-metal, almost geometric perspective">
            <a:extLst>
              <a:ext uri="{FF2B5EF4-FFF2-40B4-BE49-F238E27FC236}">
                <a16:creationId xmlns:a16="http://schemas.microsoft.com/office/drawing/2014/main" id="{D6FA18B6-8CED-4A9F-B1FF-7E824F5C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881313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175px-Tour_eiffel_at_sunrise_from_the_trocadero">
            <a:extLst>
              <a:ext uri="{FF2B5EF4-FFF2-40B4-BE49-F238E27FC236}">
                <a16:creationId xmlns:a16="http://schemas.microsoft.com/office/drawing/2014/main" id="{48964077-33EA-439C-8D66-3A495798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573463"/>
            <a:ext cx="1858963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multimedia">
            <a:extLst>
              <a:ext uri="{FF2B5EF4-FFF2-40B4-BE49-F238E27FC236}">
                <a16:creationId xmlns:a16="http://schemas.microsoft.com/office/drawing/2014/main" id="{ED998AF6-F4E8-49E2-99CB-09FAD93E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2232025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05E1FEC-209B-4F39-846B-EF71545DA2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THE LOUVRE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1121E39-724F-4D65-BFB1-A9DEC1047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734050"/>
            <a:ext cx="6227763" cy="865188"/>
          </a:xfrm>
        </p:spPr>
        <p:txBody>
          <a:bodyPr/>
          <a:lstStyle/>
          <a:p>
            <a:r>
              <a:rPr lang="sl-SI" altLang="sl-SI" sz="2800"/>
              <a:t>museum with very famous works of art </a:t>
            </a:r>
          </a:p>
        </p:txBody>
      </p:sp>
      <p:pic>
        <p:nvPicPr>
          <p:cNvPr id="28676" name="Picture 4" descr="louvre-museum-picture">
            <a:extLst>
              <a:ext uri="{FF2B5EF4-FFF2-40B4-BE49-F238E27FC236}">
                <a16:creationId xmlns:a16="http://schemas.microsoft.com/office/drawing/2014/main" id="{EA21E92E-C0E4-41CF-905F-0AD389F5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59531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mona lisa">
            <a:extLst>
              <a:ext uri="{FF2B5EF4-FFF2-40B4-BE49-F238E27FC236}">
                <a16:creationId xmlns:a16="http://schemas.microsoft.com/office/drawing/2014/main" id="{4A75ECD0-7D73-4D8A-B935-017CAB05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797175" cy="42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DB49D26-C9F8-44E8-85EF-55606A5762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THE MUSÉE D'ORSAY </a:t>
            </a: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FBCC939B-2CFD-4092-A0F3-CDAF19A2A3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sl-SI" sz="2800">
              <a:effectLst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sl-SI" sz="1600">
              <a:effectLst/>
            </a:endParaRPr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92BDB530-B2E7-4D2E-910D-6E6488A580C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53163" y="5445125"/>
            <a:ext cx="2890837" cy="968375"/>
          </a:xfrm>
        </p:spPr>
        <p:txBody>
          <a:bodyPr/>
          <a:lstStyle/>
          <a:p>
            <a:r>
              <a:rPr lang="sl-SI" altLang="sl-SI" sz="3500"/>
              <a:t>art museum</a:t>
            </a:r>
          </a:p>
        </p:txBody>
      </p:sp>
      <p:pic>
        <p:nvPicPr>
          <p:cNvPr id="29700" name="Picture 4" descr="THE MUSÉE D'ORSAY">
            <a:extLst>
              <a:ext uri="{FF2B5EF4-FFF2-40B4-BE49-F238E27FC236}">
                <a16:creationId xmlns:a16="http://schemas.microsoft.com/office/drawing/2014/main" id="{EEC8C820-0B5B-44AE-B3E8-4BD3D74A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379912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P6241487">
            <a:extLst>
              <a:ext uri="{FF2B5EF4-FFF2-40B4-BE49-F238E27FC236}">
                <a16:creationId xmlns:a16="http://schemas.microsoft.com/office/drawing/2014/main" id="{3704CA29-F509-476C-9541-FBEBEAF8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705100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435611451_06e636dc98">
            <a:extLst>
              <a:ext uri="{FF2B5EF4-FFF2-40B4-BE49-F238E27FC236}">
                <a16:creationId xmlns:a16="http://schemas.microsoft.com/office/drawing/2014/main" id="{152D1CF1-7CFA-4214-9EFA-B5537629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1163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img_0426">
            <a:extLst>
              <a:ext uri="{FF2B5EF4-FFF2-40B4-BE49-F238E27FC236}">
                <a16:creationId xmlns:a16="http://schemas.microsoft.com/office/drawing/2014/main" id="{A21A16A8-B71F-4B13-874E-BE00380F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1163"/>
            <a:ext cx="18319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0" name="Rectangle 14">
            <a:extLst>
              <a:ext uri="{FF2B5EF4-FFF2-40B4-BE49-F238E27FC236}">
                <a16:creationId xmlns:a16="http://schemas.microsoft.com/office/drawing/2014/main" id="{CEC2BA38-946F-4555-972E-A5739DF8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445125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l-SI" altLang="sl-SI"/>
          </a:p>
          <a:p>
            <a:endParaRPr lang="sl-SI" altLang="sl-SI"/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CEA13824-C7A5-41FF-B930-8D25D8C18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37368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112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Tok</vt:lpstr>
      <vt:lpstr>PARIS </vt:lpstr>
      <vt:lpstr>RIVER SEINE </vt:lpstr>
      <vt:lpstr>FAMOUS FOOD</vt:lpstr>
      <vt:lpstr>FAMOUS DRINK</vt:lpstr>
      <vt:lpstr>Rene Descartes </vt:lpstr>
      <vt:lpstr>THE MOST FAMOUS BUILDINGS</vt:lpstr>
      <vt:lpstr>THE EIFFEL TOWER </vt:lpstr>
      <vt:lpstr>THE LOUVRE </vt:lpstr>
      <vt:lpstr>THE MUSÉE D'ORSAY </vt:lpstr>
      <vt:lpstr>MOULIN ROUGE </vt:lpstr>
      <vt:lpstr>NOTER DAME DE PARIS </vt:lpstr>
      <vt:lpstr>DISNEYLAND PARIS </vt:lpstr>
      <vt:lpstr>SPORTS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2019-05-30T09:21:58Z</dcterms:created>
  <dcterms:modified xsi:type="dcterms:W3CDTF">2019-05-30T09:21:58Z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