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71" r:id="rId4"/>
    <p:sldId id="267" r:id="rId5"/>
    <p:sldId id="258" r:id="rId6"/>
    <p:sldId id="259" r:id="rId7"/>
    <p:sldId id="273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0000"/>
    <a:srgbClr val="FF6600"/>
    <a:srgbClr val="00FFCC"/>
    <a:srgbClr val="00FF99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84" d="100"/>
          <a:sy n="84" d="100"/>
        </p:scale>
        <p:origin x="10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7C3C58D-5256-41A2-9F9B-9104D706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C225-1FFA-4A15-A977-3359CC68001C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862C2E-9ADC-4EB5-860A-8BD6305E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4360380-0E58-4B0A-BBAB-080F9E60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69FC5-C073-4AC5-825E-37FAA37ACD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061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2C91282-8C1F-4641-AD60-C532D48E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31BC-5CA4-4165-82BB-D33DBA501C80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C92725E-116C-4874-B226-384270D2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87AAFE1-9A37-499E-896B-818D28FF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DE26-E167-44FF-A64E-858FE3093A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829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BDE7AC-0870-4821-AEA5-27F26799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6914-74FA-4583-AE26-2A30CCF20F5A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E59AB2F-852A-48C7-B505-C9C6824C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54852BD-AC6D-49B6-8BB5-4907DAAC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02438-5218-4DAB-AF8F-E9F476534E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961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AE92681-5555-40C6-921A-9CC02E54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86EE-7D39-45DF-BA43-588358068B21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2943E8-DA86-4E20-91BE-1E727B04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2A648EA-014D-4FA0-BD9C-258C2809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4030-AC80-41FE-98D4-8583D11B93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375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BF2AD36-F509-48D3-BC0B-9A2CF96A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9838-6231-4568-BD8A-18C8B0E4DE76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042477B-3A2C-44AE-9834-78B41FEB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E4896DD-FBB5-4D28-8516-0407A80E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09D02-2681-42D9-AA3A-02AA8BA785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8229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1678E29-5EEA-4B29-A4E9-EC59DFAA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6B1E-746C-422F-A76F-A3D5A76B90F8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7AFDEBB-3A7A-4720-9FFF-D28296F7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2120DE7-B231-4345-9D10-34929471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D28-4BFD-4674-93DF-4900CD4E63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117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A5D246C-6A98-4773-AEC2-C75159F4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142A-AE0B-4ABD-A4D8-234BA39D506B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6D31AE0-C79B-4A22-9561-79BE94B8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B10B6FE-213D-49E3-8D7B-2651B538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3AD2A-123F-415E-AE11-E31652AAAF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468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DE7208E-F7E2-46E5-9852-72F0A201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466E-82CB-489D-B115-C2675D094F54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35EBE431-FB6E-408B-B3CB-D0662667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E551EB3-0207-4909-A499-9696EA5F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3CB42-D3CE-4C35-A2E8-08673A8BDA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614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BBDFCEB-D5F1-4450-BF35-A794ADBB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A31E-B19E-4916-B865-219949B9BCF9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D7439ED4-3F5D-48D5-B56C-9A5F7404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5FC4616D-2858-402F-AFB9-14761587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7A46D-1816-465C-82B0-47EE3DD891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638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2FD3ABA-3E96-4725-AA95-3E051E5A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8658-3E28-4D56-98DC-8298A61CB4C7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675B112-720A-4A6F-A727-3DE50C9C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460C2F8-8F7C-431B-9BCA-5245D470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1F82D-9E91-4E4E-BB43-39676EB5E7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62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BB98DAD-ED48-4857-A621-B67FAF48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4033-1A81-4E47-ABDC-7E932C89FDA1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55A04E5-73DE-447B-8ADF-ADFE168D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F4445D1-7FE2-4437-A868-AF1369D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C5DC-ACFF-4248-BBCC-A6B23E4CC4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940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2084806-63A0-4A95-8A82-D5A784FACB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GB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6C20509-4C90-433F-9405-1850AC152A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GB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CECF4DC-CB64-4672-B75C-4F85E98F4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A7407-0137-4FF9-91C8-4CC9AC7A4305}" type="datetimeFigureOut">
              <a:rPr lang="sl-SI"/>
              <a:pPr>
                <a:defRPr/>
              </a:pPr>
              <a:t>30. 05. 2019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C249BE8-3B5B-4EF2-937D-18371F97F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022FE31-BF6F-44D3-847A-B2C08D207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84C486-AFB8-4245-B3B2-5D4CD6A24E5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oper Black" panose="0208090404030B0204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3CBA4EB-6D2F-4A2C-B452-ECBF769E0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81FF8-402C-4238-90EC-9B425A91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96752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FF00"/>
                </a:solidFill>
              </a:rPr>
              <a:t>For the End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BB08BF1-C6E2-4100-946C-6FCC3DF0B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" y="3068638"/>
            <a:ext cx="5580063" cy="1512887"/>
          </a:xfrm>
        </p:spPr>
        <p:txBody>
          <a:bodyPr/>
          <a:lstStyle/>
          <a:p>
            <a:r>
              <a:rPr lang="en-GB" altLang="sl-SI">
                <a:solidFill>
                  <a:schemeClr val="bg1"/>
                </a:solidFill>
              </a:rPr>
              <a:t>City of lovers</a:t>
            </a:r>
          </a:p>
          <a:p>
            <a:r>
              <a:rPr lang="en-GB" altLang="sl-SI">
                <a:solidFill>
                  <a:schemeClr val="bg1"/>
                </a:solidFill>
              </a:rPr>
              <a:t>Tourist destination</a:t>
            </a:r>
            <a:endParaRPr lang="en-GB" alt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BE2282-C197-45BA-BE5C-D136EAE9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1138"/>
            <a:ext cx="248443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paper, charm, cute, eiffel tower">
            <a:extLst>
              <a:ext uri="{FF2B5EF4-FFF2-40B4-BE49-F238E27FC236}">
                <a16:creationId xmlns:a16="http://schemas.microsoft.com/office/drawing/2014/main" id="{85F153C9-7275-4C0A-B71C-7C5996FF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437063"/>
            <a:ext cx="32273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adorable, art, awn, city">
            <a:extLst>
              <a:ext uri="{FF2B5EF4-FFF2-40B4-BE49-F238E27FC236}">
                <a16:creationId xmlns:a16="http://schemas.microsoft.com/office/drawing/2014/main" id="{6006AD90-1D1B-4B87-9632-0ED89A42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054600"/>
            <a:ext cx="24844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amor, beso, fonto, kiss">
            <a:extLst>
              <a:ext uri="{FF2B5EF4-FFF2-40B4-BE49-F238E27FC236}">
                <a16:creationId xmlns:a16="http://schemas.microsoft.com/office/drawing/2014/main" id="{653F256D-2458-4B40-998D-C25EDACF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481138"/>
            <a:ext cx="321468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E9D0A6A-08FA-4896-83FC-2F6163FEF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4437063"/>
            <a:ext cx="3400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 descr="C:\Users\User\AppData\Local\Microsoft\Windows\Temporary Internet Files\Content.IE5\0S0WEEI4\MP900402440[1].jpg">
            <a:extLst>
              <a:ext uri="{FF2B5EF4-FFF2-40B4-BE49-F238E27FC236}">
                <a16:creationId xmlns:a16="http://schemas.microsoft.com/office/drawing/2014/main" id="{564A5904-770D-4718-9EBE-BA8FAEA9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481138"/>
            <a:ext cx="18811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3" descr="C:\Users\User\AppData\Local\Microsoft\Windows\Temporary Internet Files\Content.IE5\9T2J9PWJ\MP900405276[1].jpg">
            <a:extLst>
              <a:ext uri="{FF2B5EF4-FFF2-40B4-BE49-F238E27FC236}">
                <a16:creationId xmlns:a16="http://schemas.microsoft.com/office/drawing/2014/main" id="{52AC6FA2-263C-4D24-BB0D-2170824D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81138"/>
            <a:ext cx="12477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F31078-B709-41D2-858D-AF7EBDFA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Authority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3134B66-4F4A-4A71-88AA-57FFE815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3238"/>
            <a:ext cx="8569325" cy="19431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Pictures</a:t>
            </a:r>
            <a:r>
              <a:rPr lang="sl-SI" dirty="0"/>
              <a:t>: internet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http://en.wikipedia.org/wiki/Eiffel_Tower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http://en.wikipedia.org/wiki/Paris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3A8C9-82FC-4323-8E4F-F5E5FA11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116632"/>
            <a:ext cx="8933883" cy="1108299"/>
          </a:xfrm>
        </p:spPr>
        <p:txBody>
          <a:bodyPr rtlCol="0">
            <a:prstTxWarp prst="textPlain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>
                <a:solidFill>
                  <a:srgbClr val="FF0066"/>
                </a:solidFill>
              </a:rPr>
              <a:t>About  Paris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0927C36-E0C8-4783-A2EF-008C5110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52600"/>
            <a:ext cx="4648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fashiontravel.eu/wp-content/uploads/2012/11/paris-panorama.jpg">
            <a:extLst>
              <a:ext uri="{FF2B5EF4-FFF2-40B4-BE49-F238E27FC236}">
                <a16:creationId xmlns:a16="http://schemas.microsoft.com/office/drawing/2014/main" id="{014B2EFD-494D-4A9E-A645-65FD30E6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 b="19205"/>
          <a:stretch>
            <a:fillRect/>
          </a:stretch>
        </p:blipFill>
        <p:spPr bwMode="auto">
          <a:xfrm>
            <a:off x="323850" y="4543425"/>
            <a:ext cx="86090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D95BE5B7-9E38-40D7-9C46-DA57F5AC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88" y="1355725"/>
            <a:ext cx="5111751" cy="3187700"/>
          </a:xfrm>
        </p:spPr>
        <p:txBody>
          <a:bodyPr/>
          <a:lstStyle/>
          <a:p>
            <a:r>
              <a:rPr lang="en-GB" altLang="sl-SI" sz="2600"/>
              <a:t>Capital and largest city</a:t>
            </a:r>
          </a:p>
          <a:p>
            <a:r>
              <a:rPr lang="en-GB" altLang="sl-SI" sz="2600"/>
              <a:t>Northern France</a:t>
            </a:r>
          </a:p>
          <a:p>
            <a:r>
              <a:rPr lang="en-GB" altLang="sl-SI" sz="2600"/>
              <a:t>Seine </a:t>
            </a:r>
          </a:p>
          <a:p>
            <a:r>
              <a:rPr lang="en-GB" altLang="sl-SI" sz="2600"/>
              <a:t>2 million (12)</a:t>
            </a:r>
          </a:p>
          <a:p>
            <a:r>
              <a:rPr lang="en-GB" altLang="sl-SI" sz="2600"/>
              <a:t>Different culture</a:t>
            </a:r>
          </a:p>
          <a:p>
            <a:r>
              <a:rPr lang="en-GB" altLang="sl-SI" sz="2600"/>
              <a:t>35m-130m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463 C 0.02552 -0.0037 0.04688 0.00533 0.05816 0.01875 L 0.08385 0.05 C 0.08941 0.05672 0.09826 0.06019 0.10938 0.06019 C 0.12517 0.06019 0.13854 0.05116 0.13976 0.03773 C 0.13854 0.02662 0.12517 0.01644 0.10938 0.01644 C 0.09826 0.01644 0.08941 0.02084 0.08385 0.02662 L 0.05816 0.05787 C 0.04688 0.0713 0.02552 0.08009 -2.77778E-7 0.08148 C -0.02569 0.08009 -0.04705 0.0713 -0.05833 0.05787 L -0.08385 0.02662 C -0.08958 0.02084 -0.09844 0.01644 -0.10955 0.01644 C -0.12535 0.01644 -0.13871 0.02662 -0.13976 0.03773 C -0.13871 0.05116 -0.12535 0.06019 -0.10955 0.06019 C -0.09844 0.06019 -0.08958 0.05672 -0.08385 0.05 L -0.05833 0.01875 C -0.04705 0.00533 -0.02569 -0.0037 -2.77778E-7 -0.00463 Z " pathEditMode="relative" rAng="0" ptsTypes="fFffffFffFffffFff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DAF34-CA9F-417E-BBCB-44C972CA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4176464" cy="998984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00FF"/>
                </a:solidFill>
              </a:rPr>
              <a:t>C</a:t>
            </a:r>
            <a:r>
              <a:rPr lang="en-GB" dirty="0" err="1">
                <a:solidFill>
                  <a:srgbClr val="0000FF"/>
                </a:solidFill>
              </a:rPr>
              <a:t>limate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90FB214-7ED2-4FA1-AE04-86612E24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435100"/>
            <a:ext cx="4116387" cy="20447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/>
              <a:t>Oceanic climate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/>
              <a:t>Sudden showers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3600" dirty="0"/>
              <a:t>0°C-25°C</a:t>
            </a:r>
          </a:p>
        </p:txBody>
      </p:sp>
      <p:pic>
        <p:nvPicPr>
          <p:cNvPr id="2050" name="Picture 2" descr="Tumblr_mg0dej7fnh1rptndxo1_500_large">
            <a:extLst>
              <a:ext uri="{FF2B5EF4-FFF2-40B4-BE49-F238E27FC236}">
                <a16:creationId xmlns:a16="http://schemas.microsoft.com/office/drawing/2014/main" id="{1BB06121-040F-430A-BD6D-6602A68A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2613"/>
            <a:ext cx="44196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404273_354417131247610_354405707915419_1143650_2130308357_n_large">
            <a:extLst>
              <a:ext uri="{FF2B5EF4-FFF2-40B4-BE49-F238E27FC236}">
                <a16:creationId xmlns:a16="http://schemas.microsoft.com/office/drawing/2014/main" id="{8121C09E-50ED-461C-A820-8E83BF94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716338"/>
            <a:ext cx="38623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lika 3">
            <a:extLst>
              <a:ext uri="{FF2B5EF4-FFF2-40B4-BE49-F238E27FC236}">
                <a16:creationId xmlns:a16="http://schemas.microsoft.com/office/drawing/2014/main" id="{F5378337-D731-4DCB-95D4-45938529C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716338"/>
            <a:ext cx="441801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EEC8A6-BE13-4DF0-AEC8-3A58C658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32" y="188640"/>
            <a:ext cx="5112568" cy="1143000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</a:rPr>
              <a:t>History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C14956E-4467-411B-9675-C210D83B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463" y="1344613"/>
            <a:ext cx="4484687" cy="2520950"/>
          </a:xfrm>
        </p:spPr>
        <p:txBody>
          <a:bodyPr/>
          <a:lstStyle/>
          <a:p>
            <a:r>
              <a:rPr lang="en-GB" altLang="sl-SI">
                <a:solidFill>
                  <a:schemeClr val="bg1"/>
                </a:solidFill>
              </a:rPr>
              <a:t>The Romans</a:t>
            </a:r>
          </a:p>
          <a:p>
            <a:r>
              <a:rPr lang="en-GB" altLang="sl-SI">
                <a:solidFill>
                  <a:schemeClr val="bg1"/>
                </a:solidFill>
              </a:rPr>
              <a:t>Louis XIV</a:t>
            </a:r>
          </a:p>
          <a:p>
            <a:r>
              <a:rPr lang="en-GB" altLang="sl-SI">
                <a:solidFill>
                  <a:schemeClr val="bg1"/>
                </a:solidFill>
              </a:rPr>
              <a:t>Peace negotiation</a:t>
            </a:r>
          </a:p>
          <a:p>
            <a:r>
              <a:rPr lang="en-GB" altLang="sl-SI">
                <a:solidFill>
                  <a:schemeClr val="bg1"/>
                </a:solidFill>
              </a:rPr>
              <a:t>Development</a:t>
            </a:r>
          </a:p>
        </p:txBody>
      </p:sp>
      <p:pic>
        <p:nvPicPr>
          <p:cNvPr id="5124" name="Picture 2" descr="422px-louis_xiv_of_france_large">
            <a:extLst>
              <a:ext uri="{FF2B5EF4-FFF2-40B4-BE49-F238E27FC236}">
                <a16:creationId xmlns:a16="http://schemas.microsoft.com/office/drawing/2014/main" id="{66B4722E-FECE-46C4-ABAC-4959B81E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8125"/>
            <a:ext cx="36464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Paris21516_large">
            <a:extLst>
              <a:ext uri="{FF2B5EF4-FFF2-40B4-BE49-F238E27FC236}">
                <a16:creationId xmlns:a16="http://schemas.microsoft.com/office/drawing/2014/main" id="{DCAC4524-B8B0-4B8A-8256-46317C45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5563"/>
            <a:ext cx="4665662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lomljena puščica 3">
            <a:extLst>
              <a:ext uri="{FF2B5EF4-FFF2-40B4-BE49-F238E27FC236}">
                <a16:creationId xmlns:a16="http://schemas.microsoft.com/office/drawing/2014/main" id="{E06D5E1C-3769-4A0B-A612-C7CC9FE15005}"/>
              </a:ext>
            </a:extLst>
          </p:cNvPr>
          <p:cNvSpPr/>
          <p:nvPr/>
        </p:nvSpPr>
        <p:spPr>
          <a:xfrm flipV="1">
            <a:off x="1258888" y="5480050"/>
            <a:ext cx="2952750" cy="1152525"/>
          </a:xfrm>
          <a:prstGeom prst="bentArrow">
            <a:avLst>
              <a:gd name="adj1" fmla="val 48582"/>
              <a:gd name="adj2" fmla="val 50000"/>
              <a:gd name="adj3" fmla="val 50000"/>
              <a:gd name="adj4" fmla="val 779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B2964C-1BBB-4297-809C-A0502163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193204"/>
            <a:ext cx="5112568" cy="1143000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9900CC"/>
                </a:solidFill>
              </a:rPr>
              <a:t>Sights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2B59EE0-A59F-4E85-8706-7F9F290C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598613"/>
            <a:ext cx="8229600" cy="4525962"/>
          </a:xfrm>
        </p:spPr>
        <p:txBody>
          <a:bodyPr/>
          <a:lstStyle/>
          <a:p>
            <a:r>
              <a:rPr lang="en-GB" altLang="sl-SI" sz="2800"/>
              <a:t>Eiffel tower</a:t>
            </a:r>
          </a:p>
          <a:p>
            <a:r>
              <a:rPr lang="en-GB" altLang="sl-SI" sz="2800"/>
              <a:t>Notre Dame </a:t>
            </a:r>
          </a:p>
          <a:p>
            <a:r>
              <a:rPr lang="en-GB" altLang="sl-SI" sz="2800"/>
              <a:t>Napoleonic Arc de Triomphe</a:t>
            </a:r>
          </a:p>
          <a:p>
            <a:r>
              <a:rPr lang="en-GB" altLang="sl-SI" sz="2800"/>
              <a:t>Louvre museum</a:t>
            </a:r>
          </a:p>
          <a:p>
            <a:r>
              <a:rPr lang="en-GB" altLang="sl-SI" sz="2800"/>
              <a:t>Tuileries Gardens </a:t>
            </a:r>
          </a:p>
          <a:p>
            <a:r>
              <a:rPr lang="en-GB" altLang="sl-SI" sz="2800"/>
              <a:t>Champs-Elysees…</a:t>
            </a:r>
          </a:p>
          <a:p>
            <a:r>
              <a:rPr lang="en-GB" altLang="sl-SI" sz="2800"/>
              <a:t>Disneyland</a:t>
            </a:r>
          </a:p>
        </p:txBody>
      </p:sp>
      <p:pic>
        <p:nvPicPr>
          <p:cNvPr id="6148" name="Slika 3">
            <a:extLst>
              <a:ext uri="{FF2B5EF4-FFF2-40B4-BE49-F238E27FC236}">
                <a16:creationId xmlns:a16="http://schemas.microsoft.com/office/drawing/2014/main" id="{DCA12CE4-21A1-4534-9451-16F3AAA2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860800"/>
            <a:ext cx="5292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6790461742_0e90ff930f_z_large">
            <a:extLst>
              <a:ext uri="{FF2B5EF4-FFF2-40B4-BE49-F238E27FC236}">
                <a16:creationId xmlns:a16="http://schemas.microsoft.com/office/drawing/2014/main" id="{48AE0DCB-53C9-425B-B550-DE15DCD4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765175"/>
            <a:ext cx="317976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134C01E2-CDD8-46E4-B5B1-DF6056ACA5F6}"/>
              </a:ext>
            </a:extLst>
          </p:cNvPr>
          <p:cNvCxnSpPr/>
          <p:nvPr/>
        </p:nvCxnSpPr>
        <p:spPr>
          <a:xfrm flipV="1">
            <a:off x="2627313" y="2039938"/>
            <a:ext cx="3024187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c de triomphe, france, paris, sky, sunset">
            <a:extLst>
              <a:ext uri="{FF2B5EF4-FFF2-40B4-BE49-F238E27FC236}">
                <a16:creationId xmlns:a16="http://schemas.microsoft.com/office/drawing/2014/main" id="{38F658B1-EB9F-4ECC-B3A6-FD3BFF81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r="5122"/>
          <a:stretch>
            <a:fillRect/>
          </a:stretch>
        </p:blipFill>
        <p:spPr bwMode="auto">
          <a:xfrm>
            <a:off x="5497513" y="0"/>
            <a:ext cx="3106737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7887215256_d7136269a3_o_large">
            <a:extLst>
              <a:ext uri="{FF2B5EF4-FFF2-40B4-BE49-F238E27FC236}">
                <a16:creationId xmlns:a16="http://schemas.microsoft.com/office/drawing/2014/main" id="{54DEE83E-05D9-4DDD-AFA8-00C30342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567113"/>
            <a:ext cx="4941887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upload.wikimedia.org/wikipedia/commons/thumb/d/d9/Paris_Tuilerie_un_bassin_et_le_Louvre.jpg/250px-Paris_Tuilerie_un_bassin_et_le_Louvre.jpg">
            <a:extLst>
              <a:ext uri="{FF2B5EF4-FFF2-40B4-BE49-F238E27FC236}">
                <a16:creationId xmlns:a16="http://schemas.microsoft.com/office/drawing/2014/main" id="{4099CA23-12CF-4800-B65E-1F27DAD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-19050"/>
            <a:ext cx="453231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de.academic.ru/pictures/dewiki/50/220px-Champs-%C3%89lys%C3%A9es.jpg">
            <a:extLst>
              <a:ext uri="{FF2B5EF4-FFF2-40B4-BE49-F238E27FC236}">
                <a16:creationId xmlns:a16="http://schemas.microsoft.com/office/drawing/2014/main" id="{95E94CA0-D8F7-496D-88B7-B47407F9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389313"/>
            <a:ext cx="271621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PoljeZBesedilom 5">
            <a:extLst>
              <a:ext uri="{FF2B5EF4-FFF2-40B4-BE49-F238E27FC236}">
                <a16:creationId xmlns:a16="http://schemas.microsoft.com/office/drawing/2014/main" id="{9AC275C4-3CE6-4F30-B31E-5855FC84D3A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869907" y="1504156"/>
            <a:ext cx="3716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GB" altLang="sl-SI" sz="2000"/>
              <a:t>Napoleonic Arc de Triomphe</a:t>
            </a:r>
          </a:p>
          <a:p>
            <a:endParaRPr lang="en-GB" altLang="sl-SI" sz="2000"/>
          </a:p>
        </p:txBody>
      </p:sp>
      <p:sp>
        <p:nvSpPr>
          <p:cNvPr id="7175" name="PoljeZBesedilom 6">
            <a:extLst>
              <a:ext uri="{FF2B5EF4-FFF2-40B4-BE49-F238E27FC236}">
                <a16:creationId xmlns:a16="http://schemas.microsoft.com/office/drawing/2014/main" id="{736E4FF6-5C94-428C-AEF5-84DD7902718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07301" y="5375275"/>
            <a:ext cx="2197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GB" altLang="sl-SI" sz="2000"/>
              <a:t>Louvre museum</a:t>
            </a:r>
          </a:p>
          <a:p>
            <a:endParaRPr lang="en-GB" altLang="sl-SI" sz="2000"/>
          </a:p>
        </p:txBody>
      </p:sp>
      <p:sp>
        <p:nvSpPr>
          <p:cNvPr id="7176" name="PoljeZBesedilom 7">
            <a:extLst>
              <a:ext uri="{FF2B5EF4-FFF2-40B4-BE49-F238E27FC236}">
                <a16:creationId xmlns:a16="http://schemas.microsoft.com/office/drawing/2014/main" id="{0B471DDE-41D1-45B3-BA40-CF3A3BD4CF0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1755775" y="1550987"/>
            <a:ext cx="385127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GB" altLang="sl-SI" sz="2000"/>
              <a:t>Tuileries Gardens </a:t>
            </a:r>
          </a:p>
          <a:p>
            <a:endParaRPr lang="en-GB" altLang="sl-SI" sz="2000"/>
          </a:p>
        </p:txBody>
      </p:sp>
      <p:sp>
        <p:nvSpPr>
          <p:cNvPr id="7177" name="PoljeZBesedilom 8">
            <a:extLst>
              <a:ext uri="{FF2B5EF4-FFF2-40B4-BE49-F238E27FC236}">
                <a16:creationId xmlns:a16="http://schemas.microsoft.com/office/drawing/2014/main" id="{E35D914C-03EC-4084-A159-36398FC3833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853281" y="5506244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GB" altLang="sl-SI" sz="2000"/>
              <a:t>Champs-Elysees</a:t>
            </a:r>
          </a:p>
        </p:txBody>
      </p:sp>
    </p:spTree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F6101-CF16-41A1-BCED-3F908FA6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84" cy="1066130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FF99"/>
                </a:solidFill>
              </a:rPr>
              <a:t>Eiffel tower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A5078B0-79A2-4CB8-AD72-56002BBC9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763" y="1379538"/>
            <a:ext cx="4948237" cy="29813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World Exhibition 1889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Gustave Eiffel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1887-1889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320,75m high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Dark brown</a:t>
            </a:r>
          </a:p>
        </p:txBody>
      </p:sp>
      <p:pic>
        <p:nvPicPr>
          <p:cNvPr id="8196" name="Slika 3">
            <a:extLst>
              <a:ext uri="{FF2B5EF4-FFF2-40B4-BE49-F238E27FC236}">
                <a16:creationId xmlns:a16="http://schemas.microsoft.com/office/drawing/2014/main" id="{EC51BA8E-C394-40C4-AC80-A24C2B54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83075"/>
            <a:ext cx="30241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336ED5-81D2-420A-8B33-4E17209D0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7274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amazing, beautiful, city, eiffel">
            <a:extLst>
              <a:ext uri="{FF2B5EF4-FFF2-40B4-BE49-F238E27FC236}">
                <a16:creationId xmlns:a16="http://schemas.microsoft.com/office/drawing/2014/main" id="{6199D663-34A0-4096-97F4-C126CA0F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8752"/>
          <a:stretch>
            <a:fillRect/>
          </a:stretch>
        </p:blipFill>
        <p:spPr bwMode="auto">
          <a:xfrm>
            <a:off x="468313" y="4329113"/>
            <a:ext cx="47625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8DC14-E0D1-49B2-8745-3280FFB6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8" y="116632"/>
            <a:ext cx="5168204" cy="1584176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Transport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E6EDDC9-7DD8-448D-8F57-B68177E7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528763"/>
            <a:ext cx="4897438" cy="2187575"/>
          </a:xfrm>
        </p:spPr>
        <p:txBody>
          <a:bodyPr/>
          <a:lstStyle/>
          <a:p>
            <a:r>
              <a:rPr lang="en-GB" altLang="sl-SI" sz="3600"/>
              <a:t>Four airports</a:t>
            </a:r>
          </a:p>
          <a:p>
            <a:r>
              <a:rPr lang="en-GB" altLang="sl-SI" sz="3600"/>
              <a:t>Paris Metro</a:t>
            </a:r>
          </a:p>
          <a:p>
            <a:r>
              <a:rPr lang="en-GB" altLang="sl-SI" sz="3600"/>
              <a:t>Important highway</a:t>
            </a:r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72E176CB-95E7-42D5-83A7-89F81EB20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716338"/>
            <a:ext cx="525938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559901_135574459944885_635436239_n_large">
            <a:extLst>
              <a:ext uri="{FF2B5EF4-FFF2-40B4-BE49-F238E27FC236}">
                <a16:creationId xmlns:a16="http://schemas.microsoft.com/office/drawing/2014/main" id="{DC2140FF-8482-481F-9C99-F6BC82EA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23813"/>
            <a:ext cx="3365500" cy="22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280px-paris_metro_sign_large">
            <a:extLst>
              <a:ext uri="{FF2B5EF4-FFF2-40B4-BE49-F238E27FC236}">
                <a16:creationId xmlns:a16="http://schemas.microsoft.com/office/drawing/2014/main" id="{C37295A6-4265-4E3D-9EA5-1EF43940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5838"/>
          <a:stretch>
            <a:fillRect/>
          </a:stretch>
        </p:blipFill>
        <p:spPr bwMode="auto">
          <a:xfrm>
            <a:off x="5562600" y="2217738"/>
            <a:ext cx="33655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http://business.inquirer.net/files/2012/10/Orly-airport.jpg">
            <a:extLst>
              <a:ext uri="{FF2B5EF4-FFF2-40B4-BE49-F238E27FC236}">
                <a16:creationId xmlns:a16="http://schemas.microsoft.com/office/drawing/2014/main" id="{DD20C3A6-B9AC-44E3-AB79-8EE8F395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37063"/>
            <a:ext cx="33591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7">
      <a:majorFont>
        <a:latin typeface="Cooper Black"/>
        <a:ea typeface=""/>
        <a:cs typeface=""/>
      </a:majorFont>
      <a:minorFont>
        <a:latin typeface="Bookman Old Style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116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Cooper Black</vt:lpstr>
      <vt:lpstr>Officeova tema</vt:lpstr>
      <vt:lpstr>PowerPoint Presentation</vt:lpstr>
      <vt:lpstr>About  Paris</vt:lpstr>
      <vt:lpstr>PowerPoint Presentation</vt:lpstr>
      <vt:lpstr>Climate</vt:lpstr>
      <vt:lpstr>History</vt:lpstr>
      <vt:lpstr>Sights</vt:lpstr>
      <vt:lpstr>PowerPoint Presentation</vt:lpstr>
      <vt:lpstr>Eiffel tower</vt:lpstr>
      <vt:lpstr>Transport</vt:lpstr>
      <vt:lpstr>For the End</vt:lpstr>
      <vt:lpstr>Authority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2019-05-30T09:22:00Z</dcterms:created>
  <dcterms:modified xsi:type="dcterms:W3CDTF">2019-05-30T09:22:01Z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