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CDC7F-FC1A-4FDF-A41A-9215858E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97D3-BA98-40C4-8360-0AE8059FAB8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EEA17-35CD-4C6E-8EBD-8C036829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5675D-9ABC-4F43-A4ED-D1A1C1E5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6658D-7D76-44C2-83BA-2FB33C1D50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4007882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5DDCB-F014-438E-8CDF-273D1630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01F4-5991-4C24-BA70-F550FA3FE4D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72DF0-43FD-4174-B082-B95AFF09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6E05A-8D04-4374-A836-A27A4BE1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068E9-A2CC-47F9-ABC2-8C60A0CB3B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6978109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EECB0-D318-49CD-AD61-F81A78E7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A079-80B5-41DB-AFC8-CCE4F97C2AB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9489-3236-4FE4-BCF9-8D254DA5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F4572-1B95-4ABC-BFA1-497BC573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75E42-C88A-41D2-8973-971A1AAE67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9348162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A37C0-D51A-4B73-AA82-4ECEDE0D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1FC36-D3F7-4E92-81A3-37028A79D4F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DDE06-C2B9-46E1-919E-A00889C9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D6BD2-6178-4C3A-B062-50943B95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5161D-C63C-4113-B9C8-C7787184CF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1939059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56EF0-C584-4824-8B61-7C273575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7F3E-1EC8-4225-8A43-06D6F35B3B9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03E94-44CB-4C40-AE30-F2494EB89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9AAF0-C9E0-44D4-9F89-FF22CE18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9D677-63A3-4FEB-909A-59FE9FC9DA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1790762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92F4EF-2785-469A-A98E-817636DD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1512-976B-4724-B13E-3FBFB080467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0A7863-37D7-426F-84F8-82BC4DCD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D08E0A-BCF9-45AA-9883-767932CB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6F0DC-9E22-4002-B2B8-133839AB30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8479374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6244B1-4C47-41A9-A8C4-BA043C14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D269-2053-49EA-B885-7B2D070DE99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EF6ABD-3009-48B8-A86B-1FBA7E7F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55F323-5F35-480D-A864-B22092A3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8970F-5014-4F1A-A63B-B2DDD8C17D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7956952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04E728-A331-4439-88AF-2299CEB5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4DB1-E8B9-4500-99E3-3C6856A87AC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C54162-52FD-4EA5-BF94-ED773245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88DFA2-752C-4A2E-9CE9-3D10FF15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99677-246B-4A64-95AE-8FDC786FCC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2284213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226AFD-442C-4222-AD0F-80273277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EB5C-164A-4A20-85C8-6845EB0FDA1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0156C5-F9DF-4EDC-B7DE-0121A8AC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A67566-C2AF-43A5-8F8D-2146D661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4F22-B553-4804-A9C7-EB97A182D4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4651974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30BDA3-A637-414D-8F46-230BE21F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C55AC-CF39-4951-A79A-9890F2CBA70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C5B130-66EF-41D3-898F-E4AFB506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6770C0-6AFB-45D0-BC44-F6EBA7CC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2272D-01FB-48BD-AF55-686F1CD6CE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4166205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00DD9C-08DC-4A47-95A4-AE20CE17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E69A-3C2C-41B1-86C2-628FD9E5135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E9C8F0-8DF0-4B18-A37C-92BBA929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380D77-6CD2-4F63-BF7B-8D8C609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AB1B7-4869-4D6B-ACEF-06BE7DBC2C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9717989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C898AE8-8100-4DB0-8B53-7FFFBA2A8F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8B843CC-0411-41D8-A78E-B0127F769C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04134-4BEB-4B5E-8AB9-C23E7CD0C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905CD-9057-42A2-ABC5-FF2C3DFDD3D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86489-D9F6-418B-8B92-401936CD1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77A5B-C6C4-4CDE-B4BF-FE286CC7A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23B6B49-26DE-4EDC-B014-C2DE94DFE43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44FDA9B0-E618-4AF2-9260-2C29F6D1F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F53E3-E41A-4666-ADE7-648D17DCB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052" name="Picture 3" descr="pinguin_4.jpg">
            <a:extLst>
              <a:ext uri="{FF2B5EF4-FFF2-40B4-BE49-F238E27FC236}">
                <a16:creationId xmlns:a16="http://schemas.microsoft.com/office/drawing/2014/main" id="{0CBAB5FF-7D3B-42D7-8D5A-DB49D2557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FD498D-4504-4B0D-B029-EB4FEB3845A9}"/>
              </a:ext>
            </a:extLst>
          </p:cNvPr>
          <p:cNvSpPr txBox="1"/>
          <p:nvPr/>
        </p:nvSpPr>
        <p:spPr>
          <a:xfrm>
            <a:off x="3455368" y="764704"/>
            <a:ext cx="5688632" cy="117942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prstTxWarp prst="textInflateBottom">
              <a:avLst/>
            </a:prstTxWarp>
            <a:spAutoFit/>
            <a:scene3d>
              <a:camera prst="perspective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000" b="1" cap="all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PENGUINS</a:t>
            </a:r>
          </a:p>
        </p:txBody>
      </p:sp>
      <p:sp>
        <p:nvSpPr>
          <p:cNvPr id="2054" name="TextBox 5">
            <a:extLst>
              <a:ext uri="{FF2B5EF4-FFF2-40B4-BE49-F238E27FC236}">
                <a16:creationId xmlns:a16="http://schemas.microsoft.com/office/drawing/2014/main" id="{D1D44376-5491-4CF5-A743-59F15B4FA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516563"/>
            <a:ext cx="2592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 </a:t>
            </a:r>
          </a:p>
          <a:p>
            <a:endParaRPr lang="sl-SI" altLang="sl-SI" sz="2400" dirty="0"/>
          </a:p>
          <a:p>
            <a:r>
              <a:rPr lang="sl-SI" altLang="sl-SI" sz="2400" dirty="0" err="1"/>
              <a:t>English</a:t>
            </a:r>
            <a:endParaRPr lang="sl-SI" altLang="sl-SI" sz="2400" dirty="0"/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9F76F42-DB35-425E-A3E9-4BF8B90B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1267" name="Content Placeholder 3" descr="Cute-Penguin-penguins-24143954-1440-900.jpg">
            <a:extLst>
              <a:ext uri="{FF2B5EF4-FFF2-40B4-BE49-F238E27FC236}">
                <a16:creationId xmlns:a16="http://schemas.microsoft.com/office/drawing/2014/main" id="{D60D8819-8DA9-4858-9BFB-A90B0AEF1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1" r="4974" b="-97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TextBox 4">
            <a:extLst>
              <a:ext uri="{FF2B5EF4-FFF2-40B4-BE49-F238E27FC236}">
                <a16:creationId xmlns:a16="http://schemas.microsoft.com/office/drawing/2014/main" id="{14091E00-9178-4AB9-9AB7-B37BB3C02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6551613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4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THANKS</a:t>
            </a:r>
          </a:p>
          <a:p>
            <a:endParaRPr lang="sl-SI" altLang="sl-SI" sz="44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r>
              <a:rPr lang="sl-SI" altLang="sl-SI" sz="44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FOR</a:t>
            </a:r>
          </a:p>
          <a:p>
            <a:endParaRPr lang="sl-SI" altLang="sl-SI" sz="44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r>
              <a:rPr lang="sl-SI" altLang="sl-SI" sz="44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WATCHING</a:t>
            </a:r>
          </a:p>
          <a:p>
            <a:endParaRPr lang="sl-SI" altLang="sl-SI" sz="44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r>
              <a:rPr lang="sl-SI" altLang="sl-SI" sz="44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AND</a:t>
            </a:r>
          </a:p>
          <a:p>
            <a:endParaRPr lang="sl-SI" altLang="sl-SI" sz="44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r>
              <a:rPr lang="sl-SI" altLang="sl-SI" sz="44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LISTENING!</a:t>
            </a: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B2C8865D-8CCA-4BFE-8A09-18154ECE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5445125"/>
            <a:ext cx="284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 b="1">
                <a:latin typeface="Bradley Hand ITC" panose="03070402050302030203" pitchFamily="66" charset="0"/>
              </a:rPr>
              <a:t>YOUR PENGUINS!</a:t>
            </a:r>
          </a:p>
        </p:txBody>
      </p:sp>
      <p:pic>
        <p:nvPicPr>
          <p:cNvPr id="7" name="Picture 6" descr="say-hello-penguin-wallpaper-448x280.jpg">
            <a:extLst>
              <a:ext uri="{FF2B5EF4-FFF2-40B4-BE49-F238E27FC236}">
                <a16:creationId xmlns:a16="http://schemas.microsoft.com/office/drawing/2014/main" id="{8E8901F8-A14F-4DDE-A5F4-D900816EAA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0656" t="6713" r="14376" b="2665"/>
          <a:stretch>
            <a:fillRect/>
          </a:stretch>
        </p:blipFill>
        <p:spPr>
          <a:xfrm>
            <a:off x="6449696" y="1"/>
            <a:ext cx="2694303" cy="234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umblr_meop9iFC9J1rmja0xo1_400.jpg">
            <a:extLst>
              <a:ext uri="{FF2B5EF4-FFF2-40B4-BE49-F238E27FC236}">
                <a16:creationId xmlns:a16="http://schemas.microsoft.com/office/drawing/2014/main" id="{84C8A9FF-8263-410F-8434-5CB9EF6E6D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7442" y="2204864"/>
            <a:ext cx="2186558" cy="328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EB9D58B-AAC5-44E0-8735-2F220131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075" name="Content Placeholder 5" descr="Penguins-Wallpaper-penguins-16119977-1600-1200.jpg">
            <a:extLst>
              <a:ext uri="{FF2B5EF4-FFF2-40B4-BE49-F238E27FC236}">
                <a16:creationId xmlns:a16="http://schemas.microsoft.com/office/drawing/2014/main" id="{157DD6BE-1228-4E36-BB52-15E1A8A46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5DA2353E-E31B-4A21-9E18-5612D259D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5329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4800">
                <a:latin typeface="BarmeReczny"/>
                <a:ea typeface="BarmeReczny"/>
                <a:cs typeface="BarmeReczny"/>
              </a:rPr>
              <a:t>LIVING SPACE</a:t>
            </a:r>
          </a:p>
        </p:txBody>
      </p:sp>
      <p:sp>
        <p:nvSpPr>
          <p:cNvPr id="3077" name="TextBox 7">
            <a:extLst>
              <a:ext uri="{FF2B5EF4-FFF2-40B4-BE49-F238E27FC236}">
                <a16:creationId xmlns:a16="http://schemas.microsoft.com/office/drawing/2014/main" id="{6EB0CC59-69A4-4EAF-AEF4-DF5F2ADC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581525"/>
            <a:ext cx="79930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On the most cold continent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A lot of underski fat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4000">
              <a:latin typeface="BarmeReczny"/>
              <a:ea typeface="BarmeReczny"/>
              <a:cs typeface="BarmeReczny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5DD626E-6FD2-4589-92A1-BF9235B7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099" name="Content Placeholder 3" descr="104109-penguins-lovers-penguin-while-walking.jpg">
            <a:extLst>
              <a:ext uri="{FF2B5EF4-FFF2-40B4-BE49-F238E27FC236}">
                <a16:creationId xmlns:a16="http://schemas.microsoft.com/office/drawing/2014/main" id="{52FEC466-8B36-4AD4-AD0D-A348B8F42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r="50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TextBox 4">
            <a:extLst>
              <a:ext uri="{FF2B5EF4-FFF2-40B4-BE49-F238E27FC236}">
                <a16:creationId xmlns:a16="http://schemas.microsoft.com/office/drawing/2014/main" id="{1C17F71C-5B8A-47EE-BA8C-8E931A19D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7777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800">
                <a:latin typeface="BarmeReczny"/>
                <a:ea typeface="BarmeReczny"/>
                <a:cs typeface="BarmeReczny"/>
              </a:rPr>
              <a:t>BODY COMPOSITION</a:t>
            </a:r>
          </a:p>
        </p:txBody>
      </p:sp>
      <p:sp>
        <p:nvSpPr>
          <p:cNvPr id="4101" name="TextBox 6">
            <a:extLst>
              <a:ext uri="{FF2B5EF4-FFF2-40B4-BE49-F238E27FC236}">
                <a16:creationId xmlns:a16="http://schemas.microsoft.com/office/drawing/2014/main" id="{6BABD6E8-74D7-419C-B1BD-F2E4825F4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89138"/>
            <a:ext cx="39608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 Short-side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Group of birds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Good swimmers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Can’t fly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BD576B6-B6AC-4056-BD9C-06D3B378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123" name="Content Placeholder 5" descr="penguins.jpg">
            <a:extLst>
              <a:ext uri="{FF2B5EF4-FFF2-40B4-BE49-F238E27FC236}">
                <a16:creationId xmlns:a16="http://schemas.microsoft.com/office/drawing/2014/main" id="{8818638E-20A7-48C3-86CD-1C44CD4B8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40550"/>
          </a:xfrm>
        </p:spPr>
      </p:pic>
      <p:sp>
        <p:nvSpPr>
          <p:cNvPr id="5124" name="TextBox 6">
            <a:extLst>
              <a:ext uri="{FF2B5EF4-FFF2-40B4-BE49-F238E27FC236}">
                <a16:creationId xmlns:a16="http://schemas.microsoft.com/office/drawing/2014/main" id="{509F9169-2003-4BA2-ADC9-74B840EC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04813"/>
            <a:ext cx="5327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800">
                <a:latin typeface="BarmeReczny"/>
                <a:ea typeface="BarmeReczny"/>
                <a:cs typeface="BarmeReczny"/>
              </a:rPr>
              <a:t>MOVING</a:t>
            </a: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974AB938-9335-4F5C-861B-13FB3A4A0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2276475"/>
            <a:ext cx="61928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Little and stubby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Balance -&gt; short tail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They move their weight from one leg on the other-&gt; rock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E1751E2-B3D8-4F78-BAE5-D61113FB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147" name="Content Placeholder 3" descr="Fat penguin.jpg">
            <a:extLst>
              <a:ext uri="{FF2B5EF4-FFF2-40B4-BE49-F238E27FC236}">
                <a16:creationId xmlns:a16="http://schemas.microsoft.com/office/drawing/2014/main" id="{D7141F13-1198-46CF-A3AF-8024E4ACE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5" b="-624"/>
          <a:stretch>
            <a:fillRect/>
          </a:stretch>
        </p:blipFill>
        <p:spPr>
          <a:xfrm>
            <a:off x="-180975" y="0"/>
            <a:ext cx="9558338" cy="7029450"/>
          </a:xfrm>
        </p:spPr>
      </p:pic>
      <p:sp>
        <p:nvSpPr>
          <p:cNvPr id="6148" name="TextBox 4">
            <a:extLst>
              <a:ext uri="{FF2B5EF4-FFF2-40B4-BE49-F238E27FC236}">
                <a16:creationId xmlns:a16="http://schemas.microsoft.com/office/drawing/2014/main" id="{27B21B26-6330-4941-8C65-5DD36B7E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025" y="1989138"/>
            <a:ext cx="921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800">
                <a:latin typeface="BarmeReczny"/>
                <a:ea typeface="BarmeReczny"/>
                <a:cs typeface="BarmeReczny"/>
              </a:rPr>
              <a:t>KEPPING BODY TEMPERATURE</a:t>
            </a:r>
          </a:p>
        </p:txBody>
      </p:sp>
      <p:sp>
        <p:nvSpPr>
          <p:cNvPr id="6149" name="TextBox 5">
            <a:extLst>
              <a:ext uri="{FF2B5EF4-FFF2-40B4-BE49-F238E27FC236}">
                <a16:creationId xmlns:a16="http://schemas.microsoft.com/office/drawing/2014/main" id="{9C68DECF-D2C1-4F61-AFC7-FA935E216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3811588"/>
            <a:ext cx="74168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A lot of fathers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Underskin fat</a:t>
            </a:r>
          </a:p>
          <a:p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3A22BAD-C605-4C08-9154-0052AD94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7171" name="Content Placeholder 6" descr="march_penguins.jpg">
            <a:extLst>
              <a:ext uri="{FF2B5EF4-FFF2-40B4-BE49-F238E27FC236}">
                <a16:creationId xmlns:a16="http://schemas.microsoft.com/office/drawing/2014/main" id="{1DAE40B2-E9AA-45AB-8D06-064D92277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313613"/>
          </a:xfrm>
        </p:spPr>
      </p:pic>
      <p:sp>
        <p:nvSpPr>
          <p:cNvPr id="7172" name="TextBox 7">
            <a:extLst>
              <a:ext uri="{FF2B5EF4-FFF2-40B4-BE49-F238E27FC236}">
                <a16:creationId xmlns:a16="http://schemas.microsoft.com/office/drawing/2014/main" id="{5BB14603-9298-487A-9CBA-3212D37D1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060575"/>
            <a:ext cx="3168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800">
                <a:latin typeface="BarmeReczny"/>
                <a:ea typeface="BarmeReczny"/>
                <a:cs typeface="BarmeReczny"/>
              </a:rPr>
              <a:t>NESTING</a:t>
            </a:r>
          </a:p>
        </p:txBody>
      </p:sp>
      <p:sp>
        <p:nvSpPr>
          <p:cNvPr id="7173" name="TextBox 8">
            <a:extLst>
              <a:ext uri="{FF2B5EF4-FFF2-40B4-BE49-F238E27FC236}">
                <a16:creationId xmlns:a16="http://schemas.microsoft.com/office/drawing/2014/main" id="{CB98508A-3C04-4A9B-B44A-A67D0AC47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317875"/>
            <a:ext cx="60483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Usually in colonies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Female-&gt; one egg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Male penguin lay egg several months or weeks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Female-&gt; Hunt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B0C51CE-E4B8-4109-A0D5-35801C30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8195" name="Content Placeholder 3" descr="Pygoscelis_papua_-Nagasaki_Penguin_Aquarium_-swimming_underwater-8a.jpg">
            <a:extLst>
              <a:ext uri="{FF2B5EF4-FFF2-40B4-BE49-F238E27FC236}">
                <a16:creationId xmlns:a16="http://schemas.microsoft.com/office/drawing/2014/main" id="{7900992A-0489-4CC6-BF60-70FDD8D5F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0"/>
            <a:ext cx="9796463" cy="7100888"/>
          </a:xfrm>
        </p:spPr>
      </p:pic>
      <p:sp>
        <p:nvSpPr>
          <p:cNvPr id="8196" name="TextBox 4">
            <a:extLst>
              <a:ext uri="{FF2B5EF4-FFF2-40B4-BE49-F238E27FC236}">
                <a16:creationId xmlns:a16="http://schemas.microsoft.com/office/drawing/2014/main" id="{96F9D1DE-ED01-4975-A4E6-DA45E4BD3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49275"/>
            <a:ext cx="3673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800">
                <a:latin typeface="BarmeReczny"/>
                <a:ea typeface="BarmeReczny"/>
                <a:cs typeface="BarmeReczny"/>
              </a:rPr>
              <a:t>SWIMMING</a:t>
            </a:r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7F5CA315-AE5B-4ED9-A223-494AD0227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41875"/>
            <a:ext cx="7848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Excelent swimmers and divers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Swallow chach under the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Longest dive-&gt; 20 minuts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endParaRPr lang="sl-SI" altLang="sl-SI" sz="3200">
              <a:solidFill>
                <a:srgbClr val="33CCFF"/>
              </a:solidFill>
              <a:latin typeface="BarmeReczny"/>
              <a:ea typeface="BarmeReczny"/>
              <a:cs typeface="BarmeReczny"/>
            </a:endParaRPr>
          </a:p>
          <a:p>
            <a:endParaRPr lang="sl-SI" altLang="sl-SI" sz="3200">
              <a:latin typeface="BarmeReczny"/>
              <a:ea typeface="BarmeReczny"/>
              <a:cs typeface="BarmeReczny"/>
            </a:endParaRP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B8330C3-8E8E-4AAB-BF14-EF5FE7DE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9219" name="Content Placeholder 3" descr="220px-Loligo_vulgaris.jpg">
            <a:extLst>
              <a:ext uri="{FF2B5EF4-FFF2-40B4-BE49-F238E27FC236}">
                <a16:creationId xmlns:a16="http://schemas.microsoft.com/office/drawing/2014/main" id="{189E8D9A-2D44-42A8-AAC5-CCFCAFE7A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388" y="0"/>
            <a:ext cx="4392612" cy="3213100"/>
          </a:xfrm>
        </p:spPr>
      </p:pic>
      <p:pic>
        <p:nvPicPr>
          <p:cNvPr id="9220" name="Picture 4" descr="2303794705_a7cdb2dc14.jpg">
            <a:extLst>
              <a:ext uri="{FF2B5EF4-FFF2-40B4-BE49-F238E27FC236}">
                <a16:creationId xmlns:a16="http://schemas.microsoft.com/office/drawing/2014/main" id="{879DB652-378A-40EB-93BB-3333FDE90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1"/>
          <a:stretch>
            <a:fillRect/>
          </a:stretch>
        </p:blipFill>
        <p:spPr bwMode="auto">
          <a:xfrm>
            <a:off x="0" y="0"/>
            <a:ext cx="5003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2f030ce49f2d138619b06f40ebab1f651.jpg">
            <a:extLst>
              <a:ext uri="{FF2B5EF4-FFF2-40B4-BE49-F238E27FC236}">
                <a16:creationId xmlns:a16="http://schemas.microsoft.com/office/drawing/2014/main" id="{C89881E7-B21A-4CA1-9DCD-EC8CD10E4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3359"/>
          <a:stretch>
            <a:fillRect/>
          </a:stretch>
        </p:blipFill>
        <p:spPr bwMode="auto">
          <a:xfrm>
            <a:off x="0" y="3213100"/>
            <a:ext cx="525621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myctophum-lg.jpg">
            <a:extLst>
              <a:ext uri="{FF2B5EF4-FFF2-40B4-BE49-F238E27FC236}">
                <a16:creationId xmlns:a16="http://schemas.microsoft.com/office/drawing/2014/main" id="{C58FFE2C-A81D-4DD2-A336-674F0FBF6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3802" r="20769"/>
          <a:stretch>
            <a:fillRect/>
          </a:stretch>
        </p:blipFill>
        <p:spPr bwMode="auto">
          <a:xfrm>
            <a:off x="4932363" y="3213100"/>
            <a:ext cx="439261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7">
            <a:extLst>
              <a:ext uri="{FF2B5EF4-FFF2-40B4-BE49-F238E27FC236}">
                <a16:creationId xmlns:a16="http://schemas.microsoft.com/office/drawing/2014/main" id="{7842F634-CD4D-49C6-843A-D3CBE6C7F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6048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800">
                <a:latin typeface="BarmeReczny"/>
                <a:ea typeface="BarmeReczny"/>
                <a:cs typeface="BarmeReczny"/>
              </a:rPr>
              <a:t>FOOD</a:t>
            </a:r>
          </a:p>
        </p:txBody>
      </p:sp>
      <p:sp>
        <p:nvSpPr>
          <p:cNvPr id="9224" name="TextBox 8">
            <a:extLst>
              <a:ext uri="{FF2B5EF4-FFF2-40B4-BE49-F238E27FC236}">
                <a16:creationId xmlns:a16="http://schemas.microsoft.com/office/drawing/2014/main" id="{9936572E-8A10-4098-87E0-9D2414EB5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924175"/>
            <a:ext cx="66246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Mostly fishes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Squids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Fleshing shrimps</a:t>
            </a: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8604C81-8F17-4D3D-AC8A-D2C9B0F2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0243" name="Content Placeholder 3" descr="10.jpg">
            <a:extLst>
              <a:ext uri="{FF2B5EF4-FFF2-40B4-BE49-F238E27FC236}">
                <a16:creationId xmlns:a16="http://schemas.microsoft.com/office/drawing/2014/main" id="{BE4ADD5B-381E-4EB2-A2FB-D56CEE045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580063" cy="3732213"/>
          </a:xfrm>
        </p:spPr>
      </p:pic>
      <p:pic>
        <p:nvPicPr>
          <p:cNvPr id="10244" name="Picture 4" descr="bu.jpg">
            <a:extLst>
              <a:ext uri="{FF2B5EF4-FFF2-40B4-BE49-F238E27FC236}">
                <a16:creationId xmlns:a16="http://schemas.microsoft.com/office/drawing/2014/main" id="{B7683936-35FA-48D2-934C-2E17EF205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7" b="160"/>
          <a:stretch>
            <a:fillRect/>
          </a:stretch>
        </p:blipFill>
        <p:spPr bwMode="auto">
          <a:xfrm>
            <a:off x="5508625" y="0"/>
            <a:ext cx="363537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ndex.jpg">
            <a:extLst>
              <a:ext uri="{FF2B5EF4-FFF2-40B4-BE49-F238E27FC236}">
                <a16:creationId xmlns:a16="http://schemas.microsoft.com/office/drawing/2014/main" id="{F730C58D-082C-4A93-BD90-563210AC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15970" r="13087" b="10184"/>
          <a:stretch>
            <a:fillRect/>
          </a:stretch>
        </p:blipFill>
        <p:spPr bwMode="auto">
          <a:xfrm>
            <a:off x="0" y="3402013"/>
            <a:ext cx="36004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MS-AGAP-camp-in-storm_500.jpg">
            <a:extLst>
              <a:ext uri="{FF2B5EF4-FFF2-40B4-BE49-F238E27FC236}">
                <a16:creationId xmlns:a16="http://schemas.microsoft.com/office/drawing/2014/main" id="{9E423498-3B09-4FF3-AFCD-D2B632DAC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03500"/>
            <a:ext cx="6350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7">
            <a:extLst>
              <a:ext uri="{FF2B5EF4-FFF2-40B4-BE49-F238E27FC236}">
                <a16:creationId xmlns:a16="http://schemas.microsoft.com/office/drawing/2014/main" id="{4FDAF2E5-3775-4D5B-8C2B-644B9CBC5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88913"/>
            <a:ext cx="3311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800">
                <a:latin typeface="BarmeReczny"/>
                <a:ea typeface="BarmeReczny"/>
                <a:cs typeface="BarmeReczny"/>
              </a:rPr>
              <a:t>ENEMIES</a:t>
            </a:r>
          </a:p>
        </p:txBody>
      </p:sp>
      <p:sp>
        <p:nvSpPr>
          <p:cNvPr id="10248" name="TextBox 8">
            <a:extLst>
              <a:ext uri="{FF2B5EF4-FFF2-40B4-BE49-F238E27FC236}">
                <a16:creationId xmlns:a16="http://schemas.microsoft.com/office/drawing/2014/main" id="{C3A956F4-798D-4D51-B2DF-797E98309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565400"/>
            <a:ext cx="80279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Orcas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Sea leopards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Eagles robbers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33CCFF"/>
                </a:solidFill>
                <a:latin typeface="BarmeReczny"/>
                <a:ea typeface="BarmeReczny"/>
                <a:cs typeface="BarmeReczny"/>
              </a:rPr>
              <a:t>Ice storms</a:t>
            </a:r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BarmeReczny</vt:lpstr>
      <vt:lpstr>Bradley Hand ITC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2019-05-30T09:22:05Z</dcterms:created>
  <dcterms:modified xsi:type="dcterms:W3CDTF">2019-05-30T09:22:06Z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