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60" r:id="rId5"/>
    <p:sldId id="261" r:id="rId6"/>
    <p:sldId id="262" r:id="rId7"/>
    <p:sldId id="263" r:id="rId8"/>
    <p:sldId id="258" r:id="rId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EBFFD24-EAA5-43BA-B39F-43154D244CE4}"/>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0464EE44-7E54-4D8C-832F-EC5DF1064B33}"/>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F41DEA88-C514-4830-A2C3-AF5628846FDD}"/>
              </a:ext>
            </a:extLst>
          </p:cNvPr>
          <p:cNvSpPr>
            <a:spLocks noGrp="1"/>
          </p:cNvSpPr>
          <p:nvPr>
            <p:ph type="dt" sz="half" idx="10"/>
          </p:nvPr>
        </p:nvSpPr>
        <p:spPr/>
        <p:txBody>
          <a:bodyPr/>
          <a:lstStyle>
            <a:lvl1pPr>
              <a:defRPr/>
            </a:lvl1pPr>
            <a:extLst/>
          </a:lstStyle>
          <a:p>
            <a:pPr>
              <a:defRPr/>
            </a:pPr>
            <a:fld id="{219E9323-4408-44FF-857A-93D7090E4931}" type="datetimeFigureOut">
              <a:rPr lang="sl-SI"/>
              <a:pPr>
                <a:defRPr/>
              </a:pPr>
              <a:t>30. 05. 2019</a:t>
            </a:fld>
            <a:endParaRPr lang="sl-SI"/>
          </a:p>
        </p:txBody>
      </p:sp>
      <p:sp>
        <p:nvSpPr>
          <p:cNvPr id="7" name="Footer Placeholder 19">
            <a:extLst>
              <a:ext uri="{FF2B5EF4-FFF2-40B4-BE49-F238E27FC236}">
                <a16:creationId xmlns:a16="http://schemas.microsoft.com/office/drawing/2014/main" id="{944BEA76-C2C6-4796-9548-5FEE5D0A90E9}"/>
              </a:ext>
            </a:extLst>
          </p:cNvPr>
          <p:cNvSpPr>
            <a:spLocks noGrp="1"/>
          </p:cNvSpPr>
          <p:nvPr>
            <p:ph type="ftr" sz="quarter" idx="11"/>
          </p:nvPr>
        </p:nvSpPr>
        <p:spPr/>
        <p:txBody>
          <a:bodyPr/>
          <a:lstStyle>
            <a:lvl1pPr>
              <a:defRPr/>
            </a:lvl1pPr>
            <a:extLst/>
          </a:lstStyle>
          <a:p>
            <a:pPr>
              <a:defRPr/>
            </a:pPr>
            <a:endParaRPr lang="sl-SI"/>
          </a:p>
        </p:txBody>
      </p:sp>
      <p:sp>
        <p:nvSpPr>
          <p:cNvPr id="8" name="Slide Number Placeholder 9">
            <a:extLst>
              <a:ext uri="{FF2B5EF4-FFF2-40B4-BE49-F238E27FC236}">
                <a16:creationId xmlns:a16="http://schemas.microsoft.com/office/drawing/2014/main" id="{298DEE8D-7F95-4229-A321-FC823005E865}"/>
              </a:ext>
            </a:extLst>
          </p:cNvPr>
          <p:cNvSpPr>
            <a:spLocks noGrp="1"/>
          </p:cNvSpPr>
          <p:nvPr>
            <p:ph type="sldNum" sz="quarter" idx="12"/>
          </p:nvPr>
        </p:nvSpPr>
        <p:spPr/>
        <p:txBody>
          <a:bodyPr/>
          <a:lstStyle>
            <a:lvl1pPr>
              <a:defRPr/>
            </a:lvl1pPr>
          </a:lstStyle>
          <a:p>
            <a:fld id="{A0F2C44E-623D-408B-A125-00EE524DAAE3}" type="slidenum">
              <a:rPr lang="sl-SI" altLang="sl-SI"/>
              <a:pPr/>
              <a:t>‹#›</a:t>
            </a:fld>
            <a:endParaRPr lang="sl-SI" altLang="sl-SI"/>
          </a:p>
        </p:txBody>
      </p:sp>
    </p:spTree>
    <p:extLst>
      <p:ext uri="{BB962C8B-B14F-4D97-AF65-F5344CB8AC3E}">
        <p14:creationId xmlns:p14="http://schemas.microsoft.com/office/powerpoint/2010/main" val="342003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12189E-24F3-4377-9829-BD87631679AB}"/>
              </a:ext>
            </a:extLst>
          </p:cNvPr>
          <p:cNvSpPr>
            <a:spLocks noGrp="1"/>
          </p:cNvSpPr>
          <p:nvPr>
            <p:ph type="dt" sz="half" idx="10"/>
          </p:nvPr>
        </p:nvSpPr>
        <p:spPr/>
        <p:txBody>
          <a:bodyPr/>
          <a:lstStyle>
            <a:lvl1pPr>
              <a:defRPr/>
            </a:lvl1pPr>
          </a:lstStyle>
          <a:p>
            <a:pPr>
              <a:defRPr/>
            </a:pPr>
            <a:fld id="{2015E4C1-5A16-4392-B423-C360BC200810}" type="datetimeFigureOut">
              <a:rPr lang="sl-SI"/>
              <a:pPr>
                <a:defRPr/>
              </a:pPr>
              <a:t>30. 05. 2019</a:t>
            </a:fld>
            <a:endParaRPr lang="sl-SI"/>
          </a:p>
        </p:txBody>
      </p:sp>
      <p:sp>
        <p:nvSpPr>
          <p:cNvPr id="5" name="Footer Placeholder 9">
            <a:extLst>
              <a:ext uri="{FF2B5EF4-FFF2-40B4-BE49-F238E27FC236}">
                <a16:creationId xmlns:a16="http://schemas.microsoft.com/office/drawing/2014/main" id="{8AF97024-CD38-4F8B-9841-6CE6D5F767D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1">
            <a:extLst>
              <a:ext uri="{FF2B5EF4-FFF2-40B4-BE49-F238E27FC236}">
                <a16:creationId xmlns:a16="http://schemas.microsoft.com/office/drawing/2014/main" id="{88FF81CE-79F1-4BA4-A255-673E1B4E9DE3}"/>
              </a:ext>
            </a:extLst>
          </p:cNvPr>
          <p:cNvSpPr>
            <a:spLocks noGrp="1"/>
          </p:cNvSpPr>
          <p:nvPr>
            <p:ph type="sldNum" sz="quarter" idx="12"/>
          </p:nvPr>
        </p:nvSpPr>
        <p:spPr/>
        <p:txBody>
          <a:bodyPr/>
          <a:lstStyle>
            <a:lvl1pPr>
              <a:defRPr/>
            </a:lvl1pPr>
          </a:lstStyle>
          <a:p>
            <a:fld id="{09796419-C9BF-43DB-90F5-9130DDE38C3D}" type="slidenum">
              <a:rPr lang="sl-SI" altLang="sl-SI"/>
              <a:pPr/>
              <a:t>‹#›</a:t>
            </a:fld>
            <a:endParaRPr lang="sl-SI" altLang="sl-SI"/>
          </a:p>
        </p:txBody>
      </p:sp>
    </p:spTree>
    <p:extLst>
      <p:ext uri="{BB962C8B-B14F-4D97-AF65-F5344CB8AC3E}">
        <p14:creationId xmlns:p14="http://schemas.microsoft.com/office/powerpoint/2010/main" val="16291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34100F43-5E94-4681-AB27-6BA0E48ADCE4}"/>
              </a:ext>
            </a:extLst>
          </p:cNvPr>
          <p:cNvSpPr>
            <a:spLocks noGrp="1"/>
          </p:cNvSpPr>
          <p:nvPr>
            <p:ph type="dt" sz="half" idx="10"/>
          </p:nvPr>
        </p:nvSpPr>
        <p:spPr/>
        <p:txBody>
          <a:bodyPr/>
          <a:lstStyle>
            <a:lvl1pPr>
              <a:defRPr/>
            </a:lvl1pPr>
          </a:lstStyle>
          <a:p>
            <a:pPr>
              <a:defRPr/>
            </a:pPr>
            <a:fld id="{E6CCE716-520A-439D-8768-5BC38AB64E2E}" type="datetimeFigureOut">
              <a:rPr lang="sl-SI"/>
              <a:pPr>
                <a:defRPr/>
              </a:pPr>
              <a:t>30. 05. 2019</a:t>
            </a:fld>
            <a:endParaRPr lang="sl-SI"/>
          </a:p>
        </p:txBody>
      </p:sp>
      <p:sp>
        <p:nvSpPr>
          <p:cNvPr id="5" name="Footer Placeholder 9">
            <a:extLst>
              <a:ext uri="{FF2B5EF4-FFF2-40B4-BE49-F238E27FC236}">
                <a16:creationId xmlns:a16="http://schemas.microsoft.com/office/drawing/2014/main" id="{60A82BAA-1879-44B4-9F2C-E7915CB8607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1">
            <a:extLst>
              <a:ext uri="{FF2B5EF4-FFF2-40B4-BE49-F238E27FC236}">
                <a16:creationId xmlns:a16="http://schemas.microsoft.com/office/drawing/2014/main" id="{E786F84C-7AA2-4C32-9C81-352A8B3154BB}"/>
              </a:ext>
            </a:extLst>
          </p:cNvPr>
          <p:cNvSpPr>
            <a:spLocks noGrp="1"/>
          </p:cNvSpPr>
          <p:nvPr>
            <p:ph type="sldNum" sz="quarter" idx="12"/>
          </p:nvPr>
        </p:nvSpPr>
        <p:spPr/>
        <p:txBody>
          <a:bodyPr/>
          <a:lstStyle>
            <a:lvl1pPr>
              <a:defRPr/>
            </a:lvl1pPr>
          </a:lstStyle>
          <a:p>
            <a:fld id="{FFE3CB74-7722-48C6-8032-982B9CFC2198}" type="slidenum">
              <a:rPr lang="sl-SI" altLang="sl-SI"/>
              <a:pPr/>
              <a:t>‹#›</a:t>
            </a:fld>
            <a:endParaRPr lang="sl-SI" altLang="sl-SI"/>
          </a:p>
        </p:txBody>
      </p:sp>
    </p:spTree>
    <p:extLst>
      <p:ext uri="{BB962C8B-B14F-4D97-AF65-F5344CB8AC3E}">
        <p14:creationId xmlns:p14="http://schemas.microsoft.com/office/powerpoint/2010/main" val="275917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B6C1133B-E255-4E3F-A5D5-1A079752C40E}"/>
              </a:ext>
            </a:extLst>
          </p:cNvPr>
          <p:cNvSpPr>
            <a:spLocks noGrp="1"/>
          </p:cNvSpPr>
          <p:nvPr>
            <p:ph type="dt" sz="half" idx="10"/>
          </p:nvPr>
        </p:nvSpPr>
        <p:spPr/>
        <p:txBody>
          <a:bodyPr/>
          <a:lstStyle>
            <a:lvl1pPr>
              <a:defRPr/>
            </a:lvl1pPr>
          </a:lstStyle>
          <a:p>
            <a:pPr>
              <a:defRPr/>
            </a:pPr>
            <a:fld id="{A9CCB100-87D7-4D87-9CEB-03E6DC8A308F}" type="datetimeFigureOut">
              <a:rPr lang="sl-SI"/>
              <a:pPr>
                <a:defRPr/>
              </a:pPr>
              <a:t>30. 05. 2019</a:t>
            </a:fld>
            <a:endParaRPr lang="sl-SI"/>
          </a:p>
        </p:txBody>
      </p:sp>
      <p:sp>
        <p:nvSpPr>
          <p:cNvPr id="5" name="Footer Placeholder 9">
            <a:extLst>
              <a:ext uri="{FF2B5EF4-FFF2-40B4-BE49-F238E27FC236}">
                <a16:creationId xmlns:a16="http://schemas.microsoft.com/office/drawing/2014/main" id="{D9D2C19E-FA73-42C7-9731-B79FB07F755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1">
            <a:extLst>
              <a:ext uri="{FF2B5EF4-FFF2-40B4-BE49-F238E27FC236}">
                <a16:creationId xmlns:a16="http://schemas.microsoft.com/office/drawing/2014/main" id="{B34C3382-1DE4-4739-8094-9D7A2A16F956}"/>
              </a:ext>
            </a:extLst>
          </p:cNvPr>
          <p:cNvSpPr>
            <a:spLocks noGrp="1"/>
          </p:cNvSpPr>
          <p:nvPr>
            <p:ph type="sldNum" sz="quarter" idx="12"/>
          </p:nvPr>
        </p:nvSpPr>
        <p:spPr/>
        <p:txBody>
          <a:bodyPr/>
          <a:lstStyle>
            <a:lvl1pPr>
              <a:defRPr/>
            </a:lvl1pPr>
          </a:lstStyle>
          <a:p>
            <a:fld id="{C74EDBB4-4C04-4455-B717-03AF73960A35}" type="slidenum">
              <a:rPr lang="sl-SI" altLang="sl-SI"/>
              <a:pPr/>
              <a:t>‹#›</a:t>
            </a:fld>
            <a:endParaRPr lang="sl-SI" altLang="sl-SI"/>
          </a:p>
        </p:txBody>
      </p:sp>
    </p:spTree>
    <p:extLst>
      <p:ext uri="{BB962C8B-B14F-4D97-AF65-F5344CB8AC3E}">
        <p14:creationId xmlns:p14="http://schemas.microsoft.com/office/powerpoint/2010/main" val="337146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8F8C8B-5134-4250-B1F7-44D13860A012}"/>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AE08BC80-3F54-4E44-9E93-232A4A6872B2}"/>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066D374A-350D-4F25-9529-EE3B92F8406C}"/>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a:extLst>
              <a:ext uri="{FF2B5EF4-FFF2-40B4-BE49-F238E27FC236}">
                <a16:creationId xmlns:a16="http://schemas.microsoft.com/office/drawing/2014/main" id="{C615B997-341F-4C8A-B3B6-AC553C0D28CA}"/>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31C1F413-6F27-4DBC-A88A-294381364E6B}"/>
              </a:ext>
            </a:extLst>
          </p:cNvPr>
          <p:cNvSpPr>
            <a:spLocks noGrp="1"/>
          </p:cNvSpPr>
          <p:nvPr>
            <p:ph type="dt" sz="half" idx="10"/>
          </p:nvPr>
        </p:nvSpPr>
        <p:spPr/>
        <p:txBody>
          <a:bodyPr/>
          <a:lstStyle>
            <a:lvl1pPr>
              <a:defRPr/>
            </a:lvl1pPr>
            <a:extLst/>
          </a:lstStyle>
          <a:p>
            <a:pPr>
              <a:defRPr/>
            </a:pPr>
            <a:fld id="{3F2A1798-B500-4D87-A00D-B9E27FF1C625}" type="datetimeFigureOut">
              <a:rPr lang="sl-SI"/>
              <a:pPr>
                <a:defRPr/>
              </a:pPr>
              <a:t>30. 05. 2019</a:t>
            </a:fld>
            <a:endParaRPr lang="sl-SI"/>
          </a:p>
        </p:txBody>
      </p:sp>
      <p:sp>
        <p:nvSpPr>
          <p:cNvPr id="9" name="Footer Placeholder 4">
            <a:extLst>
              <a:ext uri="{FF2B5EF4-FFF2-40B4-BE49-F238E27FC236}">
                <a16:creationId xmlns:a16="http://schemas.microsoft.com/office/drawing/2014/main" id="{6BBEF3F5-EEEA-4F3B-B382-50F622A53B4F}"/>
              </a:ext>
            </a:extLst>
          </p:cNvPr>
          <p:cNvSpPr>
            <a:spLocks noGrp="1"/>
          </p:cNvSpPr>
          <p:nvPr>
            <p:ph type="ftr" sz="quarter" idx="11"/>
          </p:nvPr>
        </p:nvSpPr>
        <p:spPr/>
        <p:txBody>
          <a:bodyPr/>
          <a:lstStyle>
            <a:lvl1pPr>
              <a:defRPr/>
            </a:lvl1pPr>
            <a:extLst/>
          </a:lstStyle>
          <a:p>
            <a:pPr>
              <a:defRPr/>
            </a:pPr>
            <a:endParaRPr lang="sl-SI"/>
          </a:p>
        </p:txBody>
      </p:sp>
      <p:sp>
        <p:nvSpPr>
          <p:cNvPr id="10" name="Slide Number Placeholder 5">
            <a:extLst>
              <a:ext uri="{FF2B5EF4-FFF2-40B4-BE49-F238E27FC236}">
                <a16:creationId xmlns:a16="http://schemas.microsoft.com/office/drawing/2014/main" id="{51B713EE-9ECB-4060-A6E1-70D40FC7688F}"/>
              </a:ext>
            </a:extLst>
          </p:cNvPr>
          <p:cNvSpPr>
            <a:spLocks noGrp="1"/>
          </p:cNvSpPr>
          <p:nvPr>
            <p:ph type="sldNum" sz="quarter" idx="12"/>
          </p:nvPr>
        </p:nvSpPr>
        <p:spPr/>
        <p:txBody>
          <a:bodyPr/>
          <a:lstStyle>
            <a:lvl1pPr>
              <a:defRPr/>
            </a:lvl1pPr>
          </a:lstStyle>
          <a:p>
            <a:fld id="{88B6B094-E5BB-4B16-AC4A-D99B86400550}" type="slidenum">
              <a:rPr lang="sl-SI" altLang="sl-SI"/>
              <a:pPr/>
              <a:t>‹#›</a:t>
            </a:fld>
            <a:endParaRPr lang="sl-SI" altLang="sl-SI"/>
          </a:p>
        </p:txBody>
      </p:sp>
    </p:spTree>
    <p:extLst>
      <p:ext uri="{BB962C8B-B14F-4D97-AF65-F5344CB8AC3E}">
        <p14:creationId xmlns:p14="http://schemas.microsoft.com/office/powerpoint/2010/main" val="21667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36EA4CFD-0270-4BC1-BCA3-24BAFEF4A233}"/>
              </a:ext>
            </a:extLst>
          </p:cNvPr>
          <p:cNvSpPr>
            <a:spLocks noGrp="1"/>
          </p:cNvSpPr>
          <p:nvPr>
            <p:ph type="dt" sz="half" idx="10"/>
          </p:nvPr>
        </p:nvSpPr>
        <p:spPr/>
        <p:txBody>
          <a:bodyPr/>
          <a:lstStyle>
            <a:lvl1pPr>
              <a:defRPr/>
            </a:lvl1pPr>
          </a:lstStyle>
          <a:p>
            <a:pPr>
              <a:defRPr/>
            </a:pPr>
            <a:fld id="{B2992BAD-57FB-4BC7-9D67-67B5BF2FC4CE}" type="datetimeFigureOut">
              <a:rPr lang="sl-SI"/>
              <a:pPr>
                <a:defRPr/>
              </a:pPr>
              <a:t>30. 05. 2019</a:t>
            </a:fld>
            <a:endParaRPr lang="sl-SI"/>
          </a:p>
        </p:txBody>
      </p:sp>
      <p:sp>
        <p:nvSpPr>
          <p:cNvPr id="6" name="Footer Placeholder 9">
            <a:extLst>
              <a:ext uri="{FF2B5EF4-FFF2-40B4-BE49-F238E27FC236}">
                <a16:creationId xmlns:a16="http://schemas.microsoft.com/office/drawing/2014/main" id="{1DF6221C-51B0-47AF-8ECD-0E2C69287BA3}"/>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21">
            <a:extLst>
              <a:ext uri="{FF2B5EF4-FFF2-40B4-BE49-F238E27FC236}">
                <a16:creationId xmlns:a16="http://schemas.microsoft.com/office/drawing/2014/main" id="{9D3F4BB3-C1B9-4860-8217-5340BA30F10F}"/>
              </a:ext>
            </a:extLst>
          </p:cNvPr>
          <p:cNvSpPr>
            <a:spLocks noGrp="1"/>
          </p:cNvSpPr>
          <p:nvPr>
            <p:ph type="sldNum" sz="quarter" idx="12"/>
          </p:nvPr>
        </p:nvSpPr>
        <p:spPr/>
        <p:txBody>
          <a:bodyPr/>
          <a:lstStyle>
            <a:lvl1pPr>
              <a:defRPr/>
            </a:lvl1pPr>
          </a:lstStyle>
          <a:p>
            <a:fld id="{38DAC96F-6F03-4D66-8924-13F0FDD4D043}" type="slidenum">
              <a:rPr lang="sl-SI" altLang="sl-SI"/>
              <a:pPr/>
              <a:t>‹#›</a:t>
            </a:fld>
            <a:endParaRPr lang="sl-SI" altLang="sl-SI"/>
          </a:p>
        </p:txBody>
      </p:sp>
    </p:spTree>
    <p:extLst>
      <p:ext uri="{BB962C8B-B14F-4D97-AF65-F5344CB8AC3E}">
        <p14:creationId xmlns:p14="http://schemas.microsoft.com/office/powerpoint/2010/main" val="277457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F5A10E-8002-42F7-987C-7A4F298D8D4C}"/>
              </a:ext>
            </a:extLst>
          </p:cNvPr>
          <p:cNvSpPr>
            <a:spLocks noGrp="1"/>
          </p:cNvSpPr>
          <p:nvPr>
            <p:ph type="dt" sz="half" idx="10"/>
          </p:nvPr>
        </p:nvSpPr>
        <p:spPr/>
        <p:txBody>
          <a:bodyPr/>
          <a:lstStyle>
            <a:lvl1pPr>
              <a:defRPr/>
            </a:lvl1pPr>
            <a:extLst/>
          </a:lstStyle>
          <a:p>
            <a:pPr>
              <a:defRPr/>
            </a:pPr>
            <a:fld id="{32E0F8A4-4ED9-4BFC-B84F-1557297ABA0C}" type="datetimeFigureOut">
              <a:rPr lang="sl-SI"/>
              <a:pPr>
                <a:defRPr/>
              </a:pPr>
              <a:t>30. 05. 2019</a:t>
            </a:fld>
            <a:endParaRPr lang="sl-SI"/>
          </a:p>
        </p:txBody>
      </p:sp>
      <p:sp>
        <p:nvSpPr>
          <p:cNvPr id="8" name="Footer Placeholder 7">
            <a:extLst>
              <a:ext uri="{FF2B5EF4-FFF2-40B4-BE49-F238E27FC236}">
                <a16:creationId xmlns:a16="http://schemas.microsoft.com/office/drawing/2014/main" id="{F883AEA6-02F1-4A09-9DC3-9F73BC320761}"/>
              </a:ext>
            </a:extLst>
          </p:cNvPr>
          <p:cNvSpPr>
            <a:spLocks noGrp="1"/>
          </p:cNvSpPr>
          <p:nvPr>
            <p:ph type="ftr" sz="quarter" idx="11"/>
          </p:nvPr>
        </p:nvSpPr>
        <p:spPr/>
        <p:txBody>
          <a:bodyPr/>
          <a:lstStyle>
            <a:lvl1pPr>
              <a:defRPr/>
            </a:lvl1pPr>
            <a:extLst/>
          </a:lstStyle>
          <a:p>
            <a:pPr>
              <a:defRPr/>
            </a:pPr>
            <a:endParaRPr lang="sl-SI"/>
          </a:p>
        </p:txBody>
      </p:sp>
      <p:sp>
        <p:nvSpPr>
          <p:cNvPr id="9" name="Slide Number Placeholder 8">
            <a:extLst>
              <a:ext uri="{FF2B5EF4-FFF2-40B4-BE49-F238E27FC236}">
                <a16:creationId xmlns:a16="http://schemas.microsoft.com/office/drawing/2014/main" id="{069C143E-BE81-42AA-85B1-0F71075BEE25}"/>
              </a:ext>
            </a:extLst>
          </p:cNvPr>
          <p:cNvSpPr>
            <a:spLocks noGrp="1"/>
          </p:cNvSpPr>
          <p:nvPr>
            <p:ph type="sldNum" sz="quarter" idx="12"/>
          </p:nvPr>
        </p:nvSpPr>
        <p:spPr/>
        <p:txBody>
          <a:bodyPr/>
          <a:lstStyle>
            <a:lvl1pPr>
              <a:defRPr/>
            </a:lvl1pPr>
          </a:lstStyle>
          <a:p>
            <a:fld id="{22BB6A86-7CD2-4BE7-A961-505AC11D912D}" type="slidenum">
              <a:rPr lang="sl-SI" altLang="sl-SI"/>
              <a:pPr/>
              <a:t>‹#›</a:t>
            </a:fld>
            <a:endParaRPr lang="sl-SI" altLang="sl-SI"/>
          </a:p>
        </p:txBody>
      </p:sp>
    </p:spTree>
    <p:extLst>
      <p:ext uri="{BB962C8B-B14F-4D97-AF65-F5344CB8AC3E}">
        <p14:creationId xmlns:p14="http://schemas.microsoft.com/office/powerpoint/2010/main" val="123094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821F2713-AC06-408D-A8BE-D9B22BACB2F3}"/>
              </a:ext>
            </a:extLst>
          </p:cNvPr>
          <p:cNvSpPr>
            <a:spLocks noGrp="1"/>
          </p:cNvSpPr>
          <p:nvPr>
            <p:ph type="dt" sz="half" idx="10"/>
          </p:nvPr>
        </p:nvSpPr>
        <p:spPr/>
        <p:txBody>
          <a:bodyPr/>
          <a:lstStyle>
            <a:lvl1pPr>
              <a:defRPr/>
            </a:lvl1pPr>
          </a:lstStyle>
          <a:p>
            <a:pPr>
              <a:defRPr/>
            </a:pPr>
            <a:fld id="{86CA0D6A-18E6-47BA-8FBF-18ADB7710559}" type="datetimeFigureOut">
              <a:rPr lang="sl-SI"/>
              <a:pPr>
                <a:defRPr/>
              </a:pPr>
              <a:t>30. 05. 2019</a:t>
            </a:fld>
            <a:endParaRPr lang="sl-SI"/>
          </a:p>
        </p:txBody>
      </p:sp>
      <p:sp>
        <p:nvSpPr>
          <p:cNvPr id="4" name="Footer Placeholder 9">
            <a:extLst>
              <a:ext uri="{FF2B5EF4-FFF2-40B4-BE49-F238E27FC236}">
                <a16:creationId xmlns:a16="http://schemas.microsoft.com/office/drawing/2014/main" id="{1C4D6C54-3AC3-464E-985A-231C2F27EE91}"/>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21">
            <a:extLst>
              <a:ext uri="{FF2B5EF4-FFF2-40B4-BE49-F238E27FC236}">
                <a16:creationId xmlns:a16="http://schemas.microsoft.com/office/drawing/2014/main" id="{389E734E-39FE-4C44-AC50-3A0D2677E2A3}"/>
              </a:ext>
            </a:extLst>
          </p:cNvPr>
          <p:cNvSpPr>
            <a:spLocks noGrp="1"/>
          </p:cNvSpPr>
          <p:nvPr>
            <p:ph type="sldNum" sz="quarter" idx="12"/>
          </p:nvPr>
        </p:nvSpPr>
        <p:spPr/>
        <p:txBody>
          <a:bodyPr/>
          <a:lstStyle>
            <a:lvl1pPr>
              <a:defRPr/>
            </a:lvl1pPr>
          </a:lstStyle>
          <a:p>
            <a:fld id="{C843A926-69AF-4598-AC27-2301B4999E9E}" type="slidenum">
              <a:rPr lang="sl-SI" altLang="sl-SI"/>
              <a:pPr/>
              <a:t>‹#›</a:t>
            </a:fld>
            <a:endParaRPr lang="sl-SI" altLang="sl-SI"/>
          </a:p>
        </p:txBody>
      </p:sp>
    </p:spTree>
    <p:extLst>
      <p:ext uri="{BB962C8B-B14F-4D97-AF65-F5344CB8AC3E}">
        <p14:creationId xmlns:p14="http://schemas.microsoft.com/office/powerpoint/2010/main" val="329446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B92169-AC70-497E-A6E2-A1C1B64FD858}"/>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16:creationId xmlns:a16="http://schemas.microsoft.com/office/drawing/2014/main" id="{80C5BC33-1DEC-48A7-B616-A928A4E69E4B}"/>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a:extLst>
              <a:ext uri="{FF2B5EF4-FFF2-40B4-BE49-F238E27FC236}">
                <a16:creationId xmlns:a16="http://schemas.microsoft.com/office/drawing/2014/main" id="{47B09F7A-AC73-4763-9906-72A3FD09A236}"/>
              </a:ext>
            </a:extLst>
          </p:cNvPr>
          <p:cNvSpPr>
            <a:spLocks noGrp="1"/>
          </p:cNvSpPr>
          <p:nvPr>
            <p:ph type="dt" sz="half" idx="10"/>
          </p:nvPr>
        </p:nvSpPr>
        <p:spPr/>
        <p:txBody>
          <a:bodyPr/>
          <a:lstStyle>
            <a:lvl1pPr>
              <a:defRPr/>
            </a:lvl1pPr>
            <a:extLst/>
          </a:lstStyle>
          <a:p>
            <a:pPr>
              <a:defRPr/>
            </a:pPr>
            <a:fld id="{5C615FC7-703F-4A37-8376-DBCB156834EE}" type="datetimeFigureOut">
              <a:rPr lang="sl-SI"/>
              <a:pPr>
                <a:defRPr/>
              </a:pPr>
              <a:t>30. 05. 2019</a:t>
            </a:fld>
            <a:endParaRPr lang="sl-SI"/>
          </a:p>
        </p:txBody>
      </p:sp>
      <p:sp>
        <p:nvSpPr>
          <p:cNvPr id="5" name="Footer Placeholder 2">
            <a:extLst>
              <a:ext uri="{FF2B5EF4-FFF2-40B4-BE49-F238E27FC236}">
                <a16:creationId xmlns:a16="http://schemas.microsoft.com/office/drawing/2014/main" id="{1485A560-63B0-4004-94BF-AA28D8ED1E9B}"/>
              </a:ext>
            </a:extLst>
          </p:cNvPr>
          <p:cNvSpPr>
            <a:spLocks noGrp="1"/>
          </p:cNvSpPr>
          <p:nvPr>
            <p:ph type="ftr" sz="quarter" idx="11"/>
          </p:nvPr>
        </p:nvSpPr>
        <p:spPr/>
        <p:txBody>
          <a:bodyPr/>
          <a:lstStyle>
            <a:lvl1pPr>
              <a:defRPr/>
            </a:lvl1pPr>
            <a:extLst/>
          </a:lstStyle>
          <a:p>
            <a:pPr>
              <a:defRPr/>
            </a:pPr>
            <a:endParaRPr lang="sl-SI"/>
          </a:p>
        </p:txBody>
      </p:sp>
      <p:sp>
        <p:nvSpPr>
          <p:cNvPr id="6" name="Slide Number Placeholder 3">
            <a:extLst>
              <a:ext uri="{FF2B5EF4-FFF2-40B4-BE49-F238E27FC236}">
                <a16:creationId xmlns:a16="http://schemas.microsoft.com/office/drawing/2014/main" id="{E6C17ED0-6E8D-4FF8-A778-AC3D00B2F3FF}"/>
              </a:ext>
            </a:extLst>
          </p:cNvPr>
          <p:cNvSpPr>
            <a:spLocks noGrp="1"/>
          </p:cNvSpPr>
          <p:nvPr>
            <p:ph type="sldNum" sz="quarter" idx="12"/>
          </p:nvPr>
        </p:nvSpPr>
        <p:spPr/>
        <p:txBody>
          <a:bodyPr/>
          <a:lstStyle>
            <a:lvl1pPr>
              <a:defRPr/>
            </a:lvl1pPr>
          </a:lstStyle>
          <a:p>
            <a:fld id="{8A424A58-2A29-450D-B569-0595E9782F80}" type="slidenum">
              <a:rPr lang="sl-SI" altLang="sl-SI"/>
              <a:pPr/>
              <a:t>‹#›</a:t>
            </a:fld>
            <a:endParaRPr lang="sl-SI" altLang="sl-SI"/>
          </a:p>
        </p:txBody>
      </p:sp>
    </p:spTree>
    <p:extLst>
      <p:ext uri="{BB962C8B-B14F-4D97-AF65-F5344CB8AC3E}">
        <p14:creationId xmlns:p14="http://schemas.microsoft.com/office/powerpoint/2010/main" val="287682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AF59A-58FB-4874-B124-3092DFE5ACD8}"/>
              </a:ext>
            </a:extLst>
          </p:cNvPr>
          <p:cNvSpPr>
            <a:spLocks noGrp="1"/>
          </p:cNvSpPr>
          <p:nvPr>
            <p:ph type="dt" sz="half" idx="10"/>
          </p:nvPr>
        </p:nvSpPr>
        <p:spPr/>
        <p:txBody>
          <a:bodyPr/>
          <a:lstStyle>
            <a:lvl1pPr>
              <a:defRPr/>
            </a:lvl1pPr>
            <a:extLst/>
          </a:lstStyle>
          <a:p>
            <a:pPr>
              <a:defRPr/>
            </a:pPr>
            <a:fld id="{5E33F8A8-4685-4202-9284-AF338234C25E}" type="datetimeFigureOut">
              <a:rPr lang="sl-SI"/>
              <a:pPr>
                <a:defRPr/>
              </a:pPr>
              <a:t>30. 05. 2019</a:t>
            </a:fld>
            <a:endParaRPr lang="sl-SI"/>
          </a:p>
        </p:txBody>
      </p:sp>
      <p:sp>
        <p:nvSpPr>
          <p:cNvPr id="6" name="Footer Placeholder 5">
            <a:extLst>
              <a:ext uri="{FF2B5EF4-FFF2-40B4-BE49-F238E27FC236}">
                <a16:creationId xmlns:a16="http://schemas.microsoft.com/office/drawing/2014/main" id="{B282B5B6-FDBF-4320-AC16-6427E4EDF040}"/>
              </a:ext>
            </a:extLst>
          </p:cNvPr>
          <p:cNvSpPr>
            <a:spLocks noGrp="1"/>
          </p:cNvSpPr>
          <p:nvPr>
            <p:ph type="ftr" sz="quarter" idx="11"/>
          </p:nvPr>
        </p:nvSpPr>
        <p:spPr/>
        <p:txBody>
          <a:bodyPr/>
          <a:lstStyle>
            <a:lvl1pPr>
              <a:defRPr/>
            </a:lvl1pPr>
            <a:extLst/>
          </a:lstStyle>
          <a:p>
            <a:pPr>
              <a:defRPr/>
            </a:pPr>
            <a:endParaRPr lang="sl-SI"/>
          </a:p>
        </p:txBody>
      </p:sp>
      <p:sp>
        <p:nvSpPr>
          <p:cNvPr id="7" name="Slide Number Placeholder 6">
            <a:extLst>
              <a:ext uri="{FF2B5EF4-FFF2-40B4-BE49-F238E27FC236}">
                <a16:creationId xmlns:a16="http://schemas.microsoft.com/office/drawing/2014/main" id="{81DBF4BA-41CA-4517-B5A5-3B973869CA74}"/>
              </a:ext>
            </a:extLst>
          </p:cNvPr>
          <p:cNvSpPr>
            <a:spLocks noGrp="1"/>
          </p:cNvSpPr>
          <p:nvPr>
            <p:ph type="sldNum" sz="quarter" idx="12"/>
          </p:nvPr>
        </p:nvSpPr>
        <p:spPr/>
        <p:txBody>
          <a:bodyPr/>
          <a:lstStyle>
            <a:lvl1pPr>
              <a:defRPr/>
            </a:lvl1pPr>
          </a:lstStyle>
          <a:p>
            <a:fld id="{731751D5-79A9-4F15-B069-3D927BB86D9E}" type="slidenum">
              <a:rPr lang="sl-SI" altLang="sl-SI"/>
              <a:pPr/>
              <a:t>‹#›</a:t>
            </a:fld>
            <a:endParaRPr lang="sl-SI" altLang="sl-SI"/>
          </a:p>
        </p:txBody>
      </p:sp>
    </p:spTree>
    <p:extLst>
      <p:ext uri="{BB962C8B-B14F-4D97-AF65-F5344CB8AC3E}">
        <p14:creationId xmlns:p14="http://schemas.microsoft.com/office/powerpoint/2010/main" val="230637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FAADB6-87E1-4100-B29A-C24D08CAEA3F}"/>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a:extLst>
              <a:ext uri="{FF2B5EF4-FFF2-40B4-BE49-F238E27FC236}">
                <a16:creationId xmlns:a16="http://schemas.microsoft.com/office/drawing/2014/main" id="{D2A6FA28-AE8F-4EFA-8192-885FEA6F52E7}"/>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6">
            <a:extLst>
              <a:ext uri="{FF2B5EF4-FFF2-40B4-BE49-F238E27FC236}">
                <a16:creationId xmlns:a16="http://schemas.microsoft.com/office/drawing/2014/main" id="{9DE394BD-D02E-4C39-940E-CF595AB69B59}"/>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4D69A012-00F8-4979-B1C2-E7563E152A8D}"/>
              </a:ext>
            </a:extLst>
          </p:cNvPr>
          <p:cNvSpPr>
            <a:spLocks noGrp="1"/>
          </p:cNvSpPr>
          <p:nvPr>
            <p:ph type="dt" sz="half" idx="10"/>
          </p:nvPr>
        </p:nvSpPr>
        <p:spPr/>
        <p:txBody>
          <a:bodyPr/>
          <a:lstStyle>
            <a:lvl1pPr>
              <a:defRPr/>
            </a:lvl1pPr>
            <a:extLst/>
          </a:lstStyle>
          <a:p>
            <a:pPr>
              <a:defRPr/>
            </a:pPr>
            <a:fld id="{6A87D8D9-748A-4050-B0C3-0D5B80488874}" type="datetimeFigureOut">
              <a:rPr lang="sl-SI"/>
              <a:pPr>
                <a:defRPr/>
              </a:pPr>
              <a:t>30. 05. 2019</a:t>
            </a:fld>
            <a:endParaRPr lang="sl-SI"/>
          </a:p>
        </p:txBody>
      </p:sp>
      <p:sp>
        <p:nvSpPr>
          <p:cNvPr id="9" name="Footer Placeholder 5">
            <a:extLst>
              <a:ext uri="{FF2B5EF4-FFF2-40B4-BE49-F238E27FC236}">
                <a16:creationId xmlns:a16="http://schemas.microsoft.com/office/drawing/2014/main" id="{BD26C0F6-3124-44C4-9DE0-094DA1B16DC8}"/>
              </a:ext>
            </a:extLst>
          </p:cNvPr>
          <p:cNvSpPr>
            <a:spLocks noGrp="1"/>
          </p:cNvSpPr>
          <p:nvPr>
            <p:ph type="ftr" sz="quarter" idx="11"/>
          </p:nvPr>
        </p:nvSpPr>
        <p:spPr/>
        <p:txBody>
          <a:bodyPr/>
          <a:lstStyle>
            <a:lvl1pPr>
              <a:defRPr/>
            </a:lvl1pPr>
            <a:extLst/>
          </a:lstStyle>
          <a:p>
            <a:pPr>
              <a:defRPr/>
            </a:pPr>
            <a:endParaRPr lang="sl-SI"/>
          </a:p>
        </p:txBody>
      </p:sp>
      <p:sp>
        <p:nvSpPr>
          <p:cNvPr id="10" name="Slide Number Placeholder 6">
            <a:extLst>
              <a:ext uri="{FF2B5EF4-FFF2-40B4-BE49-F238E27FC236}">
                <a16:creationId xmlns:a16="http://schemas.microsoft.com/office/drawing/2014/main" id="{609C6344-C836-4D9E-89ED-F917DCDE6601}"/>
              </a:ext>
            </a:extLst>
          </p:cNvPr>
          <p:cNvSpPr>
            <a:spLocks noGrp="1"/>
          </p:cNvSpPr>
          <p:nvPr>
            <p:ph type="sldNum" sz="quarter" idx="12"/>
          </p:nvPr>
        </p:nvSpPr>
        <p:spPr/>
        <p:txBody>
          <a:bodyPr/>
          <a:lstStyle>
            <a:lvl1pPr>
              <a:defRPr/>
            </a:lvl1pPr>
          </a:lstStyle>
          <a:p>
            <a:fld id="{83E9A139-54E5-44B7-B812-5615E3BE0474}" type="slidenum">
              <a:rPr lang="sl-SI" altLang="sl-SI"/>
              <a:pPr/>
              <a:t>‹#›</a:t>
            </a:fld>
            <a:endParaRPr lang="sl-SI" altLang="sl-SI"/>
          </a:p>
        </p:txBody>
      </p:sp>
    </p:spTree>
    <p:extLst>
      <p:ext uri="{BB962C8B-B14F-4D97-AF65-F5344CB8AC3E}">
        <p14:creationId xmlns:p14="http://schemas.microsoft.com/office/powerpoint/2010/main" val="148855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DFD0BDB3-25AA-40F5-8837-9CA54E77A590}"/>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a:extLst>
              <a:ext uri="{FF2B5EF4-FFF2-40B4-BE49-F238E27FC236}">
                <a16:creationId xmlns:a16="http://schemas.microsoft.com/office/drawing/2014/main" id="{E948B3CE-B60B-49F0-B4B7-75CD1D3BEEBD}"/>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a:extLst>
              <a:ext uri="{FF2B5EF4-FFF2-40B4-BE49-F238E27FC236}">
                <a16:creationId xmlns:a16="http://schemas.microsoft.com/office/drawing/2014/main" id="{D4965DCD-FA79-48FF-99CE-31ADFC30D6D0}"/>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F83BEB7C-5A73-417F-8F8C-88A33A2F43E9}"/>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a:extLst>
              <a:ext uri="{FF2B5EF4-FFF2-40B4-BE49-F238E27FC236}">
                <a16:creationId xmlns:a16="http://schemas.microsoft.com/office/drawing/2014/main" id="{865E4E1C-CD6D-43B0-9667-C0BB0561BEDE}"/>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6EBA132E-0EB4-4B1A-99B2-59B76813293D}"/>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24" name="Date Placeholder 23">
            <a:extLst>
              <a:ext uri="{FF2B5EF4-FFF2-40B4-BE49-F238E27FC236}">
                <a16:creationId xmlns:a16="http://schemas.microsoft.com/office/drawing/2014/main" id="{27FE3AE9-C278-4308-AE49-47A6DC6FBA1A}"/>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A2D21044-ACFA-4B13-921F-ED13E5818ADB}" type="datetimeFigureOut">
              <a:rPr lang="sl-SI"/>
              <a:pPr>
                <a:defRPr/>
              </a:pPr>
              <a:t>30. 05. 2019</a:t>
            </a:fld>
            <a:endParaRPr lang="sl-SI"/>
          </a:p>
        </p:txBody>
      </p:sp>
      <p:sp>
        <p:nvSpPr>
          <p:cNvPr id="10" name="Footer Placeholder 9">
            <a:extLst>
              <a:ext uri="{FF2B5EF4-FFF2-40B4-BE49-F238E27FC236}">
                <a16:creationId xmlns:a16="http://schemas.microsoft.com/office/drawing/2014/main" id="{27C370FC-9415-411E-9096-9D8E33B341EA}"/>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sl-SI"/>
          </a:p>
        </p:txBody>
      </p:sp>
      <p:sp>
        <p:nvSpPr>
          <p:cNvPr id="22" name="Slide Number Placeholder 21">
            <a:extLst>
              <a:ext uri="{FF2B5EF4-FFF2-40B4-BE49-F238E27FC236}">
                <a16:creationId xmlns:a16="http://schemas.microsoft.com/office/drawing/2014/main" id="{D71DD83F-C754-4DC0-9D2F-518FCFA704FF}"/>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4FAB00"/>
                </a:solidFill>
                <a:latin typeface="Gill Sans MT" panose="020B0502020104020203" pitchFamily="34" charset="-18"/>
              </a:defRPr>
            </a:lvl1pPr>
          </a:lstStyle>
          <a:p>
            <a:fld id="{58F6B527-815C-49CE-8D48-616EB0DDAC76}" type="slidenum">
              <a:rPr lang="sl-SI" altLang="sl-SI"/>
              <a:pPr/>
              <a:t>‹#›</a:t>
            </a:fld>
            <a:endParaRPr lang="sl-SI" altLang="sl-SI"/>
          </a:p>
        </p:txBody>
      </p:sp>
      <p:sp>
        <p:nvSpPr>
          <p:cNvPr id="15" name="Rectangle 14">
            <a:extLst>
              <a:ext uri="{FF2B5EF4-FFF2-40B4-BE49-F238E27FC236}">
                <a16:creationId xmlns:a16="http://schemas.microsoft.com/office/drawing/2014/main" id="{BF953319-4834-4AE4-B3E7-4E4F7B643800}"/>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3" r:id="rId2"/>
    <p:sldLayoutId id="2147483769" r:id="rId3"/>
    <p:sldLayoutId id="2147483764" r:id="rId4"/>
    <p:sldLayoutId id="2147483770" r:id="rId5"/>
    <p:sldLayoutId id="2147483765" r:id="rId6"/>
    <p:sldLayoutId id="2147483771" r:id="rId7"/>
    <p:sldLayoutId id="2147483772" r:id="rId8"/>
    <p:sldLayoutId id="2147483773" r:id="rId9"/>
    <p:sldLayoutId id="2147483766" r:id="rId10"/>
    <p:sldLayoutId id="2147483767" r:id="rId11"/>
  </p:sldLayoutIdLst>
  <p:txStyles>
    <p:titleStyle>
      <a:lvl1pPr algn="l" rtl="0" eaLnBrk="0" fontAlgn="base" hangingPunct="0">
        <a:spcBef>
          <a:spcPct val="0"/>
        </a:spcBef>
        <a:spcAft>
          <a:spcPct val="0"/>
        </a:spcAft>
        <a:defRPr sz="4300" kern="1200">
          <a:solidFill>
            <a:srgbClr val="C3FFEC"/>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3FFEC"/>
          </a:solidFill>
          <a:latin typeface="Gill Sans MT"/>
        </a:defRPr>
      </a:lvl2pPr>
      <a:lvl3pPr algn="l" rtl="0" eaLnBrk="0" fontAlgn="base" hangingPunct="0">
        <a:spcBef>
          <a:spcPct val="0"/>
        </a:spcBef>
        <a:spcAft>
          <a:spcPct val="0"/>
        </a:spcAft>
        <a:defRPr sz="4300">
          <a:solidFill>
            <a:srgbClr val="C3FFEC"/>
          </a:solidFill>
          <a:latin typeface="Gill Sans MT"/>
        </a:defRPr>
      </a:lvl3pPr>
      <a:lvl4pPr algn="l" rtl="0" eaLnBrk="0" fontAlgn="base" hangingPunct="0">
        <a:spcBef>
          <a:spcPct val="0"/>
        </a:spcBef>
        <a:spcAft>
          <a:spcPct val="0"/>
        </a:spcAft>
        <a:defRPr sz="4300">
          <a:solidFill>
            <a:srgbClr val="C3FFEC"/>
          </a:solidFill>
          <a:latin typeface="Gill Sans MT"/>
        </a:defRPr>
      </a:lvl4pPr>
      <a:lvl5pPr algn="l" rtl="0" eaLnBrk="0" fontAlgn="base" hangingPunct="0">
        <a:spcBef>
          <a:spcPct val="0"/>
        </a:spcBef>
        <a:spcAft>
          <a:spcPct val="0"/>
        </a:spcAft>
        <a:defRPr sz="4300">
          <a:solidFill>
            <a:srgbClr val="C3FFEC"/>
          </a:solidFill>
          <a:latin typeface="Gill Sans MT"/>
        </a:defRPr>
      </a:lvl5pPr>
      <a:lvl6pPr marL="457200" algn="l" rtl="0" fontAlgn="base">
        <a:spcBef>
          <a:spcPct val="0"/>
        </a:spcBef>
        <a:spcAft>
          <a:spcPct val="0"/>
        </a:spcAft>
        <a:defRPr sz="4300">
          <a:solidFill>
            <a:srgbClr val="C3FFEC"/>
          </a:solidFill>
          <a:latin typeface="Gill Sans MT"/>
        </a:defRPr>
      </a:lvl6pPr>
      <a:lvl7pPr marL="914400" algn="l" rtl="0" fontAlgn="base">
        <a:spcBef>
          <a:spcPct val="0"/>
        </a:spcBef>
        <a:spcAft>
          <a:spcPct val="0"/>
        </a:spcAft>
        <a:defRPr sz="4300">
          <a:solidFill>
            <a:srgbClr val="C3FFEC"/>
          </a:solidFill>
          <a:latin typeface="Gill Sans MT"/>
        </a:defRPr>
      </a:lvl7pPr>
      <a:lvl8pPr marL="1371600" algn="l" rtl="0" fontAlgn="base">
        <a:spcBef>
          <a:spcPct val="0"/>
        </a:spcBef>
        <a:spcAft>
          <a:spcPct val="0"/>
        </a:spcAft>
        <a:defRPr sz="4300">
          <a:solidFill>
            <a:srgbClr val="C3FFEC"/>
          </a:solidFill>
          <a:latin typeface="Gill Sans MT"/>
        </a:defRPr>
      </a:lvl8pPr>
      <a:lvl9pPr marL="1828800" algn="l" rtl="0" fontAlgn="base">
        <a:spcBef>
          <a:spcPct val="0"/>
        </a:spcBef>
        <a:spcAft>
          <a:spcPct val="0"/>
        </a:spcAft>
        <a:defRPr sz="4300">
          <a:solidFill>
            <a:srgbClr val="C3FFEC"/>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00B100"/>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9FEDE0"/>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whosdatedwho.com/what/publicity_view.asp?RD=000037501m"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AA01-D331-4C48-8156-20ED2070FF96}"/>
              </a:ext>
            </a:extLst>
          </p:cNvPr>
          <p:cNvSpPr>
            <a:spLocks noGrp="1"/>
          </p:cNvSpPr>
          <p:nvPr>
            <p:ph type="ctrTitle"/>
          </p:nvPr>
        </p:nvSpPr>
        <p:spPr>
          <a:xfrm>
            <a:off x="1428728" y="785794"/>
            <a:ext cx="7406640" cy="147218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sl-SI" sz="4800" b="1" u="sng" spc="50" dirty="0">
                <a:ln w="11430"/>
                <a:solidFill>
                  <a:schemeClr val="accent6">
                    <a:lumMod val="50000"/>
                  </a:schemeClr>
                </a:solidFill>
                <a:effectLst>
                  <a:outerShdw blurRad="76200" dist="50800" dir="5400000" algn="tl" rotWithShape="0">
                    <a:srgbClr val="000000">
                      <a:alpha val="65000"/>
                    </a:srgbClr>
                  </a:outerShdw>
                </a:effectLst>
                <a:latin typeface="Cambria" pitchFamily="18" charset="0"/>
              </a:rPr>
              <a:t>Brad Pitt</a:t>
            </a:r>
          </a:p>
        </p:txBody>
      </p:sp>
      <p:sp>
        <p:nvSpPr>
          <p:cNvPr id="3" name="Subtitle 2">
            <a:extLst>
              <a:ext uri="{FF2B5EF4-FFF2-40B4-BE49-F238E27FC236}">
                <a16:creationId xmlns:a16="http://schemas.microsoft.com/office/drawing/2014/main" id="{9B2834C1-286C-4FCF-9B8B-0463FD54E5AB}"/>
              </a:ext>
            </a:extLst>
          </p:cNvPr>
          <p:cNvSpPr>
            <a:spLocks noGrp="1"/>
          </p:cNvSpPr>
          <p:nvPr>
            <p:ph type="subTitle" idx="1"/>
          </p:nvPr>
        </p:nvSpPr>
        <p:spPr>
          <a:xfrm>
            <a:off x="1428728" y="2428868"/>
            <a:ext cx="7406640" cy="1752600"/>
          </a:xfrm>
          <a:ln>
            <a:miter lim="800000"/>
            <a:headEnd/>
            <a:tailEnd/>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buFont typeface="Wingdings 2"/>
              <a:buNone/>
              <a:defRPr/>
            </a:pPr>
            <a:r>
              <a:rPr lang="sl-SI" sz="2400" b="1" spc="50">
                <a:ln w="11430"/>
                <a:solidFill>
                  <a:schemeClr val="accent6">
                    <a:lumMod val="50000"/>
                  </a:schemeClr>
                </a:solidFill>
                <a:effectLst>
                  <a:outerShdw blurRad="76200" dist="50800" dir="5400000" algn="tl" rotWithShape="0">
                    <a:srgbClr val="000000">
                      <a:alpha val="65000"/>
                    </a:srgbClr>
                  </a:outerShdw>
                </a:effectLst>
                <a:latin typeface="Cambria" pitchFamily="18" charset="0"/>
              </a:rPr>
              <a:t> </a:t>
            </a:r>
            <a:endParaRPr lang="sl-SI" sz="2400" b="1" spc="50" dirty="0">
              <a:ln w="11430"/>
              <a:solidFill>
                <a:schemeClr val="accent6">
                  <a:lumMod val="50000"/>
                </a:schemeClr>
              </a:solidFill>
              <a:effectLst>
                <a:outerShdw blurRad="76200" dist="50800" dir="5400000" algn="tl" rotWithShape="0">
                  <a:srgbClr val="000000">
                    <a:alpha val="65000"/>
                  </a:srgbClr>
                </a:outerShdw>
              </a:effectLst>
              <a:latin typeface="Cambria" pitchFamily="18" charset="0"/>
            </a:endParaRPr>
          </a:p>
        </p:txBody>
      </p:sp>
      <p:sp>
        <p:nvSpPr>
          <p:cNvPr id="4" name="5-Point Star 3">
            <a:extLst>
              <a:ext uri="{FF2B5EF4-FFF2-40B4-BE49-F238E27FC236}">
                <a16:creationId xmlns:a16="http://schemas.microsoft.com/office/drawing/2014/main" id="{FE0DAFFF-A740-4825-AD33-CA46665B7F01}"/>
              </a:ext>
            </a:extLst>
          </p:cNvPr>
          <p:cNvSpPr/>
          <p:nvPr/>
        </p:nvSpPr>
        <p:spPr>
          <a:xfrm>
            <a:off x="6500813" y="1428750"/>
            <a:ext cx="214312" cy="214313"/>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
        <p:nvSpPr>
          <p:cNvPr id="5" name="5-Point Star 4">
            <a:extLst>
              <a:ext uri="{FF2B5EF4-FFF2-40B4-BE49-F238E27FC236}">
                <a16:creationId xmlns:a16="http://schemas.microsoft.com/office/drawing/2014/main" id="{531C3D9F-F8C4-40B7-81CB-355BB83999B4}"/>
              </a:ext>
            </a:extLst>
          </p:cNvPr>
          <p:cNvSpPr/>
          <p:nvPr/>
        </p:nvSpPr>
        <p:spPr>
          <a:xfrm>
            <a:off x="6286500" y="3000375"/>
            <a:ext cx="214313" cy="214313"/>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
        <p:nvSpPr>
          <p:cNvPr id="6" name="5-Point Star 5">
            <a:extLst>
              <a:ext uri="{FF2B5EF4-FFF2-40B4-BE49-F238E27FC236}">
                <a16:creationId xmlns:a16="http://schemas.microsoft.com/office/drawing/2014/main" id="{DDFE42DB-AC29-47CB-8835-5FFE556A6469}"/>
              </a:ext>
            </a:extLst>
          </p:cNvPr>
          <p:cNvSpPr/>
          <p:nvPr/>
        </p:nvSpPr>
        <p:spPr>
          <a:xfrm>
            <a:off x="3286125" y="2000250"/>
            <a:ext cx="214313" cy="214313"/>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8C9BEDA5-DE90-4C72-A292-4C0A78103699}"/>
              </a:ext>
            </a:extLst>
          </p:cNvPr>
          <p:cNvSpPr>
            <a:spLocks noGrp="1"/>
          </p:cNvSpPr>
          <p:nvPr>
            <p:ph idx="1"/>
          </p:nvPr>
        </p:nvSpPr>
        <p:spPr>
          <a:xfrm>
            <a:off x="1357313" y="428625"/>
            <a:ext cx="7577137" cy="5819775"/>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Brad Pitt is a famouse Holiwood actor and producer. He has acted in many films and TV series, and for his work has been olso nominated for Golden globe and for Academy award prize.</a:t>
            </a:r>
          </a:p>
        </p:txBody>
      </p:sp>
      <p:pic>
        <p:nvPicPr>
          <p:cNvPr id="9220" name="Picture 4" descr="http://www.examiner.com/images/blog/wysiwyg/image/brad_pitt(10).jpg">
            <a:extLst>
              <a:ext uri="{FF2B5EF4-FFF2-40B4-BE49-F238E27FC236}">
                <a16:creationId xmlns:a16="http://schemas.microsoft.com/office/drawing/2014/main" id="{2A8D3CBC-CFAB-4EB0-B262-92C2320F64BD}"/>
              </a:ext>
            </a:extLst>
          </p:cNvPr>
          <p:cNvPicPr>
            <a:picLocks noChangeAspect="1" noChangeArrowheads="1"/>
          </p:cNvPicPr>
          <p:nvPr/>
        </p:nvPicPr>
        <p:blipFill>
          <a:blip r:embed="rId2" cstate="print"/>
          <a:srcRect/>
          <a:stretch>
            <a:fillRect/>
          </a:stretch>
        </p:blipFill>
        <p:spPr bwMode="auto">
          <a:xfrm>
            <a:off x="3143240" y="2262178"/>
            <a:ext cx="1428740" cy="1904987"/>
          </a:xfrm>
          <a:prstGeom prst="rect">
            <a:avLst/>
          </a:prstGeom>
          <a:noFill/>
          <a:effectLst>
            <a:glow rad="101600">
              <a:schemeClr val="accent3">
                <a:satMod val="175000"/>
                <a:alpha val="40000"/>
              </a:schemeClr>
            </a:glow>
          </a:effectLst>
        </p:spPr>
      </p:pic>
      <p:pic>
        <p:nvPicPr>
          <p:cNvPr id="9222" name="Picture 6" descr="http://cinemacomrapadura.com.br/imagens/2009/10/brad_pitt_04.jpg">
            <a:extLst>
              <a:ext uri="{FF2B5EF4-FFF2-40B4-BE49-F238E27FC236}">
                <a16:creationId xmlns:a16="http://schemas.microsoft.com/office/drawing/2014/main" id="{339D3E12-34B2-4BF4-951A-22BBCFCD5FBD}"/>
              </a:ext>
            </a:extLst>
          </p:cNvPr>
          <p:cNvPicPr>
            <a:picLocks noChangeAspect="1" noChangeArrowheads="1"/>
          </p:cNvPicPr>
          <p:nvPr/>
        </p:nvPicPr>
        <p:blipFill>
          <a:blip r:embed="rId3" cstate="print"/>
          <a:srcRect/>
          <a:stretch>
            <a:fillRect/>
          </a:stretch>
        </p:blipFill>
        <p:spPr bwMode="auto">
          <a:xfrm>
            <a:off x="5500694" y="2214554"/>
            <a:ext cx="1357322" cy="1698097"/>
          </a:xfrm>
          <a:prstGeom prst="rect">
            <a:avLst/>
          </a:prstGeom>
          <a:noFill/>
          <a:effectLst>
            <a:glow rad="101600">
              <a:schemeClr val="accent3">
                <a:satMod val="175000"/>
                <a:alpha val="40000"/>
              </a:schemeClr>
            </a:glow>
          </a:effectLst>
        </p:spPr>
      </p:pic>
      <p:pic>
        <p:nvPicPr>
          <p:cNvPr id="9224" name="Picture 8" descr="http://bradpitt-information.com/wp-content/uploads/2009/03/brad-pitt-frontpage.jpg">
            <a:extLst>
              <a:ext uri="{FF2B5EF4-FFF2-40B4-BE49-F238E27FC236}">
                <a16:creationId xmlns:a16="http://schemas.microsoft.com/office/drawing/2014/main" id="{541658BA-924C-4496-83B3-02D8A328B70C}"/>
              </a:ext>
            </a:extLst>
          </p:cNvPr>
          <p:cNvPicPr>
            <a:picLocks noChangeAspect="1" noChangeArrowheads="1"/>
          </p:cNvPicPr>
          <p:nvPr/>
        </p:nvPicPr>
        <p:blipFill>
          <a:blip r:embed="rId4" cstate="print"/>
          <a:srcRect/>
          <a:stretch>
            <a:fillRect/>
          </a:stretch>
        </p:blipFill>
        <p:spPr bwMode="auto">
          <a:xfrm>
            <a:off x="4286248" y="2762218"/>
            <a:ext cx="1428760" cy="1905013"/>
          </a:xfrm>
          <a:prstGeom prst="rect">
            <a:avLst/>
          </a:prstGeom>
          <a:noFill/>
          <a:effectLst>
            <a:glow rad="101600">
              <a:schemeClr val="accent3">
                <a:satMod val="175000"/>
                <a:alpha val="40000"/>
              </a:schemeClr>
            </a:glo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2000"/>
                                        <p:tgtEl>
                                          <p:spTgt spid="9220"/>
                                        </p:tgtEl>
                                      </p:cBhvr>
                                    </p:animEffect>
                                  </p:childTnLst>
                                </p:cTn>
                              </p:par>
                              <p:par>
                                <p:cTn id="11" presetID="10"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2000"/>
                                        <p:tgtEl>
                                          <p:spTgt spid="9222"/>
                                        </p:tgtEl>
                                      </p:cBhvr>
                                    </p:animEffect>
                                  </p:childTnLst>
                                </p:cTn>
                              </p:par>
                              <p:par>
                                <p:cTn id="14" presetID="10" presetClass="entr" presetSubtype="0" fill="hold"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F9258-0510-4E04-8C61-9BC538365D19}"/>
              </a:ext>
            </a:extLst>
          </p:cNvPr>
          <p:cNvSpPr>
            <a:spLocks noGrp="1"/>
          </p:cNvSpPr>
          <p:nvPr>
            <p:ph idx="1"/>
          </p:nvPr>
        </p:nvSpPr>
        <p:spPr>
          <a:xfrm>
            <a:off x="1428750" y="357188"/>
            <a:ext cx="7505700" cy="5891212"/>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Brad</a:t>
            </a:r>
            <a:r>
              <a:rPr lang="sl-SI" sz="1600" dirty="0">
                <a:effectLst>
                  <a:outerShdw blurRad="38100" dist="38100" dir="2700000" algn="tl">
                    <a:srgbClr val="000000">
                      <a:alpha val="43137"/>
                    </a:srgbClr>
                  </a:outerShdw>
                </a:effectLst>
                <a:latin typeface="Cambria" pitchFamily="18" charset="0"/>
              </a:rPr>
              <a:t> </a:t>
            </a: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Pitt was born in Oklahoma in 1963. He has olso had a younger brother and a sister. Soon after he was born his familly moved house in Missouri. There he went to high school and he olso played golf and tennis.</a:t>
            </a:r>
          </a:p>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In 1982 after high school he was going to Missoury university, where he wanted to study journalism. But in 1985, two weeks before he ended university he went to Los Angeles, where he started to study the act.</a:t>
            </a:r>
          </a:p>
        </p:txBody>
      </p:sp>
      <p:pic>
        <p:nvPicPr>
          <p:cNvPr id="26626" name="Picture 2" descr="http://www.babble.com/CS/blogs/famecrawler/2008/06/16-22/brad-pitt-child.jpg">
            <a:extLst>
              <a:ext uri="{FF2B5EF4-FFF2-40B4-BE49-F238E27FC236}">
                <a16:creationId xmlns:a16="http://schemas.microsoft.com/office/drawing/2014/main" id="{5987D52E-6419-4AFA-BEAD-CEE045E604E9}"/>
              </a:ext>
            </a:extLst>
          </p:cNvPr>
          <p:cNvPicPr>
            <a:picLocks noChangeAspect="1" noChangeArrowheads="1"/>
          </p:cNvPicPr>
          <p:nvPr/>
        </p:nvPicPr>
        <p:blipFill>
          <a:blip r:embed="rId2" cstate="print"/>
          <a:srcRect/>
          <a:stretch>
            <a:fillRect/>
          </a:stretch>
        </p:blipFill>
        <p:spPr bwMode="auto">
          <a:xfrm>
            <a:off x="2928926" y="3286124"/>
            <a:ext cx="2857520" cy="1571637"/>
          </a:xfrm>
          <a:prstGeom prst="rect">
            <a:avLst/>
          </a:prstGeom>
          <a:noFill/>
          <a:effectLst>
            <a:glow rad="101600">
              <a:schemeClr val="accent3">
                <a:satMod val="175000"/>
                <a:alpha val="40000"/>
              </a:schemeClr>
            </a:glow>
          </a:effectLst>
        </p:spPr>
      </p:pic>
      <p:pic>
        <p:nvPicPr>
          <p:cNvPr id="26628" name="Picture 4" descr="http://img.listal.com/image/5864/600full-brad-pitt.jpg">
            <a:extLst>
              <a:ext uri="{FF2B5EF4-FFF2-40B4-BE49-F238E27FC236}">
                <a16:creationId xmlns:a16="http://schemas.microsoft.com/office/drawing/2014/main" id="{CC691324-DAC5-45C0-BE97-11BAEF90692D}"/>
              </a:ext>
            </a:extLst>
          </p:cNvPr>
          <p:cNvPicPr>
            <a:picLocks noChangeAspect="1" noChangeArrowheads="1"/>
          </p:cNvPicPr>
          <p:nvPr/>
        </p:nvPicPr>
        <p:blipFill>
          <a:blip r:embed="rId3" cstate="print"/>
          <a:srcRect/>
          <a:stretch>
            <a:fillRect/>
          </a:stretch>
        </p:blipFill>
        <p:spPr bwMode="auto">
          <a:xfrm rot="329051">
            <a:off x="5672021" y="3067692"/>
            <a:ext cx="1551646" cy="2164695"/>
          </a:xfrm>
          <a:prstGeom prst="rect">
            <a:avLst/>
          </a:prstGeom>
          <a:noFill/>
          <a:effectLst>
            <a:glow rad="101600">
              <a:schemeClr val="accent3">
                <a:satMod val="175000"/>
                <a:alpha val="40000"/>
              </a:schemeClr>
            </a:glo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626"/>
                                        </p:tgtEl>
                                        <p:attrNameLst>
                                          <p:attrName>style.visibility</p:attrName>
                                        </p:attrNameLst>
                                      </p:cBhvr>
                                      <p:to>
                                        <p:strVal val="visible"/>
                                      </p:to>
                                    </p:set>
                                    <p:animEffect transition="in" filter="fade">
                                      <p:cBhvr>
                                        <p:cTn id="13" dur="2000"/>
                                        <p:tgtEl>
                                          <p:spTgt spid="26626"/>
                                        </p:tgtEl>
                                      </p:cBhvr>
                                    </p:animEffect>
                                  </p:childTnLst>
                                </p:cTn>
                              </p:par>
                              <p:par>
                                <p:cTn id="14" presetID="10" presetClass="entr" presetSubtype="0" fill="hold" nodeType="with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fade">
                                      <p:cBhvr>
                                        <p:cTn id="16"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09D02-87DA-4E16-A6B5-93A146B535B1}"/>
              </a:ext>
            </a:extLst>
          </p:cNvPr>
          <p:cNvSpPr>
            <a:spLocks noGrp="1"/>
          </p:cNvSpPr>
          <p:nvPr>
            <p:ph idx="1"/>
          </p:nvPr>
        </p:nvSpPr>
        <p:spPr>
          <a:xfrm>
            <a:off x="1428750" y="357188"/>
            <a:ext cx="7505700" cy="5891212"/>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When he was in L.A. he had to pay study, so he worked as a driver and he olso wore a chicken costum, for one company.</a:t>
            </a:r>
          </a:p>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When he lived in L.A. he met Roy London, who was a teacher for the act. He descovered his talent and soon Brad apeard in TV series. In 1987 saw him film directors, and in the same year he acted in his first movie.</a:t>
            </a:r>
          </a:p>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In 1994 he became  one of the most famouse actor on the world. A few years later he got olso MTV movie prize, and in 1995 he was nominated for the oscars.</a:t>
            </a:r>
          </a:p>
        </p:txBody>
      </p:sp>
      <p:pic>
        <p:nvPicPr>
          <p:cNvPr id="25602" name="Picture 2" descr="http://pics.blameitonthevoices.com/022009/25.brad_pitt.jpg">
            <a:extLst>
              <a:ext uri="{FF2B5EF4-FFF2-40B4-BE49-F238E27FC236}">
                <a16:creationId xmlns:a16="http://schemas.microsoft.com/office/drawing/2014/main" id="{FB89D776-8765-404D-B567-9E29AC171DC7}"/>
              </a:ext>
            </a:extLst>
          </p:cNvPr>
          <p:cNvPicPr>
            <a:picLocks noChangeAspect="1" noChangeArrowheads="1"/>
          </p:cNvPicPr>
          <p:nvPr/>
        </p:nvPicPr>
        <p:blipFill>
          <a:blip r:embed="rId2" cstate="print"/>
          <a:srcRect/>
          <a:stretch>
            <a:fillRect/>
          </a:stretch>
        </p:blipFill>
        <p:spPr bwMode="auto">
          <a:xfrm>
            <a:off x="2928926" y="3714752"/>
            <a:ext cx="1500198" cy="1753357"/>
          </a:xfrm>
          <a:prstGeom prst="rect">
            <a:avLst/>
          </a:prstGeom>
          <a:noFill/>
          <a:effectLst>
            <a:glow rad="101600">
              <a:schemeClr val="accent3">
                <a:satMod val="175000"/>
                <a:alpha val="40000"/>
              </a:schemeClr>
            </a:glow>
          </a:effectLst>
        </p:spPr>
      </p:pic>
      <p:pic>
        <p:nvPicPr>
          <p:cNvPr id="25604" name="Picture 4" descr="http://bradpitt-information.com/wp-content/uploads/2009/03/brad-pitt-young4.jpg">
            <a:extLst>
              <a:ext uri="{FF2B5EF4-FFF2-40B4-BE49-F238E27FC236}">
                <a16:creationId xmlns:a16="http://schemas.microsoft.com/office/drawing/2014/main" id="{82D4DB2D-75C6-41C2-B9FF-DC88F442B6C8}"/>
              </a:ext>
            </a:extLst>
          </p:cNvPr>
          <p:cNvPicPr>
            <a:picLocks noChangeAspect="1" noChangeArrowheads="1"/>
          </p:cNvPicPr>
          <p:nvPr/>
        </p:nvPicPr>
        <p:blipFill>
          <a:blip r:embed="rId3" cstate="print"/>
          <a:srcRect/>
          <a:stretch>
            <a:fillRect/>
          </a:stretch>
        </p:blipFill>
        <p:spPr bwMode="auto">
          <a:xfrm>
            <a:off x="5429256" y="3571876"/>
            <a:ext cx="1244388" cy="1666848"/>
          </a:xfrm>
          <a:prstGeom prst="rect">
            <a:avLst/>
          </a:prstGeom>
          <a:noFill/>
          <a:effectLst>
            <a:glow rad="101600">
              <a:schemeClr val="accent3">
                <a:satMod val="175000"/>
                <a:alpha val="40000"/>
              </a:schemeClr>
            </a:glow>
          </a:effectLst>
        </p:spPr>
      </p:pic>
      <p:pic>
        <p:nvPicPr>
          <p:cNvPr id="25606" name="Picture 6" descr="http://www.wildsound-filmmaking-feedback-events.com/images/brad_pitt_young.jpg">
            <a:extLst>
              <a:ext uri="{FF2B5EF4-FFF2-40B4-BE49-F238E27FC236}">
                <a16:creationId xmlns:a16="http://schemas.microsoft.com/office/drawing/2014/main" id="{11C84FC0-FDEC-42F8-9203-B33780F104A1}"/>
              </a:ext>
            </a:extLst>
          </p:cNvPr>
          <p:cNvPicPr>
            <a:picLocks noChangeAspect="1" noChangeArrowheads="1"/>
          </p:cNvPicPr>
          <p:nvPr/>
        </p:nvPicPr>
        <p:blipFill>
          <a:blip r:embed="rId4" cstate="print"/>
          <a:srcRect/>
          <a:stretch>
            <a:fillRect/>
          </a:stretch>
        </p:blipFill>
        <p:spPr bwMode="auto">
          <a:xfrm>
            <a:off x="4143372" y="4000504"/>
            <a:ext cx="1622412" cy="2000234"/>
          </a:xfrm>
          <a:prstGeom prst="rect">
            <a:avLst/>
          </a:prstGeom>
          <a:noFill/>
          <a:effectLst>
            <a:glow rad="101600">
              <a:schemeClr val="accent3">
                <a:satMod val="175000"/>
                <a:alpha val="40000"/>
              </a:schemeClr>
            </a:glo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fade">
                                      <p:cBhvr>
                                        <p:cTn id="16" dur="2000"/>
                                        <p:tgtEl>
                                          <p:spTgt spid="25602"/>
                                        </p:tgtEl>
                                      </p:cBhvr>
                                    </p:animEffect>
                                  </p:childTnLst>
                                </p:cTn>
                              </p:par>
                              <p:par>
                                <p:cTn id="17" presetID="10" presetClass="entr" presetSubtype="0" fill="hold" nodeType="with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fade">
                                      <p:cBhvr>
                                        <p:cTn id="19" dur="2000"/>
                                        <p:tgtEl>
                                          <p:spTgt spid="25604"/>
                                        </p:tgtEl>
                                      </p:cBhvr>
                                    </p:animEffect>
                                  </p:childTnLst>
                                </p:cTn>
                              </p:par>
                              <p:par>
                                <p:cTn id="20" presetID="10" presetClass="entr" presetSubtype="0" fill="hold" nodeType="with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fade">
                                      <p:cBhvr>
                                        <p:cTn id="22" dur="2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E9282-5B76-4351-BE58-3A06784CFC83}"/>
              </a:ext>
            </a:extLst>
          </p:cNvPr>
          <p:cNvSpPr>
            <a:spLocks noGrp="1"/>
          </p:cNvSpPr>
          <p:nvPr>
            <p:ph idx="1"/>
          </p:nvPr>
        </p:nvSpPr>
        <p:spPr>
          <a:xfrm>
            <a:off x="1357313" y="357188"/>
            <a:ext cx="7577137" cy="5891212"/>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In 1998 he met Jenifer Aniston on the set of one TV seria, and over two years they got married. Their wadding was one of the most expencive ever, but over five years they divorced.</a:t>
            </a:r>
          </a:p>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In 2005 Bradmet Angelina Jolie on the set of film Mr. and Mrs. Smith. They fell in love and in 2006 they got their first baby. Today they have six children.</a:t>
            </a:r>
          </a:p>
        </p:txBody>
      </p:sp>
      <p:pic>
        <p:nvPicPr>
          <p:cNvPr id="12291" name="Picture 2" descr="http://www.topnews.in/files/Brad%20Pitt-%20Angelina%20Jolie.jpg">
            <a:extLst>
              <a:ext uri="{FF2B5EF4-FFF2-40B4-BE49-F238E27FC236}">
                <a16:creationId xmlns:a16="http://schemas.microsoft.com/office/drawing/2014/main" id="{E8FD4648-13EF-45A8-B0A9-E384329F4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3500438"/>
            <a:ext cx="22383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judyhalone.com/wp-content/uploads/2009/06/jennifer-aniston-and-brad-pitt2.jpg">
            <a:extLst>
              <a:ext uri="{FF2B5EF4-FFF2-40B4-BE49-F238E27FC236}">
                <a16:creationId xmlns:a16="http://schemas.microsoft.com/office/drawing/2014/main" id="{49411401-BD14-42D1-BE4D-0EF5F435D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3500438"/>
            <a:ext cx="20002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inus 5">
            <a:extLst>
              <a:ext uri="{FF2B5EF4-FFF2-40B4-BE49-F238E27FC236}">
                <a16:creationId xmlns:a16="http://schemas.microsoft.com/office/drawing/2014/main" id="{019435B6-DEB1-4E17-9B52-FA8DA28B4618}"/>
              </a:ext>
            </a:extLst>
          </p:cNvPr>
          <p:cNvSpPr/>
          <p:nvPr/>
        </p:nvSpPr>
        <p:spPr>
          <a:xfrm rot="19302503">
            <a:off x="2294012" y="4258512"/>
            <a:ext cx="3214710" cy="219703"/>
          </a:xfrm>
          <a:prstGeom prst="mathMinu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sl-SI"/>
          </a:p>
        </p:txBody>
      </p:sp>
      <p:sp>
        <p:nvSpPr>
          <p:cNvPr id="7" name="Minus 6">
            <a:extLst>
              <a:ext uri="{FF2B5EF4-FFF2-40B4-BE49-F238E27FC236}">
                <a16:creationId xmlns:a16="http://schemas.microsoft.com/office/drawing/2014/main" id="{A0AAE0B2-4441-4E69-A181-52411FD461D2}"/>
              </a:ext>
            </a:extLst>
          </p:cNvPr>
          <p:cNvSpPr/>
          <p:nvPr/>
        </p:nvSpPr>
        <p:spPr>
          <a:xfrm rot="2542683">
            <a:off x="2297236" y="4269372"/>
            <a:ext cx="3214710" cy="219703"/>
          </a:xfrm>
          <a:prstGeom prst="mathMinu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sl-SI"/>
          </a:p>
        </p:txBody>
      </p:sp>
      <p:sp>
        <p:nvSpPr>
          <p:cNvPr id="8" name="Heart 7">
            <a:extLst>
              <a:ext uri="{FF2B5EF4-FFF2-40B4-BE49-F238E27FC236}">
                <a16:creationId xmlns:a16="http://schemas.microsoft.com/office/drawing/2014/main" id="{4B5CDE3F-7A16-4E21-8E64-47B83ED234FC}"/>
              </a:ext>
            </a:extLst>
          </p:cNvPr>
          <p:cNvSpPr/>
          <p:nvPr/>
        </p:nvSpPr>
        <p:spPr>
          <a:xfrm>
            <a:off x="6715140" y="4714884"/>
            <a:ext cx="785818" cy="642942"/>
          </a:xfrm>
          <a:prstGeom prst="hear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sl-SI"/>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2000"/>
                                        <p:tgtEl>
                                          <p:spTgt spid="12292"/>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2000"/>
                                        <p:tgtEl>
                                          <p:spTgt spid="12291"/>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imgs.sfgate.com/blogs/images/sfgate/dailydish/2008/03/18/Clinton_New_Orleans_LACG102285x235.JPG">
            <a:extLst>
              <a:ext uri="{FF2B5EF4-FFF2-40B4-BE49-F238E27FC236}">
                <a16:creationId xmlns:a16="http://schemas.microsoft.com/office/drawing/2014/main" id="{43D94310-5422-4B9C-A71A-D0B2EC6C1036}"/>
              </a:ext>
            </a:extLst>
          </p:cNvPr>
          <p:cNvPicPr>
            <a:picLocks noChangeAspect="1" noChangeArrowheads="1"/>
          </p:cNvPicPr>
          <p:nvPr/>
        </p:nvPicPr>
        <p:blipFill>
          <a:blip r:embed="rId2" cstate="print"/>
          <a:srcRect/>
          <a:stretch>
            <a:fillRect/>
          </a:stretch>
        </p:blipFill>
        <p:spPr bwMode="auto">
          <a:xfrm>
            <a:off x="5572132" y="3143248"/>
            <a:ext cx="2071702" cy="1708246"/>
          </a:xfrm>
          <a:prstGeom prst="rect">
            <a:avLst/>
          </a:prstGeom>
          <a:noFill/>
          <a:effectLst>
            <a:glow rad="101600">
              <a:schemeClr val="accent3">
                <a:satMod val="175000"/>
                <a:alpha val="40000"/>
              </a:schemeClr>
            </a:glow>
          </a:effectLst>
        </p:spPr>
      </p:pic>
      <p:sp>
        <p:nvSpPr>
          <p:cNvPr id="3" name="Content Placeholder 2">
            <a:extLst>
              <a:ext uri="{FF2B5EF4-FFF2-40B4-BE49-F238E27FC236}">
                <a16:creationId xmlns:a16="http://schemas.microsoft.com/office/drawing/2014/main" id="{AEBEC961-5C21-4D50-8704-A6FCCDFDB638}"/>
              </a:ext>
            </a:extLst>
          </p:cNvPr>
          <p:cNvSpPr>
            <a:spLocks noGrp="1"/>
          </p:cNvSpPr>
          <p:nvPr>
            <p:ph idx="1"/>
          </p:nvPr>
        </p:nvSpPr>
        <p:spPr>
          <a:xfrm>
            <a:off x="1428750" y="357188"/>
            <a:ext cx="7505700" cy="3571875"/>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Since 2005 with his wife Angelina they have olso participed in many humanitarian organizationsand in 2006 they olso created their own organization. In last five years they have donated more than 20 millions of dolars for poor children and other things.</a:t>
            </a:r>
          </a:p>
        </p:txBody>
      </p:sp>
      <p:pic>
        <p:nvPicPr>
          <p:cNvPr id="23554" name="Picture 2" descr="http://www.dosomething.org/files/brad.JPG">
            <a:extLst>
              <a:ext uri="{FF2B5EF4-FFF2-40B4-BE49-F238E27FC236}">
                <a16:creationId xmlns:a16="http://schemas.microsoft.com/office/drawing/2014/main" id="{2E07B0BB-20E6-4D54-A891-84A99B839E48}"/>
              </a:ext>
            </a:extLst>
          </p:cNvPr>
          <p:cNvPicPr>
            <a:picLocks noChangeAspect="1" noChangeArrowheads="1"/>
          </p:cNvPicPr>
          <p:nvPr/>
        </p:nvPicPr>
        <p:blipFill>
          <a:blip r:embed="rId3" cstate="print"/>
          <a:srcRect/>
          <a:stretch>
            <a:fillRect/>
          </a:stretch>
        </p:blipFill>
        <p:spPr bwMode="auto">
          <a:xfrm>
            <a:off x="2714612" y="3071810"/>
            <a:ext cx="1500198" cy="2000264"/>
          </a:xfrm>
          <a:prstGeom prst="rect">
            <a:avLst/>
          </a:prstGeom>
          <a:noFill/>
          <a:effectLst>
            <a:glow rad="101600">
              <a:schemeClr val="accent3">
                <a:satMod val="175000"/>
                <a:alpha val="40000"/>
              </a:schemeClr>
            </a:glow>
          </a:effectLst>
        </p:spPr>
      </p:pic>
      <p:pic>
        <p:nvPicPr>
          <p:cNvPr id="23556" name="Picture 4" descr="http://jollypeople.com/files/2008/06/xin_3904032709500281121825.jpg">
            <a:extLst>
              <a:ext uri="{FF2B5EF4-FFF2-40B4-BE49-F238E27FC236}">
                <a16:creationId xmlns:a16="http://schemas.microsoft.com/office/drawing/2014/main" id="{F7A8D50D-EF1B-4457-AED6-ABF81DEEEAFF}"/>
              </a:ext>
            </a:extLst>
          </p:cNvPr>
          <p:cNvPicPr>
            <a:picLocks noChangeAspect="1" noChangeArrowheads="1"/>
          </p:cNvPicPr>
          <p:nvPr/>
        </p:nvPicPr>
        <p:blipFill>
          <a:blip r:embed="rId4" cstate="print"/>
          <a:srcRect/>
          <a:stretch>
            <a:fillRect/>
          </a:stretch>
        </p:blipFill>
        <p:spPr bwMode="auto">
          <a:xfrm>
            <a:off x="3929058" y="2643182"/>
            <a:ext cx="2214578" cy="2007885"/>
          </a:xfrm>
          <a:prstGeom prst="rect">
            <a:avLst/>
          </a:prstGeom>
          <a:noFill/>
          <a:effectLst>
            <a:glow rad="101600">
              <a:schemeClr val="accent3">
                <a:satMod val="175000"/>
                <a:alpha val="40000"/>
              </a:schemeClr>
            </a:glo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2000"/>
                                        <p:tgtEl>
                                          <p:spTgt spid="23554"/>
                                        </p:tgtEl>
                                      </p:cBhvr>
                                    </p:animEffect>
                                  </p:childTnLst>
                                </p:cTn>
                              </p:par>
                              <p:par>
                                <p:cTn id="11" presetID="10"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2000"/>
                                        <p:tgtEl>
                                          <p:spTgt spid="23556"/>
                                        </p:tgtEl>
                                      </p:cBhvr>
                                    </p:animEffect>
                                  </p:childTnLst>
                                </p:cTn>
                              </p:par>
                              <p:par>
                                <p:cTn id="14" presetID="10" presetClass="entr" presetSubtype="0" fill="hold" nodeType="withEffect">
                                  <p:stCondLst>
                                    <p:cond delay="0"/>
                                  </p:stCondLst>
                                  <p:childTnLst>
                                    <p:set>
                                      <p:cBhvr>
                                        <p:cTn id="15" dur="1" fill="hold">
                                          <p:stCondLst>
                                            <p:cond delay="0"/>
                                          </p:stCondLst>
                                        </p:cTn>
                                        <p:tgtEl>
                                          <p:spTgt spid="23558"/>
                                        </p:tgtEl>
                                        <p:attrNameLst>
                                          <p:attrName>style.visibility</p:attrName>
                                        </p:attrNameLst>
                                      </p:cBhvr>
                                      <p:to>
                                        <p:strVal val="visible"/>
                                      </p:to>
                                    </p:set>
                                    <p:animEffect transition="in" filter="fade">
                                      <p:cBhvr>
                                        <p:cTn id="16"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B99A9-065C-4D03-85F6-D86F8CC19B94}"/>
              </a:ext>
            </a:extLst>
          </p:cNvPr>
          <p:cNvSpPr>
            <a:spLocks noGrp="1"/>
          </p:cNvSpPr>
          <p:nvPr>
            <p:ph idx="1"/>
          </p:nvPr>
        </p:nvSpPr>
        <p:spPr>
          <a:xfrm>
            <a:off x="1428750" y="357188"/>
            <a:ext cx="7505700" cy="2286000"/>
          </a:xfrm>
        </p:spPr>
        <p:txBody>
          <a:bodyPr/>
          <a:lstStyle/>
          <a:p>
            <a:pPr eaLnBrk="1" hangingPunct="1">
              <a:lnSpc>
                <a:spcPct val="150000"/>
              </a:lnSpc>
              <a:buClr>
                <a:schemeClr val="accent6">
                  <a:lumMod val="25000"/>
                </a:schemeClr>
              </a:buClr>
              <a:buFont typeface="Wingdings" pitchFamily="2" charset="2"/>
              <a:buChar char="Ø"/>
              <a:defRPr/>
            </a:pPr>
            <a:r>
              <a:rPr lang="sl-SI" sz="1600" dirty="0">
                <a:solidFill>
                  <a:schemeClr val="accent6">
                    <a:lumMod val="25000"/>
                  </a:schemeClr>
                </a:solidFill>
                <a:effectLst>
                  <a:outerShdw blurRad="38100" dist="38100" dir="2700000" algn="tl">
                    <a:srgbClr val="000000">
                      <a:alpha val="43137"/>
                    </a:srgbClr>
                  </a:outerShdw>
                </a:effectLst>
                <a:latin typeface="Cambria" pitchFamily="18" charset="0"/>
              </a:rPr>
              <a:t>Now when Brad is so famouse he always appeards in magazines and newspapers. He’s olso one of the richest actores on the world and he normally does many interviews.</a:t>
            </a:r>
          </a:p>
        </p:txBody>
      </p:sp>
      <p:pic>
        <p:nvPicPr>
          <p:cNvPr id="22530" name="Picture 2" descr="http://www.pollsb.com/photos/o/54776-first_picture_angelina_jolie_brad_pitt_s_twins_knox_leon_vivienne_marcheline_target_audience_new_babies_photos_genre.jpg">
            <a:extLst>
              <a:ext uri="{FF2B5EF4-FFF2-40B4-BE49-F238E27FC236}">
                <a16:creationId xmlns:a16="http://schemas.microsoft.com/office/drawing/2014/main" id="{21ABC1C9-601A-4C70-B664-64B30211E14C}"/>
              </a:ext>
            </a:extLst>
          </p:cNvPr>
          <p:cNvPicPr>
            <a:picLocks noChangeAspect="1" noChangeArrowheads="1"/>
          </p:cNvPicPr>
          <p:nvPr/>
        </p:nvPicPr>
        <p:blipFill>
          <a:blip r:embed="rId2" cstate="print"/>
          <a:srcRect/>
          <a:stretch>
            <a:fillRect/>
          </a:stretch>
        </p:blipFill>
        <p:spPr bwMode="auto">
          <a:xfrm>
            <a:off x="3214678" y="2357430"/>
            <a:ext cx="1418319" cy="1982597"/>
          </a:xfrm>
          <a:prstGeom prst="rect">
            <a:avLst/>
          </a:prstGeom>
          <a:noFill/>
          <a:effectLst>
            <a:glow rad="101600">
              <a:schemeClr val="accent3">
                <a:satMod val="175000"/>
                <a:alpha val="40000"/>
              </a:schemeClr>
            </a:glow>
          </a:effectLst>
        </p:spPr>
      </p:pic>
      <p:pic>
        <p:nvPicPr>
          <p:cNvPr id="22532" name="Picture 4" descr="http://j.bdbphotos.com/pictures/O/2L/O2X9E3P_large.jpg">
            <a:extLst>
              <a:ext uri="{FF2B5EF4-FFF2-40B4-BE49-F238E27FC236}">
                <a16:creationId xmlns:a16="http://schemas.microsoft.com/office/drawing/2014/main" id="{3C32AF90-68E3-4928-AC3F-4EC959478EF3}"/>
              </a:ext>
            </a:extLst>
          </p:cNvPr>
          <p:cNvPicPr>
            <a:picLocks noChangeAspect="1" noChangeArrowheads="1"/>
          </p:cNvPicPr>
          <p:nvPr/>
        </p:nvPicPr>
        <p:blipFill>
          <a:blip r:embed="rId3" cstate="print"/>
          <a:srcRect/>
          <a:stretch>
            <a:fillRect/>
          </a:stretch>
        </p:blipFill>
        <p:spPr bwMode="auto">
          <a:xfrm>
            <a:off x="4429124" y="2928934"/>
            <a:ext cx="1605867" cy="2100236"/>
          </a:xfrm>
          <a:prstGeom prst="rect">
            <a:avLst/>
          </a:prstGeom>
          <a:noFill/>
          <a:effectLst>
            <a:glow rad="101600">
              <a:schemeClr val="accent3">
                <a:satMod val="175000"/>
                <a:alpha val="40000"/>
              </a:schemeClr>
            </a:glow>
          </a:effectLst>
        </p:spPr>
      </p:pic>
      <p:pic>
        <p:nvPicPr>
          <p:cNvPr id="22534" name="Picture 6" descr="http://j.bdbphotos.com/pictures/E/4L/E4W5A1P_large.jpg">
            <a:extLst>
              <a:ext uri="{FF2B5EF4-FFF2-40B4-BE49-F238E27FC236}">
                <a16:creationId xmlns:a16="http://schemas.microsoft.com/office/drawing/2014/main" id="{0E8B2499-42EF-4DF4-8784-45A25CA4980D}"/>
              </a:ext>
            </a:extLst>
          </p:cNvPr>
          <p:cNvPicPr>
            <a:picLocks noChangeAspect="1" noChangeArrowheads="1"/>
          </p:cNvPicPr>
          <p:nvPr/>
        </p:nvPicPr>
        <p:blipFill>
          <a:blip r:embed="rId4" cstate="print"/>
          <a:srcRect/>
          <a:stretch>
            <a:fillRect/>
          </a:stretch>
        </p:blipFill>
        <p:spPr bwMode="auto">
          <a:xfrm>
            <a:off x="6000760" y="2000240"/>
            <a:ext cx="1357322" cy="1892727"/>
          </a:xfrm>
          <a:prstGeom prst="rect">
            <a:avLst/>
          </a:prstGeom>
          <a:noFill/>
          <a:effectLst>
            <a:glow rad="101600">
              <a:schemeClr val="accent3">
                <a:satMod val="175000"/>
                <a:alpha val="40000"/>
              </a:schemeClr>
            </a:glow>
          </a:effectLst>
        </p:spPr>
      </p:pic>
      <p:pic>
        <p:nvPicPr>
          <p:cNvPr id="22536" name="Picture 8" descr="http://cdn2.ioffer.com/img/item/151/312/12/Cate_Blanchett_&amp;_Brad_Pitt_EW_11-03-06.jpg">
            <a:extLst>
              <a:ext uri="{FF2B5EF4-FFF2-40B4-BE49-F238E27FC236}">
                <a16:creationId xmlns:a16="http://schemas.microsoft.com/office/drawing/2014/main" id="{62623D4E-81BB-4E7D-ACCE-E8050480BD3C}"/>
              </a:ext>
            </a:extLst>
          </p:cNvPr>
          <p:cNvPicPr>
            <a:picLocks noChangeAspect="1" noChangeArrowheads="1"/>
          </p:cNvPicPr>
          <p:nvPr/>
        </p:nvPicPr>
        <p:blipFill>
          <a:blip r:embed="rId5" cstate="print"/>
          <a:srcRect/>
          <a:stretch>
            <a:fillRect/>
          </a:stretch>
        </p:blipFill>
        <p:spPr bwMode="auto">
          <a:xfrm>
            <a:off x="5572132" y="3643314"/>
            <a:ext cx="1428760" cy="1836977"/>
          </a:xfrm>
          <a:prstGeom prst="rect">
            <a:avLst/>
          </a:prstGeom>
          <a:noFill/>
          <a:effectLst>
            <a:glow rad="101600">
              <a:schemeClr val="accent3">
                <a:satMod val="175000"/>
                <a:alpha val="40000"/>
              </a:schemeClr>
            </a:glow>
          </a:effectLst>
        </p:spPr>
      </p:pic>
      <p:pic>
        <p:nvPicPr>
          <p:cNvPr id="22538" name="Picture 10" descr="Brad Pitt Esquire Magazine October 2006 Cover Photo - United States">
            <a:hlinkClick r:id="rId6"/>
            <a:extLst>
              <a:ext uri="{FF2B5EF4-FFF2-40B4-BE49-F238E27FC236}">
                <a16:creationId xmlns:a16="http://schemas.microsoft.com/office/drawing/2014/main" id="{C0F827D1-B871-4229-A772-2041229BFA4A}"/>
              </a:ext>
            </a:extLst>
          </p:cNvPr>
          <p:cNvPicPr>
            <a:picLocks noChangeAspect="1" noChangeArrowheads="1"/>
          </p:cNvPicPr>
          <p:nvPr/>
        </p:nvPicPr>
        <p:blipFill>
          <a:blip r:embed="rId7" cstate="print"/>
          <a:srcRect/>
          <a:stretch>
            <a:fillRect/>
          </a:stretch>
        </p:blipFill>
        <p:spPr bwMode="auto">
          <a:xfrm>
            <a:off x="3500430" y="4214818"/>
            <a:ext cx="1090131" cy="1466826"/>
          </a:xfrm>
          <a:prstGeom prst="rect">
            <a:avLst/>
          </a:prstGeom>
          <a:noFill/>
          <a:effectLst>
            <a:glow rad="101600">
              <a:schemeClr val="accent3">
                <a:satMod val="175000"/>
                <a:alpha val="40000"/>
              </a:schemeClr>
            </a:glow>
          </a:effectLst>
        </p:spPr>
      </p:pic>
      <p:pic>
        <p:nvPicPr>
          <p:cNvPr id="22540" name="Picture 12" descr="http://s11.bdbphotos.com/images/orig/e/z/ez7kkbu2u1qybk2z.jpg">
            <a:extLst>
              <a:ext uri="{FF2B5EF4-FFF2-40B4-BE49-F238E27FC236}">
                <a16:creationId xmlns:a16="http://schemas.microsoft.com/office/drawing/2014/main" id="{5F50B2BF-4DB3-41B1-840D-7F3B5DA71A88}"/>
              </a:ext>
            </a:extLst>
          </p:cNvPr>
          <p:cNvPicPr>
            <a:picLocks noChangeAspect="1" noChangeArrowheads="1"/>
          </p:cNvPicPr>
          <p:nvPr/>
        </p:nvPicPr>
        <p:blipFill>
          <a:blip r:embed="rId8" cstate="print"/>
          <a:srcRect/>
          <a:stretch>
            <a:fillRect/>
          </a:stretch>
        </p:blipFill>
        <p:spPr bwMode="auto">
          <a:xfrm>
            <a:off x="2214546" y="3571876"/>
            <a:ext cx="1367246" cy="1800207"/>
          </a:xfrm>
          <a:prstGeom prst="rect">
            <a:avLst/>
          </a:prstGeom>
          <a:noFill/>
          <a:effectLst>
            <a:glow rad="101600">
              <a:schemeClr val="accent3">
                <a:satMod val="175000"/>
                <a:alpha val="40000"/>
              </a:schemeClr>
            </a:glo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fade">
                                      <p:cBhvr>
                                        <p:cTn id="10" dur="2000"/>
                                        <p:tgtEl>
                                          <p:spTgt spid="22534"/>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2000"/>
                                        <p:tgtEl>
                                          <p:spTgt spid="22530"/>
                                        </p:tgtEl>
                                      </p:cBhvr>
                                    </p:animEffect>
                                  </p:childTnLst>
                                </p:cTn>
                              </p:par>
                              <p:par>
                                <p:cTn id="14" presetID="10"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fade">
                                      <p:cBhvr>
                                        <p:cTn id="16" dur="2000"/>
                                        <p:tgtEl>
                                          <p:spTgt spid="22532"/>
                                        </p:tgtEl>
                                      </p:cBhvr>
                                    </p:animEffect>
                                  </p:childTnLst>
                                </p:cTn>
                              </p:par>
                              <p:par>
                                <p:cTn id="17" presetID="10" presetClass="entr" presetSubtype="0" fill="hold" nodeType="with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fade">
                                      <p:cBhvr>
                                        <p:cTn id="19" dur="2000"/>
                                        <p:tgtEl>
                                          <p:spTgt spid="22536"/>
                                        </p:tgtEl>
                                      </p:cBhvr>
                                    </p:animEffect>
                                  </p:childTnLst>
                                </p:cTn>
                              </p:par>
                              <p:par>
                                <p:cTn id="20" presetID="10" presetClass="entr" presetSubtype="0" fill="hold" nodeType="withEffect">
                                  <p:stCondLst>
                                    <p:cond delay="0"/>
                                  </p:stCondLst>
                                  <p:childTnLst>
                                    <p:set>
                                      <p:cBhvr>
                                        <p:cTn id="21" dur="1" fill="hold">
                                          <p:stCondLst>
                                            <p:cond delay="0"/>
                                          </p:stCondLst>
                                        </p:cTn>
                                        <p:tgtEl>
                                          <p:spTgt spid="22538"/>
                                        </p:tgtEl>
                                        <p:attrNameLst>
                                          <p:attrName>style.visibility</p:attrName>
                                        </p:attrNameLst>
                                      </p:cBhvr>
                                      <p:to>
                                        <p:strVal val="visible"/>
                                      </p:to>
                                    </p:set>
                                    <p:animEffect transition="in" filter="fade">
                                      <p:cBhvr>
                                        <p:cTn id="22" dur="2000"/>
                                        <p:tgtEl>
                                          <p:spTgt spid="22538"/>
                                        </p:tgtEl>
                                      </p:cBhvr>
                                    </p:animEffect>
                                  </p:childTnLst>
                                </p:cTn>
                              </p:par>
                              <p:par>
                                <p:cTn id="23" presetID="10" presetClass="entr" presetSubtype="0" fill="hold" nodeType="withEffect">
                                  <p:stCondLst>
                                    <p:cond delay="0"/>
                                  </p:stCondLst>
                                  <p:childTnLst>
                                    <p:set>
                                      <p:cBhvr>
                                        <p:cTn id="24" dur="1" fill="hold">
                                          <p:stCondLst>
                                            <p:cond delay="0"/>
                                          </p:stCondLst>
                                        </p:cTn>
                                        <p:tgtEl>
                                          <p:spTgt spid="22540"/>
                                        </p:tgtEl>
                                        <p:attrNameLst>
                                          <p:attrName>style.visibility</p:attrName>
                                        </p:attrNameLst>
                                      </p:cBhvr>
                                      <p:to>
                                        <p:strVal val="visible"/>
                                      </p:to>
                                    </p:set>
                                    <p:animEffect transition="in" filter="fade">
                                      <p:cBhvr>
                                        <p:cTn id="25"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AAFCBF-2488-432D-AB8B-6E7DF1B80675}"/>
              </a:ext>
            </a:extLst>
          </p:cNvPr>
          <p:cNvSpPr>
            <a:spLocks noGrp="1"/>
          </p:cNvSpPr>
          <p:nvPr>
            <p:ph type="body" sz="half" idx="2"/>
          </p:nvPr>
        </p:nvSpPr>
        <p:spPr>
          <a:xfrm>
            <a:off x="857224" y="1142984"/>
            <a:ext cx="4400576" cy="4419616"/>
          </a:xfrm>
          <a:ln>
            <a:miter lim="800000"/>
            <a:headEnd/>
            <a:tailEnd/>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lnSpc>
                <a:spcPct val="100000"/>
              </a:lnSpc>
              <a:spcAft>
                <a:spcPts val="0"/>
              </a:spcAft>
              <a:buFont typeface="Wingdings 2"/>
              <a:buNone/>
              <a:defRPr/>
            </a:pPr>
            <a:r>
              <a:rPr lang="sl-SI" sz="4000" b="1" spc="50" dirty="0">
                <a:ln w="11430"/>
                <a:solidFill>
                  <a:schemeClr val="accent6">
                    <a:lumMod val="50000"/>
                  </a:schemeClr>
                </a:solidFill>
                <a:effectLst>
                  <a:outerShdw blurRad="76200" dist="50800" dir="5400000" algn="tl" rotWithShape="0">
                    <a:srgbClr val="000000">
                      <a:alpha val="65000"/>
                    </a:srgbClr>
                  </a:outerShdw>
                </a:effectLst>
                <a:latin typeface="Cambria" pitchFamily="18" charset="0"/>
              </a:rPr>
              <a:t>Thank you for attention!</a:t>
            </a:r>
          </a:p>
        </p:txBody>
      </p:sp>
      <p:sp>
        <p:nvSpPr>
          <p:cNvPr id="5" name="5-Point Star 4">
            <a:extLst>
              <a:ext uri="{FF2B5EF4-FFF2-40B4-BE49-F238E27FC236}">
                <a16:creationId xmlns:a16="http://schemas.microsoft.com/office/drawing/2014/main" id="{EF04A796-BE82-4ED2-8B9D-074AECCEF3F3}"/>
              </a:ext>
            </a:extLst>
          </p:cNvPr>
          <p:cNvSpPr/>
          <p:nvPr/>
        </p:nvSpPr>
        <p:spPr>
          <a:xfrm>
            <a:off x="3643313" y="2357438"/>
            <a:ext cx="214312" cy="214312"/>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
        <p:nvSpPr>
          <p:cNvPr id="6" name="5-Point Star 5">
            <a:extLst>
              <a:ext uri="{FF2B5EF4-FFF2-40B4-BE49-F238E27FC236}">
                <a16:creationId xmlns:a16="http://schemas.microsoft.com/office/drawing/2014/main" id="{5C8A089F-F75E-4A94-929E-D675DB386130}"/>
              </a:ext>
            </a:extLst>
          </p:cNvPr>
          <p:cNvSpPr/>
          <p:nvPr/>
        </p:nvSpPr>
        <p:spPr>
          <a:xfrm>
            <a:off x="4214813" y="4214813"/>
            <a:ext cx="214312" cy="214312"/>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
        <p:nvSpPr>
          <p:cNvPr id="7" name="5-Point Star 6">
            <a:extLst>
              <a:ext uri="{FF2B5EF4-FFF2-40B4-BE49-F238E27FC236}">
                <a16:creationId xmlns:a16="http://schemas.microsoft.com/office/drawing/2014/main" id="{D16C45C4-5DC3-4FAD-8AEE-381C58A8E673}"/>
              </a:ext>
            </a:extLst>
          </p:cNvPr>
          <p:cNvSpPr/>
          <p:nvPr/>
        </p:nvSpPr>
        <p:spPr>
          <a:xfrm>
            <a:off x="1214438" y="3714750"/>
            <a:ext cx="214312" cy="214313"/>
          </a:xfrm>
          <a:prstGeom prst="star5">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sl-SI"/>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8">
      <a:dk1>
        <a:srgbClr val="FFFFFF"/>
      </a:dk1>
      <a:lt1>
        <a:srgbClr val="FFFFFF"/>
      </a:lt1>
      <a:dk2>
        <a:srgbClr val="CBFFEA"/>
      </a:dk2>
      <a:lt2>
        <a:srgbClr val="6DAA2D"/>
      </a:lt2>
      <a:accent1>
        <a:srgbClr val="79FF79"/>
      </a:accent1>
      <a:accent2>
        <a:srgbClr val="00FF99"/>
      </a:accent2>
      <a:accent3>
        <a:srgbClr val="00B100"/>
      </a:accent3>
      <a:accent4>
        <a:srgbClr val="9FEDE0"/>
      </a:accent4>
      <a:accent5>
        <a:srgbClr val="BBB3C2"/>
      </a:accent5>
      <a:accent6>
        <a:srgbClr val="C9FFC9"/>
      </a:accent6>
      <a:hlink>
        <a:srgbClr val="938968"/>
      </a:hlink>
      <a:folHlink>
        <a:srgbClr val="A97EE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402</Words>
  <Application>Microsoft Office PowerPoint</Application>
  <PresentationFormat>On-screen Show (4:3)</PresentationFormat>
  <Paragraphs>13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Cambria</vt:lpstr>
      <vt:lpstr>Gill Sans MT</vt:lpstr>
      <vt:lpstr>Verdana</vt:lpstr>
      <vt:lpstr>Wingdings</vt:lpstr>
      <vt:lpstr>Wingdings 2</vt:lpstr>
      <vt:lpstr>Solstice</vt:lpstr>
      <vt:lpstr>Brad Pitt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2019-05-30T09:22:08Z</dcterms:created>
  <dcterms:modified xsi:type="dcterms:W3CDTF">2019-05-30T09:22:08Z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