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71DAD4-B03D-4D16-AD04-42AB0111CB7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Date Placeholder 2">
            <a:extLst>
              <a:ext uri="{FF2B5EF4-FFF2-40B4-BE49-F238E27FC236}">
                <a16:creationId xmlns:a16="http://schemas.microsoft.com/office/drawing/2014/main" id="{85956B88-CFDE-4281-B25C-E823904FFFB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5ED5FF4-1208-4734-89D0-FDD469B7306B}" type="datetimeFigureOut">
              <a:rPr lang="sl-SI"/>
              <a:pPr>
                <a:defRPr/>
              </a:pPr>
              <a:t>30. 05. 2019</a:t>
            </a:fld>
            <a:endParaRPr lang="sl-SI"/>
          </a:p>
        </p:txBody>
      </p:sp>
      <p:sp>
        <p:nvSpPr>
          <p:cNvPr id="4" name="Slide Image Placeholder 3">
            <a:extLst>
              <a:ext uri="{FF2B5EF4-FFF2-40B4-BE49-F238E27FC236}">
                <a16:creationId xmlns:a16="http://schemas.microsoft.com/office/drawing/2014/main" id="{82CDBA4C-CC2E-4D2D-A87F-037603A4D95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Notes Placeholder 4">
            <a:extLst>
              <a:ext uri="{FF2B5EF4-FFF2-40B4-BE49-F238E27FC236}">
                <a16:creationId xmlns:a16="http://schemas.microsoft.com/office/drawing/2014/main" id="{7E53DABE-F010-407D-B535-298D14892F8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sl-SI" noProof="0"/>
          </a:p>
        </p:txBody>
      </p:sp>
      <p:sp>
        <p:nvSpPr>
          <p:cNvPr id="6" name="Footer Placeholder 5">
            <a:extLst>
              <a:ext uri="{FF2B5EF4-FFF2-40B4-BE49-F238E27FC236}">
                <a16:creationId xmlns:a16="http://schemas.microsoft.com/office/drawing/2014/main" id="{F86B2EA2-B972-42CB-8DD0-7FD9C0407E2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l-SI"/>
          </a:p>
        </p:txBody>
      </p:sp>
      <p:sp>
        <p:nvSpPr>
          <p:cNvPr id="7" name="Slide Number Placeholder 6">
            <a:extLst>
              <a:ext uri="{FF2B5EF4-FFF2-40B4-BE49-F238E27FC236}">
                <a16:creationId xmlns:a16="http://schemas.microsoft.com/office/drawing/2014/main" id="{3E0A7257-BC94-4060-B9D3-7BBA6B7001A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A566EB5-98B4-44D4-BA6E-3FB44C26CAFB}"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C4137C35-DAE6-4B7B-9486-6BCDAD7DBD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762858E4-5594-4AA0-BD64-ADAE1C29AF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
        <p:nvSpPr>
          <p:cNvPr id="8196" name="Slide Number Placeholder 3">
            <a:extLst>
              <a:ext uri="{FF2B5EF4-FFF2-40B4-BE49-F238E27FC236}">
                <a16:creationId xmlns:a16="http://schemas.microsoft.com/office/drawing/2014/main" id="{F820A060-85D9-4AA9-8669-4922738781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0B1AA67-B1E5-4EDA-9CA1-8EB5B7F84286}" type="slidenum">
              <a:rPr lang="sl-SI" altLang="sl-SI"/>
              <a:pPr/>
              <a:t>1</a:t>
            </a:fld>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00E059F9-127B-4156-BBC9-8018D12EF4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D1AB2AF2-DBD8-4B22-B5DF-804DE947B2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
        <p:nvSpPr>
          <p:cNvPr id="9220" name="Slide Number Placeholder 3">
            <a:extLst>
              <a:ext uri="{FF2B5EF4-FFF2-40B4-BE49-F238E27FC236}">
                <a16:creationId xmlns:a16="http://schemas.microsoft.com/office/drawing/2014/main" id="{DC426A33-1139-4ACC-B0D3-6A2ABB4C8F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99F1B03B-3967-4B9C-A3E0-F270BA3AF2DF}" type="slidenum">
              <a:rPr lang="sl-SI" altLang="sl-SI"/>
              <a:pPr/>
              <a:t>2</a:t>
            </a:fld>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585A5FE1-B0C2-42AF-8651-57657E3E4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12EDB89-3241-423A-863B-E7BFCB93D4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
        <p:nvSpPr>
          <p:cNvPr id="10244" name="Slide Number Placeholder 3">
            <a:extLst>
              <a:ext uri="{FF2B5EF4-FFF2-40B4-BE49-F238E27FC236}">
                <a16:creationId xmlns:a16="http://schemas.microsoft.com/office/drawing/2014/main" id="{0B50FAFA-9F21-4789-AEDE-ED8B550D7D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B69D8A29-4956-49EB-9613-36290076628C}" type="slidenum">
              <a:rPr lang="sl-SI" altLang="sl-SI"/>
              <a:pPr/>
              <a:t>3</a:t>
            </a:fld>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1DF3B2B-FAF8-419D-97B6-53DF98757C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DFFA6762-6D18-4DE9-9BD7-74A9E05546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
        <p:nvSpPr>
          <p:cNvPr id="11268" name="Slide Number Placeholder 3">
            <a:extLst>
              <a:ext uri="{FF2B5EF4-FFF2-40B4-BE49-F238E27FC236}">
                <a16:creationId xmlns:a16="http://schemas.microsoft.com/office/drawing/2014/main" id="{6A36385B-E7D0-4161-BC70-9534F65703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7535B381-9169-464A-8D20-D9E6FAED1D62}" type="slidenum">
              <a:rPr lang="sl-SI" altLang="sl-SI"/>
              <a:pPr/>
              <a:t>4</a:t>
            </a:fld>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5D4EE0B8-83AB-4682-98E1-CCE0E492B7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4FF5B3EF-E0B0-4D92-8CF3-CD8B62F001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
        <p:nvSpPr>
          <p:cNvPr id="12292" name="Slide Number Placeholder 3">
            <a:extLst>
              <a:ext uri="{FF2B5EF4-FFF2-40B4-BE49-F238E27FC236}">
                <a16:creationId xmlns:a16="http://schemas.microsoft.com/office/drawing/2014/main" id="{FED217D6-24FA-4977-AE2C-A3BE19674C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403FA29-E254-4A9F-87F8-F66634D15ED4}" type="slidenum">
              <a:rPr lang="sl-SI" altLang="sl-SI"/>
              <a:pPr/>
              <a:t>5</a:t>
            </a:fld>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AEE7AB5E-A452-4548-9FD0-30ADFD26F97A}"/>
              </a:ext>
            </a:extLst>
          </p:cNvPr>
          <p:cNvSpPr>
            <a:spLocks noGrp="1"/>
          </p:cNvSpPr>
          <p:nvPr>
            <p:ph type="dt" sz="half" idx="10"/>
          </p:nvPr>
        </p:nvSpPr>
        <p:spPr/>
        <p:txBody>
          <a:bodyPr/>
          <a:lstStyle>
            <a:lvl1pPr>
              <a:defRPr/>
            </a:lvl1pPr>
          </a:lstStyle>
          <a:p>
            <a:pPr>
              <a:defRPr/>
            </a:pPr>
            <a:fld id="{56E26B14-E024-493D-8536-C1FC39D92FB4}" type="datetimeFigureOut">
              <a:rPr lang="sl-SI"/>
              <a:pPr>
                <a:defRPr/>
              </a:pPr>
              <a:t>30. 05. 2019</a:t>
            </a:fld>
            <a:endParaRPr lang="sl-SI"/>
          </a:p>
        </p:txBody>
      </p:sp>
      <p:sp>
        <p:nvSpPr>
          <p:cNvPr id="5" name="Footer Placeholder 4">
            <a:extLst>
              <a:ext uri="{FF2B5EF4-FFF2-40B4-BE49-F238E27FC236}">
                <a16:creationId xmlns:a16="http://schemas.microsoft.com/office/drawing/2014/main" id="{CC8CAA1E-05CF-4777-A3C9-D611F94266F8}"/>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759D4180-DC68-4B8B-A6DE-A2AD58CA6542}"/>
              </a:ext>
            </a:extLst>
          </p:cNvPr>
          <p:cNvSpPr>
            <a:spLocks noGrp="1"/>
          </p:cNvSpPr>
          <p:nvPr>
            <p:ph type="sldNum" sz="quarter" idx="12"/>
          </p:nvPr>
        </p:nvSpPr>
        <p:spPr/>
        <p:txBody>
          <a:bodyPr/>
          <a:lstStyle>
            <a:lvl1pPr>
              <a:defRPr/>
            </a:lvl1pPr>
          </a:lstStyle>
          <a:p>
            <a:fld id="{E912E202-6FD6-49C6-9BEA-FCAF7B95E90C}" type="slidenum">
              <a:rPr lang="sl-SI" altLang="sl-SI"/>
              <a:pPr/>
              <a:t>‹#›</a:t>
            </a:fld>
            <a:endParaRPr lang="sl-SI" altLang="sl-SI"/>
          </a:p>
        </p:txBody>
      </p:sp>
    </p:spTree>
    <p:extLst>
      <p:ext uri="{BB962C8B-B14F-4D97-AF65-F5344CB8AC3E}">
        <p14:creationId xmlns:p14="http://schemas.microsoft.com/office/powerpoint/2010/main" val="429453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0786873-2B7F-459F-A7BE-2C6DEA95501B}"/>
              </a:ext>
            </a:extLst>
          </p:cNvPr>
          <p:cNvSpPr>
            <a:spLocks noGrp="1"/>
          </p:cNvSpPr>
          <p:nvPr>
            <p:ph type="dt" sz="half" idx="10"/>
          </p:nvPr>
        </p:nvSpPr>
        <p:spPr/>
        <p:txBody>
          <a:bodyPr/>
          <a:lstStyle>
            <a:lvl1pPr>
              <a:defRPr/>
            </a:lvl1pPr>
          </a:lstStyle>
          <a:p>
            <a:pPr>
              <a:defRPr/>
            </a:pPr>
            <a:fld id="{BB281D71-F5ED-476F-AAE4-97A263D39386}" type="datetimeFigureOut">
              <a:rPr lang="sl-SI"/>
              <a:pPr>
                <a:defRPr/>
              </a:pPr>
              <a:t>30. 05. 2019</a:t>
            </a:fld>
            <a:endParaRPr lang="sl-SI"/>
          </a:p>
        </p:txBody>
      </p:sp>
      <p:sp>
        <p:nvSpPr>
          <p:cNvPr id="5" name="Footer Placeholder 4">
            <a:extLst>
              <a:ext uri="{FF2B5EF4-FFF2-40B4-BE49-F238E27FC236}">
                <a16:creationId xmlns:a16="http://schemas.microsoft.com/office/drawing/2014/main" id="{84C55F30-0415-4DCB-8ABE-7EA7019BF10D}"/>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48182DD7-2476-49BE-8EB7-2C812D145F9B}"/>
              </a:ext>
            </a:extLst>
          </p:cNvPr>
          <p:cNvSpPr>
            <a:spLocks noGrp="1"/>
          </p:cNvSpPr>
          <p:nvPr>
            <p:ph type="sldNum" sz="quarter" idx="12"/>
          </p:nvPr>
        </p:nvSpPr>
        <p:spPr/>
        <p:txBody>
          <a:bodyPr/>
          <a:lstStyle>
            <a:lvl1pPr>
              <a:defRPr/>
            </a:lvl1pPr>
          </a:lstStyle>
          <a:p>
            <a:fld id="{B5F5C314-D15C-45A4-BB0A-2A8AC793617E}" type="slidenum">
              <a:rPr lang="sl-SI" altLang="sl-SI"/>
              <a:pPr/>
              <a:t>‹#›</a:t>
            </a:fld>
            <a:endParaRPr lang="sl-SI" altLang="sl-SI"/>
          </a:p>
        </p:txBody>
      </p:sp>
    </p:spTree>
    <p:extLst>
      <p:ext uri="{BB962C8B-B14F-4D97-AF65-F5344CB8AC3E}">
        <p14:creationId xmlns:p14="http://schemas.microsoft.com/office/powerpoint/2010/main" val="233346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B37F42D-521A-4A9C-96F3-21F09024B1B2}"/>
              </a:ext>
            </a:extLst>
          </p:cNvPr>
          <p:cNvSpPr>
            <a:spLocks noGrp="1"/>
          </p:cNvSpPr>
          <p:nvPr>
            <p:ph type="dt" sz="half" idx="10"/>
          </p:nvPr>
        </p:nvSpPr>
        <p:spPr/>
        <p:txBody>
          <a:bodyPr/>
          <a:lstStyle>
            <a:lvl1pPr>
              <a:defRPr/>
            </a:lvl1pPr>
          </a:lstStyle>
          <a:p>
            <a:pPr>
              <a:defRPr/>
            </a:pPr>
            <a:fld id="{48DA36E9-307E-4A72-A974-447908EF4CD1}" type="datetimeFigureOut">
              <a:rPr lang="sl-SI"/>
              <a:pPr>
                <a:defRPr/>
              </a:pPr>
              <a:t>30. 05. 2019</a:t>
            </a:fld>
            <a:endParaRPr lang="sl-SI"/>
          </a:p>
        </p:txBody>
      </p:sp>
      <p:sp>
        <p:nvSpPr>
          <p:cNvPr id="5" name="Footer Placeholder 4">
            <a:extLst>
              <a:ext uri="{FF2B5EF4-FFF2-40B4-BE49-F238E27FC236}">
                <a16:creationId xmlns:a16="http://schemas.microsoft.com/office/drawing/2014/main" id="{D16FC92F-D5BB-4A56-B2DC-36E6DB735273}"/>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2A04A693-6967-4638-81C1-877D152B3D05}"/>
              </a:ext>
            </a:extLst>
          </p:cNvPr>
          <p:cNvSpPr>
            <a:spLocks noGrp="1"/>
          </p:cNvSpPr>
          <p:nvPr>
            <p:ph type="sldNum" sz="quarter" idx="12"/>
          </p:nvPr>
        </p:nvSpPr>
        <p:spPr/>
        <p:txBody>
          <a:bodyPr/>
          <a:lstStyle>
            <a:lvl1pPr>
              <a:defRPr/>
            </a:lvl1pPr>
          </a:lstStyle>
          <a:p>
            <a:fld id="{65B13AD5-E94B-439B-99D6-49BA29AD0B39}" type="slidenum">
              <a:rPr lang="sl-SI" altLang="sl-SI"/>
              <a:pPr/>
              <a:t>‹#›</a:t>
            </a:fld>
            <a:endParaRPr lang="sl-SI" altLang="sl-SI"/>
          </a:p>
        </p:txBody>
      </p:sp>
    </p:spTree>
    <p:extLst>
      <p:ext uri="{BB962C8B-B14F-4D97-AF65-F5344CB8AC3E}">
        <p14:creationId xmlns:p14="http://schemas.microsoft.com/office/powerpoint/2010/main" val="26480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C4BCB8A-FCAB-43D4-9E92-9E26AA4D178C}"/>
              </a:ext>
            </a:extLst>
          </p:cNvPr>
          <p:cNvSpPr>
            <a:spLocks noGrp="1"/>
          </p:cNvSpPr>
          <p:nvPr>
            <p:ph type="dt" sz="half" idx="10"/>
          </p:nvPr>
        </p:nvSpPr>
        <p:spPr/>
        <p:txBody>
          <a:bodyPr/>
          <a:lstStyle>
            <a:lvl1pPr>
              <a:defRPr/>
            </a:lvl1pPr>
          </a:lstStyle>
          <a:p>
            <a:pPr>
              <a:defRPr/>
            </a:pPr>
            <a:fld id="{1A4D35BD-37E4-4742-9691-504A9D4D1A10}" type="datetimeFigureOut">
              <a:rPr lang="sl-SI"/>
              <a:pPr>
                <a:defRPr/>
              </a:pPr>
              <a:t>30. 05. 2019</a:t>
            </a:fld>
            <a:endParaRPr lang="sl-SI"/>
          </a:p>
        </p:txBody>
      </p:sp>
      <p:sp>
        <p:nvSpPr>
          <p:cNvPr id="5" name="Footer Placeholder 4">
            <a:extLst>
              <a:ext uri="{FF2B5EF4-FFF2-40B4-BE49-F238E27FC236}">
                <a16:creationId xmlns:a16="http://schemas.microsoft.com/office/drawing/2014/main" id="{7010B30A-DA53-4850-BEF5-4815669A4269}"/>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EB85E712-EE45-45A7-A014-4FD49E2F7565}"/>
              </a:ext>
            </a:extLst>
          </p:cNvPr>
          <p:cNvSpPr>
            <a:spLocks noGrp="1"/>
          </p:cNvSpPr>
          <p:nvPr>
            <p:ph type="sldNum" sz="quarter" idx="12"/>
          </p:nvPr>
        </p:nvSpPr>
        <p:spPr/>
        <p:txBody>
          <a:bodyPr/>
          <a:lstStyle>
            <a:lvl1pPr>
              <a:defRPr/>
            </a:lvl1pPr>
          </a:lstStyle>
          <a:p>
            <a:fld id="{A4A6A468-F32D-4A4C-B4B9-21B90E1ED583}" type="slidenum">
              <a:rPr lang="sl-SI" altLang="sl-SI"/>
              <a:pPr/>
              <a:t>‹#›</a:t>
            </a:fld>
            <a:endParaRPr lang="sl-SI" altLang="sl-SI"/>
          </a:p>
        </p:txBody>
      </p:sp>
    </p:spTree>
    <p:extLst>
      <p:ext uri="{BB962C8B-B14F-4D97-AF65-F5344CB8AC3E}">
        <p14:creationId xmlns:p14="http://schemas.microsoft.com/office/powerpoint/2010/main" val="1647616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60B42F-3B80-4C99-AD96-8716DBBFF828}"/>
              </a:ext>
            </a:extLst>
          </p:cNvPr>
          <p:cNvSpPr>
            <a:spLocks noGrp="1"/>
          </p:cNvSpPr>
          <p:nvPr>
            <p:ph type="dt" sz="half" idx="10"/>
          </p:nvPr>
        </p:nvSpPr>
        <p:spPr/>
        <p:txBody>
          <a:bodyPr/>
          <a:lstStyle>
            <a:lvl1pPr>
              <a:defRPr/>
            </a:lvl1pPr>
          </a:lstStyle>
          <a:p>
            <a:pPr>
              <a:defRPr/>
            </a:pPr>
            <a:fld id="{573B012F-C94C-4BB3-8280-E448114B2129}" type="datetimeFigureOut">
              <a:rPr lang="sl-SI"/>
              <a:pPr>
                <a:defRPr/>
              </a:pPr>
              <a:t>30. 05. 2019</a:t>
            </a:fld>
            <a:endParaRPr lang="sl-SI"/>
          </a:p>
        </p:txBody>
      </p:sp>
      <p:sp>
        <p:nvSpPr>
          <p:cNvPr id="5" name="Footer Placeholder 4">
            <a:extLst>
              <a:ext uri="{FF2B5EF4-FFF2-40B4-BE49-F238E27FC236}">
                <a16:creationId xmlns:a16="http://schemas.microsoft.com/office/drawing/2014/main" id="{A1D54AFF-2A60-4C77-B947-04733DBF39DE}"/>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D376CAD5-45D2-42D4-9ACE-7B7DBE29DDB7}"/>
              </a:ext>
            </a:extLst>
          </p:cNvPr>
          <p:cNvSpPr>
            <a:spLocks noGrp="1"/>
          </p:cNvSpPr>
          <p:nvPr>
            <p:ph type="sldNum" sz="quarter" idx="12"/>
          </p:nvPr>
        </p:nvSpPr>
        <p:spPr/>
        <p:txBody>
          <a:bodyPr/>
          <a:lstStyle>
            <a:lvl1pPr>
              <a:defRPr/>
            </a:lvl1pPr>
          </a:lstStyle>
          <a:p>
            <a:fld id="{5F127DCC-40EF-4381-BEED-F1C467806AD4}" type="slidenum">
              <a:rPr lang="sl-SI" altLang="sl-SI"/>
              <a:pPr/>
              <a:t>‹#›</a:t>
            </a:fld>
            <a:endParaRPr lang="sl-SI" altLang="sl-SI"/>
          </a:p>
        </p:txBody>
      </p:sp>
    </p:spTree>
    <p:extLst>
      <p:ext uri="{BB962C8B-B14F-4D97-AF65-F5344CB8AC3E}">
        <p14:creationId xmlns:p14="http://schemas.microsoft.com/office/powerpoint/2010/main" val="350078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3">
            <a:extLst>
              <a:ext uri="{FF2B5EF4-FFF2-40B4-BE49-F238E27FC236}">
                <a16:creationId xmlns:a16="http://schemas.microsoft.com/office/drawing/2014/main" id="{1F3D601D-FBD7-4796-9D41-2EDE9DFB6F1E}"/>
              </a:ext>
            </a:extLst>
          </p:cNvPr>
          <p:cNvSpPr>
            <a:spLocks noGrp="1"/>
          </p:cNvSpPr>
          <p:nvPr>
            <p:ph type="dt" sz="half" idx="10"/>
          </p:nvPr>
        </p:nvSpPr>
        <p:spPr/>
        <p:txBody>
          <a:bodyPr/>
          <a:lstStyle>
            <a:lvl1pPr>
              <a:defRPr/>
            </a:lvl1pPr>
          </a:lstStyle>
          <a:p>
            <a:pPr>
              <a:defRPr/>
            </a:pPr>
            <a:fld id="{C3954C33-BD79-48D4-9316-0A9064650236}" type="datetimeFigureOut">
              <a:rPr lang="sl-SI"/>
              <a:pPr>
                <a:defRPr/>
              </a:pPr>
              <a:t>30. 05. 2019</a:t>
            </a:fld>
            <a:endParaRPr lang="sl-SI"/>
          </a:p>
        </p:txBody>
      </p:sp>
      <p:sp>
        <p:nvSpPr>
          <p:cNvPr id="6" name="Footer Placeholder 4">
            <a:extLst>
              <a:ext uri="{FF2B5EF4-FFF2-40B4-BE49-F238E27FC236}">
                <a16:creationId xmlns:a16="http://schemas.microsoft.com/office/drawing/2014/main" id="{4107424F-3ED5-4610-B887-5584329235C8}"/>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195A4B4B-6EEA-4263-A41C-6FEB205AE4E1}"/>
              </a:ext>
            </a:extLst>
          </p:cNvPr>
          <p:cNvSpPr>
            <a:spLocks noGrp="1"/>
          </p:cNvSpPr>
          <p:nvPr>
            <p:ph type="sldNum" sz="quarter" idx="12"/>
          </p:nvPr>
        </p:nvSpPr>
        <p:spPr/>
        <p:txBody>
          <a:bodyPr/>
          <a:lstStyle>
            <a:lvl1pPr>
              <a:defRPr/>
            </a:lvl1pPr>
          </a:lstStyle>
          <a:p>
            <a:fld id="{6F6F01A8-DB04-4303-A4B3-FCB9DDC0091E}" type="slidenum">
              <a:rPr lang="sl-SI" altLang="sl-SI"/>
              <a:pPr/>
              <a:t>‹#›</a:t>
            </a:fld>
            <a:endParaRPr lang="sl-SI" altLang="sl-SI"/>
          </a:p>
        </p:txBody>
      </p:sp>
    </p:spTree>
    <p:extLst>
      <p:ext uri="{BB962C8B-B14F-4D97-AF65-F5344CB8AC3E}">
        <p14:creationId xmlns:p14="http://schemas.microsoft.com/office/powerpoint/2010/main" val="146178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3">
            <a:extLst>
              <a:ext uri="{FF2B5EF4-FFF2-40B4-BE49-F238E27FC236}">
                <a16:creationId xmlns:a16="http://schemas.microsoft.com/office/drawing/2014/main" id="{3683C9B5-5815-4F02-8A94-61B87920AE7C}"/>
              </a:ext>
            </a:extLst>
          </p:cNvPr>
          <p:cNvSpPr>
            <a:spLocks noGrp="1"/>
          </p:cNvSpPr>
          <p:nvPr>
            <p:ph type="dt" sz="half" idx="10"/>
          </p:nvPr>
        </p:nvSpPr>
        <p:spPr/>
        <p:txBody>
          <a:bodyPr/>
          <a:lstStyle>
            <a:lvl1pPr>
              <a:defRPr/>
            </a:lvl1pPr>
          </a:lstStyle>
          <a:p>
            <a:pPr>
              <a:defRPr/>
            </a:pPr>
            <a:fld id="{C670C791-DDB9-419E-AE1E-367830BA9D41}" type="datetimeFigureOut">
              <a:rPr lang="sl-SI"/>
              <a:pPr>
                <a:defRPr/>
              </a:pPr>
              <a:t>30. 05. 2019</a:t>
            </a:fld>
            <a:endParaRPr lang="sl-SI"/>
          </a:p>
        </p:txBody>
      </p:sp>
      <p:sp>
        <p:nvSpPr>
          <p:cNvPr id="8" name="Footer Placeholder 4">
            <a:extLst>
              <a:ext uri="{FF2B5EF4-FFF2-40B4-BE49-F238E27FC236}">
                <a16:creationId xmlns:a16="http://schemas.microsoft.com/office/drawing/2014/main" id="{C5D024AC-4201-44CD-AA29-C5936FBF4AAE}"/>
              </a:ext>
            </a:extLst>
          </p:cNvPr>
          <p:cNvSpPr>
            <a:spLocks noGrp="1"/>
          </p:cNvSpPr>
          <p:nvPr>
            <p:ph type="ftr" sz="quarter" idx="11"/>
          </p:nvPr>
        </p:nvSpPr>
        <p:spPr/>
        <p:txBody>
          <a:bodyPr/>
          <a:lstStyle>
            <a:lvl1pPr>
              <a:defRPr/>
            </a:lvl1pPr>
          </a:lstStyle>
          <a:p>
            <a:pPr>
              <a:defRPr/>
            </a:pPr>
            <a:endParaRPr lang="sl-SI"/>
          </a:p>
        </p:txBody>
      </p:sp>
      <p:sp>
        <p:nvSpPr>
          <p:cNvPr id="9" name="Slide Number Placeholder 5">
            <a:extLst>
              <a:ext uri="{FF2B5EF4-FFF2-40B4-BE49-F238E27FC236}">
                <a16:creationId xmlns:a16="http://schemas.microsoft.com/office/drawing/2014/main" id="{E4DB13F1-029A-4D60-A978-FE023A775C01}"/>
              </a:ext>
            </a:extLst>
          </p:cNvPr>
          <p:cNvSpPr>
            <a:spLocks noGrp="1"/>
          </p:cNvSpPr>
          <p:nvPr>
            <p:ph type="sldNum" sz="quarter" idx="12"/>
          </p:nvPr>
        </p:nvSpPr>
        <p:spPr/>
        <p:txBody>
          <a:bodyPr/>
          <a:lstStyle>
            <a:lvl1pPr>
              <a:defRPr/>
            </a:lvl1pPr>
          </a:lstStyle>
          <a:p>
            <a:fld id="{0E5A4A09-3412-40F8-82E6-3C3B327A84A6}" type="slidenum">
              <a:rPr lang="sl-SI" altLang="sl-SI"/>
              <a:pPr/>
              <a:t>‹#›</a:t>
            </a:fld>
            <a:endParaRPr lang="sl-SI" altLang="sl-SI"/>
          </a:p>
        </p:txBody>
      </p:sp>
    </p:spTree>
    <p:extLst>
      <p:ext uri="{BB962C8B-B14F-4D97-AF65-F5344CB8AC3E}">
        <p14:creationId xmlns:p14="http://schemas.microsoft.com/office/powerpoint/2010/main" val="166172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3">
            <a:extLst>
              <a:ext uri="{FF2B5EF4-FFF2-40B4-BE49-F238E27FC236}">
                <a16:creationId xmlns:a16="http://schemas.microsoft.com/office/drawing/2014/main" id="{BDE8827A-6CA0-4D15-A5B5-4D5372A7E768}"/>
              </a:ext>
            </a:extLst>
          </p:cNvPr>
          <p:cNvSpPr>
            <a:spLocks noGrp="1"/>
          </p:cNvSpPr>
          <p:nvPr>
            <p:ph type="dt" sz="half" idx="10"/>
          </p:nvPr>
        </p:nvSpPr>
        <p:spPr/>
        <p:txBody>
          <a:bodyPr/>
          <a:lstStyle>
            <a:lvl1pPr>
              <a:defRPr/>
            </a:lvl1pPr>
          </a:lstStyle>
          <a:p>
            <a:pPr>
              <a:defRPr/>
            </a:pPr>
            <a:fld id="{4109EA24-0007-439B-8987-27DE9D26DF8C}" type="datetimeFigureOut">
              <a:rPr lang="sl-SI"/>
              <a:pPr>
                <a:defRPr/>
              </a:pPr>
              <a:t>30. 05. 2019</a:t>
            </a:fld>
            <a:endParaRPr lang="sl-SI"/>
          </a:p>
        </p:txBody>
      </p:sp>
      <p:sp>
        <p:nvSpPr>
          <p:cNvPr id="4" name="Footer Placeholder 4">
            <a:extLst>
              <a:ext uri="{FF2B5EF4-FFF2-40B4-BE49-F238E27FC236}">
                <a16:creationId xmlns:a16="http://schemas.microsoft.com/office/drawing/2014/main" id="{2F49D456-8D43-4E0B-9BF4-7C0F82EA4EA5}"/>
              </a:ext>
            </a:extLst>
          </p:cNvPr>
          <p:cNvSpPr>
            <a:spLocks noGrp="1"/>
          </p:cNvSpPr>
          <p:nvPr>
            <p:ph type="ftr" sz="quarter" idx="11"/>
          </p:nvPr>
        </p:nvSpPr>
        <p:spPr/>
        <p:txBody>
          <a:bodyPr/>
          <a:lstStyle>
            <a:lvl1pPr>
              <a:defRPr/>
            </a:lvl1pPr>
          </a:lstStyle>
          <a:p>
            <a:pPr>
              <a:defRPr/>
            </a:pPr>
            <a:endParaRPr lang="sl-SI"/>
          </a:p>
        </p:txBody>
      </p:sp>
      <p:sp>
        <p:nvSpPr>
          <p:cNvPr id="5" name="Slide Number Placeholder 5">
            <a:extLst>
              <a:ext uri="{FF2B5EF4-FFF2-40B4-BE49-F238E27FC236}">
                <a16:creationId xmlns:a16="http://schemas.microsoft.com/office/drawing/2014/main" id="{268579BA-49ED-4496-BF9B-6EE5EB8CA6B7}"/>
              </a:ext>
            </a:extLst>
          </p:cNvPr>
          <p:cNvSpPr>
            <a:spLocks noGrp="1"/>
          </p:cNvSpPr>
          <p:nvPr>
            <p:ph type="sldNum" sz="quarter" idx="12"/>
          </p:nvPr>
        </p:nvSpPr>
        <p:spPr/>
        <p:txBody>
          <a:bodyPr/>
          <a:lstStyle>
            <a:lvl1pPr>
              <a:defRPr/>
            </a:lvl1pPr>
          </a:lstStyle>
          <a:p>
            <a:fld id="{1D46DF44-7538-4657-AD06-27DC930A25F1}" type="slidenum">
              <a:rPr lang="sl-SI" altLang="sl-SI"/>
              <a:pPr/>
              <a:t>‹#›</a:t>
            </a:fld>
            <a:endParaRPr lang="sl-SI" altLang="sl-SI"/>
          </a:p>
        </p:txBody>
      </p:sp>
    </p:spTree>
    <p:extLst>
      <p:ext uri="{BB962C8B-B14F-4D97-AF65-F5344CB8AC3E}">
        <p14:creationId xmlns:p14="http://schemas.microsoft.com/office/powerpoint/2010/main" val="43779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4AFB31A-B50B-45AD-93B7-06B228C5D854}"/>
              </a:ext>
            </a:extLst>
          </p:cNvPr>
          <p:cNvSpPr>
            <a:spLocks noGrp="1"/>
          </p:cNvSpPr>
          <p:nvPr>
            <p:ph type="dt" sz="half" idx="10"/>
          </p:nvPr>
        </p:nvSpPr>
        <p:spPr/>
        <p:txBody>
          <a:bodyPr/>
          <a:lstStyle>
            <a:lvl1pPr>
              <a:defRPr/>
            </a:lvl1pPr>
          </a:lstStyle>
          <a:p>
            <a:pPr>
              <a:defRPr/>
            </a:pPr>
            <a:fld id="{DE575176-FB47-421C-BD08-6740547B53E7}" type="datetimeFigureOut">
              <a:rPr lang="sl-SI"/>
              <a:pPr>
                <a:defRPr/>
              </a:pPr>
              <a:t>30. 05. 2019</a:t>
            </a:fld>
            <a:endParaRPr lang="sl-SI"/>
          </a:p>
        </p:txBody>
      </p:sp>
      <p:sp>
        <p:nvSpPr>
          <p:cNvPr id="3" name="Footer Placeholder 4">
            <a:extLst>
              <a:ext uri="{FF2B5EF4-FFF2-40B4-BE49-F238E27FC236}">
                <a16:creationId xmlns:a16="http://schemas.microsoft.com/office/drawing/2014/main" id="{8A76EED0-2B85-4700-A1F0-BA00EA2E4C30}"/>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5">
            <a:extLst>
              <a:ext uri="{FF2B5EF4-FFF2-40B4-BE49-F238E27FC236}">
                <a16:creationId xmlns:a16="http://schemas.microsoft.com/office/drawing/2014/main" id="{A1E8D595-7BBD-4DA2-95CA-9F7E34580EDC}"/>
              </a:ext>
            </a:extLst>
          </p:cNvPr>
          <p:cNvSpPr>
            <a:spLocks noGrp="1"/>
          </p:cNvSpPr>
          <p:nvPr>
            <p:ph type="sldNum" sz="quarter" idx="12"/>
          </p:nvPr>
        </p:nvSpPr>
        <p:spPr/>
        <p:txBody>
          <a:bodyPr/>
          <a:lstStyle>
            <a:lvl1pPr>
              <a:defRPr/>
            </a:lvl1pPr>
          </a:lstStyle>
          <a:p>
            <a:fld id="{6094A58D-8AFA-413C-A5A1-26B4D6DE6ABF}" type="slidenum">
              <a:rPr lang="sl-SI" altLang="sl-SI"/>
              <a:pPr/>
              <a:t>‹#›</a:t>
            </a:fld>
            <a:endParaRPr lang="sl-SI" altLang="sl-SI"/>
          </a:p>
        </p:txBody>
      </p:sp>
    </p:spTree>
    <p:extLst>
      <p:ext uri="{BB962C8B-B14F-4D97-AF65-F5344CB8AC3E}">
        <p14:creationId xmlns:p14="http://schemas.microsoft.com/office/powerpoint/2010/main" val="2982441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CD354EC-2BB6-4A9A-B53E-2EDB21F5736C}"/>
              </a:ext>
            </a:extLst>
          </p:cNvPr>
          <p:cNvSpPr>
            <a:spLocks noGrp="1"/>
          </p:cNvSpPr>
          <p:nvPr>
            <p:ph type="dt" sz="half" idx="10"/>
          </p:nvPr>
        </p:nvSpPr>
        <p:spPr/>
        <p:txBody>
          <a:bodyPr/>
          <a:lstStyle>
            <a:lvl1pPr>
              <a:defRPr/>
            </a:lvl1pPr>
          </a:lstStyle>
          <a:p>
            <a:pPr>
              <a:defRPr/>
            </a:pPr>
            <a:fld id="{DEE4FF9A-1144-4877-A302-376D8E31BE2D}" type="datetimeFigureOut">
              <a:rPr lang="sl-SI"/>
              <a:pPr>
                <a:defRPr/>
              </a:pPr>
              <a:t>30. 05. 2019</a:t>
            </a:fld>
            <a:endParaRPr lang="sl-SI"/>
          </a:p>
        </p:txBody>
      </p:sp>
      <p:sp>
        <p:nvSpPr>
          <p:cNvPr id="6" name="Footer Placeholder 4">
            <a:extLst>
              <a:ext uri="{FF2B5EF4-FFF2-40B4-BE49-F238E27FC236}">
                <a16:creationId xmlns:a16="http://schemas.microsoft.com/office/drawing/2014/main" id="{75BA2CEE-6832-4F56-B9EB-1DD02C20F0E7}"/>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51602133-97D0-4919-80BA-4EDEE7830326}"/>
              </a:ext>
            </a:extLst>
          </p:cNvPr>
          <p:cNvSpPr>
            <a:spLocks noGrp="1"/>
          </p:cNvSpPr>
          <p:nvPr>
            <p:ph type="sldNum" sz="quarter" idx="12"/>
          </p:nvPr>
        </p:nvSpPr>
        <p:spPr/>
        <p:txBody>
          <a:bodyPr/>
          <a:lstStyle>
            <a:lvl1pPr>
              <a:defRPr/>
            </a:lvl1pPr>
          </a:lstStyle>
          <a:p>
            <a:fld id="{98E63C0A-2D55-4D7D-93D5-757CC3DF753E}" type="slidenum">
              <a:rPr lang="sl-SI" altLang="sl-SI"/>
              <a:pPr/>
              <a:t>‹#›</a:t>
            </a:fld>
            <a:endParaRPr lang="sl-SI" altLang="sl-SI"/>
          </a:p>
        </p:txBody>
      </p:sp>
    </p:spTree>
    <p:extLst>
      <p:ext uri="{BB962C8B-B14F-4D97-AF65-F5344CB8AC3E}">
        <p14:creationId xmlns:p14="http://schemas.microsoft.com/office/powerpoint/2010/main" val="895788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37A14A0-1922-43CC-A8FD-84024E8059CC}"/>
              </a:ext>
            </a:extLst>
          </p:cNvPr>
          <p:cNvSpPr>
            <a:spLocks noGrp="1"/>
          </p:cNvSpPr>
          <p:nvPr>
            <p:ph type="dt" sz="half" idx="10"/>
          </p:nvPr>
        </p:nvSpPr>
        <p:spPr/>
        <p:txBody>
          <a:bodyPr/>
          <a:lstStyle>
            <a:lvl1pPr>
              <a:defRPr/>
            </a:lvl1pPr>
          </a:lstStyle>
          <a:p>
            <a:pPr>
              <a:defRPr/>
            </a:pPr>
            <a:fld id="{374F0D1B-26C5-4CD6-BDA3-FC26F0BC645F}" type="datetimeFigureOut">
              <a:rPr lang="sl-SI"/>
              <a:pPr>
                <a:defRPr/>
              </a:pPr>
              <a:t>30. 05. 2019</a:t>
            </a:fld>
            <a:endParaRPr lang="sl-SI"/>
          </a:p>
        </p:txBody>
      </p:sp>
      <p:sp>
        <p:nvSpPr>
          <p:cNvPr id="6" name="Footer Placeholder 4">
            <a:extLst>
              <a:ext uri="{FF2B5EF4-FFF2-40B4-BE49-F238E27FC236}">
                <a16:creationId xmlns:a16="http://schemas.microsoft.com/office/drawing/2014/main" id="{B19A36F9-7F3F-452B-87BB-D0E6C14FC188}"/>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1882981B-23D1-45A1-9899-29A0FAFB941D}"/>
              </a:ext>
            </a:extLst>
          </p:cNvPr>
          <p:cNvSpPr>
            <a:spLocks noGrp="1"/>
          </p:cNvSpPr>
          <p:nvPr>
            <p:ph type="sldNum" sz="quarter" idx="12"/>
          </p:nvPr>
        </p:nvSpPr>
        <p:spPr/>
        <p:txBody>
          <a:bodyPr/>
          <a:lstStyle>
            <a:lvl1pPr>
              <a:defRPr/>
            </a:lvl1pPr>
          </a:lstStyle>
          <a:p>
            <a:fld id="{06089EA6-3648-4147-91BD-0099FCA2F873}" type="slidenum">
              <a:rPr lang="sl-SI" altLang="sl-SI"/>
              <a:pPr/>
              <a:t>‹#›</a:t>
            </a:fld>
            <a:endParaRPr lang="sl-SI" altLang="sl-SI"/>
          </a:p>
        </p:txBody>
      </p:sp>
    </p:spTree>
    <p:extLst>
      <p:ext uri="{BB962C8B-B14F-4D97-AF65-F5344CB8AC3E}">
        <p14:creationId xmlns:p14="http://schemas.microsoft.com/office/powerpoint/2010/main" val="152279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4D5DA00-BF03-4A23-9BF1-709B08E66C2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l-SI"/>
              <a:t>Click to edit Master title style</a:t>
            </a:r>
            <a:endParaRPr lang="sl-SI" altLang="sl-SI"/>
          </a:p>
        </p:txBody>
      </p:sp>
      <p:sp>
        <p:nvSpPr>
          <p:cNvPr id="1027" name="Text Placeholder 2">
            <a:extLst>
              <a:ext uri="{FF2B5EF4-FFF2-40B4-BE49-F238E27FC236}">
                <a16:creationId xmlns:a16="http://schemas.microsoft.com/office/drawing/2014/main" id="{DA064573-5E4A-4AAD-B703-ED31B1EE643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endParaRPr lang="sl-SI" altLang="sl-SI"/>
          </a:p>
        </p:txBody>
      </p:sp>
      <p:sp>
        <p:nvSpPr>
          <p:cNvPr id="4" name="Date Placeholder 3">
            <a:extLst>
              <a:ext uri="{FF2B5EF4-FFF2-40B4-BE49-F238E27FC236}">
                <a16:creationId xmlns:a16="http://schemas.microsoft.com/office/drawing/2014/main" id="{E4131A68-BE4A-47F8-8BBB-9D3387CCA497}"/>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F36E3E6-2EC7-44A9-A4B6-B07D1AC71EB3}" type="datetimeFigureOut">
              <a:rPr lang="sl-SI"/>
              <a:pPr>
                <a:defRPr/>
              </a:pPr>
              <a:t>30. 05. 2019</a:t>
            </a:fld>
            <a:endParaRPr lang="sl-SI"/>
          </a:p>
        </p:txBody>
      </p:sp>
      <p:sp>
        <p:nvSpPr>
          <p:cNvPr id="5" name="Footer Placeholder 4">
            <a:extLst>
              <a:ext uri="{FF2B5EF4-FFF2-40B4-BE49-F238E27FC236}">
                <a16:creationId xmlns:a16="http://schemas.microsoft.com/office/drawing/2014/main" id="{F41BE829-F640-4FA6-B708-0C0A0E2ABF5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l-SI"/>
          </a:p>
        </p:txBody>
      </p:sp>
      <p:sp>
        <p:nvSpPr>
          <p:cNvPr id="6" name="Slide Number Placeholder 5">
            <a:extLst>
              <a:ext uri="{FF2B5EF4-FFF2-40B4-BE49-F238E27FC236}">
                <a16:creationId xmlns:a16="http://schemas.microsoft.com/office/drawing/2014/main" id="{8D952A64-DC37-415F-A775-3CF64970ABF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B43C5DD-CDFB-4410-8D26-E269773BFA36}"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2.bc.edu/~bowlesch/Pompeii5.jpg">
            <a:extLst>
              <a:ext uri="{FF2B5EF4-FFF2-40B4-BE49-F238E27FC236}">
                <a16:creationId xmlns:a16="http://schemas.microsoft.com/office/drawing/2014/main" id="{961D247C-327C-4CAF-8FB0-EE1756E398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0"/>
            <a:ext cx="10696576" cy="697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60CC579-6C54-4183-BF90-92288F00B369}"/>
              </a:ext>
            </a:extLst>
          </p:cNvPr>
          <p:cNvSpPr>
            <a:spLocks noGrp="1"/>
          </p:cNvSpPr>
          <p:nvPr>
            <p:ph type="ctrTitle"/>
          </p:nvPr>
        </p:nvSpPr>
        <p:spPr>
          <a:xfrm>
            <a:off x="1476375" y="981075"/>
            <a:ext cx="7772400" cy="1470025"/>
          </a:xfrm>
        </p:spPr>
        <p:txBody>
          <a:bodyPr rtlCol="0">
            <a:normAutofit/>
          </a:bodyPr>
          <a:lstStyle/>
          <a:p>
            <a:pPr fontAlgn="auto">
              <a:spcAft>
                <a:spcPts val="0"/>
              </a:spcAft>
              <a:defRPr/>
            </a:pPr>
            <a:r>
              <a:rPr lang="sl-SI" sz="7200" b="1" dirty="0">
                <a:solidFill>
                  <a:schemeClr val="bg2">
                    <a:lumMod val="50000"/>
                  </a:schemeClr>
                </a:solidFill>
                <a:latin typeface="ACD Serif" pitchFamily="2" charset="0"/>
              </a:rPr>
              <a:t>POMPEII</a:t>
            </a:r>
            <a:endParaRPr lang="sl-SI" b="1" dirty="0">
              <a:solidFill>
                <a:schemeClr val="bg2">
                  <a:lumMod val="50000"/>
                </a:schemeClr>
              </a:solidFill>
              <a:latin typeface="ACD Serif" pitchFamily="2" charset="0"/>
            </a:endParaRPr>
          </a:p>
        </p:txBody>
      </p:sp>
      <p:sp>
        <p:nvSpPr>
          <p:cNvPr id="3" name="Subtitle 2">
            <a:extLst>
              <a:ext uri="{FF2B5EF4-FFF2-40B4-BE49-F238E27FC236}">
                <a16:creationId xmlns:a16="http://schemas.microsoft.com/office/drawing/2014/main" id="{6B79E5D0-6FC9-44C8-A917-4E7EF373154A}"/>
              </a:ext>
            </a:extLst>
          </p:cNvPr>
          <p:cNvSpPr>
            <a:spLocks noGrp="1"/>
          </p:cNvSpPr>
          <p:nvPr>
            <p:ph type="subTitle" idx="1"/>
          </p:nvPr>
        </p:nvSpPr>
        <p:spPr/>
        <p:txBody>
          <a:bodyPr rtlCol="0">
            <a:normAutofit/>
          </a:bodyPr>
          <a:lstStyle/>
          <a:p>
            <a:pPr fontAlgn="auto">
              <a:spcAft>
                <a:spcPts val="0"/>
              </a:spcAft>
              <a:defRPr/>
            </a:pPr>
            <a:endParaRPr lang="sl-SI"/>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easyscienceforkids.com/wp-content/uploads/2013/04/pompeii.jpg">
            <a:extLst>
              <a:ext uri="{FF2B5EF4-FFF2-40B4-BE49-F238E27FC236}">
                <a16:creationId xmlns:a16="http://schemas.microsoft.com/office/drawing/2014/main" id="{9B9D54B1-6C58-47DE-8A58-91FD2B3B0C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9038" y="-171450"/>
            <a:ext cx="10618788" cy="796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a:extLst>
              <a:ext uri="{FF2B5EF4-FFF2-40B4-BE49-F238E27FC236}">
                <a16:creationId xmlns:a16="http://schemas.microsoft.com/office/drawing/2014/main" id="{FA4CEAD5-7539-4B40-98AF-93459535C192}"/>
              </a:ext>
            </a:extLst>
          </p:cNvPr>
          <p:cNvSpPr>
            <a:spLocks noGrp="1"/>
          </p:cNvSpPr>
          <p:nvPr>
            <p:ph type="title"/>
          </p:nvPr>
        </p:nvSpPr>
        <p:spPr/>
        <p:txBody>
          <a:bodyPr/>
          <a:lstStyle/>
          <a:p>
            <a:r>
              <a:rPr lang="sl-SI" altLang="sl-SI"/>
              <a:t>City</a:t>
            </a:r>
          </a:p>
        </p:txBody>
      </p:sp>
      <p:sp>
        <p:nvSpPr>
          <p:cNvPr id="3" name="Content Placeholder 2">
            <a:extLst>
              <a:ext uri="{FF2B5EF4-FFF2-40B4-BE49-F238E27FC236}">
                <a16:creationId xmlns:a16="http://schemas.microsoft.com/office/drawing/2014/main" id="{DF5376DD-216B-4308-AE0C-BA733032FD69}"/>
              </a:ext>
            </a:extLst>
          </p:cNvPr>
          <p:cNvSpPr>
            <a:spLocks noGrp="1"/>
          </p:cNvSpPr>
          <p:nvPr>
            <p:ph idx="1"/>
          </p:nvPr>
        </p:nvSpPr>
        <p:spPr>
          <a:solidFill>
            <a:schemeClr val="bg2">
              <a:lumMod val="50000"/>
              <a:alpha val="50000"/>
            </a:schemeClr>
          </a:solidFill>
        </p:spPr>
        <p:txBody>
          <a:bodyPr rtlCol="0">
            <a:normAutofit/>
          </a:bodyPr>
          <a:lstStyle/>
          <a:p>
            <a:pPr fontAlgn="auto">
              <a:spcAft>
                <a:spcPts val="0"/>
              </a:spcAft>
              <a:defRPr/>
            </a:pPr>
            <a:r>
              <a:rPr lang="sl-SI" sz="2600" dirty="0">
                <a:solidFill>
                  <a:schemeClr val="bg1"/>
                </a:solidFill>
              </a:rPr>
              <a:t>Life before disaster was quite good.  In Pompeii there were a few shops, restaurants and lots of houses. Poor people lived in small ones and rich people lived in bigger houses- called villas. Villa had a big gardens, colourfull rooms, living areas, a dining room and a holy place. Poor people didn't have enough money to afford big gardens, so they had smaller rooms and those were not so decorated. People in the city wore tunics, which were mostly white colored. Richer men had a white tunics with lots of different patterns. </a:t>
            </a:r>
          </a:p>
          <a:p>
            <a:pPr fontAlgn="auto">
              <a:spcAft>
                <a:spcPts val="0"/>
              </a:spcAft>
              <a:defRPr/>
            </a:pPr>
            <a:endParaRPr lang="sl-S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ischiawandern.com/hotel-golf-neapel/foto-golf-neapel/Pompeji-Vesuv.jpg">
            <a:extLst>
              <a:ext uri="{FF2B5EF4-FFF2-40B4-BE49-F238E27FC236}">
                <a16:creationId xmlns:a16="http://schemas.microsoft.com/office/drawing/2014/main" id="{497A63BC-EAE3-40EB-851F-353238C91E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3250"/>
            <a:ext cx="9144000" cy="834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1EC0FF0-6F91-4CD9-8D9E-0DD925C01CBE}"/>
              </a:ext>
            </a:extLst>
          </p:cNvPr>
          <p:cNvSpPr>
            <a:spLocks noGrp="1"/>
          </p:cNvSpPr>
          <p:nvPr>
            <p:ph type="title"/>
          </p:nvPr>
        </p:nvSpPr>
        <p:spPr>
          <a:solidFill>
            <a:schemeClr val="bg2">
              <a:lumMod val="50000"/>
              <a:alpha val="50000"/>
            </a:schemeClr>
          </a:solidFill>
        </p:spPr>
        <p:txBody>
          <a:bodyPr rtlCol="0">
            <a:normAutofit/>
          </a:bodyPr>
          <a:lstStyle/>
          <a:p>
            <a:pPr fontAlgn="auto">
              <a:spcAft>
                <a:spcPts val="0"/>
              </a:spcAft>
              <a:defRPr/>
            </a:pPr>
            <a:r>
              <a:rPr lang="sl-SI" dirty="0"/>
              <a:t>The day of the eruption</a:t>
            </a:r>
          </a:p>
        </p:txBody>
      </p:sp>
      <p:sp>
        <p:nvSpPr>
          <p:cNvPr id="3" name="Content Placeholder 2">
            <a:extLst>
              <a:ext uri="{FF2B5EF4-FFF2-40B4-BE49-F238E27FC236}">
                <a16:creationId xmlns:a16="http://schemas.microsoft.com/office/drawing/2014/main" id="{9A5F388E-A028-4A02-B7FC-2EAD5A4B16FB}"/>
              </a:ext>
            </a:extLst>
          </p:cNvPr>
          <p:cNvSpPr>
            <a:spLocks noGrp="1"/>
          </p:cNvSpPr>
          <p:nvPr>
            <p:ph idx="1"/>
          </p:nvPr>
        </p:nvSpPr>
        <p:spPr>
          <a:solidFill>
            <a:schemeClr val="bg2">
              <a:lumMod val="50000"/>
              <a:alpha val="50000"/>
            </a:schemeClr>
          </a:solidFill>
        </p:spPr>
        <p:txBody>
          <a:bodyPr rtlCol="0">
            <a:normAutofit fontScale="92500"/>
          </a:bodyPr>
          <a:lstStyle/>
          <a:p>
            <a:pPr fontAlgn="auto">
              <a:spcAft>
                <a:spcPts val="0"/>
              </a:spcAft>
              <a:defRPr/>
            </a:pPr>
            <a:r>
              <a:rPr lang="sl-SI" sz="2800" dirty="0"/>
              <a:t>City lies a few kilometers away from the volcano Vesuvius. On the day of the eruption in the afternoon, something exploded. Then a big black clouds showed above Vesuv. It all spreaded over Pompeii and then air was full of ash. It all filled the streets and the whole city. Few escaped, but most of them didn't have that luck. Cause people back then didn't know much about that kind of disasters, they just watched the eruption and didn't go anywhere. The people and the buildings of Pompeii were covered in up to twelve layers of ash, which rained down for about 6 hours</a:t>
            </a:r>
            <a:r>
              <a:rPr lang="sl-SI" dirty="0"/>
              <a:t>.  </a:t>
            </a:r>
          </a:p>
          <a:p>
            <a:pPr fontAlgn="auto">
              <a:spcAft>
                <a:spcPts val="0"/>
              </a:spcAft>
              <a:defRPr/>
            </a:pPr>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museumvictoria.com.au/pages/9424/dia185_w600px.jpg">
            <a:extLst>
              <a:ext uri="{FF2B5EF4-FFF2-40B4-BE49-F238E27FC236}">
                <a16:creationId xmlns:a16="http://schemas.microsoft.com/office/drawing/2014/main" id="{0BC64879-CD44-48B9-989A-580B380244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476250"/>
            <a:ext cx="8602662" cy="602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itle 1">
            <a:extLst>
              <a:ext uri="{FF2B5EF4-FFF2-40B4-BE49-F238E27FC236}">
                <a16:creationId xmlns:a16="http://schemas.microsoft.com/office/drawing/2014/main" id="{EE6A818A-E490-49F0-BD83-52FB74EAAF4B}"/>
              </a:ext>
            </a:extLst>
          </p:cNvPr>
          <p:cNvSpPr>
            <a:spLocks noGrp="1"/>
          </p:cNvSpPr>
          <p:nvPr>
            <p:ph type="title"/>
          </p:nvPr>
        </p:nvSpPr>
        <p:spPr/>
        <p:txBody>
          <a:bodyPr/>
          <a:lstStyle/>
          <a:p>
            <a:r>
              <a:rPr lang="sl-SI" altLang="sl-SI"/>
              <a:t>Finding the lost city</a:t>
            </a:r>
          </a:p>
        </p:txBody>
      </p:sp>
      <p:sp>
        <p:nvSpPr>
          <p:cNvPr id="3" name="Content Placeholder 2">
            <a:extLst>
              <a:ext uri="{FF2B5EF4-FFF2-40B4-BE49-F238E27FC236}">
                <a16:creationId xmlns:a16="http://schemas.microsoft.com/office/drawing/2014/main" id="{435846EA-5C88-4173-8055-1E0AED64339A}"/>
              </a:ext>
            </a:extLst>
          </p:cNvPr>
          <p:cNvSpPr>
            <a:spLocks noGrp="1"/>
          </p:cNvSpPr>
          <p:nvPr>
            <p:ph idx="1"/>
          </p:nvPr>
        </p:nvSpPr>
        <p:spPr>
          <a:solidFill>
            <a:schemeClr val="bg2">
              <a:lumMod val="50000"/>
              <a:alpha val="50000"/>
            </a:schemeClr>
          </a:solidFill>
        </p:spPr>
        <p:txBody>
          <a:bodyPr rtlCol="0">
            <a:normAutofit/>
          </a:bodyPr>
          <a:lstStyle/>
          <a:p>
            <a:pPr fontAlgn="auto">
              <a:spcAft>
                <a:spcPts val="0"/>
              </a:spcAft>
              <a:defRPr/>
            </a:pPr>
            <a:r>
              <a:rPr lang="sl-SI" sz="2800" dirty="0"/>
              <a:t>City was found at least one hundred years ago, when a local farmer hit something with a plow. Then they orderd to dig and to find treasure under the ground. So they found Pompeii again.</a:t>
            </a:r>
          </a:p>
          <a:p>
            <a:pPr fontAlgn="auto">
              <a:spcAft>
                <a:spcPts val="0"/>
              </a:spcAft>
              <a:defRPr/>
            </a:pPr>
            <a:r>
              <a:rPr lang="sl-SI" sz="2800" dirty="0"/>
              <a:t>People buried in ash appear to be wearing warmer clothing than the light summer clothes that would be expected in August. So far there is no definitive theory as to why there should be such an apparent discrepancy.</a:t>
            </a:r>
          </a:p>
          <a:p>
            <a:pPr fontAlgn="auto">
              <a:spcAft>
                <a:spcPts val="0"/>
              </a:spcAft>
              <a:defRPr/>
            </a:pP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ol.sdn.si/sn/img/09/029/633688143784165241_1.jpg">
            <a:extLst>
              <a:ext uri="{FF2B5EF4-FFF2-40B4-BE49-F238E27FC236}">
                <a16:creationId xmlns:a16="http://schemas.microsoft.com/office/drawing/2014/main" id="{166BDE81-DF93-41AF-851F-79008658BE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963613"/>
            <a:ext cx="14271625" cy="799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a:extLst>
              <a:ext uri="{FF2B5EF4-FFF2-40B4-BE49-F238E27FC236}">
                <a16:creationId xmlns:a16="http://schemas.microsoft.com/office/drawing/2014/main" id="{78E0EB47-114B-4506-8E9E-E122B6EEC790}"/>
              </a:ext>
            </a:extLst>
          </p:cNvPr>
          <p:cNvSpPr>
            <a:spLocks noGrp="1"/>
          </p:cNvSpPr>
          <p:nvPr>
            <p:ph type="title"/>
          </p:nvPr>
        </p:nvSpPr>
        <p:spPr/>
        <p:txBody>
          <a:bodyPr/>
          <a:lstStyle/>
          <a:p>
            <a:r>
              <a:rPr lang="sl-SI" altLang="sl-SI">
                <a:solidFill>
                  <a:schemeClr val="bg1"/>
                </a:solidFill>
              </a:rPr>
              <a:t>Pompeii today</a:t>
            </a:r>
          </a:p>
        </p:txBody>
      </p:sp>
      <p:sp>
        <p:nvSpPr>
          <p:cNvPr id="3" name="Content Placeholder 2">
            <a:extLst>
              <a:ext uri="{FF2B5EF4-FFF2-40B4-BE49-F238E27FC236}">
                <a16:creationId xmlns:a16="http://schemas.microsoft.com/office/drawing/2014/main" id="{81A8678B-76BE-4A48-9C07-17B856F1A814}"/>
              </a:ext>
            </a:extLst>
          </p:cNvPr>
          <p:cNvSpPr>
            <a:spLocks noGrp="1"/>
          </p:cNvSpPr>
          <p:nvPr>
            <p:ph idx="1"/>
          </p:nvPr>
        </p:nvSpPr>
        <p:spPr>
          <a:xfrm>
            <a:off x="323850" y="1557338"/>
            <a:ext cx="8229600" cy="2260600"/>
          </a:xfrm>
          <a:solidFill>
            <a:schemeClr val="bg2">
              <a:lumMod val="50000"/>
              <a:alpha val="50000"/>
            </a:schemeClr>
          </a:solidFill>
        </p:spPr>
        <p:txBody>
          <a:bodyPr rtlCol="0">
            <a:normAutofit/>
          </a:bodyPr>
          <a:lstStyle/>
          <a:p>
            <a:pPr fontAlgn="auto">
              <a:spcAft>
                <a:spcPts val="0"/>
              </a:spcAft>
              <a:defRPr/>
            </a:pPr>
            <a:r>
              <a:rPr lang="sl-SI" dirty="0"/>
              <a:t>Today you can go to Pompeii as a turist. Because archaeologists found few hundred vases, they saved most of them in a safe place. They exhibited a few.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340</Words>
  <Application>Microsoft Office PowerPoint</Application>
  <PresentationFormat>On-screen Show (4:3)</PresentationFormat>
  <Paragraphs>15</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ACD Serif</vt:lpstr>
      <vt:lpstr>Arial</vt:lpstr>
      <vt:lpstr>Calibri</vt:lpstr>
      <vt:lpstr>Office Theme</vt:lpstr>
      <vt:lpstr>POMPEII</vt:lpstr>
      <vt:lpstr>City</vt:lpstr>
      <vt:lpstr>The day of the eruption</vt:lpstr>
      <vt:lpstr>Finding the lost city</vt:lpstr>
      <vt:lpstr>Pompeii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2019-05-30T09:22:12Z</dcterms:created>
  <dcterms:modified xsi:type="dcterms:W3CDTF">2019-05-30T09:22:12Z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