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C0D03-64C7-354D-8E25-0F70FB25E14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226B1-476A-A842-B631-707464C3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5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gaskins.com/powerpoint-history/" TargetMode="External"/><Relationship Id="rId2" Type="http://schemas.openxmlformats.org/officeDocument/2006/relationships/hyperlink" Target="http://archive.computerhistory.org/resources/access/text/2012/06/102745695-01-acc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ezi.com/" TargetMode="External"/><Relationship Id="rId4" Type="http://schemas.openxmlformats.org/officeDocument/2006/relationships/hyperlink" Target="https://www.glisser.com/media/the-History-of-PowerPoin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15376" y="1995055"/>
            <a:ext cx="6638511" cy="1070187"/>
          </a:xfrm>
        </p:spPr>
        <p:txBody>
          <a:bodyPr/>
          <a:lstStyle/>
          <a:p>
            <a:r>
              <a:rPr lang="sl-SI" dirty="0"/>
              <a:t>PowerPoint </a:t>
            </a:r>
            <a:r>
              <a:rPr lang="sl-SI" dirty="0" err="1"/>
              <a:t>vs</a:t>
            </a:r>
            <a:r>
              <a:rPr lang="sl-SI" dirty="0"/>
              <a:t> </a:t>
            </a:r>
            <a:r>
              <a:rPr lang="sl-SI" dirty="0" err="1"/>
              <a:t>Prezi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179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2003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IFM</a:t>
            </a:r>
          </a:p>
          <a:p>
            <a:r>
              <a:rPr lang="sl-SI" dirty="0" err="1"/>
              <a:t>SmartTag</a:t>
            </a:r>
            <a:endParaRPr lang="sl-SI" dirty="0"/>
          </a:p>
          <a:p>
            <a:r>
              <a:rPr lang="sl-SI" dirty="0" err="1"/>
              <a:t>Shared</a:t>
            </a:r>
            <a:r>
              <a:rPr lang="sl-SI" dirty="0"/>
              <a:t> </a:t>
            </a:r>
            <a:r>
              <a:rPr lang="sl-SI" dirty="0" err="1"/>
              <a:t>WorkSpace</a:t>
            </a:r>
            <a:r>
              <a:rPr lang="sl-SI" dirty="0"/>
              <a:t> </a:t>
            </a:r>
            <a:r>
              <a:rPr lang="sl-SI" dirty="0" err="1"/>
              <a:t>Taskpane</a:t>
            </a:r>
            <a:endParaRPr lang="sl-SI" dirty="0"/>
          </a:p>
          <a:p>
            <a:r>
              <a:rPr lang="sl-SI" dirty="0"/>
              <a:t>Prenos na CD</a:t>
            </a:r>
          </a:p>
        </p:txBody>
      </p:sp>
    </p:spTree>
    <p:extLst>
      <p:ext uri="{BB962C8B-B14F-4D97-AF65-F5344CB8AC3E}">
        <p14:creationId xmlns:p14="http://schemas.microsoft.com/office/powerpoint/2010/main" val="385121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2007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Izboljšan uporabniški vmesnik</a:t>
            </a:r>
          </a:p>
          <a:p>
            <a:r>
              <a:rPr lang="sl-SI" dirty="0"/>
              <a:t>Predogled animacij</a:t>
            </a:r>
          </a:p>
          <a:p>
            <a:r>
              <a:rPr lang="sl-SI" dirty="0"/>
              <a:t>PDF.,XMF.</a:t>
            </a:r>
          </a:p>
          <a:p>
            <a:r>
              <a:rPr lang="sl-SI" dirty="0"/>
              <a:t>Več učinkov</a:t>
            </a:r>
          </a:p>
        </p:txBody>
      </p:sp>
    </p:spTree>
    <p:extLst>
      <p:ext uri="{BB962C8B-B14F-4D97-AF65-F5344CB8AC3E}">
        <p14:creationId xmlns:p14="http://schemas.microsoft.com/office/powerpoint/2010/main" val="109118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2013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Used </a:t>
            </a:r>
            <a:r>
              <a:rPr lang="sl-SI" dirty="0" err="1"/>
              <a:t>Sources</a:t>
            </a:r>
            <a:r>
              <a:rPr lang="sl-SI" dirty="0"/>
              <a:t>, </a:t>
            </a:r>
            <a:r>
              <a:rPr lang="sl-SI" dirty="0" err="1"/>
              <a:t>Presented</a:t>
            </a:r>
            <a:r>
              <a:rPr lang="sl-SI" dirty="0"/>
              <a:t> </a:t>
            </a:r>
            <a:r>
              <a:rPr lang="sl-SI" dirty="0" err="1"/>
              <a:t>proposals</a:t>
            </a:r>
            <a:endParaRPr lang="sl-SI" dirty="0"/>
          </a:p>
          <a:p>
            <a:r>
              <a:rPr lang="sl-SI" dirty="0"/>
              <a:t>New </a:t>
            </a:r>
            <a:r>
              <a:rPr lang="sl-SI" dirty="0" err="1"/>
              <a:t>BackGrounds</a:t>
            </a:r>
            <a:endParaRPr lang="sl-SI" dirty="0"/>
          </a:p>
          <a:p>
            <a:r>
              <a:rPr lang="sl-SI" dirty="0" err="1"/>
              <a:t>EyeDropper</a:t>
            </a:r>
            <a:endParaRPr lang="sl-SI" dirty="0"/>
          </a:p>
          <a:p>
            <a:r>
              <a:rPr lang="sl-SI" dirty="0" err="1"/>
              <a:t>Cloud</a:t>
            </a:r>
            <a:r>
              <a:rPr lang="sl-SI" dirty="0"/>
              <a:t> </a:t>
            </a:r>
            <a:r>
              <a:rPr lang="sl-SI" dirty="0" err="1"/>
              <a:t>Saving</a:t>
            </a:r>
            <a:endParaRPr lang="sl-SI" dirty="0"/>
          </a:p>
          <a:p>
            <a:r>
              <a:rPr lang="sl-SI" dirty="0" err="1"/>
              <a:t>Improved</a:t>
            </a:r>
            <a:r>
              <a:rPr lang="sl-SI" dirty="0"/>
              <a:t> </a:t>
            </a:r>
            <a:r>
              <a:rPr lang="sl-SI" dirty="0" err="1"/>
              <a:t>phone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tablet </a:t>
            </a:r>
            <a:r>
              <a:rPr lang="sl-SI" dirty="0" err="1"/>
              <a:t>experience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7813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2016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Latest</a:t>
            </a:r>
            <a:r>
              <a:rPr lang="sl-SI" dirty="0"/>
              <a:t> </a:t>
            </a:r>
            <a:r>
              <a:rPr lang="sl-SI" dirty="0" err="1"/>
              <a:t>version</a:t>
            </a:r>
            <a:endParaRPr lang="sl-SI" dirty="0"/>
          </a:p>
          <a:p>
            <a:r>
              <a:rPr lang="sl-SI" dirty="0"/>
              <a:t>Figure </a:t>
            </a:r>
            <a:r>
              <a:rPr lang="sl-SI" dirty="0" err="1"/>
              <a:t>Drawing</a:t>
            </a:r>
            <a:endParaRPr lang="sl-SI" dirty="0"/>
          </a:p>
          <a:p>
            <a:r>
              <a:rPr lang="sl-SI" dirty="0"/>
              <a:t>Tell me </a:t>
            </a:r>
            <a:r>
              <a:rPr lang="sl-SI" dirty="0" err="1"/>
              <a:t>That</a:t>
            </a:r>
            <a:endParaRPr lang="sl-SI" dirty="0"/>
          </a:p>
          <a:p>
            <a:r>
              <a:rPr lang="sl-SI" dirty="0" err="1"/>
              <a:t>Recording</a:t>
            </a:r>
            <a:endParaRPr lang="sl-SI" dirty="0"/>
          </a:p>
          <a:p>
            <a:r>
              <a:rPr lang="sl-SI" dirty="0"/>
              <a:t>Smart </a:t>
            </a:r>
            <a:r>
              <a:rPr lang="sl-SI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386262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in 2009</a:t>
            </a:r>
          </a:p>
          <a:p>
            <a:r>
              <a:rPr lang="en-US" dirty="0"/>
              <a:t>Visual Storytelling software</a:t>
            </a:r>
          </a:p>
          <a:p>
            <a:r>
              <a:rPr lang="en-US" dirty="0"/>
              <a:t>Over 85 million users</a:t>
            </a:r>
          </a:p>
          <a:p>
            <a:r>
              <a:rPr lang="en-US" dirty="0"/>
              <a:t>Investment from TED</a:t>
            </a:r>
          </a:p>
          <a:p>
            <a:r>
              <a:rPr lang="en-US" dirty="0"/>
              <a:t>2012 </a:t>
            </a:r>
            <a:r>
              <a:rPr lang="en-US" dirty="0" err="1"/>
              <a:t>Iphone</a:t>
            </a:r>
            <a:r>
              <a:rPr lang="en-US" dirty="0"/>
              <a:t> app</a:t>
            </a:r>
          </a:p>
          <a:p>
            <a:r>
              <a:rPr lang="en-US" dirty="0"/>
              <a:t>2016 Prezi </a:t>
            </a:r>
            <a:r>
              <a:rPr lang="en-US" dirty="0" err="1"/>
              <a:t>Bussines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Conclusion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PowerPoint </a:t>
            </a:r>
            <a:r>
              <a:rPr lang="sl-SI" dirty="0" err="1"/>
              <a:t>has</a:t>
            </a:r>
            <a:r>
              <a:rPr lang="sl-SI" dirty="0"/>
              <a:t> </a:t>
            </a:r>
            <a:r>
              <a:rPr lang="sl-SI" dirty="0" err="1"/>
              <a:t>an</a:t>
            </a:r>
            <a:r>
              <a:rPr lang="sl-SI" dirty="0"/>
              <a:t> </a:t>
            </a:r>
            <a:r>
              <a:rPr lang="sl-SI" dirty="0" err="1"/>
              <a:t>advantage</a:t>
            </a:r>
            <a:endParaRPr lang="sl-SI" dirty="0"/>
          </a:p>
          <a:p>
            <a:r>
              <a:rPr lang="sl-SI" dirty="0" err="1"/>
              <a:t>Prezi</a:t>
            </a:r>
            <a:r>
              <a:rPr lang="sl-SI" dirty="0"/>
              <a:t> is </a:t>
            </a:r>
            <a:r>
              <a:rPr lang="sl-SI" dirty="0" err="1"/>
              <a:t>too</a:t>
            </a:r>
            <a:r>
              <a:rPr lang="sl-SI" dirty="0"/>
              <a:t> </a:t>
            </a:r>
            <a:r>
              <a:rPr lang="sl-SI" dirty="0" err="1"/>
              <a:t>simple</a:t>
            </a:r>
            <a:endParaRPr lang="sl-SI" dirty="0"/>
          </a:p>
          <a:p>
            <a:r>
              <a:rPr lang="sl-SI" dirty="0" err="1"/>
              <a:t>Presentation</a:t>
            </a:r>
            <a:r>
              <a:rPr lang="sl-SI" dirty="0"/>
              <a:t> software is </a:t>
            </a:r>
            <a:r>
              <a:rPr lang="sl-SI" dirty="0" err="1"/>
              <a:t>improving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414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Sources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http://archive.computerhistory.org/resources/access/text/2012/06/102745695-01-acc.pdf</a:t>
            </a:r>
            <a:endParaRPr lang="sl-SI" dirty="0"/>
          </a:p>
          <a:p>
            <a:r>
              <a:rPr lang="sl-SI" dirty="0">
                <a:hlinkClick r:id="rId3"/>
              </a:rPr>
              <a:t>http://www.robertgaskins.com/powerpoint-history/</a:t>
            </a:r>
            <a:endParaRPr lang="sl-SI" dirty="0"/>
          </a:p>
          <a:p>
            <a:r>
              <a:rPr lang="sl-SI" dirty="0">
                <a:hlinkClick r:id="rId4"/>
              </a:rPr>
              <a:t>https://www.glisser.com/media/the-History-of-PowerPoint.pdf</a:t>
            </a:r>
            <a:endParaRPr lang="sl-SI" dirty="0"/>
          </a:p>
          <a:p>
            <a:r>
              <a:rPr lang="sl-SI" dirty="0">
                <a:hlinkClick r:id="rId5"/>
              </a:rPr>
              <a:t>https://prezi.com/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690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Table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content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History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PowerPoint</a:t>
            </a:r>
          </a:p>
          <a:p>
            <a:r>
              <a:rPr lang="sl-SI" dirty="0" err="1"/>
              <a:t>Versions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PowerPoint</a:t>
            </a:r>
          </a:p>
          <a:p>
            <a:r>
              <a:rPr lang="sl-SI" dirty="0"/>
              <a:t>Short </a:t>
            </a:r>
            <a:r>
              <a:rPr lang="sl-SI" dirty="0" err="1"/>
              <a:t>history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Prezi</a:t>
            </a:r>
            <a:endParaRPr lang="sl-SI" dirty="0"/>
          </a:p>
          <a:p>
            <a:r>
              <a:rPr lang="sl-SI" dirty="0" err="1"/>
              <a:t>Comparison</a:t>
            </a:r>
            <a:r>
              <a:rPr lang="sl-SI" dirty="0"/>
              <a:t>/</a:t>
            </a:r>
            <a:r>
              <a:rPr lang="sl-SI" dirty="0" err="1"/>
              <a:t>Conclusion</a:t>
            </a:r>
            <a:r>
              <a:rPr lang="sl-SI" dirty="0"/>
              <a:t> </a:t>
            </a:r>
          </a:p>
          <a:p>
            <a:r>
              <a:rPr lang="sl-SI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03801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History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PowerPoint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Forethought,inc</a:t>
            </a:r>
            <a:r>
              <a:rPr lang="sl-SI" dirty="0"/>
              <a:t>.</a:t>
            </a:r>
          </a:p>
          <a:p>
            <a:r>
              <a:rPr lang="sl-SI" dirty="0"/>
              <a:t>Future </a:t>
            </a:r>
            <a:r>
              <a:rPr lang="sl-SI" dirty="0" err="1"/>
              <a:t>Product</a:t>
            </a:r>
            <a:endParaRPr lang="sl-SI" dirty="0"/>
          </a:p>
          <a:p>
            <a:r>
              <a:rPr lang="sl-SI" dirty="0" err="1"/>
              <a:t>FactFinder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Typing</a:t>
            </a:r>
            <a:r>
              <a:rPr lang="sl-SI" dirty="0"/>
              <a:t> </a:t>
            </a:r>
            <a:r>
              <a:rPr lang="sl-SI" dirty="0" err="1"/>
              <a:t>Intrigue</a:t>
            </a:r>
            <a:endParaRPr lang="sl-SI" dirty="0"/>
          </a:p>
          <a:p>
            <a:r>
              <a:rPr lang="sl-SI" dirty="0"/>
              <a:t>Start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Presenter</a:t>
            </a:r>
            <a:r>
              <a:rPr lang="sl-SI" dirty="0"/>
              <a:t>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416" y="2666999"/>
            <a:ext cx="2127901" cy="191999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164" y="2666998"/>
            <a:ext cx="1989440" cy="191999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164" y="4815589"/>
            <a:ext cx="1989440" cy="170973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5416" y="4815589"/>
            <a:ext cx="2127901" cy="170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7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2.0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May</a:t>
            </a:r>
            <a:r>
              <a:rPr lang="sl-SI" dirty="0"/>
              <a:t> 1990</a:t>
            </a:r>
          </a:p>
          <a:p>
            <a:r>
              <a:rPr lang="sl-SI" dirty="0" err="1"/>
              <a:t>FontWare</a:t>
            </a:r>
            <a:r>
              <a:rPr lang="sl-SI" dirty="0"/>
              <a:t> </a:t>
            </a:r>
          </a:p>
          <a:p>
            <a:r>
              <a:rPr lang="sl-SI" dirty="0" err="1"/>
              <a:t>Concept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style</a:t>
            </a:r>
            <a:endParaRPr lang="sl-SI" dirty="0"/>
          </a:p>
          <a:p>
            <a:r>
              <a:rPr lang="sl-SI" dirty="0"/>
              <a:t>PowerPoint </a:t>
            </a:r>
            <a:r>
              <a:rPr lang="sl-SI" dirty="0" err="1"/>
              <a:t>graph</a:t>
            </a:r>
            <a:r>
              <a:rPr lang="sl-SI" dirty="0"/>
              <a:t> (DDE </a:t>
            </a:r>
            <a:r>
              <a:rPr lang="sl-SI" dirty="0" err="1"/>
              <a:t>technology</a:t>
            </a:r>
            <a:r>
              <a:rPr lang="sl-SI" dirty="0"/>
              <a:t>)</a:t>
            </a:r>
          </a:p>
          <a:p>
            <a:r>
              <a:rPr lang="sl-SI" dirty="0" err="1"/>
              <a:t>Complete-saving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206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3.0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Minor</a:t>
            </a:r>
            <a:r>
              <a:rPr lang="sl-SI" dirty="0"/>
              <a:t> </a:t>
            </a:r>
            <a:r>
              <a:rPr lang="sl-SI" dirty="0" err="1"/>
              <a:t>improvements</a:t>
            </a:r>
            <a:endParaRPr lang="sl-SI" dirty="0"/>
          </a:p>
          <a:p>
            <a:r>
              <a:rPr lang="sl-SI" dirty="0" err="1"/>
              <a:t>Animations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transition</a:t>
            </a:r>
            <a:endParaRPr lang="sl-SI" dirty="0"/>
          </a:p>
          <a:p>
            <a:r>
              <a:rPr lang="sl-SI" dirty="0" err="1"/>
              <a:t>Library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pictures</a:t>
            </a:r>
            <a:endParaRPr lang="sl-SI" dirty="0"/>
          </a:p>
          <a:p>
            <a:r>
              <a:rPr lang="sl-SI" dirty="0" err="1"/>
              <a:t>TrueType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115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95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C++ </a:t>
            </a:r>
            <a:r>
              <a:rPr lang="sl-SI" dirty="0" err="1"/>
              <a:t>code</a:t>
            </a:r>
            <a:endParaRPr lang="sl-SI" dirty="0"/>
          </a:p>
          <a:p>
            <a:r>
              <a:rPr lang="sl-SI" dirty="0"/>
              <a:t>Meeting </a:t>
            </a:r>
            <a:r>
              <a:rPr lang="sl-SI" dirty="0" err="1"/>
              <a:t>Minder</a:t>
            </a:r>
            <a:endParaRPr lang="sl-SI" dirty="0"/>
          </a:p>
          <a:p>
            <a:r>
              <a:rPr lang="sl-SI" dirty="0" err="1"/>
              <a:t>Action</a:t>
            </a:r>
            <a:r>
              <a:rPr lang="sl-SI" dirty="0"/>
              <a:t> notes</a:t>
            </a:r>
          </a:p>
          <a:p>
            <a:r>
              <a:rPr lang="sl-SI" dirty="0" err="1"/>
              <a:t>Slide</a:t>
            </a:r>
            <a:r>
              <a:rPr lang="sl-SI" dirty="0"/>
              <a:t> Navigator</a:t>
            </a:r>
          </a:p>
        </p:txBody>
      </p:sp>
    </p:spTree>
    <p:extLst>
      <p:ext uri="{BB962C8B-B14F-4D97-AF65-F5344CB8AC3E}">
        <p14:creationId xmlns:p14="http://schemas.microsoft.com/office/powerpoint/2010/main" val="412601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97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VBA </a:t>
            </a:r>
            <a:r>
              <a:rPr lang="sl-SI" dirty="0" err="1"/>
              <a:t>language</a:t>
            </a:r>
            <a:endParaRPr lang="sl-SI" dirty="0"/>
          </a:p>
          <a:p>
            <a:r>
              <a:rPr lang="sl-SI" dirty="0" err="1"/>
              <a:t>SlideFinder</a:t>
            </a:r>
            <a:endParaRPr lang="sl-SI" dirty="0"/>
          </a:p>
          <a:p>
            <a:r>
              <a:rPr lang="sl-SI" dirty="0" err="1"/>
              <a:t>Special</a:t>
            </a:r>
            <a:r>
              <a:rPr lang="sl-SI" dirty="0"/>
              <a:t> </a:t>
            </a:r>
            <a:r>
              <a:rPr lang="sl-SI" dirty="0" err="1"/>
              <a:t>Effects</a:t>
            </a:r>
            <a:endParaRPr lang="sl-SI" dirty="0"/>
          </a:p>
          <a:p>
            <a:r>
              <a:rPr lang="sl-SI" dirty="0" err="1"/>
              <a:t>Update</a:t>
            </a:r>
            <a:r>
              <a:rPr lang="sl-SI" dirty="0"/>
              <a:t> on </a:t>
            </a:r>
            <a:r>
              <a:rPr lang="sl-SI" dirty="0" err="1"/>
              <a:t>graph</a:t>
            </a:r>
            <a:endParaRPr lang="sl-SI" dirty="0"/>
          </a:p>
          <a:p>
            <a:r>
              <a:rPr lang="sl-SI" dirty="0"/>
              <a:t>ActiveX </a:t>
            </a:r>
          </a:p>
        </p:txBody>
      </p:sp>
    </p:spTree>
    <p:extLst>
      <p:ext uri="{BB962C8B-B14F-4D97-AF65-F5344CB8AC3E}">
        <p14:creationId xmlns:p14="http://schemas.microsoft.com/office/powerpoint/2010/main" val="266729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2000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Auto-Fix</a:t>
            </a:r>
            <a:r>
              <a:rPr lang="sl-SI" dirty="0"/>
              <a:t> </a:t>
            </a:r>
            <a:r>
              <a:rPr lang="sl-SI" dirty="0" err="1"/>
              <a:t>Text</a:t>
            </a:r>
            <a:endParaRPr lang="sl-SI" dirty="0"/>
          </a:p>
          <a:p>
            <a:r>
              <a:rPr lang="sl-SI" dirty="0"/>
              <a:t>PowerPoint table editor</a:t>
            </a:r>
          </a:p>
          <a:p>
            <a:r>
              <a:rPr lang="sl-SI" dirty="0" err="1"/>
              <a:t>Animated</a:t>
            </a:r>
            <a:r>
              <a:rPr lang="sl-SI" dirty="0"/>
              <a:t> </a:t>
            </a:r>
            <a:r>
              <a:rPr lang="sl-SI" dirty="0" err="1"/>
              <a:t>pictures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527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PowerPoint 2002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OfficeXP</a:t>
            </a:r>
            <a:endParaRPr lang="sl-SI" dirty="0"/>
          </a:p>
          <a:p>
            <a:r>
              <a:rPr lang="sl-SI" dirty="0" err="1"/>
              <a:t>Ask</a:t>
            </a:r>
            <a:r>
              <a:rPr lang="sl-SI" dirty="0"/>
              <a:t> a </a:t>
            </a:r>
            <a:r>
              <a:rPr lang="sl-SI" dirty="0" err="1"/>
              <a:t>Question</a:t>
            </a:r>
            <a:r>
              <a:rPr lang="sl-SI" dirty="0"/>
              <a:t> </a:t>
            </a:r>
            <a:r>
              <a:rPr lang="sl-SI" dirty="0" err="1"/>
              <a:t>Box</a:t>
            </a:r>
            <a:endParaRPr lang="sl-SI" dirty="0"/>
          </a:p>
          <a:p>
            <a:r>
              <a:rPr lang="sl-SI" dirty="0" err="1"/>
              <a:t>Voice</a:t>
            </a:r>
            <a:r>
              <a:rPr lang="sl-SI" dirty="0"/>
              <a:t> </a:t>
            </a:r>
            <a:r>
              <a:rPr lang="sl-SI" dirty="0" err="1"/>
              <a:t>dictation</a:t>
            </a:r>
            <a:endParaRPr lang="sl-SI" dirty="0"/>
          </a:p>
          <a:p>
            <a:r>
              <a:rPr lang="sl-SI" dirty="0"/>
              <a:t>GIF </a:t>
            </a:r>
            <a:r>
              <a:rPr lang="sl-SI" dirty="0" err="1"/>
              <a:t>Library</a:t>
            </a:r>
            <a:endParaRPr lang="sl-SI" dirty="0"/>
          </a:p>
          <a:p>
            <a:r>
              <a:rPr lang="sl-SI" dirty="0" err="1"/>
              <a:t>Print</a:t>
            </a:r>
            <a:r>
              <a:rPr lang="sl-SI" dirty="0"/>
              <a:t> </a:t>
            </a:r>
            <a:r>
              <a:rPr lang="sl-SI" dirty="0" err="1"/>
              <a:t>preview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4662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0</TotalTime>
  <Words>239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Paralaksa</vt:lpstr>
      <vt:lpstr>PowerPoint vs Prezi</vt:lpstr>
      <vt:lpstr>Table of content</vt:lpstr>
      <vt:lpstr>History of PowerPoint</vt:lpstr>
      <vt:lpstr>PowerPoint 2.0</vt:lpstr>
      <vt:lpstr>PowerPoint 3.0</vt:lpstr>
      <vt:lpstr>PowerPoint 95</vt:lpstr>
      <vt:lpstr>PowerPoint 97</vt:lpstr>
      <vt:lpstr>PowerPoint 2000</vt:lpstr>
      <vt:lpstr>PowerPoint 2002</vt:lpstr>
      <vt:lpstr>PowerPoint 2003</vt:lpstr>
      <vt:lpstr>PowerPoint 2007</vt:lpstr>
      <vt:lpstr>PowerPoint 2013</vt:lpstr>
      <vt:lpstr>PowerPoint 2016</vt:lpstr>
      <vt:lpstr>Prezi</vt:lpstr>
      <vt:lpstr>Conclusion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2019-07-04T11:09:56Z</dcterms:created>
  <dcterms:modified xsi:type="dcterms:W3CDTF">2019-07-04T11:09:56Z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