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1BB48E9-8F70-42A0-8EF7-E09A41CA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F0CDB-98D8-4CB6-B43D-DEC02682EED2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0CD05ED-91C8-402F-8D79-68EA790D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9380D45-F8CA-4C23-AE9B-52DFE3D8D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B4C2B-D35A-419C-94A7-9C71B55627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930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D57BFB8-7C96-4322-8A7B-470683B3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32B30-923C-4B32-BBB5-D3789C18660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3A4FF17-06C0-4599-85D7-EAEDCA59E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824248B-A38E-4789-AD98-88FC2C1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F021A-FCEC-4186-A526-4A6C5D65C0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942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C5A6FE9-3CBF-40D6-997D-5533F0A1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EC604-CB15-47F0-BAD3-B1D400B2318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84F5C6B-0952-478A-A6AA-1C4FC284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3217C5A-0363-48D0-909C-95556D1D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87C45-9BE9-4435-BDB4-3F5F6BF30E1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3544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AC95FC0-1439-442A-89BD-768B3E21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622A4-7D07-4CE4-80B6-38CAD436E1C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E6BE237-CD9D-47E8-811A-35CE2F974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206F4D1-761D-441F-9FFB-73C3FCD0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374C7-2025-4A4D-BFE4-D174F588EE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319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022F002-6931-44CD-B661-8D4C99E8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B13B-7FFF-4F5B-BA9D-E3FCD081F8E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1EEC044-2DE9-4383-8996-F914AD2C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FC75D70-7352-40FE-B6A5-7818608D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C87F5-327C-46E6-8806-6588C82E7E9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8453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5634BCD-56C2-4394-AE8E-0D9FFA3F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AB87-039B-481F-92C9-33E54AFC669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CB09D1A8-6F73-4B29-8A7C-93429217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B7FFC95-278D-4238-B32D-DEBB4DBBC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603BA-5F28-4E9C-873A-272B431627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597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7A05AB7A-645E-4B9F-8251-5225161F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9E56-12EC-4294-9B5E-6860D4C7DD2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C0825EE0-AC3F-4880-B7D2-F3AF328C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B9C6A804-B8A9-48C5-A383-A032B543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9D25E-9349-4CE0-9539-116160A5F2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337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CD8A5DA0-C3A7-4F59-9CE0-024C2634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3A61C-A84B-4FB1-AAC1-BC726E6B8A8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4743BA3C-BCD0-493B-BD76-303E659A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03ED9C5C-0342-40C6-A608-E9C22C39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F4884-51AC-47F2-B2DB-80D96B94BF7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7520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CB950B52-D079-4D1B-BB84-FDCE5A56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8C9E4-E1F5-4C0E-BEA8-BAC5BD8153F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16C70F48-7BE9-47D1-8A06-97E69B0D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DAF2CD94-F61C-42B8-9A18-335D4C88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673A3-909C-480A-BBAE-6B93D8B6D5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1241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32D8B97-2FA2-4CD1-B55F-5BAC1DE29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DD2A0-195E-47D8-B534-986CC3129D0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7F0CB6C-75BE-46EB-B82A-84B12DBA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9CFC832-C645-4C62-A672-AC1617DB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B1732-DCC1-4E6A-9FA0-ECF128D0D1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051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CD23CA0-9A31-47E6-9579-0260AA0C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7032-74FC-45DD-B8DC-3E0931B3020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3C4BEB35-B89B-459D-ADA0-40C879C2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76ACC790-A05D-4C85-B947-AFA89987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8384D-9CF0-480E-958A-EFDE6A660F4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8358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93E83C2E-019C-486F-AAB8-C697726C9B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BC0063DB-AD3B-404B-8661-AB069A1D71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A70CB9C-CC6D-4B2D-8F44-118F98061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3314A1-FBF0-46DB-8497-F5EFAB70A47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F0638B9-D136-4002-AC15-AFB911EDE4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669ACBB-1F4C-41CC-9A1F-AAFC58B19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4EE5295-4651-4FFD-B953-538FE300C5F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4D0415-DF70-4F56-967A-3BB5EA842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214313"/>
            <a:ext cx="7772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  <a:latin typeface="Bernard MT Condensed" pitchFamily="18" charset="0"/>
                <a:ea typeface="Dotum" pitchFamily="34" charset="-127"/>
                <a:cs typeface="Aharoni" pitchFamily="2" charset="-79"/>
              </a:rPr>
              <a:t>PUNK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53E2315-18F9-4209-932C-8F7684A85F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052" name="Slika 3" descr="Punks.jpg">
            <a:extLst>
              <a:ext uri="{FF2B5EF4-FFF2-40B4-BE49-F238E27FC236}">
                <a16:creationId xmlns:a16="http://schemas.microsoft.com/office/drawing/2014/main" id="{29054FD0-96FD-4126-8BC4-46E2F5DD5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292417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Slika 4" descr="l8968671871_1888.jpg">
            <a:extLst>
              <a:ext uri="{FF2B5EF4-FFF2-40B4-BE49-F238E27FC236}">
                <a16:creationId xmlns:a16="http://schemas.microsoft.com/office/drawing/2014/main" id="{CBC1EDFB-3A7A-4760-8CBA-133664A32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357313"/>
            <a:ext cx="27146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Slika 5" descr="no-exit-libertarianism-anarchy-for-rich-people.gif">
            <a:extLst>
              <a:ext uri="{FF2B5EF4-FFF2-40B4-BE49-F238E27FC236}">
                <a16:creationId xmlns:a16="http://schemas.microsoft.com/office/drawing/2014/main" id="{15CC70B2-837F-46C8-88C2-4836611CF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357313"/>
            <a:ext cx="2928938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FFCEB23F-6F5C-41C6-8C5E-E67DD10F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Bodoni MT Black" panose="02070A03080606020203" pitchFamily="18" charset="0"/>
              </a:rPr>
              <a:t>PUNK HISTORY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D5E5904-BE81-4D97-8B03-E071AAB8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Punk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developed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between</a:t>
            </a:r>
            <a:r>
              <a:rPr lang="sl-SI" dirty="0">
                <a:latin typeface="Arial Rounded MT Bold" pitchFamily="34" charset="0"/>
              </a:rPr>
              <a:t> 1974 </a:t>
            </a:r>
            <a:r>
              <a:rPr lang="sl-SI" dirty="0" err="1">
                <a:latin typeface="Arial Rounded MT Bold" pitchFamily="34" charset="0"/>
              </a:rPr>
              <a:t>and</a:t>
            </a:r>
            <a:r>
              <a:rPr lang="sl-SI" dirty="0">
                <a:latin typeface="Arial Rounded MT Bold" pitchFamily="34" charset="0"/>
              </a:rPr>
              <a:t> 1976.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Fast</a:t>
            </a:r>
            <a:r>
              <a:rPr lang="sl-SI" dirty="0">
                <a:latin typeface="Arial Rounded MT Bold" pitchFamily="34" charset="0"/>
              </a:rPr>
              <a:t>, </a:t>
            </a:r>
            <a:r>
              <a:rPr lang="sl-SI" dirty="0" err="1">
                <a:latin typeface="Arial Rounded MT Bold" pitchFamily="34" charset="0"/>
              </a:rPr>
              <a:t>short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songs</a:t>
            </a:r>
            <a:r>
              <a:rPr lang="sl-SI" dirty="0">
                <a:latin typeface="Arial Rounded MT Bold" pitchFamily="34" charset="0"/>
              </a:rPr>
              <a:t>, </a:t>
            </a:r>
            <a:r>
              <a:rPr lang="sl-SI" dirty="0" err="1">
                <a:latin typeface="Arial Rounded MT Bold" pitchFamily="34" charset="0"/>
              </a:rPr>
              <a:t>often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political</a:t>
            </a:r>
            <a:r>
              <a:rPr lang="sl-SI" dirty="0">
                <a:latin typeface="Arial Rounded MT Bold" pitchFamily="34" charset="0"/>
              </a:rPr>
              <a:t>, </a:t>
            </a:r>
            <a:r>
              <a:rPr lang="sl-SI" dirty="0" err="1">
                <a:latin typeface="Arial Rounded MT Bold" pitchFamily="34" charset="0"/>
              </a:rPr>
              <a:t>anti</a:t>
            </a:r>
            <a:r>
              <a:rPr lang="sl-SI" dirty="0">
                <a:latin typeface="Arial Rounded MT Bold" pitchFamily="34" charset="0"/>
              </a:rPr>
              <a:t>-</a:t>
            </a:r>
            <a:r>
              <a:rPr lang="sl-SI" dirty="0" err="1">
                <a:latin typeface="Arial Rounded MT Bold" pitchFamily="34" charset="0"/>
              </a:rPr>
              <a:t>establishment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lyrics</a:t>
            </a:r>
            <a:r>
              <a:rPr lang="sl-SI" dirty="0">
                <a:latin typeface="Arial Rounded MT Bold" pitchFamily="34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Ramones</a:t>
            </a:r>
            <a:r>
              <a:rPr lang="sl-SI" dirty="0">
                <a:latin typeface="Arial Rounded MT Bold" pitchFamily="34" charset="0"/>
              </a:rPr>
              <a:t>, </a:t>
            </a:r>
            <a:r>
              <a:rPr lang="sl-SI" dirty="0" err="1">
                <a:latin typeface="Arial Rounded MT Bold" pitchFamily="34" charset="0"/>
              </a:rPr>
              <a:t>Sex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Pistols</a:t>
            </a:r>
            <a:r>
              <a:rPr lang="sl-SI" dirty="0">
                <a:latin typeface="Arial Rounded MT Bold" pitchFamily="34" charset="0"/>
              </a:rPr>
              <a:t>, </a:t>
            </a:r>
            <a:r>
              <a:rPr lang="sl-SI" dirty="0" err="1">
                <a:latin typeface="Arial Rounded MT Bold" pitchFamily="34" charset="0"/>
              </a:rPr>
              <a:t>The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Clash</a:t>
            </a:r>
            <a:r>
              <a:rPr lang="sl-SI" dirty="0">
                <a:latin typeface="Arial Rounded MT Bold" pitchFamily="34" charset="0"/>
              </a:rPr>
              <a:t> in late 1976 </a:t>
            </a:r>
            <a:r>
              <a:rPr lang="sl-SI" dirty="0" err="1">
                <a:latin typeface="Arial Rounded MT Bold" pitchFamily="34" charset="0"/>
              </a:rPr>
              <a:t>recognized</a:t>
            </a:r>
            <a:r>
              <a:rPr lang="sl-SI" dirty="0">
                <a:latin typeface="Arial Rounded MT Bold" pitchFamily="34" charset="0"/>
              </a:rPr>
              <a:t> as </a:t>
            </a:r>
            <a:r>
              <a:rPr lang="sl-SI" dirty="0" err="1">
                <a:latin typeface="Arial Rounded MT Bold" pitchFamily="34" charset="0"/>
              </a:rPr>
              <a:t>new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musical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movement</a:t>
            </a:r>
            <a:r>
              <a:rPr lang="sl-SI" dirty="0">
                <a:latin typeface="Arial Rounded MT Bold" pitchFamily="34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Arial Rounded MT Bold" pitchFamily="34" charset="0"/>
              </a:rPr>
              <a:t> In 1980’s </a:t>
            </a:r>
            <a:r>
              <a:rPr lang="sl-SI" dirty="0" err="1">
                <a:latin typeface="Arial Rounded MT Bold" pitchFamily="34" charset="0"/>
              </a:rPr>
              <a:t>Hardcore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and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Oi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punk</a:t>
            </a:r>
            <a:r>
              <a:rPr lang="sl-SI" dirty="0">
                <a:latin typeface="Arial Rounded MT Bold" pitchFamily="34" charset="0"/>
              </a:rPr>
              <a:t>, Pop </a:t>
            </a:r>
            <a:r>
              <a:rPr lang="sl-SI" dirty="0" err="1">
                <a:latin typeface="Arial Rounded MT Bold" pitchFamily="34" charset="0"/>
              </a:rPr>
              <a:t>punk</a:t>
            </a:r>
            <a:r>
              <a:rPr lang="sl-SI" dirty="0">
                <a:latin typeface="Arial Rounded MT Bold" pitchFamily="34" charset="0"/>
              </a:rPr>
              <a:t>(</a:t>
            </a:r>
            <a:r>
              <a:rPr lang="sl-SI" dirty="0" err="1">
                <a:latin typeface="Arial Rounded MT Bold" pitchFamily="34" charset="0"/>
              </a:rPr>
              <a:t>Green</a:t>
            </a:r>
            <a:r>
              <a:rPr lang="sl-SI" dirty="0">
                <a:latin typeface="Arial Rounded MT Bold" pitchFamily="34" charset="0"/>
              </a:rPr>
              <a:t> </a:t>
            </a:r>
            <a:r>
              <a:rPr lang="sl-SI" dirty="0" err="1">
                <a:latin typeface="Arial Rounded MT Bold" pitchFamily="34" charset="0"/>
              </a:rPr>
              <a:t>Day</a:t>
            </a:r>
            <a:r>
              <a:rPr lang="sl-SI" dirty="0">
                <a:latin typeface="Arial Rounded MT Bold" pitchFamily="34" charset="0"/>
              </a:rPr>
              <a:t>, </a:t>
            </a:r>
            <a:r>
              <a:rPr lang="sl-SI" dirty="0" err="1">
                <a:latin typeface="Arial Rounded MT Bold" pitchFamily="34" charset="0"/>
              </a:rPr>
              <a:t>Offspring</a:t>
            </a:r>
            <a:r>
              <a:rPr lang="sl-SI" dirty="0">
                <a:latin typeface="Arial Rounded MT Bold" pitchFamily="34" charset="0"/>
              </a:rPr>
              <a:t>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7E78D5F0-BE13-4D71-863D-7EAE39E7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Bodoni MT Black" panose="02070A03080606020203" pitchFamily="18" charset="0"/>
              </a:rPr>
              <a:t>PUNK GENRE</a:t>
            </a:r>
          </a:p>
        </p:txBody>
      </p:sp>
      <p:pic>
        <p:nvPicPr>
          <p:cNvPr id="4099" name="Ograda vsebine 3" descr="anarcho-punk.jpg">
            <a:extLst>
              <a:ext uri="{FF2B5EF4-FFF2-40B4-BE49-F238E27FC236}">
                <a16:creationId xmlns:a16="http://schemas.microsoft.com/office/drawing/2014/main" id="{A6F8B510-4E0D-491A-9DF0-0B896DAE4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285875"/>
            <a:ext cx="2357437" cy="2357438"/>
          </a:xfrm>
        </p:spPr>
      </p:pic>
      <p:pic>
        <p:nvPicPr>
          <p:cNvPr id="4100" name="Slika 4" descr="276821L.jpg">
            <a:extLst>
              <a:ext uri="{FF2B5EF4-FFF2-40B4-BE49-F238E27FC236}">
                <a16:creationId xmlns:a16="http://schemas.microsoft.com/office/drawing/2014/main" id="{23B08400-F869-4A59-92BD-484AB9395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285875"/>
            <a:ext cx="26035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Slika 5" descr="B0000W3MSK_LargeImage_001.jpg">
            <a:extLst>
              <a:ext uri="{FF2B5EF4-FFF2-40B4-BE49-F238E27FC236}">
                <a16:creationId xmlns:a16="http://schemas.microsoft.com/office/drawing/2014/main" id="{67036F90-697C-4474-A7D1-1F627AF0E7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000500"/>
            <a:ext cx="257175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Slika 6" descr="underclassheroinline_1185323693.jpg">
            <a:extLst>
              <a:ext uri="{FF2B5EF4-FFF2-40B4-BE49-F238E27FC236}">
                <a16:creationId xmlns:a16="http://schemas.microsoft.com/office/drawing/2014/main" id="{BFB675D4-F1A6-44AD-97B3-8244AF706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071938"/>
            <a:ext cx="23574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Slika 7" descr="psychobilly1.jpg">
            <a:extLst>
              <a:ext uri="{FF2B5EF4-FFF2-40B4-BE49-F238E27FC236}">
                <a16:creationId xmlns:a16="http://schemas.microsoft.com/office/drawing/2014/main" id="{92C0F900-A8FC-4FDA-AC67-2616F2B96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285875"/>
            <a:ext cx="2500312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C4C82F15-75E0-442E-84FA-A1D924E74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Bodoni MT Black" panose="02070A03080606020203" pitchFamily="18" charset="0"/>
              </a:rPr>
              <a:t>PUNK CLOTHES</a:t>
            </a:r>
          </a:p>
        </p:txBody>
      </p:sp>
      <p:pic>
        <p:nvPicPr>
          <p:cNvPr id="5123" name="Ograda vsebine 3" descr="Punkers.jpg">
            <a:extLst>
              <a:ext uri="{FF2B5EF4-FFF2-40B4-BE49-F238E27FC236}">
                <a16:creationId xmlns:a16="http://schemas.microsoft.com/office/drawing/2014/main" id="{D4F40364-F343-41C5-8E06-6BD2E2F5F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3" y="1571625"/>
            <a:ext cx="3500437" cy="45005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E44DABBB-301D-4DEF-8822-73CA0ED0D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Bodoni MT Black" panose="02070A03080606020203" pitchFamily="18" charset="0"/>
              </a:rPr>
              <a:t>PUNK IN U.K.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1E10EAE6-3161-481A-90D5-657BC1716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Arial Rounded MT Bold" panose="020F0704030504030204" pitchFamily="34" charset="0"/>
              </a:rPr>
              <a:t>First bands started playing in 1976</a:t>
            </a:r>
          </a:p>
        </p:txBody>
      </p:sp>
      <p:pic>
        <p:nvPicPr>
          <p:cNvPr id="6148" name="Slika 3" descr="wikipedia-en-c-cd-sex-pistols-1.jpg">
            <a:extLst>
              <a:ext uri="{FF2B5EF4-FFF2-40B4-BE49-F238E27FC236}">
                <a16:creationId xmlns:a16="http://schemas.microsoft.com/office/drawing/2014/main" id="{A73D5F9D-F431-4CF0-BEC2-5D54EB6D0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43188"/>
            <a:ext cx="257175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Slika 4" descr="damned-damnedfront.jpg">
            <a:extLst>
              <a:ext uri="{FF2B5EF4-FFF2-40B4-BE49-F238E27FC236}">
                <a16:creationId xmlns:a16="http://schemas.microsoft.com/office/drawing/2014/main" id="{66F80F1B-B790-41FE-92CA-8E1A29934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643188"/>
            <a:ext cx="23574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Slika 5" descr="clash-the-band-65000161.jpg">
            <a:extLst>
              <a:ext uri="{FF2B5EF4-FFF2-40B4-BE49-F238E27FC236}">
                <a16:creationId xmlns:a16="http://schemas.microsoft.com/office/drawing/2014/main" id="{1851DD9D-820D-4353-94E8-5028F38BE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643188"/>
            <a:ext cx="257175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05BCF444-4AF9-46B9-9716-6068EFF36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latin typeface="Bodoni MT Black" panose="02070A03080606020203" pitchFamily="18" charset="0"/>
              </a:rPr>
              <a:t>PUNK IN SLOVENIA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3BFF9571-07C3-4610-99E5-045DD915F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Arial Rounded MT Bold" panose="020F0704030504030204" pitchFamily="34" charset="0"/>
              </a:rPr>
              <a:t>First band started playing in 1977 </a:t>
            </a:r>
          </a:p>
        </p:txBody>
      </p:sp>
      <p:pic>
        <p:nvPicPr>
          <p:cNvPr id="7172" name="Slika 3" descr="Hrapavogrobo-te-ljubim-LUBLANSKI-PSI-CD--1142202.jpg">
            <a:extLst>
              <a:ext uri="{FF2B5EF4-FFF2-40B4-BE49-F238E27FC236}">
                <a16:creationId xmlns:a16="http://schemas.microsoft.com/office/drawing/2014/main" id="{9CC63A28-6B01-4DE4-B34F-00BCA3905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43188"/>
            <a:ext cx="23574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Slika 4" descr="PANKRTI.jpg">
            <a:extLst>
              <a:ext uri="{FF2B5EF4-FFF2-40B4-BE49-F238E27FC236}">
                <a16:creationId xmlns:a16="http://schemas.microsoft.com/office/drawing/2014/main" id="{E90B1E4E-18C6-4942-A69C-846CC48F0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643188"/>
            <a:ext cx="228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Slika 5" descr="Zablujena_generacija-palme.jpg">
            <a:extLst>
              <a:ext uri="{FF2B5EF4-FFF2-40B4-BE49-F238E27FC236}">
                <a16:creationId xmlns:a16="http://schemas.microsoft.com/office/drawing/2014/main" id="{33412E20-1DC6-409C-9382-07CDBD63F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643188"/>
            <a:ext cx="2643188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1DA8D4BC-B956-4299-BB37-1DF26532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LITERATURE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4E96688A-503B-45A8-85A4-AAA5446C4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Wikipedia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Bernard MT Condensed</vt:lpstr>
      <vt:lpstr>Bodoni MT Black</vt:lpstr>
      <vt:lpstr>Calibri</vt:lpstr>
      <vt:lpstr>Officeova tema</vt:lpstr>
      <vt:lpstr>PUNK</vt:lpstr>
      <vt:lpstr>PUNK HISTORY</vt:lpstr>
      <vt:lpstr>PUNK GENRE</vt:lpstr>
      <vt:lpstr>PUNK CLOTHES</vt:lpstr>
      <vt:lpstr>PUNK IN U.K.</vt:lpstr>
      <vt:lpstr>PUNK IN SLOVENIA</vt:lpstr>
      <vt:lpstr>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2019-05-30T09:22:25Z</dcterms:created>
  <dcterms:modified xsi:type="dcterms:W3CDTF">2019-05-30T09:22:25Z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