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67" r:id="rId10"/>
    <p:sldId id="269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9F0"/>
    <a:srgbClr val="FDE9FB"/>
    <a:srgbClr val="FBC5F5"/>
    <a:srgbClr val="F296C6"/>
    <a:srgbClr val="5E9EFF"/>
    <a:srgbClr val="FC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FDC5581-AC13-48A8-B105-2E25E407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B80B9-953B-459D-848A-BDE96267EFB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4DF89C9-987A-4DC8-88EC-8EC4DEDE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09BCDCD-3FE3-4895-81C3-F2047C7B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CEB52-28C3-42BF-82E1-FE1FF04BBD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783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E3570D0-DE43-4991-B7C5-7BB4664F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A3C5-9600-4F37-8839-ADA976B7F3D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748C744-ACFE-4971-B132-81427171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3B95144-00FE-456B-BEDA-C4D2EEE4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B5A31-B8A8-473D-B67C-87B5D0BD5B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585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217920C-F6E4-4619-A147-F45218A3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9088B-C11E-47FC-8872-4B0FE82BB0E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E203CD7-1E23-492F-BDA1-A11E49D5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90F59DE-02B0-418C-B4DB-195DB648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B0B32-173C-4B4F-BAE7-62268FF168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122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BA5E337-7366-4202-BC8E-4A859CB5D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C0AD0-AE37-4913-8AF7-59A3CBF6B7F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248E9EF-E7A5-4140-9817-E36B3159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3F104DD-06EF-459B-B68C-CF5330CA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8ECC9-7536-4B63-AAA2-1A056788C7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507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32FEF0A-007A-4B51-B125-1C3EA277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D285-0809-4270-98F3-14A3AB11BDC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76806BC-66B8-4748-AAF5-EC94358A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CF99F6D-54C5-4536-A948-AFD0A0B3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2D0F-1023-453A-97BC-8C900F5DAF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708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8D349D5-0ADA-48F7-8A0F-28A2BBF3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2EAF-CCEF-4AEC-8E90-A51F3B6AAD3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EDE4E41-DED7-48C7-AD32-BE71DD75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A13654D-751F-4E16-BABE-59156D71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E48F-0405-4026-A28D-A9ED65AF80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579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FF22243D-3B2F-4C69-910F-3876B513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B504-1ED2-42D3-AD82-45F42C11C7A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3EEDE915-45BE-4514-BE0B-AEBA084F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B6FDA694-109C-47BF-B444-D8652FEA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8ECA4-A100-4848-BDCE-342A072107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130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A03BC974-ED89-47C8-9A34-14D3DF5F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37FF-9DB6-4F44-BE55-414507100C1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46A263E1-C821-4E51-8974-A0611314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EFA7C72A-63B2-47F1-9C6D-C962DF2B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1F8F6-9EF0-4FC9-8D5D-7BA0E4AD51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9257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0B641DCD-4943-4D3C-8337-4C4CA0D8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09E1-62C6-4416-866F-8FB6143DFA2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B05E43B8-11AC-4203-B02F-7F49946A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E5902C50-BFA8-4738-9E53-21EFDA0E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7D5F8-8406-451A-88C5-6D7CE0A1F0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3208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BE0F026-5623-4DFA-B1FB-858C01A0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C027-A28C-4A60-9F7B-76A272875AA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1E653F1-5EBF-4403-A6BC-DF725FAC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3EEDC2B-7B98-4A86-A9D5-4FB5BAA5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4FE0C-DAFB-43CA-AACA-E0D8A563F6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20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58A257C-BC34-455C-B5F7-C57D9EBA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B15F4-D9EF-4140-89F2-7901B49AF14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EC6E0B8-6B2C-467B-8FE2-685B11C7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0A040DC-2C84-4CE8-BB22-36CB4C9E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D03AB-7D32-4AC0-9DBE-32EF3C5257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54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9B9F0"/>
            </a:gs>
            <a:gs pos="38000">
              <a:srgbClr val="F9B9F0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A5E4A8F6-8BFF-42C3-B938-5A0F7F9F0F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BB1B6CCE-29B7-4475-9257-54A60440D6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F8A9CDB-1658-40AC-B552-19135F574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837BF0-8FFE-46FD-9C5E-EBE8FF961A7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D14CD5C-23FC-420E-B296-9E8E6EDDB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DAC7924-D316-4CE1-A27C-7725FC9AE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13C976B-945D-4134-A534-E77AEE8CD2E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3">
            <a:extLst>
              <a:ext uri="{FF2B5EF4-FFF2-40B4-BE49-F238E27FC236}">
                <a16:creationId xmlns:a16="http://schemas.microsoft.com/office/drawing/2014/main" id="{582C04BB-D6BF-41FE-A3AA-8230B878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5072062"/>
          </a:xfrm>
        </p:spPr>
        <p:txBody>
          <a:bodyPr/>
          <a:lstStyle/>
          <a:p>
            <a:pPr eaLnBrk="1" hangingPunct="1"/>
            <a:r>
              <a:rPr lang="sl-SI" altLang="sl-SI" sz="8800">
                <a:latin typeface="Algerian" panose="04020705040A02060702" pitchFamily="82" charset="0"/>
                <a:ea typeface="BatangChe" panose="02030609000101010101" pitchFamily="49" charset="-127"/>
              </a:rPr>
              <a:t>QUEEN ELIZABETH</a:t>
            </a:r>
            <a:br>
              <a:rPr lang="sl-SI" altLang="sl-SI" sz="8800">
                <a:latin typeface="Algerian" panose="04020705040A02060702" pitchFamily="82" charset="0"/>
                <a:ea typeface="BatangChe" panose="02030609000101010101" pitchFamily="49" charset="-127"/>
              </a:rPr>
            </a:br>
            <a:r>
              <a:rPr lang="sl-SI" altLang="sl-SI" sz="8800">
                <a:latin typeface="Algerian" panose="04020705040A02060702" pitchFamily="82" charset="0"/>
                <a:ea typeface="BatangChe" panose="02030609000101010101" pitchFamily="49" charset="-127"/>
              </a:rPr>
              <a:t>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2">
            <a:extLst>
              <a:ext uri="{FF2B5EF4-FFF2-40B4-BE49-F238E27FC236}">
                <a16:creationId xmlns:a16="http://schemas.microsoft.com/office/drawing/2014/main" id="{64DCD84A-4A51-422D-9C80-98165FC80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>
                <a:latin typeface="Andalus" pitchFamily="2" charset="0"/>
                <a:cs typeface="Andalus" pitchFamily="2" charset="0"/>
              </a:rPr>
              <a:t>Sources: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>
                <a:latin typeface="Andalus" pitchFamily="2" charset="0"/>
                <a:cs typeface="Andalus" pitchFamily="2" charset="0"/>
              </a:rPr>
              <a:t>http://www.royal.gov.uk/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>
                <a:latin typeface="Andalus" pitchFamily="2" charset="0"/>
                <a:cs typeface="Andalus" pitchFamily="2" charset="0"/>
              </a:rPr>
              <a:t>http://www.royal.gov.uk/files/pdf/Windsor%20family%20tree.pdf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>
                <a:latin typeface="Andalus" pitchFamily="2" charset="0"/>
                <a:cs typeface="Andalus" pitchFamily="2" charset="0"/>
              </a:rPr>
              <a:t>http://www.lucidcafe.com/library/96apr/elizabeth2.html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>
                <a:latin typeface="Andalus" pitchFamily="2" charset="0"/>
                <a:cs typeface="Andalus" pitchFamily="2" charset="0"/>
              </a:rPr>
              <a:t>http://images.google.si/images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E4E047A8-04BC-45D9-B28F-9FA06F009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428625"/>
            <a:ext cx="8229600" cy="56975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b="1">
                <a:latin typeface="Andalus" pitchFamily="2" charset="0"/>
                <a:cs typeface="Andalus" pitchFamily="2" charset="0"/>
              </a:rPr>
              <a:t>She is the queen of  the  Unitet Kingdom.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b="1">
                <a:latin typeface="Andalus" pitchFamily="2" charset="0"/>
                <a:cs typeface="Andalus" pitchFamily="2" charset="0"/>
              </a:rPr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b="1">
                <a:latin typeface="Andalus" pitchFamily="2" charset="0"/>
                <a:cs typeface="Andalus" pitchFamily="2" charset="0"/>
              </a:rPr>
              <a:t>The elder daughter of King George VI and Queen Elizabeth, she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b="1">
                <a:latin typeface="Andalus" pitchFamily="2" charset="0"/>
                <a:cs typeface="Andalus" pitchFamily="2" charset="0"/>
              </a:rPr>
              <a:t>was born on April 21, 1926 in London.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400" b="1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b="1">
                <a:latin typeface="Andalus" pitchFamily="2" charset="0"/>
                <a:cs typeface="Andalus" pitchFamily="2" charset="0"/>
              </a:rPr>
              <a:t>Five weeks after her birth she was christened in the chapel of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b="1">
                <a:latin typeface="Andalus" pitchFamily="2" charset="0"/>
                <a:cs typeface="Andalus" pitchFamily="2" charset="0"/>
              </a:rPr>
              <a:t>Buckingham Palace and was given the names Elizabeth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b="1">
                <a:latin typeface="Andalus" pitchFamily="2" charset="0"/>
                <a:cs typeface="Andalus" pitchFamily="2" charset="0"/>
              </a:rPr>
              <a:t>Alexandra Mary.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b="1"/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b="1">
                <a:latin typeface="Andalus" pitchFamily="2" charset="0"/>
                <a:cs typeface="Andalus" pitchFamily="2" charset="0"/>
              </a:rPr>
              <a:t>In 1930, Princess Elizabeth gained a sister, with the birth of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b="1">
                <a:latin typeface="Andalus" pitchFamily="2" charset="0"/>
                <a:cs typeface="Andalus" pitchFamily="2" charset="0"/>
              </a:rPr>
              <a:t>Princess Margaret Rose. The family of four was very close.</a:t>
            </a:r>
          </a:p>
          <a:p>
            <a:pPr eaLnBrk="1" hangingPunct="1"/>
            <a:endParaRPr lang="sl-SI" altLang="sl-S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A5D64934-2D0E-43C4-AE5D-0DBF141D9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428625"/>
            <a:ext cx="8229600" cy="56975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Princess Elizabeth's quiet family life came to an end in 1936, when her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grandfather, King George V, died. His eldest son came to the throne as King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Edward VIII, but, before the end of the year, King Edward  had decided to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give up the throne in order to marry the woman he loved, Mrs Wallis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Simpson.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Upon his  resignation,  Princess Elizabeth's father acceded to the throne as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King George VI.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Princess Elizabeth was now first in line to the throne, and a figure of even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more intense public interest.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It was not expected that her father would become King, or that she would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become Queen.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91716CA2-EA01-4883-9370-F15B44D97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214313"/>
            <a:ext cx="8229600" cy="5911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b="1">
                <a:latin typeface="Andalus" pitchFamily="2" charset="0"/>
                <a:cs typeface="Andalus" pitchFamily="2" charset="0"/>
              </a:rPr>
              <a:t>Along with her younger sister, Margaret, she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b="1">
                <a:latin typeface="Andalus" pitchFamily="2" charset="0"/>
                <a:cs typeface="Andalus" pitchFamily="2" charset="0"/>
              </a:rPr>
              <a:t>was educated at Home and with her becoming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b="1">
                <a:latin typeface="Andalus" pitchFamily="2" charset="0"/>
                <a:cs typeface="Andalus" pitchFamily="2" charset="0"/>
              </a:rPr>
              <a:t>Queen in 1936 she started to study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b="1">
                <a:latin typeface="Andalus" pitchFamily="2" charset="0"/>
                <a:cs typeface="Andalus" pitchFamily="2" charset="0"/>
              </a:rPr>
              <a:t>constitutional History and law.</a:t>
            </a:r>
          </a:p>
          <a:p>
            <a:pPr eaLnBrk="1" hangingPunct="1"/>
            <a:endParaRPr lang="sl-SI" altLang="sl-SI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/>
              <a:t> </a:t>
            </a:r>
          </a:p>
          <a:p>
            <a:pPr eaLnBrk="1" hangingPunct="1"/>
            <a:endParaRPr lang="sl-SI" alt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A0E82AD-3654-41EE-B158-242EF6E54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643188"/>
            <a:ext cx="30718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C8C50E8F-8833-4285-AAA9-88B1E8322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During an Official tour of Kenya in 1952 Princess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Elizabeth was informed of the death of her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father, and that she was now Queen Elizabeth II.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000" b="1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000" b="1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She immediately returned to England to take up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her duties and to lead the nation in mourning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the death of King George VI.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                                            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000" b="1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Her coronation was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in June , 1953. </a:t>
            </a:r>
            <a:br>
              <a:rPr lang="sl-SI" altLang="sl-SI" sz="2000" b="1">
                <a:latin typeface="Andalus" pitchFamily="2" charset="0"/>
                <a:cs typeface="Andalus" pitchFamily="2" charset="0"/>
              </a:rPr>
            </a:br>
            <a:endParaRPr lang="sl-SI" altLang="sl-SI" sz="2000" b="1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000" b="1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She became Queen at the age of 25, and has ruled through more than five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 b="1">
                <a:latin typeface="Andalus" pitchFamily="2" charset="0"/>
                <a:cs typeface="Andalus" pitchFamily="2" charset="0"/>
              </a:rPr>
              <a:t>decades of enormous social change and development.</a:t>
            </a:r>
          </a:p>
          <a:p>
            <a:pPr eaLnBrk="1" hangingPunct="1"/>
            <a:endParaRPr lang="sl-SI" alt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27B759F-09F9-481D-AC5C-2DE998CA3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357313"/>
            <a:ext cx="17049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FC5C6E8-FB60-46EB-A04A-5B6F5170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571875"/>
            <a:ext cx="17145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8B578F04-E596-4ECE-85AB-937669FF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pPr eaLnBrk="1" hangingPunct="1"/>
            <a:r>
              <a:rPr lang="sl-SI" altLang="sl-SI" sz="3200">
                <a:latin typeface="Andalus" pitchFamily="2" charset="0"/>
                <a:cs typeface="Andalus" pitchFamily="2" charset="0"/>
              </a:rPr>
              <a:t>The Queen is married to Prince Philip, Duke of </a:t>
            </a:r>
            <a:br>
              <a:rPr lang="sl-SI" altLang="sl-SI" sz="3200">
                <a:latin typeface="Andalus" pitchFamily="2" charset="0"/>
                <a:cs typeface="Andalus" pitchFamily="2" charset="0"/>
              </a:rPr>
            </a:br>
            <a:r>
              <a:rPr lang="sl-SI" altLang="sl-SI" sz="3200">
                <a:latin typeface="Andalus" pitchFamily="2" charset="0"/>
                <a:cs typeface="Andalus" pitchFamily="2" charset="0"/>
              </a:rPr>
              <a:t>Edinburgh, and has four children and eight </a:t>
            </a:r>
            <a:br>
              <a:rPr lang="sl-SI" altLang="sl-SI" sz="3200">
                <a:latin typeface="Andalus" pitchFamily="2" charset="0"/>
                <a:cs typeface="Andalus" pitchFamily="2" charset="0"/>
              </a:rPr>
            </a:br>
            <a:r>
              <a:rPr lang="sl-SI" altLang="sl-SI" sz="3200">
                <a:latin typeface="Andalus" pitchFamily="2" charset="0"/>
                <a:cs typeface="Andalus" pitchFamily="2" charset="0"/>
              </a:rPr>
              <a:t>grandchildren.</a:t>
            </a:r>
            <a:br>
              <a:rPr lang="sl-SI" altLang="sl-SI" sz="2000">
                <a:latin typeface="Andalus" pitchFamily="2" charset="0"/>
                <a:cs typeface="Andalus" pitchFamily="2" charset="0"/>
              </a:rPr>
            </a:br>
            <a:endParaRPr lang="sl-SI" altLang="sl-SI" sz="2000"/>
          </a:p>
        </p:txBody>
      </p:sp>
      <p:sp>
        <p:nvSpPr>
          <p:cNvPr id="7" name="Ograda besedila 6">
            <a:extLst>
              <a:ext uri="{FF2B5EF4-FFF2-40B4-BE49-F238E27FC236}">
                <a16:creationId xmlns:a16="http://schemas.microsoft.com/office/drawing/2014/main" id="{4E8CA4F3-4B51-4FF9-B4C3-2D91CFFA3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2286000"/>
            <a:ext cx="4040188" cy="3786188"/>
          </a:xfrm>
        </p:spPr>
        <p:txBody>
          <a:bodyPr/>
          <a:lstStyle/>
          <a:p>
            <a:pPr eaLnBrk="1" hangingPunct="1"/>
            <a:r>
              <a:rPr lang="en-US" altLang="sl-SI" sz="2000">
                <a:latin typeface="Andalus" pitchFamily="2" charset="0"/>
                <a:cs typeface="Andalus" pitchFamily="2" charset="0"/>
              </a:rPr>
              <a:t>The Queen in 1954 with Prince Charles and Princess Anne.</a:t>
            </a:r>
            <a:endParaRPr lang="sl-SI" altLang="sl-SI" sz="2000">
              <a:latin typeface="Andalus" pitchFamily="2" charset="0"/>
              <a:cs typeface="Andalus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505B84C-EBCD-4C43-AA2C-36A1C64F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25"/>
            <a:ext cx="3397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3CD56262-0332-4863-BFBF-E77E3FAD886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2428875"/>
            <a:ext cx="2527300" cy="3151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887E8991-482D-47FC-84E6-6771F2D4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50"/>
          </a:xfrm>
        </p:spPr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8195" name="Picture 2" descr="C:\Users\uporabnik\Desktop\drevo.jpg">
            <a:extLst>
              <a:ext uri="{FF2B5EF4-FFF2-40B4-BE49-F238E27FC236}">
                <a16:creationId xmlns:a16="http://schemas.microsoft.com/office/drawing/2014/main" id="{917CB07C-26EB-42B0-AA88-20B2241CC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E1DA97-6FA2-48DB-A099-A03C5D08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42875"/>
            <a:ext cx="8229600" cy="6011863"/>
          </a:xfrm>
        </p:spPr>
        <p:txBody>
          <a:bodyPr/>
          <a:lstStyle/>
          <a:p>
            <a:pPr eaLnBrk="1" hangingPunct="1"/>
            <a:r>
              <a:rPr lang="sl-SI" altLang="sl-SI">
                <a:latin typeface="Algerian" panose="04020705040A02060702" pitchFamily="82" charset="0"/>
              </a:rPr>
              <a:t>Pictures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483FE2ED-AA09-4AEC-87A2-D69066BA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8625"/>
            <a:ext cx="16954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78E8E3FC-2C66-476E-ACFF-61A190F8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28625"/>
            <a:ext cx="14541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BC7E502F-2B1E-4A6F-8C88-CC1143AE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786313"/>
            <a:ext cx="15240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3E380A48-560D-4A3C-9A87-DC0510906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4857750"/>
            <a:ext cx="11191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D83692D2-2C1A-4A28-9842-513CCE058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929188"/>
            <a:ext cx="2667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81D3E750-555E-426E-A4C8-0159F7D3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714625"/>
            <a:ext cx="17938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499DFC99-7F7D-45B2-98C9-94A623AA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00025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>
            <a:extLst>
              <a:ext uri="{FF2B5EF4-FFF2-40B4-BE49-F238E27FC236}">
                <a16:creationId xmlns:a16="http://schemas.microsoft.com/office/drawing/2014/main" id="{75505166-2AAA-46DD-95E8-5A5845DA9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500438"/>
            <a:ext cx="13668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>
            <a:extLst>
              <a:ext uri="{FF2B5EF4-FFF2-40B4-BE49-F238E27FC236}">
                <a16:creationId xmlns:a16="http://schemas.microsoft.com/office/drawing/2014/main" id="{0672925C-3573-48B2-A6D0-46F90B24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85750"/>
            <a:ext cx="164306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070E9DCE-C25A-4160-9FE1-302A8FD70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785813"/>
            <a:ext cx="1357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l-SI" sz="1200" b="1">
                <a:latin typeface="Andalus" pitchFamily="2" charset="0"/>
                <a:cs typeface="Andalus" pitchFamily="2" charset="0"/>
              </a:rPr>
              <a:t>Her Majesty Queen Elizabeth II</a:t>
            </a:r>
            <a:br>
              <a:rPr lang="en-US" altLang="sl-SI" sz="1200" b="1">
                <a:latin typeface="Andalus" pitchFamily="2" charset="0"/>
                <a:cs typeface="Andalus" pitchFamily="2" charset="0"/>
              </a:rPr>
            </a:br>
            <a:r>
              <a:rPr lang="en-US" altLang="sl-SI" sz="1200" b="1">
                <a:latin typeface="Andalus" pitchFamily="2" charset="0"/>
                <a:cs typeface="Andalus" pitchFamily="2" charset="0"/>
              </a:rPr>
              <a:t>Queen of the United Kingdom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EA03FBA3-CC70-4B61-ACD5-984005C63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b="1">
                <a:latin typeface="Andalus" pitchFamily="2" charset="0"/>
                <a:cs typeface="Andalus" pitchFamily="2" charset="0"/>
              </a:rPr>
              <a:t>In her life she has done alot of good for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b="1">
                <a:latin typeface="Andalus" pitchFamily="2" charset="0"/>
                <a:cs typeface="Andalus" pitchFamily="2" charset="0"/>
              </a:rPr>
              <a:t>Commonwealth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b="1">
                <a:latin typeface="Andalus" pitchFamily="2" charset="0"/>
                <a:cs typeface="Andalus" pitchFamily="2" charset="0"/>
              </a:rPr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400" b="1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400" b="1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400" b="1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400" b="1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400" b="1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400" b="1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400" b="1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400" b="1">
              <a:latin typeface="Andalus" pitchFamily="2" charset="0"/>
              <a:cs typeface="Andalus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b="1">
                <a:latin typeface="Andalus" pitchFamily="2" charset="0"/>
                <a:cs typeface="Andalus" pitchFamily="2" charset="0"/>
              </a:rPr>
              <a:t>We will remember her  forever as a great leader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b="1">
                <a:latin typeface="Andalus" pitchFamily="2" charset="0"/>
                <a:cs typeface="Andalus" pitchFamily="2" charset="0"/>
              </a:rPr>
              <a:t>as she was and is.</a:t>
            </a:r>
          </a:p>
          <a:p>
            <a:pPr eaLnBrk="1" hangingPunct="1"/>
            <a:endParaRPr lang="sl-SI" altLang="sl-SI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C286A8-6C44-49A7-B281-BF76D2BE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0"/>
            <a:ext cx="19018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656ABC1-5275-4859-93A6-71F6D0E0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071563"/>
            <a:ext cx="2214563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2560E01-D5C8-4350-A97F-71FFE9BF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785813"/>
            <a:ext cx="28797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D59A648-AEB8-486B-ADBF-35DD32B0A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214688"/>
            <a:ext cx="272573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42C747E9-9800-4F67-A402-A3C9DA9AC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714750"/>
            <a:ext cx="185737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977A066F-A939-448F-84FE-017F91EA3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357563"/>
            <a:ext cx="17526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Algerian</vt:lpstr>
      <vt:lpstr>Andalus</vt:lpstr>
      <vt:lpstr>Arial</vt:lpstr>
      <vt:lpstr>Calibri</vt:lpstr>
      <vt:lpstr>Officeova tema</vt:lpstr>
      <vt:lpstr>QUEEN ELIZABETH ii</vt:lpstr>
      <vt:lpstr>PowerPoint Presentation</vt:lpstr>
      <vt:lpstr>PowerPoint Presentation</vt:lpstr>
      <vt:lpstr>PowerPoint Presentation</vt:lpstr>
      <vt:lpstr>PowerPoint Presentation</vt:lpstr>
      <vt:lpstr>The Queen is married to Prince Philip, Duke of  Edinburgh, and has four children and eight  grandchildren. </vt:lpstr>
      <vt:lpstr>PowerPoint Presentation</vt:lpstr>
      <vt:lpstr>Pictures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2019-05-30T09:22:27Z</dcterms:created>
  <dcterms:modified xsi:type="dcterms:W3CDTF">2019-05-30T09:22:27Z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