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cxnSp>
        <p:nvCxnSpPr>
          <p:cNvPr id="4" name="Raven konektor 6">
            <a:extLst>
              <a:ext uri="{FF2B5EF4-FFF2-40B4-BE49-F238E27FC236}">
                <a16:creationId xmlns:a16="http://schemas.microsoft.com/office/drawing/2014/main" id="{6187210A-D93E-44EF-B5BF-823C0B26E661}"/>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Raven konektor 7">
            <a:extLst>
              <a:ext uri="{FF2B5EF4-FFF2-40B4-BE49-F238E27FC236}">
                <a16:creationId xmlns:a16="http://schemas.microsoft.com/office/drawing/2014/main" id="{9866DBAA-C4DC-4D8A-9A46-BFC9F21B4694}"/>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Elipsa 10">
            <a:extLst>
              <a:ext uri="{FF2B5EF4-FFF2-40B4-BE49-F238E27FC236}">
                <a16:creationId xmlns:a16="http://schemas.microsoft.com/office/drawing/2014/main" id="{3F61F28E-C639-4A94-9557-B97F252A89AC}"/>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Podnaslov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28" name="Naslov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sl-SI"/>
              <a:t>Kliknite, če želite urediti slog naslova matrice</a:t>
            </a:r>
            <a:endParaRPr lang="en-US"/>
          </a:p>
        </p:txBody>
      </p:sp>
      <p:sp>
        <p:nvSpPr>
          <p:cNvPr id="7" name="Ograda datuma 14">
            <a:extLst>
              <a:ext uri="{FF2B5EF4-FFF2-40B4-BE49-F238E27FC236}">
                <a16:creationId xmlns:a16="http://schemas.microsoft.com/office/drawing/2014/main" id="{A5A5D1C2-B55C-4D63-B468-DBF0706FC50D}"/>
              </a:ext>
            </a:extLst>
          </p:cNvPr>
          <p:cNvSpPr>
            <a:spLocks noGrp="1"/>
          </p:cNvSpPr>
          <p:nvPr>
            <p:ph type="dt" sz="half" idx="10"/>
          </p:nvPr>
        </p:nvSpPr>
        <p:spPr/>
        <p:txBody>
          <a:bodyPr/>
          <a:lstStyle>
            <a:lvl1pPr>
              <a:defRPr/>
            </a:lvl1pPr>
          </a:lstStyle>
          <a:p>
            <a:pPr>
              <a:defRPr/>
            </a:pPr>
            <a:fld id="{2CA2DEE5-01B3-417F-BE5B-26CBC59692CF}" type="datetimeFigureOut">
              <a:rPr lang="sl-SI"/>
              <a:pPr>
                <a:defRPr/>
              </a:pPr>
              <a:t>30. 05. 2019</a:t>
            </a:fld>
            <a:endParaRPr lang="sl-SI"/>
          </a:p>
        </p:txBody>
      </p:sp>
      <p:sp>
        <p:nvSpPr>
          <p:cNvPr id="8" name="Ograda številke diapozitiva 15">
            <a:extLst>
              <a:ext uri="{FF2B5EF4-FFF2-40B4-BE49-F238E27FC236}">
                <a16:creationId xmlns:a16="http://schemas.microsoft.com/office/drawing/2014/main" id="{39550436-96DE-4518-817B-6E323051F81D}"/>
              </a:ext>
            </a:extLst>
          </p:cNvPr>
          <p:cNvSpPr>
            <a:spLocks noGrp="1"/>
          </p:cNvSpPr>
          <p:nvPr>
            <p:ph type="sldNum" sz="quarter" idx="11"/>
          </p:nvPr>
        </p:nvSpPr>
        <p:spPr/>
        <p:txBody>
          <a:bodyPr/>
          <a:lstStyle>
            <a:lvl1pPr>
              <a:defRPr/>
            </a:lvl1pPr>
          </a:lstStyle>
          <a:p>
            <a:fld id="{E8815A96-D5B5-419F-B10F-09AB83D52338}" type="slidenum">
              <a:rPr lang="sl-SI" altLang="sl-SI"/>
              <a:pPr/>
              <a:t>‹#›</a:t>
            </a:fld>
            <a:endParaRPr lang="sl-SI" altLang="sl-SI"/>
          </a:p>
        </p:txBody>
      </p:sp>
      <p:sp>
        <p:nvSpPr>
          <p:cNvPr id="10" name="Ograda noge 16">
            <a:extLst>
              <a:ext uri="{FF2B5EF4-FFF2-40B4-BE49-F238E27FC236}">
                <a16:creationId xmlns:a16="http://schemas.microsoft.com/office/drawing/2014/main" id="{DD9AE1B9-A18F-4239-8974-98249EB8C0D0}"/>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37864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726EF764-4094-4ECD-8B40-CFFE65239B77}"/>
              </a:ext>
            </a:extLst>
          </p:cNvPr>
          <p:cNvSpPr>
            <a:spLocks noGrp="1"/>
          </p:cNvSpPr>
          <p:nvPr>
            <p:ph type="dt" sz="half" idx="10"/>
          </p:nvPr>
        </p:nvSpPr>
        <p:spPr/>
        <p:txBody>
          <a:bodyPr/>
          <a:lstStyle>
            <a:lvl1pPr>
              <a:defRPr/>
            </a:lvl1pPr>
          </a:lstStyle>
          <a:p>
            <a:pPr>
              <a:defRPr/>
            </a:pPr>
            <a:fld id="{57A80A19-5680-4710-A4DC-D21C76A53CE7}" type="datetimeFigureOut">
              <a:rPr lang="sl-SI"/>
              <a:pPr>
                <a:defRPr/>
              </a:pPr>
              <a:t>30. 05. 2019</a:t>
            </a:fld>
            <a:endParaRPr lang="sl-SI"/>
          </a:p>
        </p:txBody>
      </p:sp>
      <p:sp>
        <p:nvSpPr>
          <p:cNvPr id="5" name="Ograda noge 9">
            <a:extLst>
              <a:ext uri="{FF2B5EF4-FFF2-40B4-BE49-F238E27FC236}">
                <a16:creationId xmlns:a16="http://schemas.microsoft.com/office/drawing/2014/main" id="{DD378BFC-7028-418F-BE5A-55B34CF0AF3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F4B4BC07-B969-4C1E-8C5B-62178996BA27}"/>
              </a:ext>
            </a:extLst>
          </p:cNvPr>
          <p:cNvSpPr>
            <a:spLocks noGrp="1"/>
          </p:cNvSpPr>
          <p:nvPr>
            <p:ph type="sldNum" sz="quarter" idx="12"/>
          </p:nvPr>
        </p:nvSpPr>
        <p:spPr/>
        <p:txBody>
          <a:bodyPr/>
          <a:lstStyle>
            <a:lvl1pPr>
              <a:defRPr/>
            </a:lvl1pPr>
          </a:lstStyle>
          <a:p>
            <a:fld id="{A477976E-26C7-4AC8-AF23-B5EE94AAF783}" type="slidenum">
              <a:rPr lang="sl-SI" altLang="sl-SI"/>
              <a:pPr/>
              <a:t>‹#›</a:t>
            </a:fld>
            <a:endParaRPr lang="sl-SI" altLang="sl-SI"/>
          </a:p>
        </p:txBody>
      </p:sp>
    </p:spTree>
    <p:extLst>
      <p:ext uri="{BB962C8B-B14F-4D97-AF65-F5344CB8AC3E}">
        <p14:creationId xmlns:p14="http://schemas.microsoft.com/office/powerpoint/2010/main" val="2715621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10EC2324-C665-4EE0-81C3-D6C2CB7BB56A}"/>
              </a:ext>
            </a:extLst>
          </p:cNvPr>
          <p:cNvSpPr>
            <a:spLocks noGrp="1"/>
          </p:cNvSpPr>
          <p:nvPr>
            <p:ph type="dt" sz="half" idx="10"/>
          </p:nvPr>
        </p:nvSpPr>
        <p:spPr/>
        <p:txBody>
          <a:bodyPr/>
          <a:lstStyle>
            <a:lvl1pPr>
              <a:defRPr/>
            </a:lvl1pPr>
          </a:lstStyle>
          <a:p>
            <a:pPr>
              <a:defRPr/>
            </a:pPr>
            <a:fld id="{CA6782EA-E987-43F8-9E46-9CC440596EFB}" type="datetimeFigureOut">
              <a:rPr lang="sl-SI"/>
              <a:pPr>
                <a:defRPr/>
              </a:pPr>
              <a:t>30. 05. 2019</a:t>
            </a:fld>
            <a:endParaRPr lang="sl-SI"/>
          </a:p>
        </p:txBody>
      </p:sp>
      <p:sp>
        <p:nvSpPr>
          <p:cNvPr id="5" name="Ograda noge 9">
            <a:extLst>
              <a:ext uri="{FF2B5EF4-FFF2-40B4-BE49-F238E27FC236}">
                <a16:creationId xmlns:a16="http://schemas.microsoft.com/office/drawing/2014/main" id="{F272BC26-B8D0-47F9-9E4D-D5DF4EB8FBB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3CBD25F6-F9ED-48A2-8226-FB6FC1AFCAFE}"/>
              </a:ext>
            </a:extLst>
          </p:cNvPr>
          <p:cNvSpPr>
            <a:spLocks noGrp="1"/>
          </p:cNvSpPr>
          <p:nvPr>
            <p:ph type="sldNum" sz="quarter" idx="12"/>
          </p:nvPr>
        </p:nvSpPr>
        <p:spPr/>
        <p:txBody>
          <a:bodyPr/>
          <a:lstStyle>
            <a:lvl1pPr>
              <a:defRPr/>
            </a:lvl1pPr>
          </a:lstStyle>
          <a:p>
            <a:fld id="{A43F7002-861A-4B5E-9D6F-4D5D67112573}" type="slidenum">
              <a:rPr lang="sl-SI" altLang="sl-SI"/>
              <a:pPr/>
              <a:t>‹#›</a:t>
            </a:fld>
            <a:endParaRPr lang="sl-SI" altLang="sl-SI"/>
          </a:p>
        </p:txBody>
      </p:sp>
    </p:spTree>
    <p:extLst>
      <p:ext uri="{BB962C8B-B14F-4D97-AF65-F5344CB8AC3E}">
        <p14:creationId xmlns:p14="http://schemas.microsoft.com/office/powerpoint/2010/main" val="55287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9" name="Ograda vsebine 8"/>
          <p:cNvSpPr>
            <a:spLocks noGrp="1"/>
          </p:cNvSpPr>
          <p:nvPr>
            <p:ph idx="1"/>
          </p:nvPr>
        </p:nvSpPr>
        <p:spPr>
          <a:xfrm>
            <a:off x="457200" y="1524000"/>
            <a:ext cx="8229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7" name="Naslov 16"/>
          <p:cNvSpPr>
            <a:spLocks noGrp="1"/>
          </p:cNvSpPr>
          <p:nvPr>
            <p:ph type="title"/>
          </p:nvPr>
        </p:nvSpPr>
        <p:spPr/>
        <p:txBody>
          <a:bodyPr rtlCol="0"/>
          <a:lstStyle/>
          <a:p>
            <a:r>
              <a:rPr lang="sl-SI"/>
              <a:t>Kliknite, če želite urediti slog naslova matrice</a:t>
            </a:r>
            <a:endParaRPr lang="en-US"/>
          </a:p>
        </p:txBody>
      </p:sp>
      <p:sp>
        <p:nvSpPr>
          <p:cNvPr id="4" name="Ograda datuma 23">
            <a:extLst>
              <a:ext uri="{FF2B5EF4-FFF2-40B4-BE49-F238E27FC236}">
                <a16:creationId xmlns:a16="http://schemas.microsoft.com/office/drawing/2014/main" id="{0A3737E1-C4A5-4C07-A233-736E4DA33932}"/>
              </a:ext>
            </a:extLst>
          </p:cNvPr>
          <p:cNvSpPr>
            <a:spLocks noGrp="1"/>
          </p:cNvSpPr>
          <p:nvPr>
            <p:ph type="dt" sz="half" idx="10"/>
          </p:nvPr>
        </p:nvSpPr>
        <p:spPr/>
        <p:txBody>
          <a:bodyPr/>
          <a:lstStyle>
            <a:lvl1pPr>
              <a:defRPr/>
            </a:lvl1pPr>
          </a:lstStyle>
          <a:p>
            <a:pPr>
              <a:defRPr/>
            </a:pPr>
            <a:fld id="{E2FBEB44-C9D4-46E4-8197-AA94995401A9}" type="datetimeFigureOut">
              <a:rPr lang="sl-SI"/>
              <a:pPr>
                <a:defRPr/>
              </a:pPr>
              <a:t>30. 05. 2019</a:t>
            </a:fld>
            <a:endParaRPr lang="sl-SI"/>
          </a:p>
        </p:txBody>
      </p:sp>
      <p:sp>
        <p:nvSpPr>
          <p:cNvPr id="5" name="Ograda noge 9">
            <a:extLst>
              <a:ext uri="{FF2B5EF4-FFF2-40B4-BE49-F238E27FC236}">
                <a16:creationId xmlns:a16="http://schemas.microsoft.com/office/drawing/2014/main" id="{88F2C67E-A670-4CEB-A4A4-FC0A9E992CF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E3E57A0D-26BA-4934-B1C0-D7AAAB2AFB2D}"/>
              </a:ext>
            </a:extLst>
          </p:cNvPr>
          <p:cNvSpPr>
            <a:spLocks noGrp="1"/>
          </p:cNvSpPr>
          <p:nvPr>
            <p:ph type="sldNum" sz="quarter" idx="12"/>
          </p:nvPr>
        </p:nvSpPr>
        <p:spPr/>
        <p:txBody>
          <a:bodyPr/>
          <a:lstStyle>
            <a:lvl1pPr>
              <a:defRPr/>
            </a:lvl1pPr>
          </a:lstStyle>
          <a:p>
            <a:fld id="{4D6CD933-6B3B-40C4-A322-351720B4D092}" type="slidenum">
              <a:rPr lang="sl-SI" altLang="sl-SI"/>
              <a:pPr/>
              <a:t>‹#›</a:t>
            </a:fld>
            <a:endParaRPr lang="sl-SI" altLang="sl-SI"/>
          </a:p>
        </p:txBody>
      </p:sp>
    </p:spTree>
    <p:extLst>
      <p:ext uri="{BB962C8B-B14F-4D97-AF65-F5344CB8AC3E}">
        <p14:creationId xmlns:p14="http://schemas.microsoft.com/office/powerpoint/2010/main" val="333066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cxnSp>
        <p:nvCxnSpPr>
          <p:cNvPr id="4" name="Raven konektor 6">
            <a:extLst>
              <a:ext uri="{FF2B5EF4-FFF2-40B4-BE49-F238E27FC236}">
                <a16:creationId xmlns:a16="http://schemas.microsoft.com/office/drawing/2014/main" id="{FE5967B1-A38B-451B-B93A-2B42C2C88C9C}"/>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Naslov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sl-SI"/>
              <a:t>Kliknite, če želite urediti slog naslova matrice</a:t>
            </a:r>
            <a:endParaRPr lang="en-US"/>
          </a:p>
        </p:txBody>
      </p:sp>
      <p:sp>
        <p:nvSpPr>
          <p:cNvPr id="3" name="Ograda besedila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5" name="Ograda datuma 3">
            <a:extLst>
              <a:ext uri="{FF2B5EF4-FFF2-40B4-BE49-F238E27FC236}">
                <a16:creationId xmlns:a16="http://schemas.microsoft.com/office/drawing/2014/main" id="{880BD450-D0F0-4905-AA62-319E714693C7}"/>
              </a:ext>
            </a:extLst>
          </p:cNvPr>
          <p:cNvSpPr>
            <a:spLocks noGrp="1"/>
          </p:cNvSpPr>
          <p:nvPr>
            <p:ph type="dt" sz="half" idx="10"/>
          </p:nvPr>
        </p:nvSpPr>
        <p:spPr/>
        <p:txBody>
          <a:bodyPr/>
          <a:lstStyle>
            <a:lvl1pPr>
              <a:defRPr/>
            </a:lvl1pPr>
          </a:lstStyle>
          <a:p>
            <a:pPr>
              <a:defRPr/>
            </a:pPr>
            <a:fld id="{AF1DBC2E-875C-4BCF-901C-77DD7F56FEBF}" type="datetimeFigureOut">
              <a:rPr lang="sl-SI"/>
              <a:pPr>
                <a:defRPr/>
              </a:pPr>
              <a:t>30. 05. 2019</a:t>
            </a:fld>
            <a:endParaRPr lang="sl-SI"/>
          </a:p>
        </p:txBody>
      </p:sp>
      <p:sp>
        <p:nvSpPr>
          <p:cNvPr id="6" name="Ograda noge 4">
            <a:extLst>
              <a:ext uri="{FF2B5EF4-FFF2-40B4-BE49-F238E27FC236}">
                <a16:creationId xmlns:a16="http://schemas.microsoft.com/office/drawing/2014/main" id="{261F58AD-1F37-4727-B1F6-045E4B507BE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4E1C537D-954D-4D2E-8CB5-89F2B8C3AEF7}"/>
              </a:ext>
            </a:extLst>
          </p:cNvPr>
          <p:cNvSpPr>
            <a:spLocks noGrp="1"/>
          </p:cNvSpPr>
          <p:nvPr>
            <p:ph type="sldNum" sz="quarter" idx="12"/>
          </p:nvPr>
        </p:nvSpPr>
        <p:spPr/>
        <p:txBody>
          <a:bodyPr/>
          <a:lstStyle>
            <a:lvl1pPr>
              <a:defRPr/>
            </a:lvl1pPr>
          </a:lstStyle>
          <a:p>
            <a:fld id="{8BCD9D0C-1E39-4630-92FC-4472659E5B77}" type="slidenum">
              <a:rPr lang="sl-SI" altLang="sl-SI"/>
              <a:pPr/>
              <a:t>‹#›</a:t>
            </a:fld>
            <a:endParaRPr lang="sl-SI" altLang="sl-SI"/>
          </a:p>
        </p:txBody>
      </p:sp>
    </p:spTree>
    <p:extLst>
      <p:ext uri="{BB962C8B-B14F-4D97-AF65-F5344CB8AC3E}">
        <p14:creationId xmlns:p14="http://schemas.microsoft.com/office/powerpoint/2010/main" val="21653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11" name="Ograda vsebine 10"/>
          <p:cNvSpPr>
            <a:spLocks noGrp="1"/>
          </p:cNvSpPr>
          <p:nvPr>
            <p:ph sz="half" idx="1"/>
          </p:nvPr>
        </p:nvSpPr>
        <p:spPr>
          <a:xfrm>
            <a:off x="457200" y="1524000"/>
            <a:ext cx="4059936"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2"/>
          </p:nvPr>
        </p:nvSpPr>
        <p:spPr>
          <a:xfrm>
            <a:off x="4648200" y="1524000"/>
            <a:ext cx="4059936"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3">
            <a:extLst>
              <a:ext uri="{FF2B5EF4-FFF2-40B4-BE49-F238E27FC236}">
                <a16:creationId xmlns:a16="http://schemas.microsoft.com/office/drawing/2014/main" id="{7AF724DE-1E08-47AB-9B63-D96A8D99DAAE}"/>
              </a:ext>
            </a:extLst>
          </p:cNvPr>
          <p:cNvSpPr>
            <a:spLocks noGrp="1"/>
          </p:cNvSpPr>
          <p:nvPr>
            <p:ph type="dt" sz="half" idx="10"/>
          </p:nvPr>
        </p:nvSpPr>
        <p:spPr/>
        <p:txBody>
          <a:bodyPr/>
          <a:lstStyle>
            <a:lvl1pPr>
              <a:defRPr/>
            </a:lvl1pPr>
          </a:lstStyle>
          <a:p>
            <a:pPr>
              <a:defRPr/>
            </a:pPr>
            <a:fld id="{FFEE7F3A-71BA-45EF-807D-7E2AC2FF2CBD}" type="datetimeFigureOut">
              <a:rPr lang="sl-SI"/>
              <a:pPr>
                <a:defRPr/>
              </a:pPr>
              <a:t>30. 05. 2019</a:t>
            </a:fld>
            <a:endParaRPr lang="sl-SI"/>
          </a:p>
        </p:txBody>
      </p:sp>
      <p:sp>
        <p:nvSpPr>
          <p:cNvPr id="6" name="Ograda noge 9">
            <a:extLst>
              <a:ext uri="{FF2B5EF4-FFF2-40B4-BE49-F238E27FC236}">
                <a16:creationId xmlns:a16="http://schemas.microsoft.com/office/drawing/2014/main" id="{6D9B9F2D-36BF-431C-8E31-5D496A09B1FD}"/>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1">
            <a:extLst>
              <a:ext uri="{FF2B5EF4-FFF2-40B4-BE49-F238E27FC236}">
                <a16:creationId xmlns:a16="http://schemas.microsoft.com/office/drawing/2014/main" id="{13E0F724-6C8D-443C-89FE-17A55B630CF8}"/>
              </a:ext>
            </a:extLst>
          </p:cNvPr>
          <p:cNvSpPr>
            <a:spLocks noGrp="1"/>
          </p:cNvSpPr>
          <p:nvPr>
            <p:ph type="sldNum" sz="quarter" idx="12"/>
          </p:nvPr>
        </p:nvSpPr>
        <p:spPr/>
        <p:txBody>
          <a:bodyPr/>
          <a:lstStyle>
            <a:lvl1pPr>
              <a:defRPr/>
            </a:lvl1pPr>
          </a:lstStyle>
          <a:p>
            <a:fld id="{2F1F6F78-AD89-478B-8536-020276128FE6}" type="slidenum">
              <a:rPr lang="sl-SI" altLang="sl-SI"/>
              <a:pPr/>
              <a:t>‹#›</a:t>
            </a:fld>
            <a:endParaRPr lang="sl-SI" altLang="sl-SI"/>
          </a:p>
        </p:txBody>
      </p:sp>
    </p:spTree>
    <p:extLst>
      <p:ext uri="{BB962C8B-B14F-4D97-AF65-F5344CB8AC3E}">
        <p14:creationId xmlns:p14="http://schemas.microsoft.com/office/powerpoint/2010/main" val="22821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cxnSp>
        <p:nvCxnSpPr>
          <p:cNvPr id="7" name="Raven konektor 6">
            <a:extLst>
              <a:ext uri="{FF2B5EF4-FFF2-40B4-BE49-F238E27FC236}">
                <a16:creationId xmlns:a16="http://schemas.microsoft.com/office/drawing/2014/main" id="{E3B0C530-B01D-47DD-A2D4-5A29E48AE0AC}"/>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Raven konektor 7">
            <a:extLst>
              <a:ext uri="{FF2B5EF4-FFF2-40B4-BE49-F238E27FC236}">
                <a16:creationId xmlns:a16="http://schemas.microsoft.com/office/drawing/2014/main" id="{1C924599-40B3-4F9E-933E-FB597A47A02B}"/>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Ograda besedila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32" name="Ograda vsebine 31"/>
          <p:cNvSpPr>
            <a:spLocks noGrp="1"/>
          </p:cNvSpPr>
          <p:nvPr>
            <p:ph sz="half" idx="2"/>
          </p:nvPr>
        </p:nvSpPr>
        <p:spPr>
          <a:xfrm>
            <a:off x="457200" y="2201896"/>
            <a:ext cx="4038600" cy="391363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4" name="Ograda vsebine 33"/>
          <p:cNvSpPr>
            <a:spLocks noGrp="1"/>
          </p:cNvSpPr>
          <p:nvPr>
            <p:ph sz="quarter" idx="4"/>
          </p:nvPr>
        </p:nvSpPr>
        <p:spPr>
          <a:xfrm>
            <a:off x="4649788" y="2201896"/>
            <a:ext cx="4038600" cy="391363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2" name="Naslov 1"/>
          <p:cNvSpPr>
            <a:spLocks noGrp="1"/>
          </p:cNvSpPr>
          <p:nvPr>
            <p:ph type="title"/>
          </p:nvPr>
        </p:nvSpPr>
        <p:spPr>
          <a:xfrm>
            <a:off x="457200" y="155448"/>
            <a:ext cx="8229600" cy="1143000"/>
          </a:xfrm>
        </p:spPr>
        <p:txBody>
          <a:bodyPr/>
          <a:lstStyle>
            <a:lvl1pPr>
              <a:defRPr/>
            </a:lvl1pPr>
          </a:lstStyle>
          <a:p>
            <a:r>
              <a:rPr lang="sl-SI"/>
              <a:t>Kliknite, če želite urediti slog naslova matrice</a:t>
            </a:r>
            <a:endParaRPr lang="en-US"/>
          </a:p>
        </p:txBody>
      </p:sp>
      <p:sp>
        <p:nvSpPr>
          <p:cNvPr id="12" name="Ograda besedila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9" name="Ograda številke diapozitiva 8">
            <a:extLst>
              <a:ext uri="{FF2B5EF4-FFF2-40B4-BE49-F238E27FC236}">
                <a16:creationId xmlns:a16="http://schemas.microsoft.com/office/drawing/2014/main" id="{6E362E1D-039C-41D2-8834-05775E4BB5B5}"/>
              </a:ext>
            </a:extLst>
          </p:cNvPr>
          <p:cNvSpPr>
            <a:spLocks noGrp="1"/>
          </p:cNvSpPr>
          <p:nvPr>
            <p:ph type="sldNum" sz="quarter" idx="10"/>
          </p:nvPr>
        </p:nvSpPr>
        <p:spPr/>
        <p:txBody>
          <a:bodyPr/>
          <a:lstStyle>
            <a:lvl1pPr>
              <a:defRPr/>
            </a:lvl1pPr>
          </a:lstStyle>
          <a:p>
            <a:fld id="{DE8343BE-1877-446E-9400-568DE572541B}" type="slidenum">
              <a:rPr lang="sl-SI" altLang="sl-SI"/>
              <a:pPr/>
              <a:t>‹#›</a:t>
            </a:fld>
            <a:endParaRPr lang="sl-SI" altLang="sl-SI"/>
          </a:p>
        </p:txBody>
      </p:sp>
      <p:sp>
        <p:nvSpPr>
          <p:cNvPr id="10" name="Ograda noge 7">
            <a:extLst>
              <a:ext uri="{FF2B5EF4-FFF2-40B4-BE49-F238E27FC236}">
                <a16:creationId xmlns:a16="http://schemas.microsoft.com/office/drawing/2014/main" id="{8BF7920E-6451-4E2C-BFBC-38E779D10694}"/>
              </a:ext>
            </a:extLst>
          </p:cNvPr>
          <p:cNvSpPr>
            <a:spLocks noGrp="1"/>
          </p:cNvSpPr>
          <p:nvPr>
            <p:ph type="ftr" sz="quarter" idx="11"/>
          </p:nvPr>
        </p:nvSpPr>
        <p:spPr/>
        <p:txBody>
          <a:bodyPr/>
          <a:lstStyle>
            <a:lvl1pPr>
              <a:defRPr/>
            </a:lvl1pPr>
          </a:lstStyle>
          <a:p>
            <a:pPr>
              <a:defRPr/>
            </a:pPr>
            <a:endParaRPr lang="sl-SI"/>
          </a:p>
        </p:txBody>
      </p:sp>
      <p:sp>
        <p:nvSpPr>
          <p:cNvPr id="11" name="Ograda datuma 6">
            <a:extLst>
              <a:ext uri="{FF2B5EF4-FFF2-40B4-BE49-F238E27FC236}">
                <a16:creationId xmlns:a16="http://schemas.microsoft.com/office/drawing/2014/main" id="{85C9AC3C-B9B7-47A7-9C4C-6C0B84AFE09A}"/>
              </a:ext>
            </a:extLst>
          </p:cNvPr>
          <p:cNvSpPr>
            <a:spLocks noGrp="1"/>
          </p:cNvSpPr>
          <p:nvPr>
            <p:ph type="dt" sz="half" idx="12"/>
          </p:nvPr>
        </p:nvSpPr>
        <p:spPr/>
        <p:txBody>
          <a:bodyPr/>
          <a:lstStyle>
            <a:lvl1pPr>
              <a:defRPr/>
            </a:lvl1pPr>
          </a:lstStyle>
          <a:p>
            <a:pPr>
              <a:defRPr/>
            </a:pPr>
            <a:fld id="{E54BF5C7-70EC-4C0D-A375-5C87F2770796}" type="datetimeFigureOut">
              <a:rPr lang="sl-SI"/>
              <a:pPr>
                <a:defRPr/>
              </a:pPr>
              <a:t>30. 05. 2019</a:t>
            </a:fld>
            <a:endParaRPr lang="sl-SI"/>
          </a:p>
        </p:txBody>
      </p:sp>
    </p:spTree>
    <p:extLst>
      <p:ext uri="{BB962C8B-B14F-4D97-AF65-F5344CB8AC3E}">
        <p14:creationId xmlns:p14="http://schemas.microsoft.com/office/powerpoint/2010/main" val="359498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23">
            <a:extLst>
              <a:ext uri="{FF2B5EF4-FFF2-40B4-BE49-F238E27FC236}">
                <a16:creationId xmlns:a16="http://schemas.microsoft.com/office/drawing/2014/main" id="{F8A229DC-6A44-456A-A292-BAB7FEA2306B}"/>
              </a:ext>
            </a:extLst>
          </p:cNvPr>
          <p:cNvSpPr>
            <a:spLocks noGrp="1"/>
          </p:cNvSpPr>
          <p:nvPr>
            <p:ph type="dt" sz="half" idx="10"/>
          </p:nvPr>
        </p:nvSpPr>
        <p:spPr/>
        <p:txBody>
          <a:bodyPr/>
          <a:lstStyle>
            <a:lvl1pPr>
              <a:defRPr/>
            </a:lvl1pPr>
          </a:lstStyle>
          <a:p>
            <a:pPr>
              <a:defRPr/>
            </a:pPr>
            <a:fld id="{76DCC9C8-39E8-4832-B5EA-CBD69F0B72CB}" type="datetimeFigureOut">
              <a:rPr lang="sl-SI"/>
              <a:pPr>
                <a:defRPr/>
              </a:pPr>
              <a:t>30. 05. 2019</a:t>
            </a:fld>
            <a:endParaRPr lang="sl-SI"/>
          </a:p>
        </p:txBody>
      </p:sp>
      <p:sp>
        <p:nvSpPr>
          <p:cNvPr id="4" name="Ograda noge 9">
            <a:extLst>
              <a:ext uri="{FF2B5EF4-FFF2-40B4-BE49-F238E27FC236}">
                <a16:creationId xmlns:a16="http://schemas.microsoft.com/office/drawing/2014/main" id="{40C42BDA-8233-4208-B8D7-92947DD0444A}"/>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1">
            <a:extLst>
              <a:ext uri="{FF2B5EF4-FFF2-40B4-BE49-F238E27FC236}">
                <a16:creationId xmlns:a16="http://schemas.microsoft.com/office/drawing/2014/main" id="{EDD4D5E2-57F0-4D89-907E-EE48AEDD25B7}"/>
              </a:ext>
            </a:extLst>
          </p:cNvPr>
          <p:cNvSpPr>
            <a:spLocks noGrp="1"/>
          </p:cNvSpPr>
          <p:nvPr>
            <p:ph type="sldNum" sz="quarter" idx="12"/>
          </p:nvPr>
        </p:nvSpPr>
        <p:spPr/>
        <p:txBody>
          <a:bodyPr/>
          <a:lstStyle>
            <a:lvl1pPr>
              <a:defRPr/>
            </a:lvl1pPr>
          </a:lstStyle>
          <a:p>
            <a:fld id="{7DC8B551-CF22-48DF-B22A-91989CD3C2CF}" type="slidenum">
              <a:rPr lang="sl-SI" altLang="sl-SI"/>
              <a:pPr/>
              <a:t>‹#›</a:t>
            </a:fld>
            <a:endParaRPr lang="sl-SI" altLang="sl-SI"/>
          </a:p>
        </p:txBody>
      </p:sp>
    </p:spTree>
    <p:extLst>
      <p:ext uri="{BB962C8B-B14F-4D97-AF65-F5344CB8AC3E}">
        <p14:creationId xmlns:p14="http://schemas.microsoft.com/office/powerpoint/2010/main" val="87477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23">
            <a:extLst>
              <a:ext uri="{FF2B5EF4-FFF2-40B4-BE49-F238E27FC236}">
                <a16:creationId xmlns:a16="http://schemas.microsoft.com/office/drawing/2014/main" id="{F8123087-CAC2-4E5B-A013-B0ED7267EA81}"/>
              </a:ext>
            </a:extLst>
          </p:cNvPr>
          <p:cNvSpPr>
            <a:spLocks noGrp="1"/>
          </p:cNvSpPr>
          <p:nvPr>
            <p:ph type="dt" sz="half" idx="10"/>
          </p:nvPr>
        </p:nvSpPr>
        <p:spPr/>
        <p:txBody>
          <a:bodyPr/>
          <a:lstStyle>
            <a:lvl1pPr>
              <a:defRPr/>
            </a:lvl1pPr>
          </a:lstStyle>
          <a:p>
            <a:pPr>
              <a:defRPr/>
            </a:pPr>
            <a:fld id="{4F0DFF2C-7C95-48E6-9FBE-422F5AB6A88E}" type="datetimeFigureOut">
              <a:rPr lang="sl-SI"/>
              <a:pPr>
                <a:defRPr/>
              </a:pPr>
              <a:t>30. 05. 2019</a:t>
            </a:fld>
            <a:endParaRPr lang="sl-SI"/>
          </a:p>
        </p:txBody>
      </p:sp>
      <p:sp>
        <p:nvSpPr>
          <p:cNvPr id="3" name="Ograda noge 9">
            <a:extLst>
              <a:ext uri="{FF2B5EF4-FFF2-40B4-BE49-F238E27FC236}">
                <a16:creationId xmlns:a16="http://schemas.microsoft.com/office/drawing/2014/main" id="{7B732197-6B3A-4111-B657-07B3461662DC}"/>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1">
            <a:extLst>
              <a:ext uri="{FF2B5EF4-FFF2-40B4-BE49-F238E27FC236}">
                <a16:creationId xmlns:a16="http://schemas.microsoft.com/office/drawing/2014/main" id="{40F76FA7-014C-4160-A98F-11704EF1618A}"/>
              </a:ext>
            </a:extLst>
          </p:cNvPr>
          <p:cNvSpPr>
            <a:spLocks noGrp="1"/>
          </p:cNvSpPr>
          <p:nvPr>
            <p:ph type="sldNum" sz="quarter" idx="12"/>
          </p:nvPr>
        </p:nvSpPr>
        <p:spPr/>
        <p:txBody>
          <a:bodyPr/>
          <a:lstStyle>
            <a:lvl1pPr>
              <a:defRPr/>
            </a:lvl1pPr>
          </a:lstStyle>
          <a:p>
            <a:fld id="{25811815-7E75-40FF-9B7A-C45CABA6B29B}" type="slidenum">
              <a:rPr lang="sl-SI" altLang="sl-SI"/>
              <a:pPr/>
              <a:t>‹#›</a:t>
            </a:fld>
            <a:endParaRPr lang="sl-SI" altLang="sl-SI"/>
          </a:p>
        </p:txBody>
      </p:sp>
    </p:spTree>
    <p:extLst>
      <p:ext uri="{BB962C8B-B14F-4D97-AF65-F5344CB8AC3E}">
        <p14:creationId xmlns:p14="http://schemas.microsoft.com/office/powerpoint/2010/main" val="242554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9" name="Ograda vsebine 28"/>
          <p:cNvSpPr>
            <a:spLocks noGrp="1"/>
          </p:cNvSpPr>
          <p:nvPr>
            <p:ph sz="quarter" idx="1"/>
          </p:nvPr>
        </p:nvSpPr>
        <p:spPr>
          <a:xfrm>
            <a:off x="457200" y="457200"/>
            <a:ext cx="6248400" cy="5715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 name="Ograda besedila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31" name="Naslov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sl-SI"/>
              <a:t>Kliknite, če želite urediti slog naslova matrice</a:t>
            </a:r>
            <a:endParaRPr lang="en-US"/>
          </a:p>
        </p:txBody>
      </p:sp>
      <p:sp>
        <p:nvSpPr>
          <p:cNvPr id="5" name="Ograda datuma 7">
            <a:extLst>
              <a:ext uri="{FF2B5EF4-FFF2-40B4-BE49-F238E27FC236}">
                <a16:creationId xmlns:a16="http://schemas.microsoft.com/office/drawing/2014/main" id="{0DCAEC8E-2FD3-4798-AC04-5C2AC9959597}"/>
              </a:ext>
            </a:extLst>
          </p:cNvPr>
          <p:cNvSpPr>
            <a:spLocks noGrp="1"/>
          </p:cNvSpPr>
          <p:nvPr>
            <p:ph type="dt" sz="half" idx="10"/>
          </p:nvPr>
        </p:nvSpPr>
        <p:spPr/>
        <p:txBody>
          <a:bodyPr/>
          <a:lstStyle>
            <a:lvl1pPr>
              <a:defRPr/>
            </a:lvl1pPr>
          </a:lstStyle>
          <a:p>
            <a:pPr>
              <a:defRPr/>
            </a:pPr>
            <a:fld id="{54581A20-1890-475D-A643-171C3883F6E3}" type="datetimeFigureOut">
              <a:rPr lang="sl-SI"/>
              <a:pPr>
                <a:defRPr/>
              </a:pPr>
              <a:t>30. 05. 2019</a:t>
            </a:fld>
            <a:endParaRPr lang="sl-SI"/>
          </a:p>
        </p:txBody>
      </p:sp>
      <p:sp>
        <p:nvSpPr>
          <p:cNvPr id="6" name="Ograda številke diapozitiva 8">
            <a:extLst>
              <a:ext uri="{FF2B5EF4-FFF2-40B4-BE49-F238E27FC236}">
                <a16:creationId xmlns:a16="http://schemas.microsoft.com/office/drawing/2014/main" id="{25E4D430-834B-4882-BF05-0A2219868217}"/>
              </a:ext>
            </a:extLst>
          </p:cNvPr>
          <p:cNvSpPr>
            <a:spLocks noGrp="1"/>
          </p:cNvSpPr>
          <p:nvPr>
            <p:ph type="sldNum" sz="quarter" idx="11"/>
          </p:nvPr>
        </p:nvSpPr>
        <p:spPr/>
        <p:txBody>
          <a:bodyPr/>
          <a:lstStyle>
            <a:lvl1pPr>
              <a:defRPr/>
            </a:lvl1pPr>
          </a:lstStyle>
          <a:p>
            <a:fld id="{BACE41FE-8ADC-47D7-94A8-7A96455F61B5}" type="slidenum">
              <a:rPr lang="sl-SI" altLang="sl-SI"/>
              <a:pPr/>
              <a:t>‹#›</a:t>
            </a:fld>
            <a:endParaRPr lang="sl-SI" altLang="sl-SI"/>
          </a:p>
        </p:txBody>
      </p:sp>
      <p:sp>
        <p:nvSpPr>
          <p:cNvPr id="7" name="Ograda noge 9">
            <a:extLst>
              <a:ext uri="{FF2B5EF4-FFF2-40B4-BE49-F238E27FC236}">
                <a16:creationId xmlns:a16="http://schemas.microsoft.com/office/drawing/2014/main" id="{34BD71B1-FF7F-478A-A6B2-43F80F7F4C64}"/>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50703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sl-SI"/>
              <a:t>Kliknite, če želite urediti slog naslova matrice</a:t>
            </a:r>
            <a:endParaRPr lang="en-US"/>
          </a:p>
        </p:txBody>
      </p:sp>
      <p:sp>
        <p:nvSpPr>
          <p:cNvPr id="3" name="Ograda slik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sl-SI" noProof="0"/>
              <a:t>Kliknite ikono, če želite dodati sliko</a:t>
            </a:r>
            <a:endParaRPr lang="en-US" noProof="0"/>
          </a:p>
        </p:txBody>
      </p:sp>
      <p:sp>
        <p:nvSpPr>
          <p:cNvPr id="4" name="Ograda besedila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7">
            <a:extLst>
              <a:ext uri="{FF2B5EF4-FFF2-40B4-BE49-F238E27FC236}">
                <a16:creationId xmlns:a16="http://schemas.microsoft.com/office/drawing/2014/main" id="{B65B2024-8367-483B-842F-2E27C76000D2}"/>
              </a:ext>
            </a:extLst>
          </p:cNvPr>
          <p:cNvSpPr>
            <a:spLocks noGrp="1"/>
          </p:cNvSpPr>
          <p:nvPr>
            <p:ph type="dt" sz="half" idx="10"/>
          </p:nvPr>
        </p:nvSpPr>
        <p:spPr/>
        <p:txBody>
          <a:bodyPr/>
          <a:lstStyle>
            <a:lvl1pPr>
              <a:defRPr/>
            </a:lvl1pPr>
          </a:lstStyle>
          <a:p>
            <a:pPr>
              <a:defRPr/>
            </a:pPr>
            <a:fld id="{0AE9AD72-B43A-4BFD-9862-FB26602E1312}" type="datetimeFigureOut">
              <a:rPr lang="sl-SI"/>
              <a:pPr>
                <a:defRPr/>
              </a:pPr>
              <a:t>30. 05. 2019</a:t>
            </a:fld>
            <a:endParaRPr lang="sl-SI"/>
          </a:p>
        </p:txBody>
      </p:sp>
      <p:sp>
        <p:nvSpPr>
          <p:cNvPr id="6" name="Ograda številke diapozitiva 8">
            <a:extLst>
              <a:ext uri="{FF2B5EF4-FFF2-40B4-BE49-F238E27FC236}">
                <a16:creationId xmlns:a16="http://schemas.microsoft.com/office/drawing/2014/main" id="{0D90754D-CC79-47C7-A6C8-EEB05AA71817}"/>
              </a:ext>
            </a:extLst>
          </p:cNvPr>
          <p:cNvSpPr>
            <a:spLocks noGrp="1"/>
          </p:cNvSpPr>
          <p:nvPr>
            <p:ph type="sldNum" sz="quarter" idx="11"/>
          </p:nvPr>
        </p:nvSpPr>
        <p:spPr/>
        <p:txBody>
          <a:bodyPr/>
          <a:lstStyle>
            <a:lvl1pPr>
              <a:defRPr/>
            </a:lvl1pPr>
          </a:lstStyle>
          <a:p>
            <a:fld id="{74CA039B-A2C5-4A6F-AA27-D508E9AABCB1}" type="slidenum">
              <a:rPr lang="sl-SI" altLang="sl-SI"/>
              <a:pPr/>
              <a:t>‹#›</a:t>
            </a:fld>
            <a:endParaRPr lang="sl-SI" altLang="sl-SI"/>
          </a:p>
        </p:txBody>
      </p:sp>
      <p:sp>
        <p:nvSpPr>
          <p:cNvPr id="7" name="Ograda noge 9">
            <a:extLst>
              <a:ext uri="{FF2B5EF4-FFF2-40B4-BE49-F238E27FC236}">
                <a16:creationId xmlns:a16="http://schemas.microsoft.com/office/drawing/2014/main" id="{351776BC-9C94-4A49-A1C7-E2CD24E68AEE}"/>
              </a:ext>
            </a:extLst>
          </p:cNvPr>
          <p:cNvSpPr>
            <a:spLocks noGrp="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423899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grada besedila 8">
            <a:extLst>
              <a:ext uri="{FF2B5EF4-FFF2-40B4-BE49-F238E27FC236}">
                <a16:creationId xmlns:a16="http://schemas.microsoft.com/office/drawing/2014/main" id="{FB98D1D9-CEFC-4384-B49A-EB4FB77A658E}"/>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4" name="Ograda datuma 23">
            <a:extLst>
              <a:ext uri="{FF2B5EF4-FFF2-40B4-BE49-F238E27FC236}">
                <a16:creationId xmlns:a16="http://schemas.microsoft.com/office/drawing/2014/main" id="{9A847F98-7865-4CEF-8C1E-39355A333C91}"/>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4D18FE99-CCBA-4E74-88D9-24D092E0E5E6}" type="datetimeFigureOut">
              <a:rPr lang="sl-SI"/>
              <a:pPr>
                <a:defRPr/>
              </a:pPr>
              <a:t>30. 05. 2019</a:t>
            </a:fld>
            <a:endParaRPr lang="sl-SI"/>
          </a:p>
        </p:txBody>
      </p:sp>
      <p:sp>
        <p:nvSpPr>
          <p:cNvPr id="10" name="Ograda noge 9">
            <a:extLst>
              <a:ext uri="{FF2B5EF4-FFF2-40B4-BE49-F238E27FC236}">
                <a16:creationId xmlns:a16="http://schemas.microsoft.com/office/drawing/2014/main" id="{FD238F26-76B3-405A-97F8-5FAAAE1A392E}"/>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sl-SI"/>
          </a:p>
        </p:txBody>
      </p:sp>
      <p:sp>
        <p:nvSpPr>
          <p:cNvPr id="22" name="Ograda številke diapozitiva 21">
            <a:extLst>
              <a:ext uri="{FF2B5EF4-FFF2-40B4-BE49-F238E27FC236}">
                <a16:creationId xmlns:a16="http://schemas.microsoft.com/office/drawing/2014/main" id="{4A1198EE-DFD8-44A8-88AE-B9B8A2355E53}"/>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D7F54C61-63FC-4BC9-99C0-A01FB0EF0C75}" type="slidenum">
              <a:rPr lang="sl-SI" altLang="sl-SI"/>
              <a:pPr/>
              <a:t>‹#›</a:t>
            </a:fld>
            <a:endParaRPr lang="sl-SI" altLang="sl-SI"/>
          </a:p>
        </p:txBody>
      </p:sp>
      <p:sp>
        <p:nvSpPr>
          <p:cNvPr id="5" name="Ograda naslova 4">
            <a:extLst>
              <a:ext uri="{FF2B5EF4-FFF2-40B4-BE49-F238E27FC236}">
                <a16:creationId xmlns:a16="http://schemas.microsoft.com/office/drawing/2014/main" id="{94D26987-5EE8-4E96-AA85-4E4164B56B5A}"/>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sl-SI"/>
              <a:t>Kliknite, če želite urediti slog naslova matrice</a:t>
            </a:r>
            <a:endParaRPr lang="en-US"/>
          </a:p>
        </p:txBody>
      </p:sp>
    </p:spTree>
  </p:cSld>
  <p:clrMap bg1="dk1" tx1="lt1" bg2="dk2" tx2="lt2" accent1="accent1" accent2="accent2" accent3="accent3" accent4="accent4" accent5="accent5" accent6="accent6" hlink="hlink" folHlink="folHlink"/>
  <p:sldLayoutIdLst>
    <p:sldLayoutId id="2147483695" r:id="rId1"/>
    <p:sldLayoutId id="2147483689" r:id="rId2"/>
    <p:sldLayoutId id="2147483696" r:id="rId3"/>
    <p:sldLayoutId id="2147483690" r:id="rId4"/>
    <p:sldLayoutId id="2147483697" r:id="rId5"/>
    <p:sldLayoutId id="2147483691" r:id="rId6"/>
    <p:sldLayoutId id="2147483692" r:id="rId7"/>
    <p:sldLayoutId id="2147483698" r:id="rId8"/>
    <p:sldLayoutId id="2147483699" r:id="rId9"/>
    <p:sldLayoutId id="2147483693" r:id="rId10"/>
    <p:sldLayoutId id="2147483694"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anose="02030602050306030303" pitchFamily="18" charset="0"/>
        </a:defRPr>
      </a:lvl2pPr>
      <a:lvl3pPr algn="l" rtl="0" fontAlgn="base">
        <a:spcBef>
          <a:spcPct val="0"/>
        </a:spcBef>
        <a:spcAft>
          <a:spcPct val="0"/>
        </a:spcAft>
        <a:defRPr sz="4200">
          <a:solidFill>
            <a:srgbClr val="F9F9F9"/>
          </a:solidFill>
          <a:latin typeface="Constantia" panose="02030602050306030303" pitchFamily="18" charset="0"/>
        </a:defRPr>
      </a:lvl3pPr>
      <a:lvl4pPr algn="l" rtl="0" fontAlgn="base">
        <a:spcBef>
          <a:spcPct val="0"/>
        </a:spcBef>
        <a:spcAft>
          <a:spcPct val="0"/>
        </a:spcAft>
        <a:defRPr sz="4200">
          <a:solidFill>
            <a:srgbClr val="F9F9F9"/>
          </a:solidFill>
          <a:latin typeface="Constantia" panose="02030602050306030303" pitchFamily="18" charset="0"/>
        </a:defRPr>
      </a:lvl4pPr>
      <a:lvl5pPr algn="l" rtl="0" fontAlgn="base">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11B0C08F-C34C-4BFC-ACC3-657CE16654DB}"/>
              </a:ext>
            </a:extLst>
          </p:cNvPr>
          <p:cNvSpPr>
            <a:spLocks noGrp="1"/>
          </p:cNvSpPr>
          <p:nvPr>
            <p:ph type="subTitle" idx="1"/>
          </p:nvPr>
        </p:nvSpPr>
        <p:spPr>
          <a:xfrm>
            <a:off x="457200" y="3700463"/>
            <a:ext cx="8305800" cy="1143000"/>
          </a:xfrm>
        </p:spPr>
        <p:txBody>
          <a:bodyPr/>
          <a:lstStyle/>
          <a:p>
            <a:pPr fontAlgn="auto">
              <a:spcAft>
                <a:spcPts val="0"/>
              </a:spcAft>
              <a:buFont typeface="Wingdings 2"/>
              <a:buNone/>
              <a:defRPr/>
            </a:pPr>
            <a:endParaRPr lang="sl-SI"/>
          </a:p>
        </p:txBody>
      </p:sp>
      <p:sp>
        <p:nvSpPr>
          <p:cNvPr id="2" name="Naslov 1">
            <a:extLst>
              <a:ext uri="{FF2B5EF4-FFF2-40B4-BE49-F238E27FC236}">
                <a16:creationId xmlns:a16="http://schemas.microsoft.com/office/drawing/2014/main" id="{01AAE2B4-B704-4D90-90BB-2BC3D69AE02E}"/>
              </a:ext>
            </a:extLst>
          </p:cNvPr>
          <p:cNvSpPr>
            <a:spLocks noGrp="1"/>
          </p:cNvSpPr>
          <p:nvPr>
            <p:ph type="ctrTitle"/>
          </p:nvPr>
        </p:nvSpPr>
        <p:spPr/>
        <p:txBody>
          <a:bodyPr/>
          <a:lstStyle/>
          <a:p>
            <a:pPr fontAlgn="auto">
              <a:spcAft>
                <a:spcPts val="0"/>
              </a:spcAft>
              <a:defRPr/>
            </a:pPr>
            <a:r>
              <a:rPr lang="sl-SI" err="1"/>
              <a:t>Religious</a:t>
            </a:r>
            <a:r>
              <a:rPr lang="sl-SI"/>
              <a:t> </a:t>
            </a:r>
            <a:r>
              <a:rPr lang="sl-SI" err="1"/>
              <a:t>migrations</a:t>
            </a:r>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grada vsebine 2">
            <a:extLst>
              <a:ext uri="{FF2B5EF4-FFF2-40B4-BE49-F238E27FC236}">
                <a16:creationId xmlns:a16="http://schemas.microsoft.com/office/drawing/2014/main" id="{5B42EAFB-20A1-4B54-863A-9183674BCBD3}"/>
              </a:ext>
            </a:extLst>
          </p:cNvPr>
          <p:cNvSpPr>
            <a:spLocks noGrp="1"/>
          </p:cNvSpPr>
          <p:nvPr>
            <p:ph idx="1"/>
          </p:nvPr>
        </p:nvSpPr>
        <p:spPr/>
        <p:txBody>
          <a:bodyPr/>
          <a:lstStyle/>
          <a:p>
            <a:r>
              <a:rPr lang="sl-SI" altLang="sl-SI" sz="1800"/>
              <a:t>Migration almost always affects religion. This is so because when people migrate to a new place they alter routines of daily life, and new experience inevitably acts upon even the most tenaciously held religious tradition. Conversely, religion often inspires migration.</a:t>
            </a:r>
          </a:p>
          <a:p>
            <a:endParaRPr lang="sl-SI" altLang="sl-SI" sz="1800"/>
          </a:p>
        </p:txBody>
      </p:sp>
      <p:sp>
        <p:nvSpPr>
          <p:cNvPr id="2" name="Naslov 1">
            <a:extLst>
              <a:ext uri="{FF2B5EF4-FFF2-40B4-BE49-F238E27FC236}">
                <a16:creationId xmlns:a16="http://schemas.microsoft.com/office/drawing/2014/main" id="{36743A25-09F3-4E32-BC58-94B19FCCED81}"/>
              </a:ext>
            </a:extLst>
          </p:cNvPr>
          <p:cNvSpPr>
            <a:spLocks noGrp="1"/>
          </p:cNvSpPr>
          <p:nvPr>
            <p:ph type="title"/>
          </p:nvPr>
        </p:nvSpPr>
        <p:spPr/>
        <p:txBody>
          <a:bodyPr/>
          <a:lstStyle/>
          <a:p>
            <a:pPr algn="ctr" fontAlgn="auto">
              <a:spcAft>
                <a:spcPts val="0"/>
              </a:spcAft>
              <a:defRPr/>
            </a:pPr>
            <a:r>
              <a:rPr lang="sl-SI" sz="4000" b="1"/>
              <a:t>MIGRATION AND RELIGION</a:t>
            </a:r>
            <a:endParaRPr lang="sl-SI" sz="4000"/>
          </a:p>
        </p:txBody>
      </p:sp>
      <p:pic>
        <p:nvPicPr>
          <p:cNvPr id="8196" name="Slika 3" descr="The Great Migration.jpg">
            <a:extLst>
              <a:ext uri="{FF2B5EF4-FFF2-40B4-BE49-F238E27FC236}">
                <a16:creationId xmlns:a16="http://schemas.microsoft.com/office/drawing/2014/main" id="{C83A3D95-102C-47AB-AFB7-196C8BEBB8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3000375"/>
            <a:ext cx="4576763"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grada vsebine 2">
            <a:extLst>
              <a:ext uri="{FF2B5EF4-FFF2-40B4-BE49-F238E27FC236}">
                <a16:creationId xmlns:a16="http://schemas.microsoft.com/office/drawing/2014/main" id="{51CD7D92-5BE8-4F8C-9C31-B9B6E22D0047}"/>
              </a:ext>
            </a:extLst>
          </p:cNvPr>
          <p:cNvSpPr>
            <a:spLocks noGrp="1"/>
          </p:cNvSpPr>
          <p:nvPr>
            <p:ph idx="1"/>
          </p:nvPr>
        </p:nvSpPr>
        <p:spPr/>
        <p:txBody>
          <a:bodyPr/>
          <a:lstStyle/>
          <a:p>
            <a:r>
              <a:rPr lang="sl-SI" altLang="sl-SI" sz="1800"/>
              <a:t>Organized religious groups may decide to move to a place where their pursuit of holiness will face fewer obstacles. Some successful colonies of this kind played important historic roles by defining patterns of conduct for larger, less religiously incandescent communities that succeeded them.</a:t>
            </a:r>
          </a:p>
          <a:p>
            <a:endParaRPr lang="sl-SI" altLang="sl-SI"/>
          </a:p>
        </p:txBody>
      </p:sp>
      <p:sp>
        <p:nvSpPr>
          <p:cNvPr id="2" name="Naslov 1">
            <a:extLst>
              <a:ext uri="{FF2B5EF4-FFF2-40B4-BE49-F238E27FC236}">
                <a16:creationId xmlns:a16="http://schemas.microsoft.com/office/drawing/2014/main" id="{39113A71-5F56-4B01-AD24-CB3CF1C82399}"/>
              </a:ext>
            </a:extLst>
          </p:cNvPr>
          <p:cNvSpPr>
            <a:spLocks noGrp="1"/>
          </p:cNvSpPr>
          <p:nvPr>
            <p:ph type="title"/>
          </p:nvPr>
        </p:nvSpPr>
        <p:spPr/>
        <p:txBody>
          <a:bodyPr>
            <a:normAutofit fontScale="90000"/>
          </a:bodyPr>
          <a:lstStyle/>
          <a:p>
            <a:pPr algn="ctr" fontAlgn="auto">
              <a:spcAft>
                <a:spcPts val="0"/>
              </a:spcAft>
              <a:defRPr/>
            </a:pPr>
            <a:br>
              <a:rPr lang="sl-SI"/>
            </a:br>
            <a:r>
              <a:rPr lang="sl-SI" sz="4400" b="1" err="1"/>
              <a:t>Religious</a:t>
            </a:r>
            <a:r>
              <a:rPr lang="sl-SI" sz="4400" b="1"/>
              <a:t> </a:t>
            </a:r>
            <a:r>
              <a:rPr lang="sl-SI" sz="4400" b="1" err="1"/>
              <a:t>Motives</a:t>
            </a:r>
            <a:br>
              <a:rPr lang="sl-SI"/>
            </a:br>
            <a:endParaRPr lang="sl-SI"/>
          </a:p>
        </p:txBody>
      </p:sp>
      <p:pic>
        <p:nvPicPr>
          <p:cNvPr id="9220" name="Slika 3" descr="C3VDF00Z.jpg">
            <a:extLst>
              <a:ext uri="{FF2B5EF4-FFF2-40B4-BE49-F238E27FC236}">
                <a16:creationId xmlns:a16="http://schemas.microsoft.com/office/drawing/2014/main" id="{B33B6E52-3A2C-4DEF-B57F-D4B2A7BF11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28938" y="3000375"/>
            <a:ext cx="3286125"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vsebine 2">
            <a:extLst>
              <a:ext uri="{FF2B5EF4-FFF2-40B4-BE49-F238E27FC236}">
                <a16:creationId xmlns:a16="http://schemas.microsoft.com/office/drawing/2014/main" id="{F94CECA3-FBC9-4333-8A27-218BA1C52CEE}"/>
              </a:ext>
            </a:extLst>
          </p:cNvPr>
          <p:cNvSpPr>
            <a:spLocks noGrp="1"/>
          </p:cNvSpPr>
          <p:nvPr>
            <p:ph idx="1"/>
          </p:nvPr>
        </p:nvSpPr>
        <p:spPr/>
        <p:txBody>
          <a:bodyPr/>
          <a:lstStyle/>
          <a:p>
            <a:r>
              <a:rPr lang="sl-SI" altLang="sl-SI" sz="1800"/>
              <a:t>Among Christians and Muslims, though rarely for other religions, armed migration also played an important part in spreading and defending the faith. Crusade and </a:t>
            </a:r>
            <a:r>
              <a:rPr lang="sl-SI" altLang="sl-SI" sz="1800" i="1"/>
              <a:t>jihād</a:t>
            </a:r>
            <a:r>
              <a:rPr lang="sl-SI" altLang="sl-SI" sz="1800"/>
              <a:t>, between them, defined the frontier between </a:t>
            </a:r>
            <a:r>
              <a:rPr lang="sl-SI" altLang="sl-SI" sz="1800" i="1"/>
              <a:t>Dār al-Islām</a:t>
            </a:r>
            <a:r>
              <a:rPr lang="sl-SI" altLang="sl-SI" sz="1800"/>
              <a:t> and Christendom for more than a millennium, from the first Muslim conquests of the seventh century until the secularized statecraft of the eighteenth pushed religious antipathy to the margins of military enterprise. The Muslim conquest of India (eleventh to seventeenth century) was likewise sustained by a flow of fighting men who came to Hindustan in order to combat infidelity, and, perchance, to acquire fame and wealth in the process.</a:t>
            </a:r>
          </a:p>
          <a:p>
            <a:endParaRPr lang="sl-SI" altLang="sl-SI"/>
          </a:p>
        </p:txBody>
      </p:sp>
      <p:sp>
        <p:nvSpPr>
          <p:cNvPr id="2" name="Naslov 1">
            <a:extLst>
              <a:ext uri="{FF2B5EF4-FFF2-40B4-BE49-F238E27FC236}">
                <a16:creationId xmlns:a16="http://schemas.microsoft.com/office/drawing/2014/main" id="{5223C475-AAEA-4A72-B638-B769BB9B7429}"/>
              </a:ext>
            </a:extLst>
          </p:cNvPr>
          <p:cNvSpPr>
            <a:spLocks noGrp="1"/>
          </p:cNvSpPr>
          <p:nvPr>
            <p:ph type="title"/>
          </p:nvPr>
        </p:nvSpPr>
        <p:spPr/>
        <p:txBody>
          <a:bodyPr/>
          <a:lstStyle/>
          <a:p>
            <a:pPr algn="ctr" fontAlgn="auto">
              <a:spcAft>
                <a:spcPts val="0"/>
              </a:spcAft>
              <a:defRPr/>
            </a:pPr>
            <a:r>
              <a:rPr lang="sl-SI" err="1"/>
              <a:t>Armed</a:t>
            </a:r>
            <a:r>
              <a:rPr lang="sl-SI"/>
              <a:t> </a:t>
            </a:r>
            <a:r>
              <a:rPr lang="sl-SI" err="1"/>
              <a:t>migrations</a:t>
            </a:r>
            <a:endParaRPr lang="sl-SI"/>
          </a:p>
        </p:txBody>
      </p:sp>
      <p:pic>
        <p:nvPicPr>
          <p:cNvPr id="10244" name="Slika 3" descr="z54709896.jpg">
            <a:extLst>
              <a:ext uri="{FF2B5EF4-FFF2-40B4-BE49-F238E27FC236}">
                <a16:creationId xmlns:a16="http://schemas.microsoft.com/office/drawing/2014/main" id="{1C8846C3-930C-4DEF-86FC-26EB25B15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4143375"/>
            <a:ext cx="3286125"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vsebine 2">
            <a:extLst>
              <a:ext uri="{FF2B5EF4-FFF2-40B4-BE49-F238E27FC236}">
                <a16:creationId xmlns:a16="http://schemas.microsoft.com/office/drawing/2014/main" id="{023F42E0-1FC1-47F3-B4DE-E3A008C92FC7}"/>
              </a:ext>
            </a:extLst>
          </p:cNvPr>
          <p:cNvSpPr>
            <a:spLocks noGrp="1"/>
          </p:cNvSpPr>
          <p:nvPr>
            <p:ph idx="1"/>
          </p:nvPr>
        </p:nvSpPr>
        <p:spPr/>
        <p:txBody>
          <a:bodyPr/>
          <a:lstStyle/>
          <a:p>
            <a:r>
              <a:rPr lang="sl-SI" altLang="sl-SI" sz="1800"/>
              <a:t>Personal and private pursuit of holiness has also inspired innumerable pilgrims to visit shrines that are usually located where their religion originated or had its earliest efflorescence.</a:t>
            </a:r>
          </a:p>
        </p:txBody>
      </p:sp>
      <p:sp>
        <p:nvSpPr>
          <p:cNvPr id="2" name="Naslov 1">
            <a:extLst>
              <a:ext uri="{FF2B5EF4-FFF2-40B4-BE49-F238E27FC236}">
                <a16:creationId xmlns:a16="http://schemas.microsoft.com/office/drawing/2014/main" id="{2C95AA92-1F0C-4B4C-B6AE-6542746E843F}"/>
              </a:ext>
            </a:extLst>
          </p:cNvPr>
          <p:cNvSpPr>
            <a:spLocks noGrp="1"/>
          </p:cNvSpPr>
          <p:nvPr>
            <p:ph type="title"/>
          </p:nvPr>
        </p:nvSpPr>
        <p:spPr/>
        <p:txBody>
          <a:bodyPr/>
          <a:lstStyle/>
          <a:p>
            <a:pPr algn="ctr" fontAlgn="auto">
              <a:spcAft>
                <a:spcPts val="0"/>
              </a:spcAft>
              <a:defRPr/>
            </a:pPr>
            <a:r>
              <a:rPr lang="sl-SI" err="1"/>
              <a:t>Pilgrimage</a:t>
            </a:r>
            <a:endParaRPr lang="sl-SI"/>
          </a:p>
        </p:txBody>
      </p:sp>
      <p:pic>
        <p:nvPicPr>
          <p:cNvPr id="11268" name="Slika 3" descr="mecca_0.jpg">
            <a:extLst>
              <a:ext uri="{FF2B5EF4-FFF2-40B4-BE49-F238E27FC236}">
                <a16:creationId xmlns:a16="http://schemas.microsoft.com/office/drawing/2014/main" id="{DDEC3D6D-B756-447E-8986-4AB8C1F65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3000375"/>
            <a:ext cx="4643437"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242</Words>
  <Application>Microsoft Office PowerPoint</Application>
  <PresentationFormat>On-screen Show (4:3)</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Constantia</vt:lpstr>
      <vt:lpstr>Wingdings 2</vt:lpstr>
      <vt:lpstr>Papir</vt:lpstr>
      <vt:lpstr>Religious migrations</vt:lpstr>
      <vt:lpstr>MIGRATION AND RELIGION</vt:lpstr>
      <vt:lpstr> Religious Motives </vt:lpstr>
      <vt:lpstr>Armed migrations</vt:lpstr>
      <vt:lpstr>Pilgrimage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2019-05-30T09:22:29Z</dcterms:created>
  <dcterms:modified xsi:type="dcterms:W3CDTF">2019-05-30T09:22:29Z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