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72" r:id="rId9"/>
    <p:sldId id="271" r:id="rId10"/>
    <p:sldId id="268" r:id="rId11"/>
    <p:sldId id="263" r:id="rId12"/>
    <p:sldId id="264" r:id="rId13"/>
    <p:sldId id="269" r:id="rId14"/>
    <p:sldId id="270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52" autoAdjust="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E086C95F-A34E-4EC1-85DF-A6EF03288C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2EC25FAC-A230-4A4F-9657-02DD726F3E7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519288-FB40-42A9-9ABC-E3FD21DFBEF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D8EDC67E-60CB-47BB-B972-E031A288E0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DE69FBC8-C934-478B-975B-A52668A6E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036DECA9-8D17-4483-9506-D5D776F393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BA1876E5-CD36-45C7-B624-F2665DF73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8EDED8-CCC1-4777-99E7-A374C1EBB12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BF793A8-EA9A-49F6-A872-F8384551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D34CA-48BC-48BE-94DC-C296AF0F5AF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2983D29-42BC-40F1-B8FF-24699BD9A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27315D2-D502-4C4D-95CD-CEB1AEEB1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41A49-F4FB-4ED5-8B06-E01F678BBA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133391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1EACF14-85D4-452C-B944-2D4CE8A47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75A5-A100-44FB-B113-0EA6D5F7FD7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990089C-1492-4E32-A37B-DD3205B1F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34B5AF7-BB5A-4A21-AE35-1D3CD84BE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96B31-164D-456B-9332-88B23418D7C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3883485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90B43AE-40D5-4255-8D00-71864F529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93417-4A12-4112-8CDD-D3ED3F55C0F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E83F186-8253-418F-BB17-F3092F6AE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E3F7317-86AC-475F-9E93-5BA98BD59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99AEB-DFCE-47E0-B7D1-FAE890C447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870345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1892E26-2E25-42B9-BCF6-BD6929752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50EEF-5EEE-429D-A566-6D4C064BB1A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27D853D-244C-4267-932C-427C37FDE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A81B1D7-B5E0-45CE-BA84-BEAA6921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E901E-1390-427F-9864-9BD6218604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550754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7D073AD-61FB-4BB3-A835-A5C3373A5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C8F7D-0581-41F6-8FDF-EC73C0E5A9C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1B95292-A2AD-4089-9324-E4214A90A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ED1D82F-AAA9-4051-A962-9AFC075A8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9610E-F852-4945-9FFA-1B099C7375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575877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3EAE757F-9673-4D39-B7C6-246C8D7C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65D3F-6771-4509-B204-DFB83B0E7E3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5C9468F-6D0A-4744-AA33-2E7E0BE36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DBE16642-1D19-4C52-BFC3-A99C7092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550BA-7F89-49A6-BA99-1ABAE59772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262754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3D72A642-434B-45ED-B899-E84CB274B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A6DF7-5C99-4D1B-8549-931FB03D53C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33F8C961-9F9F-430F-BC05-C925E072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0CA391E5-2EBB-4E4C-8E52-68D573D6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66841-C814-4234-A622-0D8CBAE0688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025323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71C5ABB9-6165-42E0-8F28-B60FB30EF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DB934-6666-4761-98F0-53A6BD3EDB2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7CA7DF8E-1439-49D7-9BFA-2769D8D6A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5DCA33FC-07E4-4CC4-B091-38F7141B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F0A05-986D-47AE-BCBB-0733506BC6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5945233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8A5D3B04-08CF-40F5-AF2F-72D63E11D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0FEDB-2209-465D-A7B8-5533EA4839D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B70F91CC-77EF-4AAB-8681-9D61112AB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6085658C-6CC4-4C0E-A0EA-68162F8D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1718B-0A48-4B4A-9841-EE6F16FED61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40757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BE1A5D8-2158-46AE-8402-F0BB85F6C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26DB0-222F-4D32-BE4E-8672183116D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549A9F95-2650-4988-86BD-49A9559CA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4EDCA11A-3133-4711-88F8-2927A0D1B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C9A90-8E4F-4598-BB67-79CC6944E5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77192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D2355620-BA9B-4704-A903-9259BB77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D52D-6EC9-47EF-979F-120B52DCD8E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A4290769-EA79-4631-8C93-C94EE70B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FF5C0FDC-50E6-4C0D-A04B-D7F8B37F4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A22F7-D058-48DB-82CE-E332036BD4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000031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00581BF9-8508-4198-A58B-315FE67CC8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94B876B6-9FEC-4314-96D1-40F6817168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D868781-A623-4F83-94CF-2FE321FA9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A64B25-4723-4912-B9AD-47A516EF6D4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87015D4-B5BD-42E8-B130-8BE79DAAD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7B43DAD-B399-4458-A156-0409AC3B6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F9275AF-3B23-43A6-9440-5583F2CC71F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>
            <a:extLst>
              <a:ext uri="{FF2B5EF4-FFF2-40B4-BE49-F238E27FC236}">
                <a16:creationId xmlns:a16="http://schemas.microsoft.com/office/drawing/2014/main" id="{C414FB93-0827-41B3-ACAD-32301DF141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2E1D697-26A8-464D-A0CB-CD9F666E0F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2052" name="Picture 2" descr="http://www.transylvania-tours.com/images/Map_Romania_castles.GIF">
            <a:extLst>
              <a:ext uri="{FF2B5EF4-FFF2-40B4-BE49-F238E27FC236}">
                <a16:creationId xmlns:a16="http://schemas.microsoft.com/office/drawing/2014/main" id="{F6986D26-12EA-4AA1-B1E9-88F8510D3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2678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90759D4F-71EB-4281-8170-6E9805E10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CE18AEE4-9142-455B-95D2-93F09472C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1268" name="Picture 2" descr="http://s8.postimage.org/6a0qfypo5/stiri_neamt_poza_zilei_35_Copy.jpg">
            <a:extLst>
              <a:ext uri="{FF2B5EF4-FFF2-40B4-BE49-F238E27FC236}">
                <a16:creationId xmlns:a16="http://schemas.microsoft.com/office/drawing/2014/main" id="{ECA4F4B6-1B49-4B1F-82ED-03A2A0947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"/>
            <a:ext cx="8135938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6/6c/Arad_Rathaus_3689.jpg">
            <a:extLst>
              <a:ext uri="{FF2B5EF4-FFF2-40B4-BE49-F238E27FC236}">
                <a16:creationId xmlns:a16="http://schemas.microsoft.com/office/drawing/2014/main" id="{67023C41-1E3E-42F7-9CF8-C275AC34E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6342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2D88E0F6-13E1-4F00-B195-7DDE9D97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C0F9D627-571C-4DAA-98A1-B0C31E473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3316" name="Picture 2" descr="http://www.bubblews.com/assets/images/news/1482223431_1387018352.jpg">
            <a:extLst>
              <a:ext uri="{FF2B5EF4-FFF2-40B4-BE49-F238E27FC236}">
                <a16:creationId xmlns:a16="http://schemas.microsoft.com/office/drawing/2014/main" id="{341838CB-E57E-4264-AF9E-C98666CA4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17513"/>
            <a:ext cx="8894762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65761903-988C-45EF-A981-35B119C9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ACA20C14-6AC5-475F-A888-F344F6B19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4340" name="Picture 2" descr="http://d1vmp8zzttzftq.cloudfront.net/wp-content/uploads/2012/02/Piata-Mica-In-Sibiu-Romania-1600x778.jpg">
            <a:extLst>
              <a:ext uri="{FF2B5EF4-FFF2-40B4-BE49-F238E27FC236}">
                <a16:creationId xmlns:a16="http://schemas.microsoft.com/office/drawing/2014/main" id="{FD9F9475-631F-4A98-8505-F5827C7AB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D8C3DBC9-27CD-4304-85A5-EB205E66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54612789-6D0D-40BA-9CF4-D0FF7DCBE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5364" name="Picture 4" descr="http://danielacristina.com/wp-content/uploads/2013/10/poza-multumesc.jpg">
            <a:extLst>
              <a:ext uri="{FF2B5EF4-FFF2-40B4-BE49-F238E27FC236}">
                <a16:creationId xmlns:a16="http://schemas.microsoft.com/office/drawing/2014/main" id="{AD92C9B0-00D0-4F52-902C-6971C140E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7CAD88D8-7CC9-40FD-B104-4272AC0B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075" name="Ograda vsebine 2">
            <a:extLst>
              <a:ext uri="{FF2B5EF4-FFF2-40B4-BE49-F238E27FC236}">
                <a16:creationId xmlns:a16="http://schemas.microsoft.com/office/drawing/2014/main" id="{0777F204-914D-47D3-B42B-46C454167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076" name="Picture 2" descr="http://www.potovanje.si/PortalImg/pic/Romunija/Izleti_in_potovanja/Dracula/naslovnica.jpg">
            <a:extLst>
              <a:ext uri="{FF2B5EF4-FFF2-40B4-BE49-F238E27FC236}">
                <a16:creationId xmlns:a16="http://schemas.microsoft.com/office/drawing/2014/main" id="{20334173-F819-405B-A3B5-A470883F9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7885112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9A30E8FC-53CE-4CA2-921C-2F9666640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4099" name="Ograda vsebine 2">
            <a:extLst>
              <a:ext uri="{FF2B5EF4-FFF2-40B4-BE49-F238E27FC236}">
                <a16:creationId xmlns:a16="http://schemas.microsoft.com/office/drawing/2014/main" id="{D99AC898-DF71-4744-B616-969FDE6E8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100" name="Picture 2" descr="http://3.bp.blogspot.com/-9hkeXSMNGEA/TbxiPGoPhaI/AAAAAAAAAd8/zuYcKapUdNQ/s1600/1+-+First+Day+-++Genesis+1+verses+1-5.png">
            <a:extLst>
              <a:ext uri="{FF2B5EF4-FFF2-40B4-BE49-F238E27FC236}">
                <a16:creationId xmlns:a16="http://schemas.microsoft.com/office/drawing/2014/main" id="{1A39558B-5F29-4C20-9462-A3582B69C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481763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http://hotels.cdn-venere.com/hotels/4000000/3010000/3002200/3002187/3002187_53_b.jpg">
            <a:extLst>
              <a:ext uri="{FF2B5EF4-FFF2-40B4-BE49-F238E27FC236}">
                <a16:creationId xmlns:a16="http://schemas.microsoft.com/office/drawing/2014/main" id="{9851A066-BB91-4C7B-956C-0FB3324C09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82588"/>
            <a:ext cx="3105150" cy="3333750"/>
          </a:xfrm>
          <a:noFill/>
        </p:spPr>
      </p:pic>
      <p:pic>
        <p:nvPicPr>
          <p:cNvPr id="5123" name="Picture 8" descr="http://hotels.cdn-venere.com/hotels/4000000/3010000/3002200/3002187/3002187_41_b.jpg">
            <a:extLst>
              <a:ext uri="{FF2B5EF4-FFF2-40B4-BE49-F238E27FC236}">
                <a16:creationId xmlns:a16="http://schemas.microsoft.com/office/drawing/2014/main" id="{F4AE0030-9FD4-436E-9FC9-2529E5E70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476250"/>
            <a:ext cx="3333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" descr="http://hotels.cdn-venere.com/hotels/4000000/3010000/3002200/3002187/3002187_47_b.jpg">
            <a:extLst>
              <a:ext uri="{FF2B5EF4-FFF2-40B4-BE49-F238E27FC236}">
                <a16:creationId xmlns:a16="http://schemas.microsoft.com/office/drawing/2014/main" id="{BEEE27B5-0ACD-49F5-AAE3-DF60561F2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00438"/>
            <a:ext cx="3836987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2" descr="http://hotels.cdn-venere.com/hotels/4000000/3010000/3002200/3002187/3002187_40_b.jpg">
            <a:extLst>
              <a:ext uri="{FF2B5EF4-FFF2-40B4-BE49-F238E27FC236}">
                <a16:creationId xmlns:a16="http://schemas.microsoft.com/office/drawing/2014/main" id="{D48B9B3C-E678-427E-901B-2F0E6D0AF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37013"/>
            <a:ext cx="33337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-ec.bstatic.com/images/hotel/max300/398/3982116.jpg">
            <a:extLst>
              <a:ext uri="{FF2B5EF4-FFF2-40B4-BE49-F238E27FC236}">
                <a16:creationId xmlns:a16="http://schemas.microsoft.com/office/drawing/2014/main" id="{02D680ED-72A7-4132-AFCF-83BBB2AD5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04813"/>
            <a:ext cx="35639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http://q-ec.bstatic.com/images/hotel/max300/565/5656059.jpg">
            <a:extLst>
              <a:ext uri="{FF2B5EF4-FFF2-40B4-BE49-F238E27FC236}">
                <a16:creationId xmlns:a16="http://schemas.microsoft.com/office/drawing/2014/main" id="{023248B7-871D-441F-9A05-51A0E884A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25450"/>
            <a:ext cx="4395787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http://q-ec.bstatic.com/images/hotel/max300/565/5655918.jpg">
            <a:extLst>
              <a:ext uri="{FF2B5EF4-FFF2-40B4-BE49-F238E27FC236}">
                <a16:creationId xmlns:a16="http://schemas.microsoft.com/office/drawing/2014/main" id="{C39937E9-6988-4C40-ABA0-66D2008E4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16338"/>
            <a:ext cx="39655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http://r-ec.bstatic.com/images/hotel/max300/575/5754140.jpg">
            <a:extLst>
              <a:ext uri="{FF2B5EF4-FFF2-40B4-BE49-F238E27FC236}">
                <a16:creationId xmlns:a16="http://schemas.microsoft.com/office/drawing/2014/main" id="{136A2B0C-08CD-44C3-8867-7C95799B9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16338"/>
            <a:ext cx="396240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-ec.bstatic.com/images/hotel/max300/170/17016288.jpg">
            <a:extLst>
              <a:ext uri="{FF2B5EF4-FFF2-40B4-BE49-F238E27FC236}">
                <a16:creationId xmlns:a16="http://schemas.microsoft.com/office/drawing/2014/main" id="{F768E579-C9C1-47F2-AAF5-66E7A3F1C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33375"/>
            <a:ext cx="417671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http://r-ec.bstatic.com/images/hotel/max300/287/2875427.jpg">
            <a:extLst>
              <a:ext uri="{FF2B5EF4-FFF2-40B4-BE49-F238E27FC236}">
                <a16:creationId xmlns:a16="http://schemas.microsoft.com/office/drawing/2014/main" id="{0ADAC2AA-405A-4517-9A66-29C7E9EDE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60363"/>
            <a:ext cx="40417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http://r-ec.bstatic.com/images/hotel/max300/410/4103784.jpg">
            <a:extLst>
              <a:ext uri="{FF2B5EF4-FFF2-40B4-BE49-F238E27FC236}">
                <a16:creationId xmlns:a16="http://schemas.microsoft.com/office/drawing/2014/main" id="{07959135-7D33-4083-9EC8-3F34E0757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429000"/>
            <a:ext cx="39354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http://q-ec.bstatic.com/images/hotel/max300/390/3903233.jpg">
            <a:extLst>
              <a:ext uri="{FF2B5EF4-FFF2-40B4-BE49-F238E27FC236}">
                <a16:creationId xmlns:a16="http://schemas.microsoft.com/office/drawing/2014/main" id="{90D1774D-61F1-4DEB-BF04-EB11825BF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500438"/>
            <a:ext cx="42132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29D451A8-50A2-423A-B15F-71168C95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13E7F8AC-0C35-4917-8B13-03D579286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8196" name="Picture 2" descr="http://www.maph.org/world/wp-content/uploads/2013/09/Peles-castle-in-Transylvania-courtesy-of-Romanian-Tourism-Ministryx.jpg">
            <a:extLst>
              <a:ext uri="{FF2B5EF4-FFF2-40B4-BE49-F238E27FC236}">
                <a16:creationId xmlns:a16="http://schemas.microsoft.com/office/drawing/2014/main" id="{CB6E77F4-B130-4DD7-920E-EAE9D9C29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27025"/>
            <a:ext cx="9118600" cy="601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8661905B-6FE8-4154-9A04-66C1B67B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D14BADFF-A7C7-493B-B3D9-284F7C5DD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" name="Picture 4" descr="http://www.modrijan.si/slv/content/download/16310/178860/version/1/file/Grof+Drakula.jpg">
            <a:extLst>
              <a:ext uri="{FF2B5EF4-FFF2-40B4-BE49-F238E27FC236}">
                <a16:creationId xmlns:a16="http://schemas.microsoft.com/office/drawing/2014/main" id="{26A21071-6854-476C-8555-DA3C94072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115888"/>
            <a:ext cx="6375400" cy="656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68E5669A-96D4-46A5-9B57-5BDE3896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CC024F26-67D8-44E4-B935-AEBB99D8E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" name="Picture 2" descr="http://dracula.cc/_img/gallery/the_black_church_brasov_romania_53.jpg">
            <a:extLst>
              <a:ext uri="{FF2B5EF4-FFF2-40B4-BE49-F238E27FC236}">
                <a16:creationId xmlns:a16="http://schemas.microsoft.com/office/drawing/2014/main" id="{B574BE4B-2F42-495E-9AB8-11C486FB0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33338"/>
            <a:ext cx="5154612" cy="686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2019-05-30T09:22:33Z</dcterms:created>
  <dcterms:modified xsi:type="dcterms:W3CDTF">2019-05-30T09:22:34Z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