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9" r:id="rId1"/>
  </p:sldMasterIdLst>
  <p:notesMasterIdLst>
    <p:notesMasterId r:id="rId5"/>
  </p:notesMasterIdLst>
  <p:sldIdLst>
    <p:sldId id="256" r:id="rId2"/>
    <p:sldId id="257" r:id="rId3"/>
    <p:sldId id="258" r:id="rId4"/>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Verdana" panose="020B0604030504040204" pitchFamily="34" charset="0"/>
        <a:ea typeface="+mn-ea"/>
        <a:cs typeface="+mn-cs"/>
      </a:defRPr>
    </a:lvl1pPr>
    <a:lvl2pPr marL="457200" algn="l" rtl="0" fontAlgn="base">
      <a:spcBef>
        <a:spcPct val="0"/>
      </a:spcBef>
      <a:spcAft>
        <a:spcPct val="0"/>
      </a:spcAft>
      <a:defRPr kern="1200">
        <a:solidFill>
          <a:schemeClr val="tx1"/>
        </a:solidFill>
        <a:latin typeface="Verdana" panose="020B0604030504040204" pitchFamily="34" charset="0"/>
        <a:ea typeface="+mn-ea"/>
        <a:cs typeface="+mn-cs"/>
      </a:defRPr>
    </a:lvl2pPr>
    <a:lvl3pPr marL="914400" algn="l" rtl="0" fontAlgn="base">
      <a:spcBef>
        <a:spcPct val="0"/>
      </a:spcBef>
      <a:spcAft>
        <a:spcPct val="0"/>
      </a:spcAft>
      <a:defRPr kern="1200">
        <a:solidFill>
          <a:schemeClr val="tx1"/>
        </a:solidFill>
        <a:latin typeface="Verdana" panose="020B0604030504040204" pitchFamily="34" charset="0"/>
        <a:ea typeface="+mn-ea"/>
        <a:cs typeface="+mn-cs"/>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mn-cs"/>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4664" autoAdjust="0"/>
  </p:normalViewPr>
  <p:slideViewPr>
    <p:cSldViewPr>
      <p:cViewPr varScale="1">
        <p:scale>
          <a:sx n="106" d="100"/>
          <a:sy n="106" d="100"/>
        </p:scale>
        <p:origin x="17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D2A05A72-C79C-477B-A653-7962094DE25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sl-SI" altLang="sl-SI"/>
          </a:p>
        </p:txBody>
      </p:sp>
      <p:sp>
        <p:nvSpPr>
          <p:cNvPr id="33795" name="Rectangle 3">
            <a:extLst>
              <a:ext uri="{FF2B5EF4-FFF2-40B4-BE49-F238E27FC236}">
                <a16:creationId xmlns:a16="http://schemas.microsoft.com/office/drawing/2014/main" id="{3984AD79-13B7-4BFB-AD35-ED5D76F09531}"/>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sl-SI" altLang="sl-SI"/>
          </a:p>
        </p:txBody>
      </p:sp>
      <p:sp>
        <p:nvSpPr>
          <p:cNvPr id="33796" name="Rectangle 4">
            <a:extLst>
              <a:ext uri="{FF2B5EF4-FFF2-40B4-BE49-F238E27FC236}">
                <a16:creationId xmlns:a16="http://schemas.microsoft.com/office/drawing/2014/main" id="{A803A498-9FBB-44C9-906C-AD33CDC26D8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7" name="Rectangle 5">
            <a:extLst>
              <a:ext uri="{FF2B5EF4-FFF2-40B4-BE49-F238E27FC236}">
                <a16:creationId xmlns:a16="http://schemas.microsoft.com/office/drawing/2014/main" id="{1F298D98-F1A5-439B-9D51-55891AADE7A4}"/>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33798" name="Rectangle 6">
            <a:extLst>
              <a:ext uri="{FF2B5EF4-FFF2-40B4-BE49-F238E27FC236}">
                <a16:creationId xmlns:a16="http://schemas.microsoft.com/office/drawing/2014/main" id="{BCE86326-5815-4F3D-BE4D-CB432813366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sl-SI" altLang="sl-SI"/>
          </a:p>
        </p:txBody>
      </p:sp>
      <p:sp>
        <p:nvSpPr>
          <p:cNvPr id="33799" name="Rectangle 7">
            <a:extLst>
              <a:ext uri="{FF2B5EF4-FFF2-40B4-BE49-F238E27FC236}">
                <a16:creationId xmlns:a16="http://schemas.microsoft.com/office/drawing/2014/main" id="{AD4FE4EA-9F7B-441B-8776-D68DDEBAA38C}"/>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FF2166B7-1D9A-4CEA-A58F-B1DD06B28D19}"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30722" name="Group 2">
            <a:extLst>
              <a:ext uri="{FF2B5EF4-FFF2-40B4-BE49-F238E27FC236}">
                <a16:creationId xmlns:a16="http://schemas.microsoft.com/office/drawing/2014/main" id="{7970A2F9-1AF4-420D-922C-5924EB22A956}"/>
              </a:ext>
            </a:extLst>
          </p:cNvPr>
          <p:cNvGrpSpPr>
            <a:grpSpLocks/>
          </p:cNvGrpSpPr>
          <p:nvPr/>
        </p:nvGrpSpPr>
        <p:grpSpPr bwMode="auto">
          <a:xfrm>
            <a:off x="0" y="0"/>
            <a:ext cx="9140825" cy="6851650"/>
            <a:chOff x="0" y="0"/>
            <a:chExt cx="5758" cy="4316"/>
          </a:xfrm>
        </p:grpSpPr>
        <p:sp>
          <p:nvSpPr>
            <p:cNvPr id="30723" name="Freeform 3">
              <a:extLst>
                <a:ext uri="{FF2B5EF4-FFF2-40B4-BE49-F238E27FC236}">
                  <a16:creationId xmlns:a16="http://schemas.microsoft.com/office/drawing/2014/main" id="{B485F707-94A4-4D72-9AFD-290A1ACA56FF}"/>
                </a:ext>
              </a:extLst>
            </p:cNvPr>
            <p:cNvSpPr>
              <a:spLocks/>
            </p:cNvSpPr>
            <p:nvPr/>
          </p:nvSpPr>
          <p:spPr bwMode="hidden">
            <a:xfrm>
              <a:off x="1812" y="2811"/>
              <a:ext cx="3946" cy="1505"/>
            </a:xfrm>
            <a:custGeom>
              <a:avLst/>
              <a:gdLst>
                <a:gd name="T0" fmla="*/ 149 w 3934"/>
                <a:gd name="T1" fmla="*/ 1505 h 1505"/>
                <a:gd name="T2" fmla="*/ 687 w 3934"/>
                <a:gd name="T3" fmla="*/ 1331 h 1505"/>
                <a:gd name="T4" fmla="*/ 1213 w 3934"/>
                <a:gd name="T5" fmla="*/ 1157 h 1505"/>
                <a:gd name="T6" fmla="*/ 1728 w 3934"/>
                <a:gd name="T7" fmla="*/ 977 h 1505"/>
                <a:gd name="T8" fmla="*/ 2218 w 3934"/>
                <a:gd name="T9" fmla="*/ 792 h 1505"/>
                <a:gd name="T10" fmla="*/ 2457 w 3934"/>
                <a:gd name="T11" fmla="*/ 696 h 1505"/>
                <a:gd name="T12" fmla="*/ 2690 w 3934"/>
                <a:gd name="T13" fmla="*/ 606 h 1505"/>
                <a:gd name="T14" fmla="*/ 2918 w 3934"/>
                <a:gd name="T15" fmla="*/ 510 h 1505"/>
                <a:gd name="T16" fmla="*/ 3139 w 3934"/>
                <a:gd name="T17" fmla="*/ 420 h 1505"/>
                <a:gd name="T18" fmla="*/ 3348 w 3934"/>
                <a:gd name="T19" fmla="*/ 324 h 1505"/>
                <a:gd name="T20" fmla="*/ 3551 w 3934"/>
                <a:gd name="T21" fmla="*/ 234 h 1505"/>
                <a:gd name="T22" fmla="*/ 3749 w 3934"/>
                <a:gd name="T23" fmla="*/ 138 h 1505"/>
                <a:gd name="T24" fmla="*/ 3934 w 3934"/>
                <a:gd name="T25" fmla="*/ 48 h 1505"/>
                <a:gd name="T26" fmla="*/ 3934 w 3934"/>
                <a:gd name="T27" fmla="*/ 0 h 1505"/>
                <a:gd name="T28" fmla="*/ 3743 w 3934"/>
                <a:gd name="T29" fmla="*/ 96 h 1505"/>
                <a:gd name="T30" fmla="*/ 3539 w 3934"/>
                <a:gd name="T31" fmla="*/ 192 h 1505"/>
                <a:gd name="T32" fmla="*/ 3330 w 3934"/>
                <a:gd name="T33" fmla="*/ 288 h 1505"/>
                <a:gd name="T34" fmla="*/ 3115 w 3934"/>
                <a:gd name="T35" fmla="*/ 384 h 1505"/>
                <a:gd name="T36" fmla="*/ 2888 w 3934"/>
                <a:gd name="T37" fmla="*/ 480 h 1505"/>
                <a:gd name="T38" fmla="*/ 2654 w 3934"/>
                <a:gd name="T39" fmla="*/ 576 h 1505"/>
                <a:gd name="T40" fmla="*/ 2409 w 3934"/>
                <a:gd name="T41" fmla="*/ 672 h 1505"/>
                <a:gd name="T42" fmla="*/ 2164 w 3934"/>
                <a:gd name="T43" fmla="*/ 768 h 1505"/>
                <a:gd name="T44" fmla="*/ 1907 w 3934"/>
                <a:gd name="T45" fmla="*/ 864 h 1505"/>
                <a:gd name="T46" fmla="*/ 1650 w 3934"/>
                <a:gd name="T47" fmla="*/ 960 h 1505"/>
                <a:gd name="T48" fmla="*/ 1112 w 3934"/>
                <a:gd name="T49" fmla="*/ 1145 h 1505"/>
                <a:gd name="T50" fmla="*/ 562 w 3934"/>
                <a:gd name="T51" fmla="*/ 1331 h 1505"/>
                <a:gd name="T52" fmla="*/ 0 w 3934"/>
                <a:gd name="T53" fmla="*/ 1505 h 1505"/>
                <a:gd name="T54" fmla="*/ 149 w 3934"/>
                <a:gd name="T55" fmla="*/ 1505 h 1505"/>
                <a:gd name="T56" fmla="*/ 149 w 3934"/>
                <a:gd name="T57" fmla="*/ 1505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24" name="Freeform 4">
              <a:extLst>
                <a:ext uri="{FF2B5EF4-FFF2-40B4-BE49-F238E27FC236}">
                  <a16:creationId xmlns:a16="http://schemas.microsoft.com/office/drawing/2014/main" id="{479279CE-0274-48D3-A9ED-F58D2BAA8B9F}"/>
                </a:ext>
              </a:extLst>
            </p:cNvPr>
            <p:cNvSpPr>
              <a:spLocks/>
            </p:cNvSpPr>
            <p:nvPr/>
          </p:nvSpPr>
          <p:spPr bwMode="hidden">
            <a:xfrm>
              <a:off x="4025" y="3627"/>
              <a:ext cx="1733" cy="689"/>
            </a:xfrm>
            <a:custGeom>
              <a:avLst/>
              <a:gdLst>
                <a:gd name="T0" fmla="*/ 132 w 1728"/>
                <a:gd name="T1" fmla="*/ 689 h 689"/>
                <a:gd name="T2" fmla="*/ 550 w 1728"/>
                <a:gd name="T3" fmla="*/ 527 h 689"/>
                <a:gd name="T4" fmla="*/ 963 w 1728"/>
                <a:gd name="T5" fmla="*/ 365 h 689"/>
                <a:gd name="T6" fmla="*/ 1160 w 1728"/>
                <a:gd name="T7" fmla="*/ 287 h 689"/>
                <a:gd name="T8" fmla="*/ 1357 w 1728"/>
                <a:gd name="T9" fmla="*/ 203 h 689"/>
                <a:gd name="T10" fmla="*/ 1549 w 1728"/>
                <a:gd name="T11" fmla="*/ 126 h 689"/>
                <a:gd name="T12" fmla="*/ 1728 w 1728"/>
                <a:gd name="T13" fmla="*/ 48 h 689"/>
                <a:gd name="T14" fmla="*/ 1728 w 1728"/>
                <a:gd name="T15" fmla="*/ 0 h 689"/>
                <a:gd name="T16" fmla="*/ 1531 w 1728"/>
                <a:gd name="T17" fmla="*/ 84 h 689"/>
                <a:gd name="T18" fmla="*/ 1327 w 1728"/>
                <a:gd name="T19" fmla="*/ 167 h 689"/>
                <a:gd name="T20" fmla="*/ 1118 w 1728"/>
                <a:gd name="T21" fmla="*/ 257 h 689"/>
                <a:gd name="T22" fmla="*/ 903 w 1728"/>
                <a:gd name="T23" fmla="*/ 341 h 689"/>
                <a:gd name="T24" fmla="*/ 454 w 1728"/>
                <a:gd name="T25" fmla="*/ 515 h 689"/>
                <a:gd name="T26" fmla="*/ 0 w 1728"/>
                <a:gd name="T27" fmla="*/ 689 h 689"/>
                <a:gd name="T28" fmla="*/ 132 w 1728"/>
                <a:gd name="T29" fmla="*/ 689 h 689"/>
                <a:gd name="T30" fmla="*/ 132 w 1728"/>
                <a:gd name="T31" fmla="*/ 689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25" name="Freeform 5">
              <a:extLst>
                <a:ext uri="{FF2B5EF4-FFF2-40B4-BE49-F238E27FC236}">
                  <a16:creationId xmlns:a16="http://schemas.microsoft.com/office/drawing/2014/main" id="{63D27008-FE56-4235-A53D-DF6F34963794}"/>
                </a:ext>
              </a:extLst>
            </p:cNvPr>
            <p:cNvSpPr>
              <a:spLocks/>
            </p:cNvSpPr>
            <p:nvPr/>
          </p:nvSpPr>
          <p:spPr bwMode="hidden">
            <a:xfrm>
              <a:off x="0" y="0"/>
              <a:ext cx="5578" cy="3447"/>
            </a:xfrm>
            <a:custGeom>
              <a:avLst/>
              <a:gdLst>
                <a:gd name="T0" fmla="*/ 5561 w 5561"/>
                <a:gd name="T1" fmla="*/ 929 h 3447"/>
                <a:gd name="T2" fmla="*/ 5537 w 5561"/>
                <a:gd name="T3" fmla="*/ 773 h 3447"/>
                <a:gd name="T4" fmla="*/ 5453 w 5561"/>
                <a:gd name="T5" fmla="*/ 629 h 3447"/>
                <a:gd name="T6" fmla="*/ 5327 w 5561"/>
                <a:gd name="T7" fmla="*/ 492 h 3447"/>
                <a:gd name="T8" fmla="*/ 5148 w 5561"/>
                <a:gd name="T9" fmla="*/ 366 h 3447"/>
                <a:gd name="T10" fmla="*/ 4921 w 5561"/>
                <a:gd name="T11" fmla="*/ 252 h 3447"/>
                <a:gd name="T12" fmla="*/ 4652 w 5561"/>
                <a:gd name="T13" fmla="*/ 144 h 3447"/>
                <a:gd name="T14" fmla="*/ 4341 w 5561"/>
                <a:gd name="T15" fmla="*/ 48 h 3447"/>
                <a:gd name="T16" fmla="*/ 4000 w 5561"/>
                <a:gd name="T17" fmla="*/ 0 h 3447"/>
                <a:gd name="T18" fmla="*/ 4359 w 5561"/>
                <a:gd name="T19" fmla="*/ 90 h 3447"/>
                <a:gd name="T20" fmla="*/ 4670 w 5561"/>
                <a:gd name="T21" fmla="*/ 192 h 3447"/>
                <a:gd name="T22" fmla="*/ 4933 w 5561"/>
                <a:gd name="T23" fmla="*/ 306 h 3447"/>
                <a:gd name="T24" fmla="*/ 5148 w 5561"/>
                <a:gd name="T25" fmla="*/ 426 h 3447"/>
                <a:gd name="T26" fmla="*/ 5315 w 5561"/>
                <a:gd name="T27" fmla="*/ 557 h 3447"/>
                <a:gd name="T28" fmla="*/ 5429 w 5561"/>
                <a:gd name="T29" fmla="*/ 701 h 3447"/>
                <a:gd name="T30" fmla="*/ 5489 w 5561"/>
                <a:gd name="T31" fmla="*/ 851 h 3447"/>
                <a:gd name="T32" fmla="*/ 5489 w 5561"/>
                <a:gd name="T33" fmla="*/ 1013 h 3447"/>
                <a:gd name="T34" fmla="*/ 5441 w 5561"/>
                <a:gd name="T35" fmla="*/ 1163 h 3447"/>
                <a:gd name="T36" fmla="*/ 5345 w 5561"/>
                <a:gd name="T37" fmla="*/ 1319 h 3447"/>
                <a:gd name="T38" fmla="*/ 5202 w 5561"/>
                <a:gd name="T39" fmla="*/ 1475 h 3447"/>
                <a:gd name="T40" fmla="*/ 5017 w 5561"/>
                <a:gd name="T41" fmla="*/ 1630 h 3447"/>
                <a:gd name="T42" fmla="*/ 4789 w 5561"/>
                <a:gd name="T43" fmla="*/ 1786 h 3447"/>
                <a:gd name="T44" fmla="*/ 4526 w 5561"/>
                <a:gd name="T45" fmla="*/ 1948 h 3447"/>
                <a:gd name="T46" fmla="*/ 4215 w 5561"/>
                <a:gd name="T47" fmla="*/ 2104 h 3447"/>
                <a:gd name="T48" fmla="*/ 3875 w 5561"/>
                <a:gd name="T49" fmla="*/ 2260 h 3447"/>
                <a:gd name="T50" fmla="*/ 3498 w 5561"/>
                <a:gd name="T51" fmla="*/ 2416 h 3447"/>
                <a:gd name="T52" fmla="*/ 3085 w 5561"/>
                <a:gd name="T53" fmla="*/ 2566 h 3447"/>
                <a:gd name="T54" fmla="*/ 2643 w 5561"/>
                <a:gd name="T55" fmla="*/ 2715 h 3447"/>
                <a:gd name="T56" fmla="*/ 2164 w 5561"/>
                <a:gd name="T57" fmla="*/ 2865 h 3447"/>
                <a:gd name="T58" fmla="*/ 1662 w 5561"/>
                <a:gd name="T59" fmla="*/ 3009 h 3447"/>
                <a:gd name="T60" fmla="*/ 1136 w 5561"/>
                <a:gd name="T61" fmla="*/ 3147 h 3447"/>
                <a:gd name="T62" fmla="*/ 580 w 5561"/>
                <a:gd name="T63" fmla="*/ 3279 h 3447"/>
                <a:gd name="T64" fmla="*/ 0 w 5561"/>
                <a:gd name="T65" fmla="*/ 3447 h 3447"/>
                <a:gd name="T66" fmla="*/ 867 w 5561"/>
                <a:gd name="T67" fmla="*/ 3249 h 3447"/>
                <a:gd name="T68" fmla="*/ 1417 w 5561"/>
                <a:gd name="T69" fmla="*/ 3105 h 3447"/>
                <a:gd name="T70" fmla="*/ 1937 w 5561"/>
                <a:gd name="T71" fmla="*/ 2961 h 3447"/>
                <a:gd name="T72" fmla="*/ 2434 w 5561"/>
                <a:gd name="T73" fmla="*/ 2817 h 3447"/>
                <a:gd name="T74" fmla="*/ 2900 w 5561"/>
                <a:gd name="T75" fmla="*/ 2668 h 3447"/>
                <a:gd name="T76" fmla="*/ 3330 w 5561"/>
                <a:gd name="T77" fmla="*/ 2512 h 3447"/>
                <a:gd name="T78" fmla="*/ 3731 w 5561"/>
                <a:gd name="T79" fmla="*/ 2356 h 3447"/>
                <a:gd name="T80" fmla="*/ 4096 w 5561"/>
                <a:gd name="T81" fmla="*/ 2200 h 3447"/>
                <a:gd name="T82" fmla="*/ 4425 w 5561"/>
                <a:gd name="T83" fmla="*/ 2038 h 3447"/>
                <a:gd name="T84" fmla="*/ 4718 w 5561"/>
                <a:gd name="T85" fmla="*/ 1876 h 3447"/>
                <a:gd name="T86" fmla="*/ 4969 w 5561"/>
                <a:gd name="T87" fmla="*/ 1720 h 3447"/>
                <a:gd name="T88" fmla="*/ 5178 w 5561"/>
                <a:gd name="T89" fmla="*/ 1559 h 3447"/>
                <a:gd name="T90" fmla="*/ 5339 w 5561"/>
                <a:gd name="T91" fmla="*/ 1397 h 3447"/>
                <a:gd name="T92" fmla="*/ 5459 w 5561"/>
                <a:gd name="T93" fmla="*/ 1241 h 3447"/>
                <a:gd name="T94" fmla="*/ 5537 w 5561"/>
                <a:gd name="T95" fmla="*/ 1085 h 3447"/>
                <a:gd name="T96" fmla="*/ 5555 w 5561"/>
                <a:gd name="T97" fmla="*/ 1007 h 3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26" name="Freeform 6">
              <a:extLst>
                <a:ext uri="{FF2B5EF4-FFF2-40B4-BE49-F238E27FC236}">
                  <a16:creationId xmlns:a16="http://schemas.microsoft.com/office/drawing/2014/main" id="{5FB556B4-9612-4963-BF82-F3F5B3990D82}"/>
                </a:ext>
              </a:extLst>
            </p:cNvPr>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endParaRPr lang="sl-SI"/>
            </a:p>
          </p:txBody>
        </p:sp>
        <p:sp>
          <p:nvSpPr>
            <p:cNvPr id="30727" name="Freeform 7">
              <a:extLst>
                <a:ext uri="{FF2B5EF4-FFF2-40B4-BE49-F238E27FC236}">
                  <a16:creationId xmlns:a16="http://schemas.microsoft.com/office/drawing/2014/main" id="{C2C117EC-6EC2-4416-86F8-A30B41E2B550}"/>
                </a:ext>
              </a:extLst>
            </p:cNvPr>
            <p:cNvSpPr>
              <a:spLocks/>
            </p:cNvSpPr>
            <p:nvPr/>
          </p:nvSpPr>
          <p:spPr bwMode="hidden">
            <a:xfrm>
              <a:off x="0" y="1984"/>
              <a:ext cx="5758" cy="2098"/>
            </a:xfrm>
            <a:custGeom>
              <a:avLst/>
              <a:gdLst>
                <a:gd name="T0" fmla="*/ 5740 w 5740"/>
                <a:gd name="T1" fmla="*/ 0 h 2098"/>
                <a:gd name="T2" fmla="*/ 5638 w 5740"/>
                <a:gd name="T3" fmla="*/ 72 h 2098"/>
                <a:gd name="T4" fmla="*/ 5537 w 5740"/>
                <a:gd name="T5" fmla="*/ 138 h 2098"/>
                <a:gd name="T6" fmla="*/ 5423 w 5740"/>
                <a:gd name="T7" fmla="*/ 210 h 2098"/>
                <a:gd name="T8" fmla="*/ 5304 w 5740"/>
                <a:gd name="T9" fmla="*/ 276 h 2098"/>
                <a:gd name="T10" fmla="*/ 5052 w 5740"/>
                <a:gd name="T11" fmla="*/ 414 h 2098"/>
                <a:gd name="T12" fmla="*/ 4777 w 5740"/>
                <a:gd name="T13" fmla="*/ 552 h 2098"/>
                <a:gd name="T14" fmla="*/ 4478 w 5740"/>
                <a:gd name="T15" fmla="*/ 690 h 2098"/>
                <a:gd name="T16" fmla="*/ 4162 w 5740"/>
                <a:gd name="T17" fmla="*/ 827 h 2098"/>
                <a:gd name="T18" fmla="*/ 3827 w 5740"/>
                <a:gd name="T19" fmla="*/ 959 h 2098"/>
                <a:gd name="T20" fmla="*/ 3468 w 5740"/>
                <a:gd name="T21" fmla="*/ 1091 h 2098"/>
                <a:gd name="T22" fmla="*/ 3091 w 5740"/>
                <a:gd name="T23" fmla="*/ 1223 h 2098"/>
                <a:gd name="T24" fmla="*/ 2697 w 5740"/>
                <a:gd name="T25" fmla="*/ 1355 h 2098"/>
                <a:gd name="T26" fmla="*/ 2284 w 5740"/>
                <a:gd name="T27" fmla="*/ 1481 h 2098"/>
                <a:gd name="T28" fmla="*/ 1860 w 5740"/>
                <a:gd name="T29" fmla="*/ 1601 h 2098"/>
                <a:gd name="T30" fmla="*/ 1417 w 5740"/>
                <a:gd name="T31" fmla="*/ 1721 h 2098"/>
                <a:gd name="T32" fmla="*/ 957 w 5740"/>
                <a:gd name="T33" fmla="*/ 1834 h 2098"/>
                <a:gd name="T34" fmla="*/ 484 w 5740"/>
                <a:gd name="T35" fmla="*/ 1948 h 2098"/>
                <a:gd name="T36" fmla="*/ 0 w 5740"/>
                <a:gd name="T37" fmla="*/ 2056 h 2098"/>
                <a:gd name="T38" fmla="*/ 0 w 5740"/>
                <a:gd name="T39" fmla="*/ 2098 h 2098"/>
                <a:gd name="T40" fmla="*/ 478 w 5740"/>
                <a:gd name="T41" fmla="*/ 1990 h 2098"/>
                <a:gd name="T42" fmla="*/ 951 w 5740"/>
                <a:gd name="T43" fmla="*/ 1882 h 2098"/>
                <a:gd name="T44" fmla="*/ 1405 w 5740"/>
                <a:gd name="T45" fmla="*/ 1763 h 2098"/>
                <a:gd name="T46" fmla="*/ 1842 w 5740"/>
                <a:gd name="T47" fmla="*/ 1649 h 2098"/>
                <a:gd name="T48" fmla="*/ 2266 w 5740"/>
                <a:gd name="T49" fmla="*/ 1523 h 2098"/>
                <a:gd name="T50" fmla="*/ 2679 w 5740"/>
                <a:gd name="T51" fmla="*/ 1397 h 2098"/>
                <a:gd name="T52" fmla="*/ 3067 w 5740"/>
                <a:gd name="T53" fmla="*/ 1271 h 2098"/>
                <a:gd name="T54" fmla="*/ 3444 w 5740"/>
                <a:gd name="T55" fmla="*/ 1139 h 2098"/>
                <a:gd name="T56" fmla="*/ 3803 w 5740"/>
                <a:gd name="T57" fmla="*/ 1007 h 2098"/>
                <a:gd name="T58" fmla="*/ 4138 w 5740"/>
                <a:gd name="T59" fmla="*/ 875 h 2098"/>
                <a:gd name="T60" fmla="*/ 4460 w 5740"/>
                <a:gd name="T61" fmla="*/ 737 h 2098"/>
                <a:gd name="T62" fmla="*/ 4759 w 5740"/>
                <a:gd name="T63" fmla="*/ 600 h 2098"/>
                <a:gd name="T64" fmla="*/ 5040 w 5740"/>
                <a:gd name="T65" fmla="*/ 462 h 2098"/>
                <a:gd name="T66" fmla="*/ 5292 w 5740"/>
                <a:gd name="T67" fmla="*/ 324 h 2098"/>
                <a:gd name="T68" fmla="*/ 5531 w 5740"/>
                <a:gd name="T69" fmla="*/ 186 h 2098"/>
                <a:gd name="T70" fmla="*/ 5740 w 5740"/>
                <a:gd name="T71" fmla="*/ 48 h 2098"/>
                <a:gd name="T72" fmla="*/ 5740 w 5740"/>
                <a:gd name="T73" fmla="*/ 0 h 2098"/>
                <a:gd name="T74" fmla="*/ 5740 w 5740"/>
                <a:gd name="T75" fmla="*/ 0 h 2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28" name="Freeform 8">
              <a:extLst>
                <a:ext uri="{FF2B5EF4-FFF2-40B4-BE49-F238E27FC236}">
                  <a16:creationId xmlns:a16="http://schemas.microsoft.com/office/drawing/2014/main" id="{F338EC7B-7D4D-4AAD-88E3-4529F625AB12}"/>
                </a:ext>
              </a:extLst>
            </p:cNvPr>
            <p:cNvSpPr>
              <a:spLocks/>
            </p:cNvSpPr>
            <p:nvPr/>
          </p:nvSpPr>
          <p:spPr bwMode="hidden">
            <a:xfrm>
              <a:off x="0" y="102"/>
              <a:ext cx="1961" cy="1265"/>
            </a:xfrm>
            <a:custGeom>
              <a:avLst/>
              <a:gdLst>
                <a:gd name="T0" fmla="*/ 1955 w 1955"/>
                <a:gd name="T1" fmla="*/ 485 h 1265"/>
                <a:gd name="T2" fmla="*/ 1901 w 1955"/>
                <a:gd name="T3" fmla="*/ 390 h 1265"/>
                <a:gd name="T4" fmla="*/ 1770 w 1955"/>
                <a:gd name="T5" fmla="*/ 306 h 1265"/>
                <a:gd name="T6" fmla="*/ 1579 w 1955"/>
                <a:gd name="T7" fmla="*/ 228 h 1265"/>
                <a:gd name="T8" fmla="*/ 1327 w 1955"/>
                <a:gd name="T9" fmla="*/ 162 h 1265"/>
                <a:gd name="T10" fmla="*/ 1010 w 1955"/>
                <a:gd name="T11" fmla="*/ 102 h 1265"/>
                <a:gd name="T12" fmla="*/ 646 w 1955"/>
                <a:gd name="T13" fmla="*/ 54 h 1265"/>
                <a:gd name="T14" fmla="*/ 227 w 1955"/>
                <a:gd name="T15" fmla="*/ 18 h 1265"/>
                <a:gd name="T16" fmla="*/ 0 w 1955"/>
                <a:gd name="T17" fmla="*/ 12 h 1265"/>
                <a:gd name="T18" fmla="*/ 431 w 1955"/>
                <a:gd name="T19" fmla="*/ 48 h 1265"/>
                <a:gd name="T20" fmla="*/ 813 w 1955"/>
                <a:gd name="T21" fmla="*/ 90 h 1265"/>
                <a:gd name="T22" fmla="*/ 1148 w 1955"/>
                <a:gd name="T23" fmla="*/ 144 h 1265"/>
                <a:gd name="T24" fmla="*/ 1423 w 1955"/>
                <a:gd name="T25" fmla="*/ 204 h 1265"/>
                <a:gd name="T26" fmla="*/ 1638 w 1955"/>
                <a:gd name="T27" fmla="*/ 276 h 1265"/>
                <a:gd name="T28" fmla="*/ 1794 w 1955"/>
                <a:gd name="T29" fmla="*/ 360 h 1265"/>
                <a:gd name="T30" fmla="*/ 1883 w 1955"/>
                <a:gd name="T31" fmla="*/ 443 h 1265"/>
                <a:gd name="T32" fmla="*/ 1901 w 1955"/>
                <a:gd name="T33" fmla="*/ 539 h 1265"/>
                <a:gd name="T34" fmla="*/ 1854 w 1955"/>
                <a:gd name="T35" fmla="*/ 629 h 1265"/>
                <a:gd name="T36" fmla="*/ 1746 w 1955"/>
                <a:gd name="T37" fmla="*/ 719 h 1265"/>
                <a:gd name="T38" fmla="*/ 1579 w 1955"/>
                <a:gd name="T39" fmla="*/ 809 h 1265"/>
                <a:gd name="T40" fmla="*/ 1357 w 1955"/>
                <a:gd name="T41" fmla="*/ 899 h 1265"/>
                <a:gd name="T42" fmla="*/ 1088 w 1955"/>
                <a:gd name="T43" fmla="*/ 989 h 1265"/>
                <a:gd name="T44" fmla="*/ 765 w 1955"/>
                <a:gd name="T45" fmla="*/ 1073 h 1265"/>
                <a:gd name="T46" fmla="*/ 407 w 1955"/>
                <a:gd name="T47" fmla="*/ 1157 h 1265"/>
                <a:gd name="T48" fmla="*/ 0 w 1955"/>
                <a:gd name="T49" fmla="*/ 1241 h 1265"/>
                <a:gd name="T50" fmla="*/ 215 w 1955"/>
                <a:gd name="T51" fmla="*/ 1223 h 1265"/>
                <a:gd name="T52" fmla="*/ 610 w 1955"/>
                <a:gd name="T53" fmla="*/ 1139 h 1265"/>
                <a:gd name="T54" fmla="*/ 957 w 1955"/>
                <a:gd name="T55" fmla="*/ 1049 h 1265"/>
                <a:gd name="T56" fmla="*/ 1262 w 1955"/>
                <a:gd name="T57" fmla="*/ 959 h 1265"/>
                <a:gd name="T58" fmla="*/ 1513 w 1955"/>
                <a:gd name="T59" fmla="*/ 863 h 1265"/>
                <a:gd name="T60" fmla="*/ 1716 w 1955"/>
                <a:gd name="T61" fmla="*/ 767 h 1265"/>
                <a:gd name="T62" fmla="*/ 1860 w 1955"/>
                <a:gd name="T63" fmla="*/ 677 h 1265"/>
                <a:gd name="T64" fmla="*/ 1937 w 1955"/>
                <a:gd name="T65" fmla="*/ 581 h 1265"/>
                <a:gd name="T66" fmla="*/ 1955 w 1955"/>
                <a:gd name="T67" fmla="*/ 533 h 1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29" name="Freeform 9">
              <a:extLst>
                <a:ext uri="{FF2B5EF4-FFF2-40B4-BE49-F238E27FC236}">
                  <a16:creationId xmlns:a16="http://schemas.microsoft.com/office/drawing/2014/main" id="{B360C59E-CA1B-4FA6-BAD3-BE064E87E4D4}"/>
                </a:ext>
              </a:extLst>
            </p:cNvPr>
            <p:cNvSpPr>
              <a:spLocks/>
            </p:cNvSpPr>
            <p:nvPr/>
          </p:nvSpPr>
          <p:spPr bwMode="hidden">
            <a:xfrm>
              <a:off x="0" y="0"/>
              <a:ext cx="4709" cy="2901"/>
            </a:xfrm>
            <a:custGeom>
              <a:avLst/>
              <a:gdLst>
                <a:gd name="T0" fmla="*/ 4694 w 4694"/>
                <a:gd name="T1" fmla="*/ 797 h 2901"/>
                <a:gd name="T2" fmla="*/ 4664 w 4694"/>
                <a:gd name="T3" fmla="*/ 665 h 2901"/>
                <a:gd name="T4" fmla="*/ 4586 w 4694"/>
                <a:gd name="T5" fmla="*/ 540 h 2901"/>
                <a:gd name="T6" fmla="*/ 4466 w 4694"/>
                <a:gd name="T7" fmla="*/ 426 h 2901"/>
                <a:gd name="T8" fmla="*/ 4299 w 4694"/>
                <a:gd name="T9" fmla="*/ 312 h 2901"/>
                <a:gd name="T10" fmla="*/ 4084 w 4694"/>
                <a:gd name="T11" fmla="*/ 216 h 2901"/>
                <a:gd name="T12" fmla="*/ 3833 w 4694"/>
                <a:gd name="T13" fmla="*/ 120 h 2901"/>
                <a:gd name="T14" fmla="*/ 3540 w 4694"/>
                <a:gd name="T15" fmla="*/ 36 h 2901"/>
                <a:gd name="T16" fmla="*/ 3205 w 4694"/>
                <a:gd name="T17" fmla="*/ 0 h 2901"/>
                <a:gd name="T18" fmla="*/ 3540 w 4694"/>
                <a:gd name="T19" fmla="*/ 78 h 2901"/>
                <a:gd name="T20" fmla="*/ 3833 w 4694"/>
                <a:gd name="T21" fmla="*/ 162 h 2901"/>
                <a:gd name="T22" fmla="*/ 4084 w 4694"/>
                <a:gd name="T23" fmla="*/ 258 h 2901"/>
                <a:gd name="T24" fmla="*/ 4287 w 4694"/>
                <a:gd name="T25" fmla="*/ 366 h 2901"/>
                <a:gd name="T26" fmla="*/ 4443 w 4694"/>
                <a:gd name="T27" fmla="*/ 480 h 2901"/>
                <a:gd name="T28" fmla="*/ 4550 w 4694"/>
                <a:gd name="T29" fmla="*/ 605 h 2901"/>
                <a:gd name="T30" fmla="*/ 4610 w 4694"/>
                <a:gd name="T31" fmla="*/ 737 h 2901"/>
                <a:gd name="T32" fmla="*/ 4610 w 4694"/>
                <a:gd name="T33" fmla="*/ 875 h 2901"/>
                <a:gd name="T34" fmla="*/ 4568 w 4694"/>
                <a:gd name="T35" fmla="*/ 1001 h 2901"/>
                <a:gd name="T36" fmla="*/ 4490 w 4694"/>
                <a:gd name="T37" fmla="*/ 1127 h 2901"/>
                <a:gd name="T38" fmla="*/ 4371 w 4694"/>
                <a:gd name="T39" fmla="*/ 1259 h 2901"/>
                <a:gd name="T40" fmla="*/ 4215 w 4694"/>
                <a:gd name="T41" fmla="*/ 1385 h 2901"/>
                <a:gd name="T42" fmla="*/ 4024 w 4694"/>
                <a:gd name="T43" fmla="*/ 1517 h 2901"/>
                <a:gd name="T44" fmla="*/ 3803 w 4694"/>
                <a:gd name="T45" fmla="*/ 1648 h 2901"/>
                <a:gd name="T46" fmla="*/ 3546 w 4694"/>
                <a:gd name="T47" fmla="*/ 1774 h 2901"/>
                <a:gd name="T48" fmla="*/ 3259 w 4694"/>
                <a:gd name="T49" fmla="*/ 1906 h 2901"/>
                <a:gd name="T50" fmla="*/ 2942 w 4694"/>
                <a:gd name="T51" fmla="*/ 2032 h 2901"/>
                <a:gd name="T52" fmla="*/ 2595 w 4694"/>
                <a:gd name="T53" fmla="*/ 2164 h 2901"/>
                <a:gd name="T54" fmla="*/ 2224 w 4694"/>
                <a:gd name="T55" fmla="*/ 2284 h 2901"/>
                <a:gd name="T56" fmla="*/ 1824 w 4694"/>
                <a:gd name="T57" fmla="*/ 2410 h 2901"/>
                <a:gd name="T58" fmla="*/ 1399 w 4694"/>
                <a:gd name="T59" fmla="*/ 2530 h 2901"/>
                <a:gd name="T60" fmla="*/ 484 w 4694"/>
                <a:gd name="T61" fmla="*/ 2757 h 2901"/>
                <a:gd name="T62" fmla="*/ 0 w 4694"/>
                <a:gd name="T63" fmla="*/ 2901 h 2901"/>
                <a:gd name="T64" fmla="*/ 969 w 4694"/>
                <a:gd name="T65" fmla="*/ 2674 h 2901"/>
                <a:gd name="T66" fmla="*/ 1638 w 4694"/>
                <a:gd name="T67" fmla="*/ 2494 h 2901"/>
                <a:gd name="T68" fmla="*/ 2057 w 4694"/>
                <a:gd name="T69" fmla="*/ 2374 h 2901"/>
                <a:gd name="T70" fmla="*/ 2451 w 4694"/>
                <a:gd name="T71" fmla="*/ 2248 h 2901"/>
                <a:gd name="T72" fmla="*/ 2816 w 4694"/>
                <a:gd name="T73" fmla="*/ 2116 h 2901"/>
                <a:gd name="T74" fmla="*/ 3151 w 4694"/>
                <a:gd name="T75" fmla="*/ 1984 h 2901"/>
                <a:gd name="T76" fmla="*/ 3462 w 4694"/>
                <a:gd name="T77" fmla="*/ 1858 h 2901"/>
                <a:gd name="T78" fmla="*/ 3737 w 4694"/>
                <a:gd name="T79" fmla="*/ 1720 h 2901"/>
                <a:gd name="T80" fmla="*/ 3982 w 4694"/>
                <a:gd name="T81" fmla="*/ 1589 h 2901"/>
                <a:gd name="T82" fmla="*/ 4191 w 4694"/>
                <a:gd name="T83" fmla="*/ 1457 h 2901"/>
                <a:gd name="T84" fmla="*/ 4371 w 4694"/>
                <a:gd name="T85" fmla="*/ 1325 h 2901"/>
                <a:gd name="T86" fmla="*/ 4508 w 4694"/>
                <a:gd name="T87" fmla="*/ 1193 h 2901"/>
                <a:gd name="T88" fmla="*/ 4610 w 4694"/>
                <a:gd name="T89" fmla="*/ 1061 h 2901"/>
                <a:gd name="T90" fmla="*/ 4670 w 4694"/>
                <a:gd name="T91" fmla="*/ 935 h 2901"/>
                <a:gd name="T92" fmla="*/ 4688 w 4694"/>
                <a:gd name="T93" fmla="*/ 869 h 2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30" name="Freeform 10">
              <a:extLst>
                <a:ext uri="{FF2B5EF4-FFF2-40B4-BE49-F238E27FC236}">
                  <a16:creationId xmlns:a16="http://schemas.microsoft.com/office/drawing/2014/main" id="{22DCE166-ED38-4AAF-A1D9-3368212E17BA}"/>
                </a:ext>
              </a:extLst>
            </p:cNvPr>
            <p:cNvSpPr>
              <a:spLocks/>
            </p:cNvSpPr>
            <p:nvPr/>
          </p:nvSpPr>
          <p:spPr bwMode="hidden">
            <a:xfrm>
              <a:off x="0" y="0"/>
              <a:ext cx="3773" cy="2356"/>
            </a:xfrm>
            <a:custGeom>
              <a:avLst/>
              <a:gdLst>
                <a:gd name="T0" fmla="*/ 3761 w 3761"/>
                <a:gd name="T1" fmla="*/ 719 h 2356"/>
                <a:gd name="T2" fmla="*/ 3731 w 3761"/>
                <a:gd name="T3" fmla="*/ 599 h 2356"/>
                <a:gd name="T4" fmla="*/ 3653 w 3761"/>
                <a:gd name="T5" fmla="*/ 486 h 2356"/>
                <a:gd name="T6" fmla="*/ 3522 w 3761"/>
                <a:gd name="T7" fmla="*/ 378 h 2356"/>
                <a:gd name="T8" fmla="*/ 3348 w 3761"/>
                <a:gd name="T9" fmla="*/ 282 h 2356"/>
                <a:gd name="T10" fmla="*/ 3127 w 3761"/>
                <a:gd name="T11" fmla="*/ 192 h 2356"/>
                <a:gd name="T12" fmla="*/ 2864 w 3761"/>
                <a:gd name="T13" fmla="*/ 108 h 2356"/>
                <a:gd name="T14" fmla="*/ 2559 w 3761"/>
                <a:gd name="T15" fmla="*/ 36 h 2356"/>
                <a:gd name="T16" fmla="*/ 2230 w 3761"/>
                <a:gd name="T17" fmla="*/ 0 h 2356"/>
                <a:gd name="T18" fmla="*/ 2577 w 3761"/>
                <a:gd name="T19" fmla="*/ 72 h 2356"/>
                <a:gd name="T20" fmla="*/ 2876 w 3761"/>
                <a:gd name="T21" fmla="*/ 150 h 2356"/>
                <a:gd name="T22" fmla="*/ 3139 w 3761"/>
                <a:gd name="T23" fmla="*/ 234 h 2356"/>
                <a:gd name="T24" fmla="*/ 3348 w 3761"/>
                <a:gd name="T25" fmla="*/ 330 h 2356"/>
                <a:gd name="T26" fmla="*/ 3516 w 3761"/>
                <a:gd name="T27" fmla="*/ 432 h 2356"/>
                <a:gd name="T28" fmla="*/ 3623 w 3761"/>
                <a:gd name="T29" fmla="*/ 545 h 2356"/>
                <a:gd name="T30" fmla="*/ 3683 w 3761"/>
                <a:gd name="T31" fmla="*/ 665 h 2356"/>
                <a:gd name="T32" fmla="*/ 3689 w 3761"/>
                <a:gd name="T33" fmla="*/ 791 h 2356"/>
                <a:gd name="T34" fmla="*/ 3653 w 3761"/>
                <a:gd name="T35" fmla="*/ 887 h 2356"/>
                <a:gd name="T36" fmla="*/ 3593 w 3761"/>
                <a:gd name="T37" fmla="*/ 989 h 2356"/>
                <a:gd name="T38" fmla="*/ 3498 w 3761"/>
                <a:gd name="T39" fmla="*/ 1091 h 2356"/>
                <a:gd name="T40" fmla="*/ 3372 w 3761"/>
                <a:gd name="T41" fmla="*/ 1187 h 2356"/>
                <a:gd name="T42" fmla="*/ 3223 w 3761"/>
                <a:gd name="T43" fmla="*/ 1289 h 2356"/>
                <a:gd name="T44" fmla="*/ 3043 w 3761"/>
                <a:gd name="T45" fmla="*/ 1391 h 2356"/>
                <a:gd name="T46" fmla="*/ 2834 w 3761"/>
                <a:gd name="T47" fmla="*/ 1493 h 2356"/>
                <a:gd name="T48" fmla="*/ 2607 w 3761"/>
                <a:gd name="T49" fmla="*/ 1589 h 2356"/>
                <a:gd name="T50" fmla="*/ 2075 w 3761"/>
                <a:gd name="T51" fmla="*/ 1786 h 2356"/>
                <a:gd name="T52" fmla="*/ 1459 w 3761"/>
                <a:gd name="T53" fmla="*/ 1972 h 2356"/>
                <a:gd name="T54" fmla="*/ 765 w 3761"/>
                <a:gd name="T55" fmla="*/ 2158 h 2356"/>
                <a:gd name="T56" fmla="*/ 0 w 3761"/>
                <a:gd name="T57" fmla="*/ 2326 h 2356"/>
                <a:gd name="T58" fmla="*/ 401 w 3761"/>
                <a:gd name="T59" fmla="*/ 2272 h 2356"/>
                <a:gd name="T60" fmla="*/ 1142 w 3761"/>
                <a:gd name="T61" fmla="*/ 2092 h 2356"/>
                <a:gd name="T62" fmla="*/ 1812 w 3761"/>
                <a:gd name="T63" fmla="*/ 1900 h 2356"/>
                <a:gd name="T64" fmla="*/ 2392 w 3761"/>
                <a:gd name="T65" fmla="*/ 1702 h 2356"/>
                <a:gd name="T66" fmla="*/ 2649 w 3761"/>
                <a:gd name="T67" fmla="*/ 1607 h 2356"/>
                <a:gd name="T68" fmla="*/ 2882 w 3761"/>
                <a:gd name="T69" fmla="*/ 1505 h 2356"/>
                <a:gd name="T70" fmla="*/ 3091 w 3761"/>
                <a:gd name="T71" fmla="*/ 1403 h 2356"/>
                <a:gd name="T72" fmla="*/ 3277 w 3761"/>
                <a:gd name="T73" fmla="*/ 1301 h 2356"/>
                <a:gd name="T74" fmla="*/ 3432 w 3761"/>
                <a:gd name="T75" fmla="*/ 1193 h 2356"/>
                <a:gd name="T76" fmla="*/ 3558 w 3761"/>
                <a:gd name="T77" fmla="*/ 1091 h 2356"/>
                <a:gd name="T78" fmla="*/ 3653 w 3761"/>
                <a:gd name="T79" fmla="*/ 989 h 2356"/>
                <a:gd name="T80" fmla="*/ 3719 w 3761"/>
                <a:gd name="T81" fmla="*/ 887 h 2356"/>
                <a:gd name="T82" fmla="*/ 3755 w 3761"/>
                <a:gd name="T83" fmla="*/ 785 h 2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31" name="Freeform 11">
              <a:extLst>
                <a:ext uri="{FF2B5EF4-FFF2-40B4-BE49-F238E27FC236}">
                  <a16:creationId xmlns:a16="http://schemas.microsoft.com/office/drawing/2014/main" id="{C275A909-3CA5-49BC-97EA-38DC0EF0274F}"/>
                </a:ext>
              </a:extLst>
            </p:cNvPr>
            <p:cNvSpPr>
              <a:spLocks/>
            </p:cNvSpPr>
            <p:nvPr/>
          </p:nvSpPr>
          <p:spPr bwMode="hidden">
            <a:xfrm>
              <a:off x="0" y="0"/>
              <a:ext cx="2933" cy="1846"/>
            </a:xfrm>
            <a:custGeom>
              <a:avLst/>
              <a:gdLst>
                <a:gd name="T0" fmla="*/ 2924 w 2924"/>
                <a:gd name="T1" fmla="*/ 647 h 1846"/>
                <a:gd name="T2" fmla="*/ 2876 w 2924"/>
                <a:gd name="T3" fmla="*/ 528 h 1846"/>
                <a:gd name="T4" fmla="*/ 2750 w 2924"/>
                <a:gd name="T5" fmla="*/ 414 h 1846"/>
                <a:gd name="T6" fmla="*/ 2559 w 2924"/>
                <a:gd name="T7" fmla="*/ 318 h 1846"/>
                <a:gd name="T8" fmla="*/ 2302 w 2924"/>
                <a:gd name="T9" fmla="*/ 228 h 1846"/>
                <a:gd name="T10" fmla="*/ 1985 w 2924"/>
                <a:gd name="T11" fmla="*/ 150 h 1846"/>
                <a:gd name="T12" fmla="*/ 1608 w 2924"/>
                <a:gd name="T13" fmla="*/ 78 h 1846"/>
                <a:gd name="T14" fmla="*/ 1178 w 2924"/>
                <a:gd name="T15" fmla="*/ 24 h 1846"/>
                <a:gd name="T16" fmla="*/ 694 w 2924"/>
                <a:gd name="T17" fmla="*/ 0 h 1846"/>
                <a:gd name="T18" fmla="*/ 1190 w 2924"/>
                <a:gd name="T19" fmla="*/ 48 h 1846"/>
                <a:gd name="T20" fmla="*/ 1626 w 2924"/>
                <a:gd name="T21" fmla="*/ 108 h 1846"/>
                <a:gd name="T22" fmla="*/ 2009 w 2924"/>
                <a:gd name="T23" fmla="*/ 180 h 1846"/>
                <a:gd name="T24" fmla="*/ 2326 w 2924"/>
                <a:gd name="T25" fmla="*/ 264 h 1846"/>
                <a:gd name="T26" fmla="*/ 2571 w 2924"/>
                <a:gd name="T27" fmla="*/ 360 h 1846"/>
                <a:gd name="T28" fmla="*/ 2750 w 2924"/>
                <a:gd name="T29" fmla="*/ 468 h 1846"/>
                <a:gd name="T30" fmla="*/ 2846 w 2924"/>
                <a:gd name="T31" fmla="*/ 587 h 1846"/>
                <a:gd name="T32" fmla="*/ 2864 w 2924"/>
                <a:gd name="T33" fmla="*/ 713 h 1846"/>
                <a:gd name="T34" fmla="*/ 2840 w 2924"/>
                <a:gd name="T35" fmla="*/ 785 h 1846"/>
                <a:gd name="T36" fmla="*/ 2792 w 2924"/>
                <a:gd name="T37" fmla="*/ 857 h 1846"/>
                <a:gd name="T38" fmla="*/ 2625 w 2924"/>
                <a:gd name="T39" fmla="*/ 1001 h 1846"/>
                <a:gd name="T40" fmla="*/ 2368 w 2924"/>
                <a:gd name="T41" fmla="*/ 1145 h 1846"/>
                <a:gd name="T42" fmla="*/ 2033 w 2924"/>
                <a:gd name="T43" fmla="*/ 1289 h 1846"/>
                <a:gd name="T44" fmla="*/ 1626 w 2924"/>
                <a:gd name="T45" fmla="*/ 1433 h 1846"/>
                <a:gd name="T46" fmla="*/ 1142 w 2924"/>
                <a:gd name="T47" fmla="*/ 1571 h 1846"/>
                <a:gd name="T48" fmla="*/ 604 w 2924"/>
                <a:gd name="T49" fmla="*/ 1702 h 1846"/>
                <a:gd name="T50" fmla="*/ 0 w 2924"/>
                <a:gd name="T51" fmla="*/ 1828 h 1846"/>
                <a:gd name="T52" fmla="*/ 311 w 2924"/>
                <a:gd name="T53" fmla="*/ 1780 h 1846"/>
                <a:gd name="T54" fmla="*/ 897 w 2924"/>
                <a:gd name="T55" fmla="*/ 1648 h 1846"/>
                <a:gd name="T56" fmla="*/ 1417 w 2924"/>
                <a:gd name="T57" fmla="*/ 1511 h 1846"/>
                <a:gd name="T58" fmla="*/ 1871 w 2924"/>
                <a:gd name="T59" fmla="*/ 1367 h 1846"/>
                <a:gd name="T60" fmla="*/ 2254 w 2924"/>
                <a:gd name="T61" fmla="*/ 1223 h 1846"/>
                <a:gd name="T62" fmla="*/ 2559 w 2924"/>
                <a:gd name="T63" fmla="*/ 1079 h 1846"/>
                <a:gd name="T64" fmla="*/ 2774 w 2924"/>
                <a:gd name="T65" fmla="*/ 929 h 1846"/>
                <a:gd name="T66" fmla="*/ 2876 w 2924"/>
                <a:gd name="T67" fmla="*/ 815 h 1846"/>
                <a:gd name="T68" fmla="*/ 2912 w 2924"/>
                <a:gd name="T69" fmla="*/ 743 h 1846"/>
                <a:gd name="T70" fmla="*/ 2924 w 2924"/>
                <a:gd name="T71" fmla="*/ 707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32" name="Freeform 12">
              <a:extLst>
                <a:ext uri="{FF2B5EF4-FFF2-40B4-BE49-F238E27FC236}">
                  <a16:creationId xmlns:a16="http://schemas.microsoft.com/office/drawing/2014/main" id="{4C12DE98-D431-45EF-B711-EB966E6DBC99}"/>
                </a:ext>
              </a:extLst>
            </p:cNvPr>
            <p:cNvSpPr>
              <a:spLocks/>
            </p:cNvSpPr>
            <p:nvPr/>
          </p:nvSpPr>
          <p:spPr bwMode="hidden">
            <a:xfrm>
              <a:off x="114" y="2847"/>
              <a:ext cx="1493" cy="204"/>
            </a:xfrm>
            <a:custGeom>
              <a:avLst/>
              <a:gdLst>
                <a:gd name="T0" fmla="*/ 1399 w 1488"/>
                <a:gd name="T1" fmla="*/ 204 h 204"/>
                <a:gd name="T2" fmla="*/ 0 w 1488"/>
                <a:gd name="T3" fmla="*/ 18 h 204"/>
                <a:gd name="T4" fmla="*/ 77 w 1488"/>
                <a:gd name="T5" fmla="*/ 0 h 204"/>
                <a:gd name="T6" fmla="*/ 1488 w 1488"/>
                <a:gd name="T7" fmla="*/ 186 h 204"/>
                <a:gd name="T8" fmla="*/ 1399 w 1488"/>
                <a:gd name="T9" fmla="*/ 204 h 204"/>
                <a:gd name="T10" fmla="*/ 1399 w 1488"/>
                <a:gd name="T11" fmla="*/ 204 h 204"/>
              </a:gdLst>
              <a:ahLst/>
              <a:cxnLst>
                <a:cxn ang="0">
                  <a:pos x="T0" y="T1"/>
                </a:cxn>
                <a:cxn ang="0">
                  <a:pos x="T2" y="T3"/>
                </a:cxn>
                <a:cxn ang="0">
                  <a:pos x="T4" y="T5"/>
                </a:cxn>
                <a:cxn ang="0">
                  <a:pos x="T6" y="T7"/>
                </a:cxn>
                <a:cxn ang="0">
                  <a:pos x="T8" y="T9"/>
                </a:cxn>
                <a:cxn ang="0">
                  <a:pos x="T10" y="T11"/>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33" name="Rectangle 13">
              <a:extLst>
                <a:ext uri="{FF2B5EF4-FFF2-40B4-BE49-F238E27FC236}">
                  <a16:creationId xmlns:a16="http://schemas.microsoft.com/office/drawing/2014/main" id="{C675F355-D9F0-4274-9367-B6BD16D80C7C}"/>
                </a:ext>
              </a:extLst>
            </p:cNvPr>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sp>
          <p:nvSpPr>
            <p:cNvPr id="30734" name="Rectangle 14">
              <a:extLst>
                <a:ext uri="{FF2B5EF4-FFF2-40B4-BE49-F238E27FC236}">
                  <a16:creationId xmlns:a16="http://schemas.microsoft.com/office/drawing/2014/main" id="{7CDCE134-977E-4383-BDB5-CFBF59213200}"/>
                </a:ext>
              </a:extLst>
            </p:cNvPr>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grpSp>
          <p:nvGrpSpPr>
            <p:cNvPr id="30735" name="Group 15">
              <a:extLst>
                <a:ext uri="{FF2B5EF4-FFF2-40B4-BE49-F238E27FC236}">
                  <a16:creationId xmlns:a16="http://schemas.microsoft.com/office/drawing/2014/main" id="{1AD3F6C4-0B8C-4B74-8D1E-4CD11F393398}"/>
                </a:ext>
              </a:extLst>
            </p:cNvPr>
            <p:cNvGrpSpPr>
              <a:grpSpLocks/>
            </p:cNvGrpSpPr>
            <p:nvPr/>
          </p:nvGrpSpPr>
          <p:grpSpPr bwMode="auto">
            <a:xfrm>
              <a:off x="192" y="2284"/>
              <a:ext cx="1254" cy="923"/>
              <a:chOff x="192" y="2284"/>
              <a:chExt cx="1254" cy="923"/>
            </a:xfrm>
          </p:grpSpPr>
          <p:sp>
            <p:nvSpPr>
              <p:cNvPr id="30736" name="Freeform 16">
                <a:extLst>
                  <a:ext uri="{FF2B5EF4-FFF2-40B4-BE49-F238E27FC236}">
                    <a16:creationId xmlns:a16="http://schemas.microsoft.com/office/drawing/2014/main" id="{93002800-E0F9-4845-AA37-D3AB67B152FE}"/>
                  </a:ext>
                </a:extLst>
              </p:cNvPr>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Lst>
                <a:ahLst/>
                <a:cxnLst>
                  <a:cxn ang="0">
                    <a:pos x="T0" y="T1"/>
                  </a:cxn>
                  <a:cxn ang="0">
                    <a:pos x="T2" y="T3"/>
                  </a:cxn>
                  <a:cxn ang="0">
                    <a:pos x="T4" y="T5"/>
                  </a:cxn>
                  <a:cxn ang="0">
                    <a:pos x="T6" y="T7"/>
                  </a:cxn>
                  <a:cxn ang="0">
                    <a:pos x="T8" y="T9"/>
                  </a:cxn>
                  <a:cxn ang="0">
                    <a:pos x="T10" y="T11"/>
                  </a:cxn>
                </a:cxnLst>
                <a:rect l="0" t="0" r="r" b="b"/>
                <a:pathLst>
                  <a:path w="47" h="6">
                    <a:moveTo>
                      <a:pt x="47" y="6"/>
                    </a:moveTo>
                    <a:lnTo>
                      <a:pt x="0" y="0"/>
                    </a:lnTo>
                    <a:lnTo>
                      <a:pt x="0" y="0"/>
                    </a:lnTo>
                    <a:lnTo>
                      <a:pt x="47" y="6"/>
                    </a:lnTo>
                    <a:lnTo>
                      <a:pt x="47" y="6"/>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37" name="Freeform 17">
                <a:extLst>
                  <a:ext uri="{FF2B5EF4-FFF2-40B4-BE49-F238E27FC236}">
                    <a16:creationId xmlns:a16="http://schemas.microsoft.com/office/drawing/2014/main" id="{93ECC824-37AC-49F3-BFF0-9FA6658C5302}"/>
                  </a:ext>
                </a:extLst>
              </p:cNvPr>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73 w 323"/>
                  <a:gd name="T13" fmla="*/ 18 h 162"/>
                  <a:gd name="T14" fmla="*/ 239 w 323"/>
                  <a:gd name="T15" fmla="*/ 54 h 162"/>
                  <a:gd name="T16" fmla="*/ 287 w 323"/>
                  <a:gd name="T17" fmla="*/ 90 h 162"/>
                  <a:gd name="T18" fmla="*/ 317 w 323"/>
                  <a:gd name="T19" fmla="*/ 114 h 162"/>
                  <a:gd name="T20" fmla="*/ 323 w 323"/>
                  <a:gd name="T21" fmla="*/ 126 h 162"/>
                  <a:gd name="T22" fmla="*/ 323 w 323"/>
                  <a:gd name="T23" fmla="*/ 126 h 162"/>
                  <a:gd name="T24" fmla="*/ 221 w 323"/>
                  <a:gd name="T25" fmla="*/ 162 h 162"/>
                  <a:gd name="T26" fmla="*/ 0 w 323"/>
                  <a:gd name="T27" fmla="*/ 24 h 162"/>
                  <a:gd name="T28" fmla="*/ 0 w 323"/>
                  <a:gd name="T29" fmla="*/ 2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38" name="Freeform 18">
                <a:extLst>
                  <a:ext uri="{FF2B5EF4-FFF2-40B4-BE49-F238E27FC236}">
                    <a16:creationId xmlns:a16="http://schemas.microsoft.com/office/drawing/2014/main" id="{881B3C72-68AE-494E-BA9F-09BFD7A52298}"/>
                  </a:ext>
                </a:extLst>
              </p:cNvPr>
              <p:cNvSpPr>
                <a:spLocks noEditPoints="1"/>
              </p:cNvSpPr>
              <p:nvPr/>
            </p:nvSpPr>
            <p:spPr bwMode="hidden">
              <a:xfrm>
                <a:off x="192" y="2284"/>
                <a:ext cx="1254" cy="923"/>
              </a:xfrm>
              <a:custGeom>
                <a:avLst/>
                <a:gdLst>
                  <a:gd name="T0" fmla="*/ 1166 w 1250"/>
                  <a:gd name="T1" fmla="*/ 641 h 923"/>
                  <a:gd name="T2" fmla="*/ 1166 w 1250"/>
                  <a:gd name="T3" fmla="*/ 473 h 923"/>
                  <a:gd name="T4" fmla="*/ 1136 w 1250"/>
                  <a:gd name="T5" fmla="*/ 384 h 923"/>
                  <a:gd name="T6" fmla="*/ 1112 w 1250"/>
                  <a:gd name="T7" fmla="*/ 288 h 923"/>
                  <a:gd name="T8" fmla="*/ 1053 w 1250"/>
                  <a:gd name="T9" fmla="*/ 174 h 923"/>
                  <a:gd name="T10" fmla="*/ 981 w 1250"/>
                  <a:gd name="T11" fmla="*/ 96 h 923"/>
                  <a:gd name="T12" fmla="*/ 963 w 1250"/>
                  <a:gd name="T13" fmla="*/ 72 h 923"/>
                  <a:gd name="T14" fmla="*/ 891 w 1250"/>
                  <a:gd name="T15" fmla="*/ 18 h 923"/>
                  <a:gd name="T16" fmla="*/ 819 w 1250"/>
                  <a:gd name="T17" fmla="*/ 6 h 923"/>
                  <a:gd name="T18" fmla="*/ 712 w 1250"/>
                  <a:gd name="T19" fmla="*/ 24 h 923"/>
                  <a:gd name="T20" fmla="*/ 664 w 1250"/>
                  <a:gd name="T21" fmla="*/ 42 h 923"/>
                  <a:gd name="T22" fmla="*/ 568 w 1250"/>
                  <a:gd name="T23" fmla="*/ 120 h 923"/>
                  <a:gd name="T24" fmla="*/ 532 w 1250"/>
                  <a:gd name="T25" fmla="*/ 228 h 923"/>
                  <a:gd name="T26" fmla="*/ 509 w 1250"/>
                  <a:gd name="T27" fmla="*/ 348 h 923"/>
                  <a:gd name="T28" fmla="*/ 431 w 1250"/>
                  <a:gd name="T29" fmla="*/ 479 h 923"/>
                  <a:gd name="T30" fmla="*/ 413 w 1250"/>
                  <a:gd name="T31" fmla="*/ 539 h 923"/>
                  <a:gd name="T32" fmla="*/ 353 w 1250"/>
                  <a:gd name="T33" fmla="*/ 599 h 923"/>
                  <a:gd name="T34" fmla="*/ 305 w 1250"/>
                  <a:gd name="T35" fmla="*/ 629 h 923"/>
                  <a:gd name="T36" fmla="*/ 293 w 1250"/>
                  <a:gd name="T37" fmla="*/ 635 h 923"/>
                  <a:gd name="T38" fmla="*/ 257 w 1250"/>
                  <a:gd name="T39" fmla="*/ 677 h 923"/>
                  <a:gd name="T40" fmla="*/ 150 w 1250"/>
                  <a:gd name="T41" fmla="*/ 797 h 923"/>
                  <a:gd name="T42" fmla="*/ 54 w 1250"/>
                  <a:gd name="T43" fmla="*/ 839 h 923"/>
                  <a:gd name="T44" fmla="*/ 156 w 1250"/>
                  <a:gd name="T45" fmla="*/ 905 h 923"/>
                  <a:gd name="T46" fmla="*/ 240 w 1250"/>
                  <a:gd name="T47" fmla="*/ 869 h 923"/>
                  <a:gd name="T48" fmla="*/ 640 w 1250"/>
                  <a:gd name="T49" fmla="*/ 827 h 923"/>
                  <a:gd name="T50" fmla="*/ 700 w 1250"/>
                  <a:gd name="T51" fmla="*/ 725 h 923"/>
                  <a:gd name="T52" fmla="*/ 694 w 1250"/>
                  <a:gd name="T53" fmla="*/ 611 h 923"/>
                  <a:gd name="T54" fmla="*/ 778 w 1250"/>
                  <a:gd name="T55" fmla="*/ 551 h 923"/>
                  <a:gd name="T56" fmla="*/ 879 w 1250"/>
                  <a:gd name="T57" fmla="*/ 449 h 923"/>
                  <a:gd name="T58" fmla="*/ 909 w 1250"/>
                  <a:gd name="T59" fmla="*/ 414 h 923"/>
                  <a:gd name="T60" fmla="*/ 975 w 1250"/>
                  <a:gd name="T61" fmla="*/ 318 h 923"/>
                  <a:gd name="T62" fmla="*/ 1023 w 1250"/>
                  <a:gd name="T63" fmla="*/ 336 h 923"/>
                  <a:gd name="T64" fmla="*/ 1118 w 1250"/>
                  <a:gd name="T65" fmla="*/ 617 h 923"/>
                  <a:gd name="T66" fmla="*/ 1112 w 1250"/>
                  <a:gd name="T67" fmla="*/ 689 h 923"/>
                  <a:gd name="T68" fmla="*/ 1148 w 1250"/>
                  <a:gd name="T69" fmla="*/ 749 h 923"/>
                  <a:gd name="T70" fmla="*/ 1202 w 1250"/>
                  <a:gd name="T71" fmla="*/ 713 h 923"/>
                  <a:gd name="T72" fmla="*/ 1238 w 1250"/>
                  <a:gd name="T73" fmla="*/ 749 h 923"/>
                  <a:gd name="T74" fmla="*/ 1250 w 1250"/>
                  <a:gd name="T75" fmla="*/ 743 h 923"/>
                  <a:gd name="T76" fmla="*/ 694 w 1250"/>
                  <a:gd name="T77" fmla="*/ 264 h 923"/>
                  <a:gd name="T78" fmla="*/ 784 w 1250"/>
                  <a:gd name="T79" fmla="*/ 372 h 923"/>
                  <a:gd name="T80" fmla="*/ 766 w 1250"/>
                  <a:gd name="T81" fmla="*/ 443 h 923"/>
                  <a:gd name="T82" fmla="*/ 706 w 1250"/>
                  <a:gd name="T83" fmla="*/ 515 h 923"/>
                  <a:gd name="T84" fmla="*/ 658 w 1250"/>
                  <a:gd name="T85" fmla="*/ 569 h 923"/>
                  <a:gd name="T86" fmla="*/ 616 w 1250"/>
                  <a:gd name="T87" fmla="*/ 593 h 923"/>
                  <a:gd name="T88" fmla="*/ 574 w 1250"/>
                  <a:gd name="T89" fmla="*/ 617 h 923"/>
                  <a:gd name="T90" fmla="*/ 562 w 1250"/>
                  <a:gd name="T91" fmla="*/ 707 h 923"/>
                  <a:gd name="T92" fmla="*/ 353 w 1250"/>
                  <a:gd name="T93" fmla="*/ 755 h 923"/>
                  <a:gd name="T94" fmla="*/ 389 w 1250"/>
                  <a:gd name="T95" fmla="*/ 641 h 923"/>
                  <a:gd name="T96" fmla="*/ 425 w 1250"/>
                  <a:gd name="T97" fmla="*/ 647 h 923"/>
                  <a:gd name="T98" fmla="*/ 443 w 1250"/>
                  <a:gd name="T99" fmla="*/ 617 h 923"/>
                  <a:gd name="T100" fmla="*/ 568 w 1250"/>
                  <a:gd name="T101" fmla="*/ 515 h 923"/>
                  <a:gd name="T102" fmla="*/ 616 w 1250"/>
                  <a:gd name="T103" fmla="*/ 473 h 923"/>
                  <a:gd name="T104" fmla="*/ 640 w 1250"/>
                  <a:gd name="T105" fmla="*/ 396 h 923"/>
                  <a:gd name="T106" fmla="*/ 640 w 1250"/>
                  <a:gd name="T107" fmla="*/ 378 h 923"/>
                  <a:gd name="T108" fmla="*/ 664 w 1250"/>
                  <a:gd name="T109" fmla="*/ 270 h 923"/>
                  <a:gd name="T110" fmla="*/ 682 w 1250"/>
                  <a:gd name="T111" fmla="*/ 192 h 923"/>
                  <a:gd name="T112" fmla="*/ 694 w 1250"/>
                  <a:gd name="T113" fmla="*/ 264 h 923"/>
                  <a:gd name="T114" fmla="*/ 532 w 1250"/>
                  <a:gd name="T115" fmla="*/ 455 h 923"/>
                  <a:gd name="T116" fmla="*/ 634 w 1250"/>
                  <a:gd name="T117" fmla="*/ 803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39" name="Freeform 19">
                <a:extLst>
                  <a:ext uri="{FF2B5EF4-FFF2-40B4-BE49-F238E27FC236}">
                    <a16:creationId xmlns:a16="http://schemas.microsoft.com/office/drawing/2014/main" id="{85EF3F48-CB2E-4ECE-A035-F406EBAD1678}"/>
                  </a:ext>
                </a:extLst>
              </p:cNvPr>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Lst>
                <a:ahLst/>
                <a:cxnLst>
                  <a:cxn ang="0">
                    <a:pos x="T0" y="T1"/>
                  </a:cxn>
                  <a:cxn ang="0">
                    <a:pos x="T2" y="T3"/>
                  </a:cxn>
                  <a:cxn ang="0">
                    <a:pos x="T4" y="T5"/>
                  </a:cxn>
                  <a:cxn ang="0">
                    <a:pos x="T6" y="T7"/>
                  </a:cxn>
                  <a:cxn ang="0">
                    <a:pos x="T8" y="T9"/>
                  </a:cxn>
                  <a:cxn ang="0">
                    <a:pos x="T10" y="T11"/>
                  </a:cxn>
                  <a:cxn ang="0">
                    <a:pos x="T12" y="T13"/>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40" name="Freeform 20">
                <a:extLst>
                  <a:ext uri="{FF2B5EF4-FFF2-40B4-BE49-F238E27FC236}">
                    <a16:creationId xmlns:a16="http://schemas.microsoft.com/office/drawing/2014/main" id="{BE525D84-E196-4E9B-9F10-22D64853D0E0}"/>
                  </a:ext>
                </a:extLst>
              </p:cNvPr>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41" name="Freeform 21">
                <a:extLst>
                  <a:ext uri="{FF2B5EF4-FFF2-40B4-BE49-F238E27FC236}">
                    <a16:creationId xmlns:a16="http://schemas.microsoft.com/office/drawing/2014/main" id="{F85E0FFB-8E44-4A14-802C-057930BCF1FB}"/>
                  </a:ext>
                </a:extLst>
              </p:cNvPr>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42" name="Freeform 22">
                <a:extLst>
                  <a:ext uri="{FF2B5EF4-FFF2-40B4-BE49-F238E27FC236}">
                    <a16:creationId xmlns:a16="http://schemas.microsoft.com/office/drawing/2014/main" id="{8BB760D5-5B59-4870-BE8E-98B157B95484}"/>
                  </a:ext>
                </a:extLst>
              </p:cNvPr>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43" name="Freeform 23">
                <a:extLst>
                  <a:ext uri="{FF2B5EF4-FFF2-40B4-BE49-F238E27FC236}">
                    <a16:creationId xmlns:a16="http://schemas.microsoft.com/office/drawing/2014/main" id="{ED68DBEF-38D1-4F1B-B4D7-DF007E636BE4}"/>
                  </a:ext>
                </a:extLst>
              </p:cNvPr>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44" name="Freeform 24">
                <a:extLst>
                  <a:ext uri="{FF2B5EF4-FFF2-40B4-BE49-F238E27FC236}">
                    <a16:creationId xmlns:a16="http://schemas.microsoft.com/office/drawing/2014/main" id="{E073583C-49EF-4743-8A81-AEBD551258E1}"/>
                  </a:ext>
                </a:extLst>
              </p:cNvPr>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45" name="Freeform 25">
                <a:extLst>
                  <a:ext uri="{FF2B5EF4-FFF2-40B4-BE49-F238E27FC236}">
                    <a16:creationId xmlns:a16="http://schemas.microsoft.com/office/drawing/2014/main" id="{D3C7B7E4-4234-42EC-BFEE-953670F1E78A}"/>
                  </a:ext>
                </a:extLst>
              </p:cNvPr>
              <p:cNvSpPr>
                <a:spLocks/>
              </p:cNvSpPr>
              <p:nvPr/>
            </p:nvSpPr>
            <p:spPr bwMode="hidden">
              <a:xfrm>
                <a:off x="737" y="2763"/>
                <a:ext cx="73" cy="54"/>
              </a:xfrm>
              <a:custGeom>
                <a:avLst/>
                <a:gdLst>
                  <a:gd name="T0" fmla="*/ 24 w 72"/>
                  <a:gd name="T1" fmla="*/ 36 h 54"/>
                  <a:gd name="T2" fmla="*/ 48 w 72"/>
                  <a:gd name="T3" fmla="*/ 24 h 54"/>
                  <a:gd name="T4" fmla="*/ 60 w 72"/>
                  <a:gd name="T5" fmla="*/ 12 h 54"/>
                  <a:gd name="T6" fmla="*/ 66 w 72"/>
                  <a:gd name="T7" fmla="*/ 6 h 54"/>
                  <a:gd name="T8" fmla="*/ 72 w 72"/>
                  <a:gd name="T9" fmla="*/ 0 h 54"/>
                  <a:gd name="T10" fmla="*/ 42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46" name="Freeform 26">
                <a:extLst>
                  <a:ext uri="{FF2B5EF4-FFF2-40B4-BE49-F238E27FC236}">
                    <a16:creationId xmlns:a16="http://schemas.microsoft.com/office/drawing/2014/main" id="{0E8B7DA9-F7F4-48B0-9688-8CAFBE169E6A}"/>
                  </a:ext>
                </a:extLst>
              </p:cNvPr>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47" name="Freeform 27">
                <a:extLst>
                  <a:ext uri="{FF2B5EF4-FFF2-40B4-BE49-F238E27FC236}">
                    <a16:creationId xmlns:a16="http://schemas.microsoft.com/office/drawing/2014/main" id="{F9B4A4A9-B15E-42D2-BDFB-F8EB86A48FC9}"/>
                  </a:ext>
                </a:extLst>
              </p:cNvPr>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48" name="Freeform 28">
                <a:extLst>
                  <a:ext uri="{FF2B5EF4-FFF2-40B4-BE49-F238E27FC236}">
                    <a16:creationId xmlns:a16="http://schemas.microsoft.com/office/drawing/2014/main" id="{24679B11-83A0-428C-817F-E67A59934DD9}"/>
                  </a:ext>
                </a:extLst>
              </p:cNvPr>
              <p:cNvSpPr>
                <a:spLocks/>
              </p:cNvSpPr>
              <p:nvPr/>
            </p:nvSpPr>
            <p:spPr bwMode="hidden">
              <a:xfrm>
                <a:off x="437" y="3027"/>
                <a:ext cx="288" cy="84"/>
              </a:xfrm>
              <a:custGeom>
                <a:avLst/>
                <a:gdLst>
                  <a:gd name="T0" fmla="*/ 287 w 287"/>
                  <a:gd name="T1" fmla="*/ 0 h 84"/>
                  <a:gd name="T2" fmla="*/ 0 w 287"/>
                  <a:gd name="T3" fmla="*/ 84 h 84"/>
                  <a:gd name="T4" fmla="*/ 168 w 287"/>
                  <a:gd name="T5" fmla="*/ 36 h 84"/>
                  <a:gd name="T6" fmla="*/ 114 w 287"/>
                  <a:gd name="T7" fmla="*/ 60 h 84"/>
                  <a:gd name="T8" fmla="*/ 276 w 287"/>
                  <a:gd name="T9" fmla="*/ 18 h 84"/>
                  <a:gd name="T10" fmla="*/ 287 w 287"/>
                  <a:gd name="T11" fmla="*/ 0 h 84"/>
                  <a:gd name="T12" fmla="*/ 287 w 287"/>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49" name="Freeform 29">
                <a:extLst>
                  <a:ext uri="{FF2B5EF4-FFF2-40B4-BE49-F238E27FC236}">
                    <a16:creationId xmlns:a16="http://schemas.microsoft.com/office/drawing/2014/main" id="{6B0942B4-0DA7-4F7C-AB98-6E5EA9075DC2}"/>
                  </a:ext>
                </a:extLst>
              </p:cNvPr>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50" name="Freeform 30">
                <a:extLst>
                  <a:ext uri="{FF2B5EF4-FFF2-40B4-BE49-F238E27FC236}">
                    <a16:creationId xmlns:a16="http://schemas.microsoft.com/office/drawing/2014/main" id="{ACDBFDEA-BF6F-4224-86EB-D43FD26D3362}"/>
                  </a:ext>
                </a:extLst>
              </p:cNvPr>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51" name="Freeform 31">
                <a:extLst>
                  <a:ext uri="{FF2B5EF4-FFF2-40B4-BE49-F238E27FC236}">
                    <a16:creationId xmlns:a16="http://schemas.microsoft.com/office/drawing/2014/main" id="{DD158919-938D-499C-80FD-C3D90C600960}"/>
                  </a:ext>
                </a:extLst>
              </p:cNvPr>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52" name="Freeform 32">
                <a:extLst>
                  <a:ext uri="{FF2B5EF4-FFF2-40B4-BE49-F238E27FC236}">
                    <a16:creationId xmlns:a16="http://schemas.microsoft.com/office/drawing/2014/main" id="{E0E812D5-6C83-4CEC-9714-6B793CA16C0A}"/>
                  </a:ext>
                </a:extLst>
              </p:cNvPr>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53" name="Freeform 33">
                <a:extLst>
                  <a:ext uri="{FF2B5EF4-FFF2-40B4-BE49-F238E27FC236}">
                    <a16:creationId xmlns:a16="http://schemas.microsoft.com/office/drawing/2014/main" id="{A2FB0A59-BD16-4971-9A9B-BFFB4AB53625}"/>
                  </a:ext>
                </a:extLst>
              </p:cNvPr>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Lst>
                <a:ahLst/>
                <a:cxnLst>
                  <a:cxn ang="0">
                    <a:pos x="T0" y="T1"/>
                  </a:cxn>
                  <a:cxn ang="0">
                    <a:pos x="T2" y="T3"/>
                  </a:cxn>
                  <a:cxn ang="0">
                    <a:pos x="T4" y="T5"/>
                  </a:cxn>
                  <a:cxn ang="0">
                    <a:pos x="T6" y="T7"/>
                  </a:cxn>
                  <a:cxn ang="0">
                    <a:pos x="T8" y="T9"/>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54" name="Freeform 34">
                <a:extLst>
                  <a:ext uri="{FF2B5EF4-FFF2-40B4-BE49-F238E27FC236}">
                    <a16:creationId xmlns:a16="http://schemas.microsoft.com/office/drawing/2014/main" id="{1D73E27C-3A1F-451A-8FF7-162D2369B356}"/>
                  </a:ext>
                </a:extLst>
              </p:cNvPr>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55" name="Freeform 35">
                <a:extLst>
                  <a:ext uri="{FF2B5EF4-FFF2-40B4-BE49-F238E27FC236}">
                    <a16:creationId xmlns:a16="http://schemas.microsoft.com/office/drawing/2014/main" id="{88AF5A27-AAE6-44F9-9D95-30743B2F9774}"/>
                  </a:ext>
                </a:extLst>
              </p:cNvPr>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756" name="Freeform 36">
                <a:extLst>
                  <a:ext uri="{FF2B5EF4-FFF2-40B4-BE49-F238E27FC236}">
                    <a16:creationId xmlns:a16="http://schemas.microsoft.com/office/drawing/2014/main" id="{BA23DA0B-5D5F-4D32-A189-301EAA45D6C3}"/>
                  </a:ext>
                </a:extLst>
              </p:cNvPr>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30757" name="Freeform 37">
                <a:extLst>
                  <a:ext uri="{FF2B5EF4-FFF2-40B4-BE49-F238E27FC236}">
                    <a16:creationId xmlns:a16="http://schemas.microsoft.com/office/drawing/2014/main" id="{6144B0FF-B5C0-4779-9AC1-F77EA6944DE7}"/>
                  </a:ext>
                </a:extLst>
              </p:cNvPr>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Lst>
                <a:ahLst/>
                <a:cxnLst>
                  <a:cxn ang="0">
                    <a:pos x="T0" y="T1"/>
                  </a:cxn>
                  <a:cxn ang="0">
                    <a:pos x="T2" y="T3"/>
                  </a:cxn>
                  <a:cxn ang="0">
                    <a:pos x="T4" y="T5"/>
                  </a:cxn>
                  <a:cxn ang="0">
                    <a:pos x="T6" y="T7"/>
                  </a:cxn>
                  <a:cxn ang="0">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30758" name="Freeform 38">
                <a:extLst>
                  <a:ext uri="{FF2B5EF4-FFF2-40B4-BE49-F238E27FC236}">
                    <a16:creationId xmlns:a16="http://schemas.microsoft.com/office/drawing/2014/main" id="{A5FFA45C-7C2B-45E7-9D52-281CB169C558}"/>
                  </a:ext>
                </a:extLst>
              </p:cNvPr>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Lst>
                <a:ahLst/>
                <a:cxnLst>
                  <a:cxn ang="0">
                    <a:pos x="T0" y="T1"/>
                  </a:cxn>
                  <a:cxn ang="0">
                    <a:pos x="T2" y="T3"/>
                  </a:cxn>
                  <a:cxn ang="0">
                    <a:pos x="T4" y="T5"/>
                  </a:cxn>
                  <a:cxn ang="0">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30759" name="Freeform 39">
                <a:extLst>
                  <a:ext uri="{FF2B5EF4-FFF2-40B4-BE49-F238E27FC236}">
                    <a16:creationId xmlns:a16="http://schemas.microsoft.com/office/drawing/2014/main" id="{BD01D750-1C29-4CE7-9346-B59B47A3879E}"/>
                  </a:ext>
                </a:extLst>
              </p:cNvPr>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Lst>
                <a:ahLst/>
                <a:cxnLst>
                  <a:cxn ang="0">
                    <a:pos x="T0" y="T1"/>
                  </a:cxn>
                  <a:cxn ang="0">
                    <a:pos x="T2" y="T3"/>
                  </a:cxn>
                  <a:cxn ang="0">
                    <a:pos x="T4" y="T5"/>
                  </a:cxn>
                  <a:cxn ang="0">
                    <a:pos x="T6" y="T7"/>
                  </a:cxn>
                  <a:cxn ang="0">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30760" name="Freeform 40">
                <a:extLst>
                  <a:ext uri="{FF2B5EF4-FFF2-40B4-BE49-F238E27FC236}">
                    <a16:creationId xmlns:a16="http://schemas.microsoft.com/office/drawing/2014/main" id="{4A8185A3-77E4-469A-9E7F-0F271A0AD806}"/>
                  </a:ext>
                </a:extLst>
              </p:cNvPr>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Lst>
                <a:ahLst/>
                <a:cxnLst>
                  <a:cxn ang="0">
                    <a:pos x="T0" y="T1"/>
                  </a:cxn>
                  <a:cxn ang="0">
                    <a:pos x="T2" y="T3"/>
                  </a:cxn>
                  <a:cxn ang="0">
                    <a:pos x="T4" y="T5"/>
                  </a:cxn>
                  <a:cxn ang="0">
                    <a:pos x="T6" y="T7"/>
                  </a:cxn>
                  <a:cxn ang="0">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sp>
        <p:nvSpPr>
          <p:cNvPr id="30761" name="Rectangle 41">
            <a:extLst>
              <a:ext uri="{FF2B5EF4-FFF2-40B4-BE49-F238E27FC236}">
                <a16:creationId xmlns:a16="http://schemas.microsoft.com/office/drawing/2014/main" id="{5075F227-244C-4B32-8F7C-3AA9C1F410CE}"/>
              </a:ext>
            </a:extLst>
          </p:cNvPr>
          <p:cNvSpPr>
            <a:spLocks noGrp="1" noChangeArrowheads="1"/>
          </p:cNvSpPr>
          <p:nvPr>
            <p:ph type="ctrTitle"/>
          </p:nvPr>
        </p:nvSpPr>
        <p:spPr>
          <a:xfrm>
            <a:off x="685800" y="1447800"/>
            <a:ext cx="7772400" cy="1470025"/>
          </a:xfrm>
        </p:spPr>
        <p:txBody>
          <a:bodyPr/>
          <a:lstStyle>
            <a:lvl1pPr>
              <a:defRPr/>
            </a:lvl1pPr>
          </a:lstStyle>
          <a:p>
            <a:pPr lvl="0"/>
            <a:r>
              <a:rPr lang="sl-SI" altLang="sl-SI" noProof="0"/>
              <a:t>Kliknite, če želite urediti slog naslova matrice</a:t>
            </a:r>
          </a:p>
        </p:txBody>
      </p:sp>
      <p:sp>
        <p:nvSpPr>
          <p:cNvPr id="30762" name="Rectangle 42">
            <a:extLst>
              <a:ext uri="{FF2B5EF4-FFF2-40B4-BE49-F238E27FC236}">
                <a16:creationId xmlns:a16="http://schemas.microsoft.com/office/drawing/2014/main" id="{7F804726-1323-4596-90DA-910EC6586942}"/>
              </a:ext>
            </a:extLst>
          </p:cNvPr>
          <p:cNvSpPr>
            <a:spLocks noGrp="1" noChangeArrowheads="1"/>
          </p:cNvSpPr>
          <p:nvPr>
            <p:ph type="subTitle" idx="1"/>
          </p:nvPr>
        </p:nvSpPr>
        <p:spPr>
          <a:xfrm>
            <a:off x="1371600" y="3203575"/>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30763" name="Rectangle 43">
            <a:extLst>
              <a:ext uri="{FF2B5EF4-FFF2-40B4-BE49-F238E27FC236}">
                <a16:creationId xmlns:a16="http://schemas.microsoft.com/office/drawing/2014/main" id="{9A8E29C2-A702-4336-9F0C-D05C6C20A71B}"/>
              </a:ext>
            </a:extLst>
          </p:cNvPr>
          <p:cNvSpPr>
            <a:spLocks noGrp="1" noChangeArrowheads="1"/>
          </p:cNvSpPr>
          <p:nvPr>
            <p:ph type="dt" sz="half" idx="2"/>
          </p:nvPr>
        </p:nvSpPr>
        <p:spPr>
          <a:xfrm>
            <a:off x="457200" y="6245225"/>
            <a:ext cx="2133600" cy="476250"/>
          </a:xfrm>
        </p:spPr>
        <p:txBody>
          <a:bodyPr/>
          <a:lstStyle>
            <a:lvl1pPr>
              <a:defRPr/>
            </a:lvl1pPr>
          </a:lstStyle>
          <a:p>
            <a:endParaRPr lang="sl-SI" altLang="sl-SI"/>
          </a:p>
        </p:txBody>
      </p:sp>
      <p:sp>
        <p:nvSpPr>
          <p:cNvPr id="30764" name="Rectangle 44">
            <a:extLst>
              <a:ext uri="{FF2B5EF4-FFF2-40B4-BE49-F238E27FC236}">
                <a16:creationId xmlns:a16="http://schemas.microsoft.com/office/drawing/2014/main" id="{2800C2BE-C6C4-40FD-ACF3-D5BAD5F912FE}"/>
              </a:ext>
            </a:extLst>
          </p:cNvPr>
          <p:cNvSpPr>
            <a:spLocks noGrp="1" noChangeArrowheads="1"/>
          </p:cNvSpPr>
          <p:nvPr>
            <p:ph type="ftr" sz="quarter" idx="3"/>
          </p:nvPr>
        </p:nvSpPr>
        <p:spPr>
          <a:xfrm>
            <a:off x="3124200" y="6245225"/>
            <a:ext cx="2895600" cy="476250"/>
          </a:xfrm>
        </p:spPr>
        <p:txBody>
          <a:bodyPr/>
          <a:lstStyle>
            <a:lvl1pPr>
              <a:defRPr/>
            </a:lvl1pPr>
          </a:lstStyle>
          <a:p>
            <a:endParaRPr lang="sl-SI" altLang="sl-SI"/>
          </a:p>
        </p:txBody>
      </p:sp>
      <p:sp>
        <p:nvSpPr>
          <p:cNvPr id="30765" name="Rectangle 45">
            <a:extLst>
              <a:ext uri="{FF2B5EF4-FFF2-40B4-BE49-F238E27FC236}">
                <a16:creationId xmlns:a16="http://schemas.microsoft.com/office/drawing/2014/main" id="{A1838F90-F5B2-4741-9A16-245FE83BF1EC}"/>
              </a:ext>
            </a:extLst>
          </p:cNvPr>
          <p:cNvSpPr>
            <a:spLocks noGrp="1" noChangeArrowheads="1"/>
          </p:cNvSpPr>
          <p:nvPr>
            <p:ph type="sldNum" sz="quarter" idx="4"/>
          </p:nvPr>
        </p:nvSpPr>
        <p:spPr>
          <a:xfrm>
            <a:off x="6553200" y="6245225"/>
            <a:ext cx="2133600" cy="476250"/>
          </a:xfrm>
        </p:spPr>
        <p:txBody>
          <a:bodyPr/>
          <a:lstStyle>
            <a:lvl1pPr>
              <a:defRPr/>
            </a:lvl1pPr>
          </a:lstStyle>
          <a:p>
            <a:fld id="{B70C86F1-9993-4290-B910-112D59C63BE1}" type="slidenum">
              <a:rPr lang="sl-SI" altLang="sl-SI"/>
              <a:pPr/>
              <a:t>‹#›</a:t>
            </a:fld>
            <a:endParaRPr lang="sl-SI" altLang="sl-SI"/>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0761"/>
                                        </p:tgtEl>
                                        <p:attrNameLst>
                                          <p:attrName>style.visibility</p:attrName>
                                        </p:attrNameLst>
                                      </p:cBhvr>
                                      <p:to>
                                        <p:strVal val="visible"/>
                                      </p:to>
                                    </p:set>
                                    <p:animEffect transition="in" filter="fade">
                                      <p:cBhvr>
                                        <p:cTn id="7" dur="1000"/>
                                        <p:tgtEl>
                                          <p:spTgt spid="30761"/>
                                        </p:tgtEl>
                                      </p:cBhvr>
                                    </p:animEffect>
                                    <p:anim calcmode="lin" valueType="num">
                                      <p:cBhvr>
                                        <p:cTn id="8" dur="1000" fill="hold"/>
                                        <p:tgtEl>
                                          <p:spTgt spid="30761"/>
                                        </p:tgtEl>
                                        <p:attrNameLst>
                                          <p:attrName>ppt_x</p:attrName>
                                        </p:attrNameLst>
                                      </p:cBhvr>
                                      <p:tavLst>
                                        <p:tav tm="0">
                                          <p:val>
                                            <p:strVal val="#ppt_x"/>
                                          </p:val>
                                        </p:tav>
                                        <p:tav tm="100000">
                                          <p:val>
                                            <p:strVal val="#ppt_x"/>
                                          </p:val>
                                        </p:tav>
                                      </p:tavLst>
                                    </p:anim>
                                    <p:anim calcmode="lin" valueType="num">
                                      <p:cBhvr>
                                        <p:cTn id="9" dur="898" decel="100000" fill="hold"/>
                                        <p:tgtEl>
                                          <p:spTgt spid="30761"/>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0761"/>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0762">
                                            <p:txEl>
                                              <p:pRg st="0" end="0"/>
                                            </p:txEl>
                                          </p:spTgt>
                                        </p:tgtEl>
                                        <p:attrNameLst>
                                          <p:attrName>style.visibility</p:attrName>
                                        </p:attrNameLst>
                                      </p:cBhvr>
                                      <p:to>
                                        <p:strVal val="visible"/>
                                      </p:to>
                                    </p:set>
                                    <p:animEffect transition="in" filter="fade">
                                      <p:cBhvr>
                                        <p:cTn id="15" dur="1000"/>
                                        <p:tgtEl>
                                          <p:spTgt spid="30762">
                                            <p:txEl>
                                              <p:pRg st="0" end="0"/>
                                            </p:txEl>
                                          </p:spTgt>
                                        </p:tgtEl>
                                      </p:cBhvr>
                                    </p:animEffect>
                                    <p:anim calcmode="lin" valueType="num">
                                      <p:cBhvr>
                                        <p:cTn id="16" dur="1000" fill="hold"/>
                                        <p:tgtEl>
                                          <p:spTgt spid="30762">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0762">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0762">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1" grpId="0"/>
      <p:bldP spid="30762" grpId="0" build="p">
        <p:tmplLst>
          <p:tmpl lvl="1">
            <p:tnLst>
              <p:par>
                <p:cTn presetID="37" presetClass="entr" presetSubtype="0" fill="hold" nodeType="clickEffect">
                  <p:stCondLst>
                    <p:cond delay="0"/>
                  </p:stCondLst>
                  <p:childTnLst>
                    <p:set>
                      <p:cBhvr>
                        <p:cTn dur="1" fill="hold">
                          <p:stCondLst>
                            <p:cond delay="0"/>
                          </p:stCondLst>
                        </p:cTn>
                        <p:tgtEl>
                          <p:spTgt spid="30762"/>
                        </p:tgtEl>
                        <p:attrNameLst>
                          <p:attrName>style.visibility</p:attrName>
                        </p:attrNameLst>
                      </p:cBhvr>
                      <p:to>
                        <p:strVal val="visible"/>
                      </p:to>
                    </p:set>
                    <p:animEffect transition="in" filter="fade">
                      <p:cBhvr>
                        <p:cTn dur="1000"/>
                        <p:tgtEl>
                          <p:spTgt spid="30762"/>
                        </p:tgtEl>
                      </p:cBhvr>
                    </p:animEffect>
                    <p:anim calcmode="lin" valueType="num">
                      <p:cBhvr>
                        <p:cTn dur="1000" fill="hold"/>
                        <p:tgtEl>
                          <p:spTgt spid="30762"/>
                        </p:tgtEl>
                        <p:attrNameLst>
                          <p:attrName>ppt_x</p:attrName>
                        </p:attrNameLst>
                      </p:cBhvr>
                      <p:tavLst>
                        <p:tav tm="0">
                          <p:val>
                            <p:strVal val="#ppt_x"/>
                          </p:val>
                        </p:tav>
                        <p:tav tm="100000">
                          <p:val>
                            <p:strVal val="#ppt_x"/>
                          </p:val>
                        </p:tav>
                      </p:tavLst>
                    </p:anim>
                    <p:anim calcmode="lin" valueType="num">
                      <p:cBhvr>
                        <p:cTn dur="898" decel="100000" fill="hold"/>
                        <p:tgtEl>
                          <p:spTgt spid="30762"/>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0762"/>
                        </p:tgtEl>
                        <p:attrNameLst>
                          <p:attrName>ppt_y</p:attrName>
                        </p:attrNameLst>
                      </p:cBhvr>
                      <p:tavLst>
                        <p:tav tm="0">
                          <p:val>
                            <p:strVal val="#ppt_y-.03"/>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63B29-34D3-45C9-91F9-1CF95EE85DD7}"/>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F7268880-3423-4644-992D-5D25DAE77A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523E9C3-62C3-4474-845B-BBF13AA7AFC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F3B1714-B72C-4420-898E-BE04DF6907D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9B8993C2-4F89-46B5-AA49-1EBBEBC07DED}"/>
              </a:ext>
            </a:extLst>
          </p:cNvPr>
          <p:cNvSpPr>
            <a:spLocks noGrp="1"/>
          </p:cNvSpPr>
          <p:nvPr>
            <p:ph type="sldNum" sz="quarter" idx="12"/>
          </p:nvPr>
        </p:nvSpPr>
        <p:spPr/>
        <p:txBody>
          <a:bodyPr/>
          <a:lstStyle>
            <a:lvl1pPr>
              <a:defRPr/>
            </a:lvl1pPr>
          </a:lstStyle>
          <a:p>
            <a:fld id="{C2D5D1EA-F47E-4A32-ACAB-B5638A75E67B}" type="slidenum">
              <a:rPr lang="sl-SI" altLang="sl-SI"/>
              <a:pPr/>
              <a:t>‹#›</a:t>
            </a:fld>
            <a:endParaRPr lang="sl-SI" altLang="sl-SI"/>
          </a:p>
        </p:txBody>
      </p:sp>
    </p:spTree>
    <p:extLst>
      <p:ext uri="{BB962C8B-B14F-4D97-AF65-F5344CB8AC3E}">
        <p14:creationId xmlns:p14="http://schemas.microsoft.com/office/powerpoint/2010/main" val="1542473349"/>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1BBA1-75E3-4F1F-9750-3043A3D17BDD}"/>
              </a:ext>
            </a:extLst>
          </p:cNvPr>
          <p:cNvSpPr>
            <a:spLocks noGrp="1"/>
          </p:cNvSpPr>
          <p:nvPr>
            <p:ph type="title" orient="vert"/>
          </p:nvPr>
        </p:nvSpPr>
        <p:spPr>
          <a:xfrm>
            <a:off x="6629400" y="158750"/>
            <a:ext cx="2057400" cy="597217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F4AC990C-D393-41C4-8CD4-9DEECEC9589F}"/>
              </a:ext>
            </a:extLst>
          </p:cNvPr>
          <p:cNvSpPr>
            <a:spLocks noGrp="1"/>
          </p:cNvSpPr>
          <p:nvPr>
            <p:ph type="body" orient="vert" idx="1"/>
          </p:nvPr>
        </p:nvSpPr>
        <p:spPr>
          <a:xfrm>
            <a:off x="457200" y="158750"/>
            <a:ext cx="6019800" cy="5972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19FAB24-7201-4752-8C1F-50D6A8D97F1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7FABDE4-174B-4E26-9BF6-7D3D08803A3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2DFAA20-0343-425E-8915-61F01C6E2B0D}"/>
              </a:ext>
            </a:extLst>
          </p:cNvPr>
          <p:cNvSpPr>
            <a:spLocks noGrp="1"/>
          </p:cNvSpPr>
          <p:nvPr>
            <p:ph type="sldNum" sz="quarter" idx="12"/>
          </p:nvPr>
        </p:nvSpPr>
        <p:spPr/>
        <p:txBody>
          <a:bodyPr/>
          <a:lstStyle>
            <a:lvl1pPr>
              <a:defRPr/>
            </a:lvl1pPr>
          </a:lstStyle>
          <a:p>
            <a:fld id="{D61E8AAA-7285-4412-88B7-4FE07C920A72}" type="slidenum">
              <a:rPr lang="sl-SI" altLang="sl-SI"/>
              <a:pPr/>
              <a:t>‹#›</a:t>
            </a:fld>
            <a:endParaRPr lang="sl-SI" altLang="sl-SI"/>
          </a:p>
        </p:txBody>
      </p:sp>
    </p:spTree>
    <p:extLst>
      <p:ext uri="{BB962C8B-B14F-4D97-AF65-F5344CB8AC3E}">
        <p14:creationId xmlns:p14="http://schemas.microsoft.com/office/powerpoint/2010/main" val="3266691965"/>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CEB90-C363-4015-9E57-090FDE4611E0}"/>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F5C50988-918A-41FC-9A9E-1EDE85F586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9D6E149-5DC0-437A-ADDA-36F7F9657AF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C330214-54FD-4C4F-809A-5CED83AD480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5A77B095-E8F0-423A-8D34-18F912FD6C6A}"/>
              </a:ext>
            </a:extLst>
          </p:cNvPr>
          <p:cNvSpPr>
            <a:spLocks noGrp="1"/>
          </p:cNvSpPr>
          <p:nvPr>
            <p:ph type="sldNum" sz="quarter" idx="12"/>
          </p:nvPr>
        </p:nvSpPr>
        <p:spPr/>
        <p:txBody>
          <a:bodyPr/>
          <a:lstStyle>
            <a:lvl1pPr>
              <a:defRPr/>
            </a:lvl1pPr>
          </a:lstStyle>
          <a:p>
            <a:fld id="{CB05F7F7-427F-4A5A-87B2-53BCED8AFD93}" type="slidenum">
              <a:rPr lang="sl-SI" altLang="sl-SI"/>
              <a:pPr/>
              <a:t>‹#›</a:t>
            </a:fld>
            <a:endParaRPr lang="sl-SI" altLang="sl-SI"/>
          </a:p>
        </p:txBody>
      </p:sp>
    </p:spTree>
    <p:extLst>
      <p:ext uri="{BB962C8B-B14F-4D97-AF65-F5344CB8AC3E}">
        <p14:creationId xmlns:p14="http://schemas.microsoft.com/office/powerpoint/2010/main" val="2791674539"/>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9C1F9-2F5A-4567-BEFD-7732DAB80777}"/>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383F2CCC-4DE5-4D30-BED3-C33FDD72BB2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EDA94EE-2EAE-418F-A38D-C3E480C9A55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A4A9476-FB12-44B1-B29A-74B092C3803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FBB711B-D628-4C25-935C-0837602F29C4}"/>
              </a:ext>
            </a:extLst>
          </p:cNvPr>
          <p:cNvSpPr>
            <a:spLocks noGrp="1"/>
          </p:cNvSpPr>
          <p:nvPr>
            <p:ph type="sldNum" sz="quarter" idx="12"/>
          </p:nvPr>
        </p:nvSpPr>
        <p:spPr/>
        <p:txBody>
          <a:bodyPr/>
          <a:lstStyle>
            <a:lvl1pPr>
              <a:defRPr/>
            </a:lvl1pPr>
          </a:lstStyle>
          <a:p>
            <a:fld id="{8DD467E8-4446-4E87-B9B2-C62B32508C5E}" type="slidenum">
              <a:rPr lang="sl-SI" altLang="sl-SI"/>
              <a:pPr/>
              <a:t>‹#›</a:t>
            </a:fld>
            <a:endParaRPr lang="sl-SI" altLang="sl-SI"/>
          </a:p>
        </p:txBody>
      </p:sp>
    </p:spTree>
    <p:extLst>
      <p:ext uri="{BB962C8B-B14F-4D97-AF65-F5344CB8AC3E}">
        <p14:creationId xmlns:p14="http://schemas.microsoft.com/office/powerpoint/2010/main" val="4067242804"/>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DEA4F-5FD1-46DE-BC20-A31DF3F14AB5}"/>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0E45BF0-2C6E-4C2F-9966-7C2ADD25EC82}"/>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797FEBE9-2A98-41EA-9579-C95A998F72D8}"/>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131B99AE-2C75-49AE-BF0D-9FE70070B4F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BA053699-C82E-4043-8EED-21523EE5F2AB}"/>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F1088044-EA16-43FB-A849-5BB4F6B9A9EF}"/>
              </a:ext>
            </a:extLst>
          </p:cNvPr>
          <p:cNvSpPr>
            <a:spLocks noGrp="1"/>
          </p:cNvSpPr>
          <p:nvPr>
            <p:ph type="sldNum" sz="quarter" idx="12"/>
          </p:nvPr>
        </p:nvSpPr>
        <p:spPr/>
        <p:txBody>
          <a:bodyPr/>
          <a:lstStyle>
            <a:lvl1pPr>
              <a:defRPr/>
            </a:lvl1pPr>
          </a:lstStyle>
          <a:p>
            <a:fld id="{63A9F731-D9B9-43BE-ACAD-5AFA657E8137}" type="slidenum">
              <a:rPr lang="sl-SI" altLang="sl-SI"/>
              <a:pPr/>
              <a:t>‹#›</a:t>
            </a:fld>
            <a:endParaRPr lang="sl-SI" altLang="sl-SI"/>
          </a:p>
        </p:txBody>
      </p:sp>
    </p:spTree>
    <p:extLst>
      <p:ext uri="{BB962C8B-B14F-4D97-AF65-F5344CB8AC3E}">
        <p14:creationId xmlns:p14="http://schemas.microsoft.com/office/powerpoint/2010/main" val="252963849"/>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14AF5-3261-4DC3-9586-457764147B28}"/>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5540DEB6-B9A8-4030-876C-2B1D745BD15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451C35-DFB5-49CA-A3EC-34055D7C11C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1B6FD0B1-C729-418D-AEDC-2E48920E06E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353A8F-0177-4D9C-96F6-F688477B1C0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BA87AFC8-18AD-4A7D-9C5F-A3822DEB2C2D}"/>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32A2B149-1CA5-416C-9BA6-DEBD4A72E111}"/>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B670EECA-94E3-4B26-B390-7D1D8C286BE3}"/>
              </a:ext>
            </a:extLst>
          </p:cNvPr>
          <p:cNvSpPr>
            <a:spLocks noGrp="1"/>
          </p:cNvSpPr>
          <p:nvPr>
            <p:ph type="sldNum" sz="quarter" idx="12"/>
          </p:nvPr>
        </p:nvSpPr>
        <p:spPr/>
        <p:txBody>
          <a:bodyPr/>
          <a:lstStyle>
            <a:lvl1pPr>
              <a:defRPr/>
            </a:lvl1pPr>
          </a:lstStyle>
          <a:p>
            <a:fld id="{2D0022F7-76E2-4C37-A560-5D9E056A7689}" type="slidenum">
              <a:rPr lang="sl-SI" altLang="sl-SI"/>
              <a:pPr/>
              <a:t>‹#›</a:t>
            </a:fld>
            <a:endParaRPr lang="sl-SI" altLang="sl-SI"/>
          </a:p>
        </p:txBody>
      </p:sp>
    </p:spTree>
    <p:extLst>
      <p:ext uri="{BB962C8B-B14F-4D97-AF65-F5344CB8AC3E}">
        <p14:creationId xmlns:p14="http://schemas.microsoft.com/office/powerpoint/2010/main" val="2311547524"/>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F3B5B-CFE3-403E-B3FD-A70AA63DDBBC}"/>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3E10C766-B276-4B13-B413-8576DAD22945}"/>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40FFD226-FE15-4CD3-A01E-1D57E01EF3D6}"/>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05E8061D-E7FE-477C-8CAD-A4013907BD07}"/>
              </a:ext>
            </a:extLst>
          </p:cNvPr>
          <p:cNvSpPr>
            <a:spLocks noGrp="1"/>
          </p:cNvSpPr>
          <p:nvPr>
            <p:ph type="sldNum" sz="quarter" idx="12"/>
          </p:nvPr>
        </p:nvSpPr>
        <p:spPr/>
        <p:txBody>
          <a:bodyPr/>
          <a:lstStyle>
            <a:lvl1pPr>
              <a:defRPr/>
            </a:lvl1pPr>
          </a:lstStyle>
          <a:p>
            <a:fld id="{3F847346-9F6E-4EFE-A279-B7711794C8EB}" type="slidenum">
              <a:rPr lang="sl-SI" altLang="sl-SI"/>
              <a:pPr/>
              <a:t>‹#›</a:t>
            </a:fld>
            <a:endParaRPr lang="sl-SI" altLang="sl-SI"/>
          </a:p>
        </p:txBody>
      </p:sp>
    </p:spTree>
    <p:extLst>
      <p:ext uri="{BB962C8B-B14F-4D97-AF65-F5344CB8AC3E}">
        <p14:creationId xmlns:p14="http://schemas.microsoft.com/office/powerpoint/2010/main" val="262693606"/>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EDEEB5-B6CE-4DB4-8262-3B9E6C9707B6}"/>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95F89492-9F36-4BF2-A216-3AD75EDB9115}"/>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CE504749-D427-4E0B-8A5D-C36918B7692B}"/>
              </a:ext>
            </a:extLst>
          </p:cNvPr>
          <p:cNvSpPr>
            <a:spLocks noGrp="1"/>
          </p:cNvSpPr>
          <p:nvPr>
            <p:ph type="sldNum" sz="quarter" idx="12"/>
          </p:nvPr>
        </p:nvSpPr>
        <p:spPr/>
        <p:txBody>
          <a:bodyPr/>
          <a:lstStyle>
            <a:lvl1pPr>
              <a:defRPr/>
            </a:lvl1pPr>
          </a:lstStyle>
          <a:p>
            <a:fld id="{8AD95D42-1DF8-4614-A6E9-401350EA1D99}" type="slidenum">
              <a:rPr lang="sl-SI" altLang="sl-SI"/>
              <a:pPr/>
              <a:t>‹#›</a:t>
            </a:fld>
            <a:endParaRPr lang="sl-SI" altLang="sl-SI"/>
          </a:p>
        </p:txBody>
      </p:sp>
    </p:spTree>
    <p:extLst>
      <p:ext uri="{BB962C8B-B14F-4D97-AF65-F5344CB8AC3E}">
        <p14:creationId xmlns:p14="http://schemas.microsoft.com/office/powerpoint/2010/main" val="3858023159"/>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A7E03-4F41-44F7-85D7-61BDB8614F60}"/>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77797602-E034-4954-AA8C-A80EE36467A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5C99749F-F378-42C5-A851-3C6A8633126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06213C-59EB-4D7A-B3C5-52030AAAD594}"/>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519AD6E1-D466-44E3-8A80-C1E228883725}"/>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42F5162-9136-4E79-8A8A-D6396F515583}"/>
              </a:ext>
            </a:extLst>
          </p:cNvPr>
          <p:cNvSpPr>
            <a:spLocks noGrp="1"/>
          </p:cNvSpPr>
          <p:nvPr>
            <p:ph type="sldNum" sz="quarter" idx="12"/>
          </p:nvPr>
        </p:nvSpPr>
        <p:spPr/>
        <p:txBody>
          <a:bodyPr/>
          <a:lstStyle>
            <a:lvl1pPr>
              <a:defRPr/>
            </a:lvl1pPr>
          </a:lstStyle>
          <a:p>
            <a:fld id="{E23379C6-4A09-4127-B2C5-6B4480BF7790}" type="slidenum">
              <a:rPr lang="sl-SI" altLang="sl-SI"/>
              <a:pPr/>
              <a:t>‹#›</a:t>
            </a:fld>
            <a:endParaRPr lang="sl-SI" altLang="sl-SI"/>
          </a:p>
        </p:txBody>
      </p:sp>
    </p:spTree>
    <p:extLst>
      <p:ext uri="{BB962C8B-B14F-4D97-AF65-F5344CB8AC3E}">
        <p14:creationId xmlns:p14="http://schemas.microsoft.com/office/powerpoint/2010/main" val="3442901025"/>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98CD1-A802-4723-9A3F-0EB2A3469E74}"/>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2EF0AE88-9D15-490C-8726-6E390F058E0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925F1FF4-5287-48AF-8789-20BF67F9F00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E53E62-708C-4099-9121-32F69023218A}"/>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9277BAF-D1E9-4056-A68D-F37F174692A4}"/>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113AA1F7-2FB5-4E9F-AE60-7A3C11AE3BB8}"/>
              </a:ext>
            </a:extLst>
          </p:cNvPr>
          <p:cNvSpPr>
            <a:spLocks noGrp="1"/>
          </p:cNvSpPr>
          <p:nvPr>
            <p:ph type="sldNum" sz="quarter" idx="12"/>
          </p:nvPr>
        </p:nvSpPr>
        <p:spPr/>
        <p:txBody>
          <a:bodyPr/>
          <a:lstStyle>
            <a:lvl1pPr>
              <a:defRPr/>
            </a:lvl1pPr>
          </a:lstStyle>
          <a:p>
            <a:fld id="{C7E89598-7336-4608-AF19-01340A87E66D}" type="slidenum">
              <a:rPr lang="sl-SI" altLang="sl-SI"/>
              <a:pPr/>
              <a:t>‹#›</a:t>
            </a:fld>
            <a:endParaRPr lang="sl-SI" altLang="sl-SI"/>
          </a:p>
        </p:txBody>
      </p:sp>
    </p:spTree>
    <p:extLst>
      <p:ext uri="{BB962C8B-B14F-4D97-AF65-F5344CB8AC3E}">
        <p14:creationId xmlns:p14="http://schemas.microsoft.com/office/powerpoint/2010/main" val="633397621"/>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29698" name="Group 2">
            <a:extLst>
              <a:ext uri="{FF2B5EF4-FFF2-40B4-BE49-F238E27FC236}">
                <a16:creationId xmlns:a16="http://schemas.microsoft.com/office/drawing/2014/main" id="{9A6D097E-CF78-403E-A016-6A783BB48F2F}"/>
              </a:ext>
            </a:extLst>
          </p:cNvPr>
          <p:cNvGrpSpPr>
            <a:grpSpLocks/>
          </p:cNvGrpSpPr>
          <p:nvPr/>
        </p:nvGrpSpPr>
        <p:grpSpPr bwMode="auto">
          <a:xfrm>
            <a:off x="0" y="0"/>
            <a:ext cx="9140825" cy="6851650"/>
            <a:chOff x="0" y="0"/>
            <a:chExt cx="5758" cy="4316"/>
          </a:xfrm>
        </p:grpSpPr>
        <p:sp>
          <p:nvSpPr>
            <p:cNvPr id="29699" name="Freeform 3">
              <a:extLst>
                <a:ext uri="{FF2B5EF4-FFF2-40B4-BE49-F238E27FC236}">
                  <a16:creationId xmlns:a16="http://schemas.microsoft.com/office/drawing/2014/main" id="{0B7AF4B6-3CDC-4F20-BF29-C88212E1A72E}"/>
                </a:ext>
              </a:extLst>
            </p:cNvPr>
            <p:cNvSpPr>
              <a:spLocks/>
            </p:cNvSpPr>
            <p:nvPr/>
          </p:nvSpPr>
          <p:spPr bwMode="hidden">
            <a:xfrm>
              <a:off x="1812" y="2811"/>
              <a:ext cx="3946" cy="1505"/>
            </a:xfrm>
            <a:custGeom>
              <a:avLst/>
              <a:gdLst>
                <a:gd name="T0" fmla="*/ 149 w 3934"/>
                <a:gd name="T1" fmla="*/ 1505 h 1505"/>
                <a:gd name="T2" fmla="*/ 687 w 3934"/>
                <a:gd name="T3" fmla="*/ 1331 h 1505"/>
                <a:gd name="T4" fmla="*/ 1213 w 3934"/>
                <a:gd name="T5" fmla="*/ 1157 h 1505"/>
                <a:gd name="T6" fmla="*/ 1728 w 3934"/>
                <a:gd name="T7" fmla="*/ 977 h 1505"/>
                <a:gd name="T8" fmla="*/ 2218 w 3934"/>
                <a:gd name="T9" fmla="*/ 792 h 1505"/>
                <a:gd name="T10" fmla="*/ 2457 w 3934"/>
                <a:gd name="T11" fmla="*/ 696 h 1505"/>
                <a:gd name="T12" fmla="*/ 2690 w 3934"/>
                <a:gd name="T13" fmla="*/ 606 h 1505"/>
                <a:gd name="T14" fmla="*/ 2918 w 3934"/>
                <a:gd name="T15" fmla="*/ 510 h 1505"/>
                <a:gd name="T16" fmla="*/ 3139 w 3934"/>
                <a:gd name="T17" fmla="*/ 420 h 1505"/>
                <a:gd name="T18" fmla="*/ 3348 w 3934"/>
                <a:gd name="T19" fmla="*/ 324 h 1505"/>
                <a:gd name="T20" fmla="*/ 3551 w 3934"/>
                <a:gd name="T21" fmla="*/ 234 h 1505"/>
                <a:gd name="T22" fmla="*/ 3749 w 3934"/>
                <a:gd name="T23" fmla="*/ 138 h 1505"/>
                <a:gd name="T24" fmla="*/ 3934 w 3934"/>
                <a:gd name="T25" fmla="*/ 48 h 1505"/>
                <a:gd name="T26" fmla="*/ 3934 w 3934"/>
                <a:gd name="T27" fmla="*/ 0 h 1505"/>
                <a:gd name="T28" fmla="*/ 3743 w 3934"/>
                <a:gd name="T29" fmla="*/ 96 h 1505"/>
                <a:gd name="T30" fmla="*/ 3539 w 3934"/>
                <a:gd name="T31" fmla="*/ 192 h 1505"/>
                <a:gd name="T32" fmla="*/ 3330 w 3934"/>
                <a:gd name="T33" fmla="*/ 288 h 1505"/>
                <a:gd name="T34" fmla="*/ 3115 w 3934"/>
                <a:gd name="T35" fmla="*/ 384 h 1505"/>
                <a:gd name="T36" fmla="*/ 2888 w 3934"/>
                <a:gd name="T37" fmla="*/ 480 h 1505"/>
                <a:gd name="T38" fmla="*/ 2654 w 3934"/>
                <a:gd name="T39" fmla="*/ 576 h 1505"/>
                <a:gd name="T40" fmla="*/ 2409 w 3934"/>
                <a:gd name="T41" fmla="*/ 672 h 1505"/>
                <a:gd name="T42" fmla="*/ 2164 w 3934"/>
                <a:gd name="T43" fmla="*/ 768 h 1505"/>
                <a:gd name="T44" fmla="*/ 1907 w 3934"/>
                <a:gd name="T45" fmla="*/ 864 h 1505"/>
                <a:gd name="T46" fmla="*/ 1650 w 3934"/>
                <a:gd name="T47" fmla="*/ 960 h 1505"/>
                <a:gd name="T48" fmla="*/ 1112 w 3934"/>
                <a:gd name="T49" fmla="*/ 1145 h 1505"/>
                <a:gd name="T50" fmla="*/ 562 w 3934"/>
                <a:gd name="T51" fmla="*/ 1331 h 1505"/>
                <a:gd name="T52" fmla="*/ 0 w 3934"/>
                <a:gd name="T53" fmla="*/ 1505 h 1505"/>
                <a:gd name="T54" fmla="*/ 149 w 3934"/>
                <a:gd name="T55" fmla="*/ 1505 h 1505"/>
                <a:gd name="T56" fmla="*/ 149 w 3934"/>
                <a:gd name="T57" fmla="*/ 1505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00" name="Freeform 4">
              <a:extLst>
                <a:ext uri="{FF2B5EF4-FFF2-40B4-BE49-F238E27FC236}">
                  <a16:creationId xmlns:a16="http://schemas.microsoft.com/office/drawing/2014/main" id="{1B215EAB-D97B-4ACE-89CC-671FD1CC176F}"/>
                </a:ext>
              </a:extLst>
            </p:cNvPr>
            <p:cNvSpPr>
              <a:spLocks/>
            </p:cNvSpPr>
            <p:nvPr/>
          </p:nvSpPr>
          <p:spPr bwMode="hidden">
            <a:xfrm>
              <a:off x="4025" y="3627"/>
              <a:ext cx="1733" cy="689"/>
            </a:xfrm>
            <a:custGeom>
              <a:avLst/>
              <a:gdLst>
                <a:gd name="T0" fmla="*/ 132 w 1728"/>
                <a:gd name="T1" fmla="*/ 689 h 689"/>
                <a:gd name="T2" fmla="*/ 550 w 1728"/>
                <a:gd name="T3" fmla="*/ 527 h 689"/>
                <a:gd name="T4" fmla="*/ 963 w 1728"/>
                <a:gd name="T5" fmla="*/ 365 h 689"/>
                <a:gd name="T6" fmla="*/ 1160 w 1728"/>
                <a:gd name="T7" fmla="*/ 287 h 689"/>
                <a:gd name="T8" fmla="*/ 1357 w 1728"/>
                <a:gd name="T9" fmla="*/ 203 h 689"/>
                <a:gd name="T10" fmla="*/ 1549 w 1728"/>
                <a:gd name="T11" fmla="*/ 126 h 689"/>
                <a:gd name="T12" fmla="*/ 1728 w 1728"/>
                <a:gd name="T13" fmla="*/ 48 h 689"/>
                <a:gd name="T14" fmla="*/ 1728 w 1728"/>
                <a:gd name="T15" fmla="*/ 0 h 689"/>
                <a:gd name="T16" fmla="*/ 1531 w 1728"/>
                <a:gd name="T17" fmla="*/ 84 h 689"/>
                <a:gd name="T18" fmla="*/ 1327 w 1728"/>
                <a:gd name="T19" fmla="*/ 167 h 689"/>
                <a:gd name="T20" fmla="*/ 1118 w 1728"/>
                <a:gd name="T21" fmla="*/ 257 h 689"/>
                <a:gd name="T22" fmla="*/ 903 w 1728"/>
                <a:gd name="T23" fmla="*/ 341 h 689"/>
                <a:gd name="T24" fmla="*/ 454 w 1728"/>
                <a:gd name="T25" fmla="*/ 515 h 689"/>
                <a:gd name="T26" fmla="*/ 0 w 1728"/>
                <a:gd name="T27" fmla="*/ 689 h 689"/>
                <a:gd name="T28" fmla="*/ 132 w 1728"/>
                <a:gd name="T29" fmla="*/ 689 h 689"/>
                <a:gd name="T30" fmla="*/ 132 w 1728"/>
                <a:gd name="T31" fmla="*/ 689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01" name="Freeform 5">
              <a:extLst>
                <a:ext uri="{FF2B5EF4-FFF2-40B4-BE49-F238E27FC236}">
                  <a16:creationId xmlns:a16="http://schemas.microsoft.com/office/drawing/2014/main" id="{391854DF-A2A8-4C48-B273-45B030EA792C}"/>
                </a:ext>
              </a:extLst>
            </p:cNvPr>
            <p:cNvSpPr>
              <a:spLocks/>
            </p:cNvSpPr>
            <p:nvPr/>
          </p:nvSpPr>
          <p:spPr bwMode="hidden">
            <a:xfrm>
              <a:off x="0" y="0"/>
              <a:ext cx="5578" cy="3447"/>
            </a:xfrm>
            <a:custGeom>
              <a:avLst/>
              <a:gdLst>
                <a:gd name="T0" fmla="*/ 5561 w 5561"/>
                <a:gd name="T1" fmla="*/ 929 h 3447"/>
                <a:gd name="T2" fmla="*/ 5537 w 5561"/>
                <a:gd name="T3" fmla="*/ 773 h 3447"/>
                <a:gd name="T4" fmla="*/ 5453 w 5561"/>
                <a:gd name="T5" fmla="*/ 629 h 3447"/>
                <a:gd name="T6" fmla="*/ 5327 w 5561"/>
                <a:gd name="T7" fmla="*/ 492 h 3447"/>
                <a:gd name="T8" fmla="*/ 5148 w 5561"/>
                <a:gd name="T9" fmla="*/ 366 h 3447"/>
                <a:gd name="T10" fmla="*/ 4921 w 5561"/>
                <a:gd name="T11" fmla="*/ 252 h 3447"/>
                <a:gd name="T12" fmla="*/ 4652 w 5561"/>
                <a:gd name="T13" fmla="*/ 144 h 3447"/>
                <a:gd name="T14" fmla="*/ 4341 w 5561"/>
                <a:gd name="T15" fmla="*/ 48 h 3447"/>
                <a:gd name="T16" fmla="*/ 4000 w 5561"/>
                <a:gd name="T17" fmla="*/ 0 h 3447"/>
                <a:gd name="T18" fmla="*/ 4359 w 5561"/>
                <a:gd name="T19" fmla="*/ 90 h 3447"/>
                <a:gd name="T20" fmla="*/ 4670 w 5561"/>
                <a:gd name="T21" fmla="*/ 192 h 3447"/>
                <a:gd name="T22" fmla="*/ 4933 w 5561"/>
                <a:gd name="T23" fmla="*/ 306 h 3447"/>
                <a:gd name="T24" fmla="*/ 5148 w 5561"/>
                <a:gd name="T25" fmla="*/ 426 h 3447"/>
                <a:gd name="T26" fmla="*/ 5315 w 5561"/>
                <a:gd name="T27" fmla="*/ 557 h 3447"/>
                <a:gd name="T28" fmla="*/ 5429 w 5561"/>
                <a:gd name="T29" fmla="*/ 701 h 3447"/>
                <a:gd name="T30" fmla="*/ 5489 w 5561"/>
                <a:gd name="T31" fmla="*/ 851 h 3447"/>
                <a:gd name="T32" fmla="*/ 5489 w 5561"/>
                <a:gd name="T33" fmla="*/ 1013 h 3447"/>
                <a:gd name="T34" fmla="*/ 5441 w 5561"/>
                <a:gd name="T35" fmla="*/ 1163 h 3447"/>
                <a:gd name="T36" fmla="*/ 5345 w 5561"/>
                <a:gd name="T37" fmla="*/ 1319 h 3447"/>
                <a:gd name="T38" fmla="*/ 5202 w 5561"/>
                <a:gd name="T39" fmla="*/ 1475 h 3447"/>
                <a:gd name="T40" fmla="*/ 5017 w 5561"/>
                <a:gd name="T41" fmla="*/ 1630 h 3447"/>
                <a:gd name="T42" fmla="*/ 4789 w 5561"/>
                <a:gd name="T43" fmla="*/ 1786 h 3447"/>
                <a:gd name="T44" fmla="*/ 4526 w 5561"/>
                <a:gd name="T45" fmla="*/ 1948 h 3447"/>
                <a:gd name="T46" fmla="*/ 4215 w 5561"/>
                <a:gd name="T47" fmla="*/ 2104 h 3447"/>
                <a:gd name="T48" fmla="*/ 3875 w 5561"/>
                <a:gd name="T49" fmla="*/ 2260 h 3447"/>
                <a:gd name="T50" fmla="*/ 3498 w 5561"/>
                <a:gd name="T51" fmla="*/ 2416 h 3447"/>
                <a:gd name="T52" fmla="*/ 3085 w 5561"/>
                <a:gd name="T53" fmla="*/ 2566 h 3447"/>
                <a:gd name="T54" fmla="*/ 2643 w 5561"/>
                <a:gd name="T55" fmla="*/ 2715 h 3447"/>
                <a:gd name="T56" fmla="*/ 2164 w 5561"/>
                <a:gd name="T57" fmla="*/ 2865 h 3447"/>
                <a:gd name="T58" fmla="*/ 1662 w 5561"/>
                <a:gd name="T59" fmla="*/ 3009 h 3447"/>
                <a:gd name="T60" fmla="*/ 1136 w 5561"/>
                <a:gd name="T61" fmla="*/ 3147 h 3447"/>
                <a:gd name="T62" fmla="*/ 580 w 5561"/>
                <a:gd name="T63" fmla="*/ 3279 h 3447"/>
                <a:gd name="T64" fmla="*/ 0 w 5561"/>
                <a:gd name="T65" fmla="*/ 3447 h 3447"/>
                <a:gd name="T66" fmla="*/ 867 w 5561"/>
                <a:gd name="T67" fmla="*/ 3249 h 3447"/>
                <a:gd name="T68" fmla="*/ 1417 w 5561"/>
                <a:gd name="T69" fmla="*/ 3105 h 3447"/>
                <a:gd name="T70" fmla="*/ 1937 w 5561"/>
                <a:gd name="T71" fmla="*/ 2961 h 3447"/>
                <a:gd name="T72" fmla="*/ 2434 w 5561"/>
                <a:gd name="T73" fmla="*/ 2817 h 3447"/>
                <a:gd name="T74" fmla="*/ 2900 w 5561"/>
                <a:gd name="T75" fmla="*/ 2668 h 3447"/>
                <a:gd name="T76" fmla="*/ 3330 w 5561"/>
                <a:gd name="T77" fmla="*/ 2512 h 3447"/>
                <a:gd name="T78" fmla="*/ 3731 w 5561"/>
                <a:gd name="T79" fmla="*/ 2356 h 3447"/>
                <a:gd name="T80" fmla="*/ 4096 w 5561"/>
                <a:gd name="T81" fmla="*/ 2200 h 3447"/>
                <a:gd name="T82" fmla="*/ 4425 w 5561"/>
                <a:gd name="T83" fmla="*/ 2038 h 3447"/>
                <a:gd name="T84" fmla="*/ 4718 w 5561"/>
                <a:gd name="T85" fmla="*/ 1876 h 3447"/>
                <a:gd name="T86" fmla="*/ 4969 w 5561"/>
                <a:gd name="T87" fmla="*/ 1720 h 3447"/>
                <a:gd name="T88" fmla="*/ 5178 w 5561"/>
                <a:gd name="T89" fmla="*/ 1559 h 3447"/>
                <a:gd name="T90" fmla="*/ 5339 w 5561"/>
                <a:gd name="T91" fmla="*/ 1397 h 3447"/>
                <a:gd name="T92" fmla="*/ 5459 w 5561"/>
                <a:gd name="T93" fmla="*/ 1241 h 3447"/>
                <a:gd name="T94" fmla="*/ 5537 w 5561"/>
                <a:gd name="T95" fmla="*/ 1085 h 3447"/>
                <a:gd name="T96" fmla="*/ 5555 w 5561"/>
                <a:gd name="T97" fmla="*/ 1007 h 3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02" name="Freeform 6">
              <a:extLst>
                <a:ext uri="{FF2B5EF4-FFF2-40B4-BE49-F238E27FC236}">
                  <a16:creationId xmlns:a16="http://schemas.microsoft.com/office/drawing/2014/main" id="{E421077C-C01E-47A0-9FBF-46701570B3EE}"/>
                </a:ext>
              </a:extLst>
            </p:cNvPr>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endParaRPr lang="sl-SI"/>
            </a:p>
          </p:txBody>
        </p:sp>
        <p:sp>
          <p:nvSpPr>
            <p:cNvPr id="29703" name="Freeform 7">
              <a:extLst>
                <a:ext uri="{FF2B5EF4-FFF2-40B4-BE49-F238E27FC236}">
                  <a16:creationId xmlns:a16="http://schemas.microsoft.com/office/drawing/2014/main" id="{A9591666-B282-4DE4-80C3-8C3D538380F5}"/>
                </a:ext>
              </a:extLst>
            </p:cNvPr>
            <p:cNvSpPr>
              <a:spLocks/>
            </p:cNvSpPr>
            <p:nvPr/>
          </p:nvSpPr>
          <p:spPr bwMode="hidden">
            <a:xfrm>
              <a:off x="0" y="1984"/>
              <a:ext cx="5758" cy="2098"/>
            </a:xfrm>
            <a:custGeom>
              <a:avLst/>
              <a:gdLst>
                <a:gd name="T0" fmla="*/ 5740 w 5740"/>
                <a:gd name="T1" fmla="*/ 0 h 2098"/>
                <a:gd name="T2" fmla="*/ 5638 w 5740"/>
                <a:gd name="T3" fmla="*/ 72 h 2098"/>
                <a:gd name="T4" fmla="*/ 5537 w 5740"/>
                <a:gd name="T5" fmla="*/ 138 h 2098"/>
                <a:gd name="T6" fmla="*/ 5423 w 5740"/>
                <a:gd name="T7" fmla="*/ 210 h 2098"/>
                <a:gd name="T8" fmla="*/ 5304 w 5740"/>
                <a:gd name="T9" fmla="*/ 276 h 2098"/>
                <a:gd name="T10" fmla="*/ 5052 w 5740"/>
                <a:gd name="T11" fmla="*/ 414 h 2098"/>
                <a:gd name="T12" fmla="*/ 4777 w 5740"/>
                <a:gd name="T13" fmla="*/ 552 h 2098"/>
                <a:gd name="T14" fmla="*/ 4478 w 5740"/>
                <a:gd name="T15" fmla="*/ 690 h 2098"/>
                <a:gd name="T16" fmla="*/ 4162 w 5740"/>
                <a:gd name="T17" fmla="*/ 827 h 2098"/>
                <a:gd name="T18" fmla="*/ 3827 w 5740"/>
                <a:gd name="T19" fmla="*/ 959 h 2098"/>
                <a:gd name="T20" fmla="*/ 3468 w 5740"/>
                <a:gd name="T21" fmla="*/ 1091 h 2098"/>
                <a:gd name="T22" fmla="*/ 3091 w 5740"/>
                <a:gd name="T23" fmla="*/ 1223 h 2098"/>
                <a:gd name="T24" fmla="*/ 2697 w 5740"/>
                <a:gd name="T25" fmla="*/ 1355 h 2098"/>
                <a:gd name="T26" fmla="*/ 2284 w 5740"/>
                <a:gd name="T27" fmla="*/ 1481 h 2098"/>
                <a:gd name="T28" fmla="*/ 1860 w 5740"/>
                <a:gd name="T29" fmla="*/ 1601 h 2098"/>
                <a:gd name="T30" fmla="*/ 1417 w 5740"/>
                <a:gd name="T31" fmla="*/ 1721 h 2098"/>
                <a:gd name="T32" fmla="*/ 957 w 5740"/>
                <a:gd name="T33" fmla="*/ 1834 h 2098"/>
                <a:gd name="T34" fmla="*/ 484 w 5740"/>
                <a:gd name="T35" fmla="*/ 1948 h 2098"/>
                <a:gd name="T36" fmla="*/ 0 w 5740"/>
                <a:gd name="T37" fmla="*/ 2056 h 2098"/>
                <a:gd name="T38" fmla="*/ 0 w 5740"/>
                <a:gd name="T39" fmla="*/ 2098 h 2098"/>
                <a:gd name="T40" fmla="*/ 478 w 5740"/>
                <a:gd name="T41" fmla="*/ 1990 h 2098"/>
                <a:gd name="T42" fmla="*/ 951 w 5740"/>
                <a:gd name="T43" fmla="*/ 1882 h 2098"/>
                <a:gd name="T44" fmla="*/ 1405 w 5740"/>
                <a:gd name="T45" fmla="*/ 1763 h 2098"/>
                <a:gd name="T46" fmla="*/ 1842 w 5740"/>
                <a:gd name="T47" fmla="*/ 1649 h 2098"/>
                <a:gd name="T48" fmla="*/ 2266 w 5740"/>
                <a:gd name="T49" fmla="*/ 1523 h 2098"/>
                <a:gd name="T50" fmla="*/ 2679 w 5740"/>
                <a:gd name="T51" fmla="*/ 1397 h 2098"/>
                <a:gd name="T52" fmla="*/ 3067 w 5740"/>
                <a:gd name="T53" fmla="*/ 1271 h 2098"/>
                <a:gd name="T54" fmla="*/ 3444 w 5740"/>
                <a:gd name="T55" fmla="*/ 1139 h 2098"/>
                <a:gd name="T56" fmla="*/ 3803 w 5740"/>
                <a:gd name="T57" fmla="*/ 1007 h 2098"/>
                <a:gd name="T58" fmla="*/ 4138 w 5740"/>
                <a:gd name="T59" fmla="*/ 875 h 2098"/>
                <a:gd name="T60" fmla="*/ 4460 w 5740"/>
                <a:gd name="T61" fmla="*/ 737 h 2098"/>
                <a:gd name="T62" fmla="*/ 4759 w 5740"/>
                <a:gd name="T63" fmla="*/ 600 h 2098"/>
                <a:gd name="T64" fmla="*/ 5040 w 5740"/>
                <a:gd name="T65" fmla="*/ 462 h 2098"/>
                <a:gd name="T66" fmla="*/ 5292 w 5740"/>
                <a:gd name="T67" fmla="*/ 324 h 2098"/>
                <a:gd name="T68" fmla="*/ 5531 w 5740"/>
                <a:gd name="T69" fmla="*/ 186 h 2098"/>
                <a:gd name="T70" fmla="*/ 5740 w 5740"/>
                <a:gd name="T71" fmla="*/ 48 h 2098"/>
                <a:gd name="T72" fmla="*/ 5740 w 5740"/>
                <a:gd name="T73" fmla="*/ 0 h 2098"/>
                <a:gd name="T74" fmla="*/ 5740 w 5740"/>
                <a:gd name="T75" fmla="*/ 0 h 2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04" name="Freeform 8">
              <a:extLst>
                <a:ext uri="{FF2B5EF4-FFF2-40B4-BE49-F238E27FC236}">
                  <a16:creationId xmlns:a16="http://schemas.microsoft.com/office/drawing/2014/main" id="{3076FEED-F994-4AB2-A784-3731C80C93D4}"/>
                </a:ext>
              </a:extLst>
            </p:cNvPr>
            <p:cNvSpPr>
              <a:spLocks/>
            </p:cNvSpPr>
            <p:nvPr/>
          </p:nvSpPr>
          <p:spPr bwMode="hidden">
            <a:xfrm>
              <a:off x="0" y="102"/>
              <a:ext cx="1961" cy="1265"/>
            </a:xfrm>
            <a:custGeom>
              <a:avLst/>
              <a:gdLst>
                <a:gd name="T0" fmla="*/ 1955 w 1955"/>
                <a:gd name="T1" fmla="*/ 485 h 1265"/>
                <a:gd name="T2" fmla="*/ 1901 w 1955"/>
                <a:gd name="T3" fmla="*/ 390 h 1265"/>
                <a:gd name="T4" fmla="*/ 1770 w 1955"/>
                <a:gd name="T5" fmla="*/ 306 h 1265"/>
                <a:gd name="T6" fmla="*/ 1579 w 1955"/>
                <a:gd name="T7" fmla="*/ 228 h 1265"/>
                <a:gd name="T8" fmla="*/ 1327 w 1955"/>
                <a:gd name="T9" fmla="*/ 162 h 1265"/>
                <a:gd name="T10" fmla="*/ 1010 w 1955"/>
                <a:gd name="T11" fmla="*/ 102 h 1265"/>
                <a:gd name="T12" fmla="*/ 646 w 1955"/>
                <a:gd name="T13" fmla="*/ 54 h 1265"/>
                <a:gd name="T14" fmla="*/ 227 w 1955"/>
                <a:gd name="T15" fmla="*/ 18 h 1265"/>
                <a:gd name="T16" fmla="*/ 0 w 1955"/>
                <a:gd name="T17" fmla="*/ 12 h 1265"/>
                <a:gd name="T18" fmla="*/ 431 w 1955"/>
                <a:gd name="T19" fmla="*/ 48 h 1265"/>
                <a:gd name="T20" fmla="*/ 813 w 1955"/>
                <a:gd name="T21" fmla="*/ 90 h 1265"/>
                <a:gd name="T22" fmla="*/ 1148 w 1955"/>
                <a:gd name="T23" fmla="*/ 144 h 1265"/>
                <a:gd name="T24" fmla="*/ 1423 w 1955"/>
                <a:gd name="T25" fmla="*/ 204 h 1265"/>
                <a:gd name="T26" fmla="*/ 1638 w 1955"/>
                <a:gd name="T27" fmla="*/ 276 h 1265"/>
                <a:gd name="T28" fmla="*/ 1794 w 1955"/>
                <a:gd name="T29" fmla="*/ 360 h 1265"/>
                <a:gd name="T30" fmla="*/ 1883 w 1955"/>
                <a:gd name="T31" fmla="*/ 443 h 1265"/>
                <a:gd name="T32" fmla="*/ 1901 w 1955"/>
                <a:gd name="T33" fmla="*/ 539 h 1265"/>
                <a:gd name="T34" fmla="*/ 1854 w 1955"/>
                <a:gd name="T35" fmla="*/ 629 h 1265"/>
                <a:gd name="T36" fmla="*/ 1746 w 1955"/>
                <a:gd name="T37" fmla="*/ 719 h 1265"/>
                <a:gd name="T38" fmla="*/ 1579 w 1955"/>
                <a:gd name="T39" fmla="*/ 809 h 1265"/>
                <a:gd name="T40" fmla="*/ 1357 w 1955"/>
                <a:gd name="T41" fmla="*/ 899 h 1265"/>
                <a:gd name="T42" fmla="*/ 1088 w 1955"/>
                <a:gd name="T43" fmla="*/ 989 h 1265"/>
                <a:gd name="T44" fmla="*/ 765 w 1955"/>
                <a:gd name="T45" fmla="*/ 1073 h 1265"/>
                <a:gd name="T46" fmla="*/ 407 w 1955"/>
                <a:gd name="T47" fmla="*/ 1157 h 1265"/>
                <a:gd name="T48" fmla="*/ 0 w 1955"/>
                <a:gd name="T49" fmla="*/ 1241 h 1265"/>
                <a:gd name="T50" fmla="*/ 215 w 1955"/>
                <a:gd name="T51" fmla="*/ 1223 h 1265"/>
                <a:gd name="T52" fmla="*/ 610 w 1955"/>
                <a:gd name="T53" fmla="*/ 1139 h 1265"/>
                <a:gd name="T54" fmla="*/ 957 w 1955"/>
                <a:gd name="T55" fmla="*/ 1049 h 1265"/>
                <a:gd name="T56" fmla="*/ 1262 w 1955"/>
                <a:gd name="T57" fmla="*/ 959 h 1265"/>
                <a:gd name="T58" fmla="*/ 1513 w 1955"/>
                <a:gd name="T59" fmla="*/ 863 h 1265"/>
                <a:gd name="T60" fmla="*/ 1716 w 1955"/>
                <a:gd name="T61" fmla="*/ 767 h 1265"/>
                <a:gd name="T62" fmla="*/ 1860 w 1955"/>
                <a:gd name="T63" fmla="*/ 677 h 1265"/>
                <a:gd name="T64" fmla="*/ 1937 w 1955"/>
                <a:gd name="T65" fmla="*/ 581 h 1265"/>
                <a:gd name="T66" fmla="*/ 1955 w 1955"/>
                <a:gd name="T67" fmla="*/ 533 h 1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05" name="Freeform 9">
              <a:extLst>
                <a:ext uri="{FF2B5EF4-FFF2-40B4-BE49-F238E27FC236}">
                  <a16:creationId xmlns:a16="http://schemas.microsoft.com/office/drawing/2014/main" id="{03DFE976-7406-4293-9977-4E23499BCB8E}"/>
                </a:ext>
              </a:extLst>
            </p:cNvPr>
            <p:cNvSpPr>
              <a:spLocks/>
            </p:cNvSpPr>
            <p:nvPr/>
          </p:nvSpPr>
          <p:spPr bwMode="hidden">
            <a:xfrm>
              <a:off x="0" y="0"/>
              <a:ext cx="4709" cy="2901"/>
            </a:xfrm>
            <a:custGeom>
              <a:avLst/>
              <a:gdLst>
                <a:gd name="T0" fmla="*/ 4694 w 4694"/>
                <a:gd name="T1" fmla="*/ 797 h 2901"/>
                <a:gd name="T2" fmla="*/ 4664 w 4694"/>
                <a:gd name="T3" fmla="*/ 665 h 2901"/>
                <a:gd name="T4" fmla="*/ 4586 w 4694"/>
                <a:gd name="T5" fmla="*/ 540 h 2901"/>
                <a:gd name="T6" fmla="*/ 4466 w 4694"/>
                <a:gd name="T7" fmla="*/ 426 h 2901"/>
                <a:gd name="T8" fmla="*/ 4299 w 4694"/>
                <a:gd name="T9" fmla="*/ 312 h 2901"/>
                <a:gd name="T10" fmla="*/ 4084 w 4694"/>
                <a:gd name="T11" fmla="*/ 216 h 2901"/>
                <a:gd name="T12" fmla="*/ 3833 w 4694"/>
                <a:gd name="T13" fmla="*/ 120 h 2901"/>
                <a:gd name="T14" fmla="*/ 3540 w 4694"/>
                <a:gd name="T15" fmla="*/ 36 h 2901"/>
                <a:gd name="T16" fmla="*/ 3205 w 4694"/>
                <a:gd name="T17" fmla="*/ 0 h 2901"/>
                <a:gd name="T18" fmla="*/ 3540 w 4694"/>
                <a:gd name="T19" fmla="*/ 78 h 2901"/>
                <a:gd name="T20" fmla="*/ 3833 w 4694"/>
                <a:gd name="T21" fmla="*/ 162 h 2901"/>
                <a:gd name="T22" fmla="*/ 4084 w 4694"/>
                <a:gd name="T23" fmla="*/ 258 h 2901"/>
                <a:gd name="T24" fmla="*/ 4287 w 4694"/>
                <a:gd name="T25" fmla="*/ 366 h 2901"/>
                <a:gd name="T26" fmla="*/ 4443 w 4694"/>
                <a:gd name="T27" fmla="*/ 480 h 2901"/>
                <a:gd name="T28" fmla="*/ 4550 w 4694"/>
                <a:gd name="T29" fmla="*/ 605 h 2901"/>
                <a:gd name="T30" fmla="*/ 4610 w 4694"/>
                <a:gd name="T31" fmla="*/ 737 h 2901"/>
                <a:gd name="T32" fmla="*/ 4610 w 4694"/>
                <a:gd name="T33" fmla="*/ 875 h 2901"/>
                <a:gd name="T34" fmla="*/ 4568 w 4694"/>
                <a:gd name="T35" fmla="*/ 1001 h 2901"/>
                <a:gd name="T36" fmla="*/ 4490 w 4694"/>
                <a:gd name="T37" fmla="*/ 1127 h 2901"/>
                <a:gd name="T38" fmla="*/ 4371 w 4694"/>
                <a:gd name="T39" fmla="*/ 1259 h 2901"/>
                <a:gd name="T40" fmla="*/ 4215 w 4694"/>
                <a:gd name="T41" fmla="*/ 1385 h 2901"/>
                <a:gd name="T42" fmla="*/ 4024 w 4694"/>
                <a:gd name="T43" fmla="*/ 1517 h 2901"/>
                <a:gd name="T44" fmla="*/ 3803 w 4694"/>
                <a:gd name="T45" fmla="*/ 1648 h 2901"/>
                <a:gd name="T46" fmla="*/ 3546 w 4694"/>
                <a:gd name="T47" fmla="*/ 1774 h 2901"/>
                <a:gd name="T48" fmla="*/ 3259 w 4694"/>
                <a:gd name="T49" fmla="*/ 1906 h 2901"/>
                <a:gd name="T50" fmla="*/ 2942 w 4694"/>
                <a:gd name="T51" fmla="*/ 2032 h 2901"/>
                <a:gd name="T52" fmla="*/ 2595 w 4694"/>
                <a:gd name="T53" fmla="*/ 2164 h 2901"/>
                <a:gd name="T54" fmla="*/ 2224 w 4694"/>
                <a:gd name="T55" fmla="*/ 2284 h 2901"/>
                <a:gd name="T56" fmla="*/ 1824 w 4694"/>
                <a:gd name="T57" fmla="*/ 2410 h 2901"/>
                <a:gd name="T58" fmla="*/ 1399 w 4694"/>
                <a:gd name="T59" fmla="*/ 2530 h 2901"/>
                <a:gd name="T60" fmla="*/ 484 w 4694"/>
                <a:gd name="T61" fmla="*/ 2757 h 2901"/>
                <a:gd name="T62" fmla="*/ 0 w 4694"/>
                <a:gd name="T63" fmla="*/ 2901 h 2901"/>
                <a:gd name="T64" fmla="*/ 969 w 4694"/>
                <a:gd name="T65" fmla="*/ 2674 h 2901"/>
                <a:gd name="T66" fmla="*/ 1638 w 4694"/>
                <a:gd name="T67" fmla="*/ 2494 h 2901"/>
                <a:gd name="T68" fmla="*/ 2057 w 4694"/>
                <a:gd name="T69" fmla="*/ 2374 h 2901"/>
                <a:gd name="T70" fmla="*/ 2451 w 4694"/>
                <a:gd name="T71" fmla="*/ 2248 h 2901"/>
                <a:gd name="T72" fmla="*/ 2816 w 4694"/>
                <a:gd name="T73" fmla="*/ 2116 h 2901"/>
                <a:gd name="T74" fmla="*/ 3151 w 4694"/>
                <a:gd name="T75" fmla="*/ 1984 h 2901"/>
                <a:gd name="T76" fmla="*/ 3462 w 4694"/>
                <a:gd name="T77" fmla="*/ 1858 h 2901"/>
                <a:gd name="T78" fmla="*/ 3737 w 4694"/>
                <a:gd name="T79" fmla="*/ 1720 h 2901"/>
                <a:gd name="T80" fmla="*/ 3982 w 4694"/>
                <a:gd name="T81" fmla="*/ 1589 h 2901"/>
                <a:gd name="T82" fmla="*/ 4191 w 4694"/>
                <a:gd name="T83" fmla="*/ 1457 h 2901"/>
                <a:gd name="T84" fmla="*/ 4371 w 4694"/>
                <a:gd name="T85" fmla="*/ 1325 h 2901"/>
                <a:gd name="T86" fmla="*/ 4508 w 4694"/>
                <a:gd name="T87" fmla="*/ 1193 h 2901"/>
                <a:gd name="T88" fmla="*/ 4610 w 4694"/>
                <a:gd name="T89" fmla="*/ 1061 h 2901"/>
                <a:gd name="T90" fmla="*/ 4670 w 4694"/>
                <a:gd name="T91" fmla="*/ 935 h 2901"/>
                <a:gd name="T92" fmla="*/ 4688 w 4694"/>
                <a:gd name="T93" fmla="*/ 869 h 2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06" name="Freeform 10">
              <a:extLst>
                <a:ext uri="{FF2B5EF4-FFF2-40B4-BE49-F238E27FC236}">
                  <a16:creationId xmlns:a16="http://schemas.microsoft.com/office/drawing/2014/main" id="{A71C6892-76EA-47EA-A31F-27D5825808C6}"/>
                </a:ext>
              </a:extLst>
            </p:cNvPr>
            <p:cNvSpPr>
              <a:spLocks/>
            </p:cNvSpPr>
            <p:nvPr/>
          </p:nvSpPr>
          <p:spPr bwMode="hidden">
            <a:xfrm>
              <a:off x="0" y="0"/>
              <a:ext cx="3773" cy="2356"/>
            </a:xfrm>
            <a:custGeom>
              <a:avLst/>
              <a:gdLst>
                <a:gd name="T0" fmla="*/ 3761 w 3761"/>
                <a:gd name="T1" fmla="*/ 719 h 2356"/>
                <a:gd name="T2" fmla="*/ 3731 w 3761"/>
                <a:gd name="T3" fmla="*/ 599 h 2356"/>
                <a:gd name="T4" fmla="*/ 3653 w 3761"/>
                <a:gd name="T5" fmla="*/ 486 h 2356"/>
                <a:gd name="T6" fmla="*/ 3522 w 3761"/>
                <a:gd name="T7" fmla="*/ 378 h 2356"/>
                <a:gd name="T8" fmla="*/ 3348 w 3761"/>
                <a:gd name="T9" fmla="*/ 282 h 2356"/>
                <a:gd name="T10" fmla="*/ 3127 w 3761"/>
                <a:gd name="T11" fmla="*/ 192 h 2356"/>
                <a:gd name="T12" fmla="*/ 2864 w 3761"/>
                <a:gd name="T13" fmla="*/ 108 h 2356"/>
                <a:gd name="T14" fmla="*/ 2559 w 3761"/>
                <a:gd name="T15" fmla="*/ 36 h 2356"/>
                <a:gd name="T16" fmla="*/ 2230 w 3761"/>
                <a:gd name="T17" fmla="*/ 0 h 2356"/>
                <a:gd name="T18" fmla="*/ 2577 w 3761"/>
                <a:gd name="T19" fmla="*/ 72 h 2356"/>
                <a:gd name="T20" fmla="*/ 2876 w 3761"/>
                <a:gd name="T21" fmla="*/ 150 h 2356"/>
                <a:gd name="T22" fmla="*/ 3139 w 3761"/>
                <a:gd name="T23" fmla="*/ 234 h 2356"/>
                <a:gd name="T24" fmla="*/ 3348 w 3761"/>
                <a:gd name="T25" fmla="*/ 330 h 2356"/>
                <a:gd name="T26" fmla="*/ 3516 w 3761"/>
                <a:gd name="T27" fmla="*/ 432 h 2356"/>
                <a:gd name="T28" fmla="*/ 3623 w 3761"/>
                <a:gd name="T29" fmla="*/ 545 h 2356"/>
                <a:gd name="T30" fmla="*/ 3683 w 3761"/>
                <a:gd name="T31" fmla="*/ 665 h 2356"/>
                <a:gd name="T32" fmla="*/ 3689 w 3761"/>
                <a:gd name="T33" fmla="*/ 791 h 2356"/>
                <a:gd name="T34" fmla="*/ 3653 w 3761"/>
                <a:gd name="T35" fmla="*/ 887 h 2356"/>
                <a:gd name="T36" fmla="*/ 3593 w 3761"/>
                <a:gd name="T37" fmla="*/ 989 h 2356"/>
                <a:gd name="T38" fmla="*/ 3498 w 3761"/>
                <a:gd name="T39" fmla="*/ 1091 h 2356"/>
                <a:gd name="T40" fmla="*/ 3372 w 3761"/>
                <a:gd name="T41" fmla="*/ 1187 h 2356"/>
                <a:gd name="T42" fmla="*/ 3223 w 3761"/>
                <a:gd name="T43" fmla="*/ 1289 h 2356"/>
                <a:gd name="T44" fmla="*/ 3043 w 3761"/>
                <a:gd name="T45" fmla="*/ 1391 h 2356"/>
                <a:gd name="T46" fmla="*/ 2834 w 3761"/>
                <a:gd name="T47" fmla="*/ 1493 h 2356"/>
                <a:gd name="T48" fmla="*/ 2607 w 3761"/>
                <a:gd name="T49" fmla="*/ 1589 h 2356"/>
                <a:gd name="T50" fmla="*/ 2075 w 3761"/>
                <a:gd name="T51" fmla="*/ 1786 h 2356"/>
                <a:gd name="T52" fmla="*/ 1459 w 3761"/>
                <a:gd name="T53" fmla="*/ 1972 h 2356"/>
                <a:gd name="T54" fmla="*/ 765 w 3761"/>
                <a:gd name="T55" fmla="*/ 2158 h 2356"/>
                <a:gd name="T56" fmla="*/ 0 w 3761"/>
                <a:gd name="T57" fmla="*/ 2326 h 2356"/>
                <a:gd name="T58" fmla="*/ 401 w 3761"/>
                <a:gd name="T59" fmla="*/ 2272 h 2356"/>
                <a:gd name="T60" fmla="*/ 1142 w 3761"/>
                <a:gd name="T61" fmla="*/ 2092 h 2356"/>
                <a:gd name="T62" fmla="*/ 1812 w 3761"/>
                <a:gd name="T63" fmla="*/ 1900 h 2356"/>
                <a:gd name="T64" fmla="*/ 2392 w 3761"/>
                <a:gd name="T65" fmla="*/ 1702 h 2356"/>
                <a:gd name="T66" fmla="*/ 2649 w 3761"/>
                <a:gd name="T67" fmla="*/ 1607 h 2356"/>
                <a:gd name="T68" fmla="*/ 2882 w 3761"/>
                <a:gd name="T69" fmla="*/ 1505 h 2356"/>
                <a:gd name="T70" fmla="*/ 3091 w 3761"/>
                <a:gd name="T71" fmla="*/ 1403 h 2356"/>
                <a:gd name="T72" fmla="*/ 3277 w 3761"/>
                <a:gd name="T73" fmla="*/ 1301 h 2356"/>
                <a:gd name="T74" fmla="*/ 3432 w 3761"/>
                <a:gd name="T75" fmla="*/ 1193 h 2356"/>
                <a:gd name="T76" fmla="*/ 3558 w 3761"/>
                <a:gd name="T77" fmla="*/ 1091 h 2356"/>
                <a:gd name="T78" fmla="*/ 3653 w 3761"/>
                <a:gd name="T79" fmla="*/ 989 h 2356"/>
                <a:gd name="T80" fmla="*/ 3719 w 3761"/>
                <a:gd name="T81" fmla="*/ 887 h 2356"/>
                <a:gd name="T82" fmla="*/ 3755 w 3761"/>
                <a:gd name="T83" fmla="*/ 785 h 2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07" name="Freeform 11">
              <a:extLst>
                <a:ext uri="{FF2B5EF4-FFF2-40B4-BE49-F238E27FC236}">
                  <a16:creationId xmlns:a16="http://schemas.microsoft.com/office/drawing/2014/main" id="{467A4870-8373-4424-83BF-36D1B77BC6AF}"/>
                </a:ext>
              </a:extLst>
            </p:cNvPr>
            <p:cNvSpPr>
              <a:spLocks/>
            </p:cNvSpPr>
            <p:nvPr/>
          </p:nvSpPr>
          <p:spPr bwMode="hidden">
            <a:xfrm>
              <a:off x="0" y="0"/>
              <a:ext cx="2933" cy="1846"/>
            </a:xfrm>
            <a:custGeom>
              <a:avLst/>
              <a:gdLst>
                <a:gd name="T0" fmla="*/ 2924 w 2924"/>
                <a:gd name="T1" fmla="*/ 647 h 1846"/>
                <a:gd name="T2" fmla="*/ 2876 w 2924"/>
                <a:gd name="T3" fmla="*/ 528 h 1846"/>
                <a:gd name="T4" fmla="*/ 2750 w 2924"/>
                <a:gd name="T5" fmla="*/ 414 h 1846"/>
                <a:gd name="T6" fmla="*/ 2559 w 2924"/>
                <a:gd name="T7" fmla="*/ 318 h 1846"/>
                <a:gd name="T8" fmla="*/ 2302 w 2924"/>
                <a:gd name="T9" fmla="*/ 228 h 1846"/>
                <a:gd name="T10" fmla="*/ 1985 w 2924"/>
                <a:gd name="T11" fmla="*/ 150 h 1846"/>
                <a:gd name="T12" fmla="*/ 1608 w 2924"/>
                <a:gd name="T13" fmla="*/ 78 h 1846"/>
                <a:gd name="T14" fmla="*/ 1178 w 2924"/>
                <a:gd name="T15" fmla="*/ 24 h 1846"/>
                <a:gd name="T16" fmla="*/ 694 w 2924"/>
                <a:gd name="T17" fmla="*/ 0 h 1846"/>
                <a:gd name="T18" fmla="*/ 1190 w 2924"/>
                <a:gd name="T19" fmla="*/ 48 h 1846"/>
                <a:gd name="T20" fmla="*/ 1626 w 2924"/>
                <a:gd name="T21" fmla="*/ 108 h 1846"/>
                <a:gd name="T22" fmla="*/ 2009 w 2924"/>
                <a:gd name="T23" fmla="*/ 180 h 1846"/>
                <a:gd name="T24" fmla="*/ 2326 w 2924"/>
                <a:gd name="T25" fmla="*/ 264 h 1846"/>
                <a:gd name="T26" fmla="*/ 2571 w 2924"/>
                <a:gd name="T27" fmla="*/ 360 h 1846"/>
                <a:gd name="T28" fmla="*/ 2750 w 2924"/>
                <a:gd name="T29" fmla="*/ 468 h 1846"/>
                <a:gd name="T30" fmla="*/ 2846 w 2924"/>
                <a:gd name="T31" fmla="*/ 587 h 1846"/>
                <a:gd name="T32" fmla="*/ 2864 w 2924"/>
                <a:gd name="T33" fmla="*/ 713 h 1846"/>
                <a:gd name="T34" fmla="*/ 2840 w 2924"/>
                <a:gd name="T35" fmla="*/ 785 h 1846"/>
                <a:gd name="T36" fmla="*/ 2792 w 2924"/>
                <a:gd name="T37" fmla="*/ 857 h 1846"/>
                <a:gd name="T38" fmla="*/ 2625 w 2924"/>
                <a:gd name="T39" fmla="*/ 1001 h 1846"/>
                <a:gd name="T40" fmla="*/ 2368 w 2924"/>
                <a:gd name="T41" fmla="*/ 1145 h 1846"/>
                <a:gd name="T42" fmla="*/ 2033 w 2924"/>
                <a:gd name="T43" fmla="*/ 1289 h 1846"/>
                <a:gd name="T44" fmla="*/ 1626 w 2924"/>
                <a:gd name="T45" fmla="*/ 1433 h 1846"/>
                <a:gd name="T46" fmla="*/ 1142 w 2924"/>
                <a:gd name="T47" fmla="*/ 1571 h 1846"/>
                <a:gd name="T48" fmla="*/ 604 w 2924"/>
                <a:gd name="T49" fmla="*/ 1702 h 1846"/>
                <a:gd name="T50" fmla="*/ 0 w 2924"/>
                <a:gd name="T51" fmla="*/ 1828 h 1846"/>
                <a:gd name="T52" fmla="*/ 311 w 2924"/>
                <a:gd name="T53" fmla="*/ 1780 h 1846"/>
                <a:gd name="T54" fmla="*/ 897 w 2924"/>
                <a:gd name="T55" fmla="*/ 1648 h 1846"/>
                <a:gd name="T56" fmla="*/ 1417 w 2924"/>
                <a:gd name="T57" fmla="*/ 1511 h 1846"/>
                <a:gd name="T58" fmla="*/ 1871 w 2924"/>
                <a:gd name="T59" fmla="*/ 1367 h 1846"/>
                <a:gd name="T60" fmla="*/ 2254 w 2924"/>
                <a:gd name="T61" fmla="*/ 1223 h 1846"/>
                <a:gd name="T62" fmla="*/ 2559 w 2924"/>
                <a:gd name="T63" fmla="*/ 1079 h 1846"/>
                <a:gd name="T64" fmla="*/ 2774 w 2924"/>
                <a:gd name="T65" fmla="*/ 929 h 1846"/>
                <a:gd name="T66" fmla="*/ 2876 w 2924"/>
                <a:gd name="T67" fmla="*/ 815 h 1846"/>
                <a:gd name="T68" fmla="*/ 2912 w 2924"/>
                <a:gd name="T69" fmla="*/ 743 h 1846"/>
                <a:gd name="T70" fmla="*/ 2924 w 2924"/>
                <a:gd name="T71" fmla="*/ 707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08" name="Freeform 12">
              <a:extLst>
                <a:ext uri="{FF2B5EF4-FFF2-40B4-BE49-F238E27FC236}">
                  <a16:creationId xmlns:a16="http://schemas.microsoft.com/office/drawing/2014/main" id="{B5154DCB-4F69-4046-9978-0BF0D514DF1B}"/>
                </a:ext>
              </a:extLst>
            </p:cNvPr>
            <p:cNvSpPr>
              <a:spLocks/>
            </p:cNvSpPr>
            <p:nvPr/>
          </p:nvSpPr>
          <p:spPr bwMode="hidden">
            <a:xfrm>
              <a:off x="114" y="2847"/>
              <a:ext cx="1493" cy="204"/>
            </a:xfrm>
            <a:custGeom>
              <a:avLst/>
              <a:gdLst>
                <a:gd name="T0" fmla="*/ 1399 w 1488"/>
                <a:gd name="T1" fmla="*/ 204 h 204"/>
                <a:gd name="T2" fmla="*/ 0 w 1488"/>
                <a:gd name="T3" fmla="*/ 18 h 204"/>
                <a:gd name="T4" fmla="*/ 77 w 1488"/>
                <a:gd name="T5" fmla="*/ 0 h 204"/>
                <a:gd name="T6" fmla="*/ 1488 w 1488"/>
                <a:gd name="T7" fmla="*/ 186 h 204"/>
                <a:gd name="T8" fmla="*/ 1399 w 1488"/>
                <a:gd name="T9" fmla="*/ 204 h 204"/>
                <a:gd name="T10" fmla="*/ 1399 w 1488"/>
                <a:gd name="T11" fmla="*/ 204 h 204"/>
              </a:gdLst>
              <a:ahLst/>
              <a:cxnLst>
                <a:cxn ang="0">
                  <a:pos x="T0" y="T1"/>
                </a:cxn>
                <a:cxn ang="0">
                  <a:pos x="T2" y="T3"/>
                </a:cxn>
                <a:cxn ang="0">
                  <a:pos x="T4" y="T5"/>
                </a:cxn>
                <a:cxn ang="0">
                  <a:pos x="T6" y="T7"/>
                </a:cxn>
                <a:cxn ang="0">
                  <a:pos x="T8" y="T9"/>
                </a:cxn>
                <a:cxn ang="0">
                  <a:pos x="T10" y="T11"/>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09" name="Rectangle 13">
              <a:extLst>
                <a:ext uri="{FF2B5EF4-FFF2-40B4-BE49-F238E27FC236}">
                  <a16:creationId xmlns:a16="http://schemas.microsoft.com/office/drawing/2014/main" id="{728896CC-6F18-46F2-9A56-A7563B8E9730}"/>
                </a:ext>
              </a:extLst>
            </p:cNvPr>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sp>
          <p:nvSpPr>
            <p:cNvPr id="29710" name="Rectangle 14">
              <a:extLst>
                <a:ext uri="{FF2B5EF4-FFF2-40B4-BE49-F238E27FC236}">
                  <a16:creationId xmlns:a16="http://schemas.microsoft.com/office/drawing/2014/main" id="{5628102D-17A1-4A63-8501-3E192A2A9E98}"/>
                </a:ext>
              </a:extLst>
            </p:cNvPr>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grpSp>
          <p:nvGrpSpPr>
            <p:cNvPr id="29711" name="Group 15">
              <a:extLst>
                <a:ext uri="{FF2B5EF4-FFF2-40B4-BE49-F238E27FC236}">
                  <a16:creationId xmlns:a16="http://schemas.microsoft.com/office/drawing/2014/main" id="{0955D142-5966-495D-A2B3-2400D51A5BA8}"/>
                </a:ext>
              </a:extLst>
            </p:cNvPr>
            <p:cNvGrpSpPr>
              <a:grpSpLocks/>
            </p:cNvGrpSpPr>
            <p:nvPr/>
          </p:nvGrpSpPr>
          <p:grpSpPr bwMode="auto">
            <a:xfrm>
              <a:off x="192" y="2284"/>
              <a:ext cx="1254" cy="923"/>
              <a:chOff x="192" y="2284"/>
              <a:chExt cx="1254" cy="923"/>
            </a:xfrm>
          </p:grpSpPr>
          <p:sp>
            <p:nvSpPr>
              <p:cNvPr id="29712" name="Freeform 16">
                <a:extLst>
                  <a:ext uri="{FF2B5EF4-FFF2-40B4-BE49-F238E27FC236}">
                    <a16:creationId xmlns:a16="http://schemas.microsoft.com/office/drawing/2014/main" id="{C3552900-10FB-4E98-B48A-874E9E9B986B}"/>
                  </a:ext>
                </a:extLst>
              </p:cNvPr>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Lst>
                <a:ahLst/>
                <a:cxnLst>
                  <a:cxn ang="0">
                    <a:pos x="T0" y="T1"/>
                  </a:cxn>
                  <a:cxn ang="0">
                    <a:pos x="T2" y="T3"/>
                  </a:cxn>
                  <a:cxn ang="0">
                    <a:pos x="T4" y="T5"/>
                  </a:cxn>
                  <a:cxn ang="0">
                    <a:pos x="T6" y="T7"/>
                  </a:cxn>
                  <a:cxn ang="0">
                    <a:pos x="T8" y="T9"/>
                  </a:cxn>
                  <a:cxn ang="0">
                    <a:pos x="T10" y="T11"/>
                  </a:cxn>
                </a:cxnLst>
                <a:rect l="0" t="0" r="r" b="b"/>
                <a:pathLst>
                  <a:path w="47" h="6">
                    <a:moveTo>
                      <a:pt x="47" y="6"/>
                    </a:moveTo>
                    <a:lnTo>
                      <a:pt x="0" y="0"/>
                    </a:lnTo>
                    <a:lnTo>
                      <a:pt x="0" y="0"/>
                    </a:lnTo>
                    <a:lnTo>
                      <a:pt x="47" y="6"/>
                    </a:lnTo>
                    <a:lnTo>
                      <a:pt x="47" y="6"/>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13" name="Freeform 17">
                <a:extLst>
                  <a:ext uri="{FF2B5EF4-FFF2-40B4-BE49-F238E27FC236}">
                    <a16:creationId xmlns:a16="http://schemas.microsoft.com/office/drawing/2014/main" id="{8C015F2E-9033-41D4-925C-CD0CD56ED55E}"/>
                  </a:ext>
                </a:extLst>
              </p:cNvPr>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73 w 323"/>
                  <a:gd name="T13" fmla="*/ 18 h 162"/>
                  <a:gd name="T14" fmla="*/ 239 w 323"/>
                  <a:gd name="T15" fmla="*/ 54 h 162"/>
                  <a:gd name="T16" fmla="*/ 287 w 323"/>
                  <a:gd name="T17" fmla="*/ 90 h 162"/>
                  <a:gd name="T18" fmla="*/ 317 w 323"/>
                  <a:gd name="T19" fmla="*/ 114 h 162"/>
                  <a:gd name="T20" fmla="*/ 323 w 323"/>
                  <a:gd name="T21" fmla="*/ 126 h 162"/>
                  <a:gd name="T22" fmla="*/ 323 w 323"/>
                  <a:gd name="T23" fmla="*/ 126 h 162"/>
                  <a:gd name="T24" fmla="*/ 221 w 323"/>
                  <a:gd name="T25" fmla="*/ 162 h 162"/>
                  <a:gd name="T26" fmla="*/ 0 w 323"/>
                  <a:gd name="T27" fmla="*/ 24 h 162"/>
                  <a:gd name="T28" fmla="*/ 0 w 323"/>
                  <a:gd name="T29" fmla="*/ 2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14" name="Freeform 18">
                <a:extLst>
                  <a:ext uri="{FF2B5EF4-FFF2-40B4-BE49-F238E27FC236}">
                    <a16:creationId xmlns:a16="http://schemas.microsoft.com/office/drawing/2014/main" id="{23D729B2-1828-4CA4-8873-848A2686C60C}"/>
                  </a:ext>
                </a:extLst>
              </p:cNvPr>
              <p:cNvSpPr>
                <a:spLocks noEditPoints="1"/>
              </p:cNvSpPr>
              <p:nvPr/>
            </p:nvSpPr>
            <p:spPr bwMode="hidden">
              <a:xfrm>
                <a:off x="192" y="2284"/>
                <a:ext cx="1254" cy="923"/>
              </a:xfrm>
              <a:custGeom>
                <a:avLst/>
                <a:gdLst>
                  <a:gd name="T0" fmla="*/ 1166 w 1250"/>
                  <a:gd name="T1" fmla="*/ 641 h 923"/>
                  <a:gd name="T2" fmla="*/ 1166 w 1250"/>
                  <a:gd name="T3" fmla="*/ 473 h 923"/>
                  <a:gd name="T4" fmla="*/ 1136 w 1250"/>
                  <a:gd name="T5" fmla="*/ 384 h 923"/>
                  <a:gd name="T6" fmla="*/ 1112 w 1250"/>
                  <a:gd name="T7" fmla="*/ 288 h 923"/>
                  <a:gd name="T8" fmla="*/ 1053 w 1250"/>
                  <a:gd name="T9" fmla="*/ 174 h 923"/>
                  <a:gd name="T10" fmla="*/ 981 w 1250"/>
                  <a:gd name="T11" fmla="*/ 96 h 923"/>
                  <a:gd name="T12" fmla="*/ 963 w 1250"/>
                  <a:gd name="T13" fmla="*/ 72 h 923"/>
                  <a:gd name="T14" fmla="*/ 891 w 1250"/>
                  <a:gd name="T15" fmla="*/ 18 h 923"/>
                  <a:gd name="T16" fmla="*/ 819 w 1250"/>
                  <a:gd name="T17" fmla="*/ 6 h 923"/>
                  <a:gd name="T18" fmla="*/ 712 w 1250"/>
                  <a:gd name="T19" fmla="*/ 24 h 923"/>
                  <a:gd name="T20" fmla="*/ 664 w 1250"/>
                  <a:gd name="T21" fmla="*/ 42 h 923"/>
                  <a:gd name="T22" fmla="*/ 568 w 1250"/>
                  <a:gd name="T23" fmla="*/ 120 h 923"/>
                  <a:gd name="T24" fmla="*/ 532 w 1250"/>
                  <a:gd name="T25" fmla="*/ 228 h 923"/>
                  <a:gd name="T26" fmla="*/ 509 w 1250"/>
                  <a:gd name="T27" fmla="*/ 348 h 923"/>
                  <a:gd name="T28" fmla="*/ 431 w 1250"/>
                  <a:gd name="T29" fmla="*/ 479 h 923"/>
                  <a:gd name="T30" fmla="*/ 413 w 1250"/>
                  <a:gd name="T31" fmla="*/ 539 h 923"/>
                  <a:gd name="T32" fmla="*/ 353 w 1250"/>
                  <a:gd name="T33" fmla="*/ 599 h 923"/>
                  <a:gd name="T34" fmla="*/ 305 w 1250"/>
                  <a:gd name="T35" fmla="*/ 629 h 923"/>
                  <a:gd name="T36" fmla="*/ 293 w 1250"/>
                  <a:gd name="T37" fmla="*/ 635 h 923"/>
                  <a:gd name="T38" fmla="*/ 257 w 1250"/>
                  <a:gd name="T39" fmla="*/ 677 h 923"/>
                  <a:gd name="T40" fmla="*/ 150 w 1250"/>
                  <a:gd name="T41" fmla="*/ 797 h 923"/>
                  <a:gd name="T42" fmla="*/ 54 w 1250"/>
                  <a:gd name="T43" fmla="*/ 839 h 923"/>
                  <a:gd name="T44" fmla="*/ 156 w 1250"/>
                  <a:gd name="T45" fmla="*/ 905 h 923"/>
                  <a:gd name="T46" fmla="*/ 240 w 1250"/>
                  <a:gd name="T47" fmla="*/ 869 h 923"/>
                  <a:gd name="T48" fmla="*/ 640 w 1250"/>
                  <a:gd name="T49" fmla="*/ 827 h 923"/>
                  <a:gd name="T50" fmla="*/ 700 w 1250"/>
                  <a:gd name="T51" fmla="*/ 725 h 923"/>
                  <a:gd name="T52" fmla="*/ 694 w 1250"/>
                  <a:gd name="T53" fmla="*/ 611 h 923"/>
                  <a:gd name="T54" fmla="*/ 778 w 1250"/>
                  <a:gd name="T55" fmla="*/ 551 h 923"/>
                  <a:gd name="T56" fmla="*/ 879 w 1250"/>
                  <a:gd name="T57" fmla="*/ 449 h 923"/>
                  <a:gd name="T58" fmla="*/ 909 w 1250"/>
                  <a:gd name="T59" fmla="*/ 414 h 923"/>
                  <a:gd name="T60" fmla="*/ 975 w 1250"/>
                  <a:gd name="T61" fmla="*/ 318 h 923"/>
                  <a:gd name="T62" fmla="*/ 1023 w 1250"/>
                  <a:gd name="T63" fmla="*/ 336 h 923"/>
                  <a:gd name="T64" fmla="*/ 1118 w 1250"/>
                  <a:gd name="T65" fmla="*/ 617 h 923"/>
                  <a:gd name="T66" fmla="*/ 1112 w 1250"/>
                  <a:gd name="T67" fmla="*/ 689 h 923"/>
                  <a:gd name="T68" fmla="*/ 1148 w 1250"/>
                  <a:gd name="T69" fmla="*/ 749 h 923"/>
                  <a:gd name="T70" fmla="*/ 1202 w 1250"/>
                  <a:gd name="T71" fmla="*/ 713 h 923"/>
                  <a:gd name="T72" fmla="*/ 1238 w 1250"/>
                  <a:gd name="T73" fmla="*/ 749 h 923"/>
                  <a:gd name="T74" fmla="*/ 1250 w 1250"/>
                  <a:gd name="T75" fmla="*/ 743 h 923"/>
                  <a:gd name="T76" fmla="*/ 694 w 1250"/>
                  <a:gd name="T77" fmla="*/ 264 h 923"/>
                  <a:gd name="T78" fmla="*/ 784 w 1250"/>
                  <a:gd name="T79" fmla="*/ 372 h 923"/>
                  <a:gd name="T80" fmla="*/ 766 w 1250"/>
                  <a:gd name="T81" fmla="*/ 443 h 923"/>
                  <a:gd name="T82" fmla="*/ 706 w 1250"/>
                  <a:gd name="T83" fmla="*/ 515 h 923"/>
                  <a:gd name="T84" fmla="*/ 658 w 1250"/>
                  <a:gd name="T85" fmla="*/ 569 h 923"/>
                  <a:gd name="T86" fmla="*/ 616 w 1250"/>
                  <a:gd name="T87" fmla="*/ 593 h 923"/>
                  <a:gd name="T88" fmla="*/ 574 w 1250"/>
                  <a:gd name="T89" fmla="*/ 617 h 923"/>
                  <a:gd name="T90" fmla="*/ 562 w 1250"/>
                  <a:gd name="T91" fmla="*/ 707 h 923"/>
                  <a:gd name="T92" fmla="*/ 353 w 1250"/>
                  <a:gd name="T93" fmla="*/ 755 h 923"/>
                  <a:gd name="T94" fmla="*/ 389 w 1250"/>
                  <a:gd name="T95" fmla="*/ 641 h 923"/>
                  <a:gd name="T96" fmla="*/ 425 w 1250"/>
                  <a:gd name="T97" fmla="*/ 647 h 923"/>
                  <a:gd name="T98" fmla="*/ 443 w 1250"/>
                  <a:gd name="T99" fmla="*/ 617 h 923"/>
                  <a:gd name="T100" fmla="*/ 568 w 1250"/>
                  <a:gd name="T101" fmla="*/ 515 h 923"/>
                  <a:gd name="T102" fmla="*/ 616 w 1250"/>
                  <a:gd name="T103" fmla="*/ 473 h 923"/>
                  <a:gd name="T104" fmla="*/ 640 w 1250"/>
                  <a:gd name="T105" fmla="*/ 396 h 923"/>
                  <a:gd name="T106" fmla="*/ 640 w 1250"/>
                  <a:gd name="T107" fmla="*/ 378 h 923"/>
                  <a:gd name="T108" fmla="*/ 664 w 1250"/>
                  <a:gd name="T109" fmla="*/ 270 h 923"/>
                  <a:gd name="T110" fmla="*/ 682 w 1250"/>
                  <a:gd name="T111" fmla="*/ 192 h 923"/>
                  <a:gd name="T112" fmla="*/ 694 w 1250"/>
                  <a:gd name="T113" fmla="*/ 264 h 923"/>
                  <a:gd name="T114" fmla="*/ 532 w 1250"/>
                  <a:gd name="T115" fmla="*/ 455 h 923"/>
                  <a:gd name="T116" fmla="*/ 634 w 1250"/>
                  <a:gd name="T117" fmla="*/ 803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15" name="Freeform 19">
                <a:extLst>
                  <a:ext uri="{FF2B5EF4-FFF2-40B4-BE49-F238E27FC236}">
                    <a16:creationId xmlns:a16="http://schemas.microsoft.com/office/drawing/2014/main" id="{62C1082E-C6AF-47F1-BFAA-939DB6763EBB}"/>
                  </a:ext>
                </a:extLst>
              </p:cNvPr>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Lst>
                <a:ahLst/>
                <a:cxnLst>
                  <a:cxn ang="0">
                    <a:pos x="T0" y="T1"/>
                  </a:cxn>
                  <a:cxn ang="0">
                    <a:pos x="T2" y="T3"/>
                  </a:cxn>
                  <a:cxn ang="0">
                    <a:pos x="T4" y="T5"/>
                  </a:cxn>
                  <a:cxn ang="0">
                    <a:pos x="T6" y="T7"/>
                  </a:cxn>
                  <a:cxn ang="0">
                    <a:pos x="T8" y="T9"/>
                  </a:cxn>
                  <a:cxn ang="0">
                    <a:pos x="T10" y="T11"/>
                  </a:cxn>
                  <a:cxn ang="0">
                    <a:pos x="T12" y="T13"/>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16" name="Freeform 20">
                <a:extLst>
                  <a:ext uri="{FF2B5EF4-FFF2-40B4-BE49-F238E27FC236}">
                    <a16:creationId xmlns:a16="http://schemas.microsoft.com/office/drawing/2014/main" id="{7CFF506C-67E4-483C-8F1F-85E53A7BFAF9}"/>
                  </a:ext>
                </a:extLst>
              </p:cNvPr>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17" name="Freeform 21">
                <a:extLst>
                  <a:ext uri="{FF2B5EF4-FFF2-40B4-BE49-F238E27FC236}">
                    <a16:creationId xmlns:a16="http://schemas.microsoft.com/office/drawing/2014/main" id="{6873BF51-9C75-415B-95FE-25170CA39879}"/>
                  </a:ext>
                </a:extLst>
              </p:cNvPr>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18" name="Freeform 22">
                <a:extLst>
                  <a:ext uri="{FF2B5EF4-FFF2-40B4-BE49-F238E27FC236}">
                    <a16:creationId xmlns:a16="http://schemas.microsoft.com/office/drawing/2014/main" id="{9DA55594-1B56-48B6-A32B-F6E66DD6E474}"/>
                  </a:ext>
                </a:extLst>
              </p:cNvPr>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19" name="Freeform 23">
                <a:extLst>
                  <a:ext uri="{FF2B5EF4-FFF2-40B4-BE49-F238E27FC236}">
                    <a16:creationId xmlns:a16="http://schemas.microsoft.com/office/drawing/2014/main" id="{B090F78F-C951-41B0-BDCE-F89B3F90D717}"/>
                  </a:ext>
                </a:extLst>
              </p:cNvPr>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20" name="Freeform 24">
                <a:extLst>
                  <a:ext uri="{FF2B5EF4-FFF2-40B4-BE49-F238E27FC236}">
                    <a16:creationId xmlns:a16="http://schemas.microsoft.com/office/drawing/2014/main" id="{AA3BDF2D-3E6F-4623-9D51-66ED0E346F56}"/>
                  </a:ext>
                </a:extLst>
              </p:cNvPr>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21" name="Freeform 25">
                <a:extLst>
                  <a:ext uri="{FF2B5EF4-FFF2-40B4-BE49-F238E27FC236}">
                    <a16:creationId xmlns:a16="http://schemas.microsoft.com/office/drawing/2014/main" id="{4D950CB8-1251-4675-8169-E43A574E1878}"/>
                  </a:ext>
                </a:extLst>
              </p:cNvPr>
              <p:cNvSpPr>
                <a:spLocks/>
              </p:cNvSpPr>
              <p:nvPr/>
            </p:nvSpPr>
            <p:spPr bwMode="hidden">
              <a:xfrm>
                <a:off x="737" y="2763"/>
                <a:ext cx="73" cy="54"/>
              </a:xfrm>
              <a:custGeom>
                <a:avLst/>
                <a:gdLst>
                  <a:gd name="T0" fmla="*/ 24 w 72"/>
                  <a:gd name="T1" fmla="*/ 36 h 54"/>
                  <a:gd name="T2" fmla="*/ 48 w 72"/>
                  <a:gd name="T3" fmla="*/ 24 h 54"/>
                  <a:gd name="T4" fmla="*/ 60 w 72"/>
                  <a:gd name="T5" fmla="*/ 12 h 54"/>
                  <a:gd name="T6" fmla="*/ 66 w 72"/>
                  <a:gd name="T7" fmla="*/ 6 h 54"/>
                  <a:gd name="T8" fmla="*/ 72 w 72"/>
                  <a:gd name="T9" fmla="*/ 0 h 54"/>
                  <a:gd name="T10" fmla="*/ 42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22" name="Freeform 26">
                <a:extLst>
                  <a:ext uri="{FF2B5EF4-FFF2-40B4-BE49-F238E27FC236}">
                    <a16:creationId xmlns:a16="http://schemas.microsoft.com/office/drawing/2014/main" id="{3DC0F994-8BEA-41AB-BF0C-69CA4DA6C9BD}"/>
                  </a:ext>
                </a:extLst>
              </p:cNvPr>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23" name="Freeform 27">
                <a:extLst>
                  <a:ext uri="{FF2B5EF4-FFF2-40B4-BE49-F238E27FC236}">
                    <a16:creationId xmlns:a16="http://schemas.microsoft.com/office/drawing/2014/main" id="{96322B03-6A55-46E4-B457-E0E1384306CD}"/>
                  </a:ext>
                </a:extLst>
              </p:cNvPr>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24" name="Freeform 28">
                <a:extLst>
                  <a:ext uri="{FF2B5EF4-FFF2-40B4-BE49-F238E27FC236}">
                    <a16:creationId xmlns:a16="http://schemas.microsoft.com/office/drawing/2014/main" id="{00BD5841-A06D-4249-9739-2288A9C4B57F}"/>
                  </a:ext>
                </a:extLst>
              </p:cNvPr>
              <p:cNvSpPr>
                <a:spLocks/>
              </p:cNvSpPr>
              <p:nvPr/>
            </p:nvSpPr>
            <p:spPr bwMode="hidden">
              <a:xfrm>
                <a:off x="437" y="3027"/>
                <a:ext cx="288" cy="84"/>
              </a:xfrm>
              <a:custGeom>
                <a:avLst/>
                <a:gdLst>
                  <a:gd name="T0" fmla="*/ 287 w 287"/>
                  <a:gd name="T1" fmla="*/ 0 h 84"/>
                  <a:gd name="T2" fmla="*/ 0 w 287"/>
                  <a:gd name="T3" fmla="*/ 84 h 84"/>
                  <a:gd name="T4" fmla="*/ 168 w 287"/>
                  <a:gd name="T5" fmla="*/ 36 h 84"/>
                  <a:gd name="T6" fmla="*/ 114 w 287"/>
                  <a:gd name="T7" fmla="*/ 60 h 84"/>
                  <a:gd name="T8" fmla="*/ 276 w 287"/>
                  <a:gd name="T9" fmla="*/ 18 h 84"/>
                  <a:gd name="T10" fmla="*/ 287 w 287"/>
                  <a:gd name="T11" fmla="*/ 0 h 84"/>
                  <a:gd name="T12" fmla="*/ 287 w 287"/>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25" name="Freeform 29">
                <a:extLst>
                  <a:ext uri="{FF2B5EF4-FFF2-40B4-BE49-F238E27FC236}">
                    <a16:creationId xmlns:a16="http://schemas.microsoft.com/office/drawing/2014/main" id="{7ABBF8D1-6F32-4771-83B6-5E3B23CD774A}"/>
                  </a:ext>
                </a:extLst>
              </p:cNvPr>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26" name="Freeform 30">
                <a:extLst>
                  <a:ext uri="{FF2B5EF4-FFF2-40B4-BE49-F238E27FC236}">
                    <a16:creationId xmlns:a16="http://schemas.microsoft.com/office/drawing/2014/main" id="{EE30F4E3-1C26-4435-89A2-42567593A305}"/>
                  </a:ext>
                </a:extLst>
              </p:cNvPr>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27" name="Freeform 31">
                <a:extLst>
                  <a:ext uri="{FF2B5EF4-FFF2-40B4-BE49-F238E27FC236}">
                    <a16:creationId xmlns:a16="http://schemas.microsoft.com/office/drawing/2014/main" id="{4CB857BC-F255-42F6-8FEB-DDEC21B3097D}"/>
                  </a:ext>
                </a:extLst>
              </p:cNvPr>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28" name="Freeform 32">
                <a:extLst>
                  <a:ext uri="{FF2B5EF4-FFF2-40B4-BE49-F238E27FC236}">
                    <a16:creationId xmlns:a16="http://schemas.microsoft.com/office/drawing/2014/main" id="{C4211CB6-723D-46F9-8A7B-B1409061AE38}"/>
                  </a:ext>
                </a:extLst>
              </p:cNvPr>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29" name="Freeform 33">
                <a:extLst>
                  <a:ext uri="{FF2B5EF4-FFF2-40B4-BE49-F238E27FC236}">
                    <a16:creationId xmlns:a16="http://schemas.microsoft.com/office/drawing/2014/main" id="{C07010F1-C313-48A4-BA1C-C0C5A0CC4B7F}"/>
                  </a:ext>
                </a:extLst>
              </p:cNvPr>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Lst>
                <a:ahLst/>
                <a:cxnLst>
                  <a:cxn ang="0">
                    <a:pos x="T0" y="T1"/>
                  </a:cxn>
                  <a:cxn ang="0">
                    <a:pos x="T2" y="T3"/>
                  </a:cxn>
                  <a:cxn ang="0">
                    <a:pos x="T4" y="T5"/>
                  </a:cxn>
                  <a:cxn ang="0">
                    <a:pos x="T6" y="T7"/>
                  </a:cxn>
                  <a:cxn ang="0">
                    <a:pos x="T8" y="T9"/>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30" name="Freeform 34">
                <a:extLst>
                  <a:ext uri="{FF2B5EF4-FFF2-40B4-BE49-F238E27FC236}">
                    <a16:creationId xmlns:a16="http://schemas.microsoft.com/office/drawing/2014/main" id="{54FF234C-B8D5-41F7-862B-23ED370107D4}"/>
                  </a:ext>
                </a:extLst>
              </p:cNvPr>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31" name="Freeform 35">
                <a:extLst>
                  <a:ext uri="{FF2B5EF4-FFF2-40B4-BE49-F238E27FC236}">
                    <a16:creationId xmlns:a16="http://schemas.microsoft.com/office/drawing/2014/main" id="{214BC6DA-C84A-4CBF-8A3E-7AB8ED062CBE}"/>
                  </a:ext>
                </a:extLst>
              </p:cNvPr>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9732" name="Freeform 36">
                <a:extLst>
                  <a:ext uri="{FF2B5EF4-FFF2-40B4-BE49-F238E27FC236}">
                    <a16:creationId xmlns:a16="http://schemas.microsoft.com/office/drawing/2014/main" id="{776E5227-7D6D-4FE0-ABA6-22750B9CFB36}"/>
                  </a:ext>
                </a:extLst>
              </p:cNvPr>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33" name="Freeform 37">
                <a:extLst>
                  <a:ext uri="{FF2B5EF4-FFF2-40B4-BE49-F238E27FC236}">
                    <a16:creationId xmlns:a16="http://schemas.microsoft.com/office/drawing/2014/main" id="{D03A0C93-93DD-42AC-95B0-EE6694BD8ADC}"/>
                  </a:ext>
                </a:extLst>
              </p:cNvPr>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Lst>
                <a:ahLst/>
                <a:cxnLst>
                  <a:cxn ang="0">
                    <a:pos x="T0" y="T1"/>
                  </a:cxn>
                  <a:cxn ang="0">
                    <a:pos x="T2" y="T3"/>
                  </a:cxn>
                  <a:cxn ang="0">
                    <a:pos x="T4" y="T5"/>
                  </a:cxn>
                  <a:cxn ang="0">
                    <a:pos x="T6" y="T7"/>
                  </a:cxn>
                  <a:cxn ang="0">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34" name="Freeform 38">
                <a:extLst>
                  <a:ext uri="{FF2B5EF4-FFF2-40B4-BE49-F238E27FC236}">
                    <a16:creationId xmlns:a16="http://schemas.microsoft.com/office/drawing/2014/main" id="{5231E757-16E9-4C22-BE8C-BED5DDF52C90}"/>
                  </a:ext>
                </a:extLst>
              </p:cNvPr>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Lst>
                <a:ahLst/>
                <a:cxnLst>
                  <a:cxn ang="0">
                    <a:pos x="T0" y="T1"/>
                  </a:cxn>
                  <a:cxn ang="0">
                    <a:pos x="T2" y="T3"/>
                  </a:cxn>
                  <a:cxn ang="0">
                    <a:pos x="T4" y="T5"/>
                  </a:cxn>
                  <a:cxn ang="0">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35" name="Freeform 39">
                <a:extLst>
                  <a:ext uri="{FF2B5EF4-FFF2-40B4-BE49-F238E27FC236}">
                    <a16:creationId xmlns:a16="http://schemas.microsoft.com/office/drawing/2014/main" id="{1EA958D0-EE42-466B-BF83-42C1B0153D97}"/>
                  </a:ext>
                </a:extLst>
              </p:cNvPr>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Lst>
                <a:ahLst/>
                <a:cxnLst>
                  <a:cxn ang="0">
                    <a:pos x="T0" y="T1"/>
                  </a:cxn>
                  <a:cxn ang="0">
                    <a:pos x="T2" y="T3"/>
                  </a:cxn>
                  <a:cxn ang="0">
                    <a:pos x="T4" y="T5"/>
                  </a:cxn>
                  <a:cxn ang="0">
                    <a:pos x="T6" y="T7"/>
                  </a:cxn>
                  <a:cxn ang="0">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36" name="Freeform 40">
                <a:extLst>
                  <a:ext uri="{FF2B5EF4-FFF2-40B4-BE49-F238E27FC236}">
                    <a16:creationId xmlns:a16="http://schemas.microsoft.com/office/drawing/2014/main" id="{6F3BB9FC-759A-45DD-ACE2-A471E634D597}"/>
                  </a:ext>
                </a:extLst>
              </p:cNvPr>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Lst>
                <a:ahLst/>
                <a:cxnLst>
                  <a:cxn ang="0">
                    <a:pos x="T0" y="T1"/>
                  </a:cxn>
                  <a:cxn ang="0">
                    <a:pos x="T2" y="T3"/>
                  </a:cxn>
                  <a:cxn ang="0">
                    <a:pos x="T4" y="T5"/>
                  </a:cxn>
                  <a:cxn ang="0">
                    <a:pos x="T6" y="T7"/>
                  </a:cxn>
                  <a:cxn ang="0">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sp>
        <p:nvSpPr>
          <p:cNvPr id="29737" name="Rectangle 41">
            <a:extLst>
              <a:ext uri="{FF2B5EF4-FFF2-40B4-BE49-F238E27FC236}">
                <a16:creationId xmlns:a16="http://schemas.microsoft.com/office/drawing/2014/main" id="{944F4110-744C-4083-AE04-A0421E631E80}"/>
              </a:ext>
            </a:extLst>
          </p:cNvPr>
          <p:cNvSpPr>
            <a:spLocks noGrp="1" noChangeArrowheads="1"/>
          </p:cNvSpPr>
          <p:nvPr>
            <p:ph type="title"/>
          </p:nvPr>
        </p:nvSpPr>
        <p:spPr bwMode="auto">
          <a:xfrm>
            <a:off x="457200" y="158750"/>
            <a:ext cx="8229600" cy="125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sl-SI" altLang="sl-SI"/>
              <a:t>Kliknite, če želite urediti slog naslova matrice</a:t>
            </a:r>
          </a:p>
        </p:txBody>
      </p:sp>
      <p:sp>
        <p:nvSpPr>
          <p:cNvPr id="29738" name="Rectangle 42">
            <a:extLst>
              <a:ext uri="{FF2B5EF4-FFF2-40B4-BE49-F238E27FC236}">
                <a16:creationId xmlns:a16="http://schemas.microsoft.com/office/drawing/2014/main" id="{7A740651-42BD-4D32-9557-0910D330ABBE}"/>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29739" name="Rectangle 43">
            <a:extLst>
              <a:ext uri="{FF2B5EF4-FFF2-40B4-BE49-F238E27FC236}">
                <a16:creationId xmlns:a16="http://schemas.microsoft.com/office/drawing/2014/main" id="{7CB3BE46-1773-4082-A42F-EFF607605B54}"/>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sl-SI" altLang="sl-SI"/>
          </a:p>
        </p:txBody>
      </p:sp>
      <p:sp>
        <p:nvSpPr>
          <p:cNvPr id="29740" name="Rectangle 44">
            <a:extLst>
              <a:ext uri="{FF2B5EF4-FFF2-40B4-BE49-F238E27FC236}">
                <a16:creationId xmlns:a16="http://schemas.microsoft.com/office/drawing/2014/main" id="{D105120D-506E-4A07-8715-03516F522EB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sl-SI" altLang="sl-SI"/>
          </a:p>
        </p:txBody>
      </p:sp>
      <p:sp>
        <p:nvSpPr>
          <p:cNvPr id="29741" name="Rectangle 45">
            <a:extLst>
              <a:ext uri="{FF2B5EF4-FFF2-40B4-BE49-F238E27FC236}">
                <a16:creationId xmlns:a16="http://schemas.microsoft.com/office/drawing/2014/main" id="{8D544977-F34F-49D6-9CAA-6B56C838DDE5}"/>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EADB1D72-D11B-4DF9-B45A-F7F67CCBEB62}"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9737"/>
                                        </p:tgtEl>
                                        <p:attrNameLst>
                                          <p:attrName>style.visibility</p:attrName>
                                        </p:attrNameLst>
                                      </p:cBhvr>
                                      <p:to>
                                        <p:strVal val="visible"/>
                                      </p:to>
                                    </p:set>
                                    <p:animEffect transition="in" filter="fade">
                                      <p:cBhvr>
                                        <p:cTn id="7" dur="1000"/>
                                        <p:tgtEl>
                                          <p:spTgt spid="29737"/>
                                        </p:tgtEl>
                                      </p:cBhvr>
                                    </p:animEffect>
                                    <p:anim calcmode="lin" valueType="num">
                                      <p:cBhvr>
                                        <p:cTn id="8" dur="1000" fill="hold"/>
                                        <p:tgtEl>
                                          <p:spTgt spid="29737"/>
                                        </p:tgtEl>
                                        <p:attrNameLst>
                                          <p:attrName>ppt_x</p:attrName>
                                        </p:attrNameLst>
                                      </p:cBhvr>
                                      <p:tavLst>
                                        <p:tav tm="0">
                                          <p:val>
                                            <p:strVal val="#ppt_x"/>
                                          </p:val>
                                        </p:tav>
                                        <p:tav tm="100000">
                                          <p:val>
                                            <p:strVal val="#ppt_x"/>
                                          </p:val>
                                        </p:tav>
                                      </p:tavLst>
                                    </p:anim>
                                    <p:anim calcmode="lin" valueType="num">
                                      <p:cBhvr>
                                        <p:cTn id="9" dur="898" decel="100000" fill="hold"/>
                                        <p:tgtEl>
                                          <p:spTgt spid="29737"/>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9737"/>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9738">
                                            <p:txEl>
                                              <p:pRg st="0" end="0"/>
                                            </p:txEl>
                                          </p:spTgt>
                                        </p:tgtEl>
                                        <p:attrNameLst>
                                          <p:attrName>style.visibility</p:attrName>
                                        </p:attrNameLst>
                                      </p:cBhvr>
                                      <p:to>
                                        <p:strVal val="visible"/>
                                      </p:to>
                                    </p:set>
                                    <p:animEffect transition="in" filter="fade">
                                      <p:cBhvr>
                                        <p:cTn id="15" dur="1000"/>
                                        <p:tgtEl>
                                          <p:spTgt spid="29738">
                                            <p:txEl>
                                              <p:pRg st="0" end="0"/>
                                            </p:txEl>
                                          </p:spTgt>
                                        </p:tgtEl>
                                      </p:cBhvr>
                                    </p:animEffect>
                                    <p:anim calcmode="lin" valueType="num">
                                      <p:cBhvr>
                                        <p:cTn id="16" dur="1000" fill="hold"/>
                                        <p:tgtEl>
                                          <p:spTgt spid="29738">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9738">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9738">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29738">
                                            <p:txEl>
                                              <p:pRg st="1" end="1"/>
                                            </p:txEl>
                                          </p:spTgt>
                                        </p:tgtEl>
                                        <p:attrNameLst>
                                          <p:attrName>style.visibility</p:attrName>
                                        </p:attrNameLst>
                                      </p:cBhvr>
                                      <p:to>
                                        <p:strVal val="visible"/>
                                      </p:to>
                                    </p:set>
                                    <p:animEffect transition="in" filter="fade">
                                      <p:cBhvr>
                                        <p:cTn id="21" dur="1000"/>
                                        <p:tgtEl>
                                          <p:spTgt spid="29738">
                                            <p:txEl>
                                              <p:pRg st="1" end="1"/>
                                            </p:txEl>
                                          </p:spTgt>
                                        </p:tgtEl>
                                      </p:cBhvr>
                                    </p:animEffect>
                                    <p:anim calcmode="lin" valueType="num">
                                      <p:cBhvr>
                                        <p:cTn id="22" dur="1000" fill="hold"/>
                                        <p:tgtEl>
                                          <p:spTgt spid="29738">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29738">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29738">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29738">
                                            <p:txEl>
                                              <p:pRg st="2" end="2"/>
                                            </p:txEl>
                                          </p:spTgt>
                                        </p:tgtEl>
                                        <p:attrNameLst>
                                          <p:attrName>style.visibility</p:attrName>
                                        </p:attrNameLst>
                                      </p:cBhvr>
                                      <p:to>
                                        <p:strVal val="visible"/>
                                      </p:to>
                                    </p:set>
                                    <p:animEffect transition="in" filter="fade">
                                      <p:cBhvr>
                                        <p:cTn id="27" dur="1000"/>
                                        <p:tgtEl>
                                          <p:spTgt spid="29738">
                                            <p:txEl>
                                              <p:pRg st="2" end="2"/>
                                            </p:txEl>
                                          </p:spTgt>
                                        </p:tgtEl>
                                      </p:cBhvr>
                                    </p:animEffect>
                                    <p:anim calcmode="lin" valueType="num">
                                      <p:cBhvr>
                                        <p:cTn id="28" dur="1000" fill="hold"/>
                                        <p:tgtEl>
                                          <p:spTgt spid="29738">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29738">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29738">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29738">
                                            <p:txEl>
                                              <p:pRg st="3" end="3"/>
                                            </p:txEl>
                                          </p:spTgt>
                                        </p:tgtEl>
                                        <p:attrNameLst>
                                          <p:attrName>style.visibility</p:attrName>
                                        </p:attrNameLst>
                                      </p:cBhvr>
                                      <p:to>
                                        <p:strVal val="visible"/>
                                      </p:to>
                                    </p:set>
                                    <p:animEffect transition="in" filter="fade">
                                      <p:cBhvr>
                                        <p:cTn id="33" dur="1000"/>
                                        <p:tgtEl>
                                          <p:spTgt spid="29738">
                                            <p:txEl>
                                              <p:pRg st="3" end="3"/>
                                            </p:txEl>
                                          </p:spTgt>
                                        </p:tgtEl>
                                      </p:cBhvr>
                                    </p:animEffect>
                                    <p:anim calcmode="lin" valueType="num">
                                      <p:cBhvr>
                                        <p:cTn id="34" dur="1000" fill="hold"/>
                                        <p:tgtEl>
                                          <p:spTgt spid="29738">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29738">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29738">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29738">
                                            <p:txEl>
                                              <p:pRg st="4" end="4"/>
                                            </p:txEl>
                                          </p:spTgt>
                                        </p:tgtEl>
                                        <p:attrNameLst>
                                          <p:attrName>style.visibility</p:attrName>
                                        </p:attrNameLst>
                                      </p:cBhvr>
                                      <p:to>
                                        <p:strVal val="visible"/>
                                      </p:to>
                                    </p:set>
                                    <p:animEffect transition="in" filter="fade">
                                      <p:cBhvr>
                                        <p:cTn id="39" dur="1000"/>
                                        <p:tgtEl>
                                          <p:spTgt spid="29738">
                                            <p:txEl>
                                              <p:pRg st="4" end="4"/>
                                            </p:txEl>
                                          </p:spTgt>
                                        </p:tgtEl>
                                      </p:cBhvr>
                                    </p:animEffect>
                                    <p:anim calcmode="lin" valueType="num">
                                      <p:cBhvr>
                                        <p:cTn id="40" dur="1000" fill="hold"/>
                                        <p:tgtEl>
                                          <p:spTgt spid="29738">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29738">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29738">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37" grpId="0"/>
      <p:bldP spid="29738" grpId="0" build="p">
        <p:tmplLst>
          <p:tmpl lvl="1">
            <p:tnLst>
              <p:par>
                <p:cTn presetID="37" presetClass="entr" presetSubtype="0" fill="hold" nodeType="clickEffect">
                  <p:stCondLst>
                    <p:cond delay="0"/>
                  </p:stCondLst>
                  <p:childTnLst>
                    <p:set>
                      <p:cBhvr>
                        <p:cTn dur="1" fill="hold">
                          <p:stCondLst>
                            <p:cond delay="0"/>
                          </p:stCondLst>
                        </p:cTn>
                        <p:tgtEl>
                          <p:spTgt spid="29738"/>
                        </p:tgtEl>
                        <p:attrNameLst>
                          <p:attrName>style.visibility</p:attrName>
                        </p:attrNameLst>
                      </p:cBhvr>
                      <p:to>
                        <p:strVal val="visible"/>
                      </p:to>
                    </p:set>
                    <p:animEffect transition="in" filter="fade">
                      <p:cBhvr>
                        <p:cTn dur="1000"/>
                        <p:tgtEl>
                          <p:spTgt spid="29738"/>
                        </p:tgtEl>
                      </p:cBhvr>
                    </p:animEffect>
                    <p:anim calcmode="lin" valueType="num">
                      <p:cBhvr>
                        <p:cTn dur="1000" fill="hold"/>
                        <p:tgtEl>
                          <p:spTgt spid="29738"/>
                        </p:tgtEl>
                        <p:attrNameLst>
                          <p:attrName>ppt_x</p:attrName>
                        </p:attrNameLst>
                      </p:cBhvr>
                      <p:tavLst>
                        <p:tav tm="0">
                          <p:val>
                            <p:strVal val="#ppt_x"/>
                          </p:val>
                        </p:tav>
                        <p:tav tm="100000">
                          <p:val>
                            <p:strVal val="#ppt_x"/>
                          </p:val>
                        </p:tav>
                      </p:tavLst>
                    </p:anim>
                    <p:anim calcmode="lin" valueType="num">
                      <p:cBhvr>
                        <p:cTn dur="898" decel="100000" fill="hold"/>
                        <p:tgtEl>
                          <p:spTgt spid="29738"/>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29738"/>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29738"/>
                        </p:tgtEl>
                        <p:attrNameLst>
                          <p:attrName>style.visibility</p:attrName>
                        </p:attrNameLst>
                      </p:cBhvr>
                      <p:to>
                        <p:strVal val="visible"/>
                      </p:to>
                    </p:set>
                    <p:animEffect transition="in" filter="fade">
                      <p:cBhvr>
                        <p:cTn dur="1000"/>
                        <p:tgtEl>
                          <p:spTgt spid="29738"/>
                        </p:tgtEl>
                      </p:cBhvr>
                    </p:animEffect>
                    <p:anim calcmode="lin" valueType="num">
                      <p:cBhvr>
                        <p:cTn dur="1000" fill="hold"/>
                        <p:tgtEl>
                          <p:spTgt spid="29738"/>
                        </p:tgtEl>
                        <p:attrNameLst>
                          <p:attrName>ppt_x</p:attrName>
                        </p:attrNameLst>
                      </p:cBhvr>
                      <p:tavLst>
                        <p:tav tm="0">
                          <p:val>
                            <p:strVal val="#ppt_x"/>
                          </p:val>
                        </p:tav>
                        <p:tav tm="100000">
                          <p:val>
                            <p:strVal val="#ppt_x"/>
                          </p:val>
                        </p:tav>
                      </p:tavLst>
                    </p:anim>
                    <p:anim calcmode="lin" valueType="num">
                      <p:cBhvr>
                        <p:cTn dur="898" decel="100000" fill="hold"/>
                        <p:tgtEl>
                          <p:spTgt spid="29738"/>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29738"/>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29738"/>
                        </p:tgtEl>
                        <p:attrNameLst>
                          <p:attrName>style.visibility</p:attrName>
                        </p:attrNameLst>
                      </p:cBhvr>
                      <p:to>
                        <p:strVal val="visible"/>
                      </p:to>
                    </p:set>
                    <p:animEffect transition="in" filter="fade">
                      <p:cBhvr>
                        <p:cTn dur="1000"/>
                        <p:tgtEl>
                          <p:spTgt spid="29738"/>
                        </p:tgtEl>
                      </p:cBhvr>
                    </p:animEffect>
                    <p:anim calcmode="lin" valueType="num">
                      <p:cBhvr>
                        <p:cTn dur="1000" fill="hold"/>
                        <p:tgtEl>
                          <p:spTgt spid="29738"/>
                        </p:tgtEl>
                        <p:attrNameLst>
                          <p:attrName>ppt_x</p:attrName>
                        </p:attrNameLst>
                      </p:cBhvr>
                      <p:tavLst>
                        <p:tav tm="0">
                          <p:val>
                            <p:strVal val="#ppt_x"/>
                          </p:val>
                        </p:tav>
                        <p:tav tm="100000">
                          <p:val>
                            <p:strVal val="#ppt_x"/>
                          </p:val>
                        </p:tav>
                      </p:tavLst>
                    </p:anim>
                    <p:anim calcmode="lin" valueType="num">
                      <p:cBhvr>
                        <p:cTn dur="898" decel="100000" fill="hold"/>
                        <p:tgtEl>
                          <p:spTgt spid="29738"/>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29738"/>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29738"/>
                        </p:tgtEl>
                        <p:attrNameLst>
                          <p:attrName>style.visibility</p:attrName>
                        </p:attrNameLst>
                      </p:cBhvr>
                      <p:to>
                        <p:strVal val="visible"/>
                      </p:to>
                    </p:set>
                    <p:animEffect transition="in" filter="fade">
                      <p:cBhvr>
                        <p:cTn dur="1000"/>
                        <p:tgtEl>
                          <p:spTgt spid="29738"/>
                        </p:tgtEl>
                      </p:cBhvr>
                    </p:animEffect>
                    <p:anim calcmode="lin" valueType="num">
                      <p:cBhvr>
                        <p:cTn dur="1000" fill="hold"/>
                        <p:tgtEl>
                          <p:spTgt spid="29738"/>
                        </p:tgtEl>
                        <p:attrNameLst>
                          <p:attrName>ppt_x</p:attrName>
                        </p:attrNameLst>
                      </p:cBhvr>
                      <p:tavLst>
                        <p:tav tm="0">
                          <p:val>
                            <p:strVal val="#ppt_x"/>
                          </p:val>
                        </p:tav>
                        <p:tav tm="100000">
                          <p:val>
                            <p:strVal val="#ppt_x"/>
                          </p:val>
                        </p:tav>
                      </p:tavLst>
                    </p:anim>
                    <p:anim calcmode="lin" valueType="num">
                      <p:cBhvr>
                        <p:cTn dur="898" decel="100000" fill="hold"/>
                        <p:tgtEl>
                          <p:spTgt spid="29738"/>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29738"/>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29738"/>
                        </p:tgtEl>
                        <p:attrNameLst>
                          <p:attrName>style.visibility</p:attrName>
                        </p:attrNameLst>
                      </p:cBhvr>
                      <p:to>
                        <p:strVal val="visible"/>
                      </p:to>
                    </p:set>
                    <p:animEffect transition="in" filter="fade">
                      <p:cBhvr>
                        <p:cTn dur="1000"/>
                        <p:tgtEl>
                          <p:spTgt spid="29738"/>
                        </p:tgtEl>
                      </p:cBhvr>
                    </p:animEffect>
                    <p:anim calcmode="lin" valueType="num">
                      <p:cBhvr>
                        <p:cTn dur="1000" fill="hold"/>
                        <p:tgtEl>
                          <p:spTgt spid="29738"/>
                        </p:tgtEl>
                        <p:attrNameLst>
                          <p:attrName>ppt_x</p:attrName>
                        </p:attrNameLst>
                      </p:cBhvr>
                      <p:tavLst>
                        <p:tav tm="0">
                          <p:val>
                            <p:strVal val="#ppt_x"/>
                          </p:val>
                        </p:tav>
                        <p:tav tm="100000">
                          <p:val>
                            <p:strVal val="#ppt_x"/>
                          </p:val>
                        </p:tav>
                      </p:tavLst>
                    </p:anim>
                    <p:anim calcmode="lin" valueType="num">
                      <p:cBhvr>
                        <p:cTn dur="898" decel="100000" fill="hold"/>
                        <p:tgtEl>
                          <p:spTgt spid="29738"/>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29738"/>
                        </p:tgtEl>
                        <p:attrNameLst>
                          <p:attrName>ppt_y</p:attrName>
                        </p:attrNameLst>
                      </p:cBhvr>
                      <p:tavLst>
                        <p:tav tm="0">
                          <p:val>
                            <p:strVal val="#ppt_y-.03"/>
                          </p:val>
                        </p:tav>
                        <p:tav tm="100000">
                          <p:val>
                            <p:strVal val="#ppt_y"/>
                          </p:val>
                        </p:tav>
                      </p:tavLst>
                    </p:anim>
                  </p:childTnLst>
                </p:cTn>
              </p:par>
            </p:tnLst>
          </p:tmpl>
        </p:tmplLst>
      </p:bldP>
    </p:bldLst>
  </p:timing>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Blip>
          <a:blip r:embed="rId13"/>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Blip>
          <a:blip r:embed="rId13"/>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Blip>
          <a:blip r:embed="rId13"/>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C0A10B7-ED8F-4048-8463-873241CE2E3B}"/>
              </a:ext>
            </a:extLst>
          </p:cNvPr>
          <p:cNvSpPr>
            <a:spLocks noGrp="1" noChangeArrowheads="1"/>
          </p:cNvSpPr>
          <p:nvPr>
            <p:ph type="ctrTitle"/>
          </p:nvPr>
        </p:nvSpPr>
        <p:spPr/>
        <p:txBody>
          <a:bodyPr/>
          <a:lstStyle/>
          <a:p>
            <a:r>
              <a:rPr lang="sl-SI" altLang="sl-SI">
                <a:solidFill>
                  <a:schemeClr val="bg2"/>
                </a:solidFill>
              </a:rPr>
              <a:t>CRISTIANO RONALDO</a:t>
            </a:r>
          </a:p>
        </p:txBody>
      </p:sp>
      <p:sp>
        <p:nvSpPr>
          <p:cNvPr id="2051" name="Rectangle 3">
            <a:extLst>
              <a:ext uri="{FF2B5EF4-FFF2-40B4-BE49-F238E27FC236}">
                <a16:creationId xmlns:a16="http://schemas.microsoft.com/office/drawing/2014/main" id="{F4C19DDF-155F-4CEB-9F3D-B79A02511B12}"/>
              </a:ext>
            </a:extLst>
          </p:cNvPr>
          <p:cNvSpPr>
            <a:spLocks noGrp="1" noChangeArrowheads="1"/>
          </p:cNvSpPr>
          <p:nvPr>
            <p:ph type="subTitle" idx="1"/>
          </p:nvPr>
        </p:nvSpPr>
        <p:spPr/>
        <p:txBody>
          <a:bodyPr/>
          <a:lstStyle/>
          <a:p>
            <a:r>
              <a:rPr lang="sl-SI" altLang="sl-SI">
                <a:solidFill>
                  <a:schemeClr val="bg2"/>
                </a:solidFill>
              </a:rPr>
              <a:t>PLAYER OF THE TEAM MANCHESTER UNITED</a:t>
            </a: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4A15B0B-BEC7-44E3-A070-74ACD88E98B6}"/>
              </a:ext>
            </a:extLst>
          </p:cNvPr>
          <p:cNvSpPr>
            <a:spLocks noGrp="1" noChangeArrowheads="1"/>
          </p:cNvSpPr>
          <p:nvPr>
            <p:ph type="title"/>
          </p:nvPr>
        </p:nvSpPr>
        <p:spPr/>
        <p:txBody>
          <a:bodyPr/>
          <a:lstStyle/>
          <a:p>
            <a:r>
              <a:rPr lang="sl-SI" altLang="sl-SI">
                <a:solidFill>
                  <a:schemeClr val="accent2"/>
                </a:solidFill>
              </a:rPr>
              <a:t>PERSONAL INFORMATIONS</a:t>
            </a:r>
          </a:p>
        </p:txBody>
      </p:sp>
      <p:sp>
        <p:nvSpPr>
          <p:cNvPr id="3075" name="Rectangle 3">
            <a:extLst>
              <a:ext uri="{FF2B5EF4-FFF2-40B4-BE49-F238E27FC236}">
                <a16:creationId xmlns:a16="http://schemas.microsoft.com/office/drawing/2014/main" id="{2DFB432E-1A3E-42EE-932C-DCEDBC777863}"/>
              </a:ext>
            </a:extLst>
          </p:cNvPr>
          <p:cNvSpPr>
            <a:spLocks noGrp="1" noChangeArrowheads="1"/>
          </p:cNvSpPr>
          <p:nvPr>
            <p:ph type="body" sz="half" idx="1"/>
          </p:nvPr>
        </p:nvSpPr>
        <p:spPr/>
        <p:txBody>
          <a:bodyPr/>
          <a:lstStyle/>
          <a:p>
            <a:pPr>
              <a:lnSpc>
                <a:spcPct val="90000"/>
              </a:lnSpc>
            </a:pPr>
            <a:r>
              <a:rPr lang="sl-SI" altLang="sl-SI" sz="2000">
                <a:solidFill>
                  <a:schemeClr val="folHlink"/>
                </a:solidFill>
                <a:effectLst/>
              </a:rPr>
              <a:t>Full name: Cristiano Ronaldo</a:t>
            </a:r>
            <a:br>
              <a:rPr lang="sl-SI" altLang="sl-SI" sz="2000">
                <a:solidFill>
                  <a:schemeClr val="folHlink"/>
                </a:solidFill>
                <a:effectLst/>
              </a:rPr>
            </a:br>
            <a:r>
              <a:rPr lang="sl-SI" altLang="sl-SI" sz="2000">
                <a:solidFill>
                  <a:schemeClr val="folHlink"/>
                </a:solidFill>
                <a:effectLst/>
              </a:rPr>
              <a:t>dos Santos Aveiro</a:t>
            </a:r>
          </a:p>
          <a:p>
            <a:pPr>
              <a:lnSpc>
                <a:spcPct val="90000"/>
              </a:lnSpc>
            </a:pPr>
            <a:r>
              <a:rPr lang="sl-SI" altLang="sl-SI" sz="2000">
                <a:solidFill>
                  <a:schemeClr val="folHlink"/>
                </a:solidFill>
                <a:effectLst/>
              </a:rPr>
              <a:t>Date of birth:February 5, 1985</a:t>
            </a:r>
          </a:p>
          <a:p>
            <a:pPr>
              <a:lnSpc>
                <a:spcPct val="90000"/>
              </a:lnSpc>
            </a:pPr>
            <a:r>
              <a:rPr lang="sl-SI" altLang="sl-SI" sz="2000">
                <a:solidFill>
                  <a:schemeClr val="folHlink"/>
                </a:solidFill>
                <a:effectLst/>
              </a:rPr>
              <a:t>Place of birth: Funchal, Madeira, Portugal</a:t>
            </a:r>
          </a:p>
          <a:p>
            <a:pPr>
              <a:lnSpc>
                <a:spcPct val="90000"/>
              </a:lnSpc>
            </a:pPr>
            <a:r>
              <a:rPr lang="sl-SI" altLang="sl-SI" sz="2000">
                <a:solidFill>
                  <a:schemeClr val="folHlink"/>
                </a:solidFill>
                <a:effectLst/>
              </a:rPr>
              <a:t>Height: 1.84 m (6ft 1in)</a:t>
            </a:r>
          </a:p>
          <a:p>
            <a:pPr>
              <a:lnSpc>
                <a:spcPct val="90000"/>
              </a:lnSpc>
            </a:pPr>
            <a:r>
              <a:rPr lang="sl-SI" altLang="sl-SI" sz="2000">
                <a:solidFill>
                  <a:schemeClr val="folHlink"/>
                </a:solidFill>
                <a:effectLst/>
              </a:rPr>
              <a:t>Nickname: Ronnie, CR, Rocket Ronaldo, CR7, C. Ronaldo</a:t>
            </a:r>
          </a:p>
          <a:p>
            <a:pPr>
              <a:lnSpc>
                <a:spcPct val="90000"/>
              </a:lnSpc>
            </a:pPr>
            <a:r>
              <a:rPr lang="sl-SI" altLang="sl-SI" sz="2000">
                <a:solidFill>
                  <a:schemeClr val="folHlink"/>
                </a:solidFill>
                <a:effectLst/>
              </a:rPr>
              <a:t>Position: Right/Left Winger &amp; Forward</a:t>
            </a:r>
          </a:p>
          <a:p>
            <a:pPr>
              <a:lnSpc>
                <a:spcPct val="90000"/>
              </a:lnSpc>
            </a:pPr>
            <a:endParaRPr lang="sl-SI" altLang="sl-SI" sz="2000">
              <a:solidFill>
                <a:schemeClr val="folHlink"/>
              </a:solidFill>
              <a:effectLst/>
            </a:endParaRPr>
          </a:p>
        </p:txBody>
      </p:sp>
      <p:sp>
        <p:nvSpPr>
          <p:cNvPr id="3078" name="Rectangle 6">
            <a:extLst>
              <a:ext uri="{FF2B5EF4-FFF2-40B4-BE49-F238E27FC236}">
                <a16:creationId xmlns:a16="http://schemas.microsoft.com/office/drawing/2014/main" id="{8855533B-9C0E-4A91-A667-A96E01348B75}"/>
              </a:ext>
            </a:extLst>
          </p:cNvPr>
          <p:cNvSpPr>
            <a:spLocks noGrp="1" noChangeArrowheads="1"/>
          </p:cNvSpPr>
          <p:nvPr>
            <p:ph type="body" sz="half" idx="2"/>
          </p:nvPr>
        </p:nvSpPr>
        <p:spPr/>
        <p:txBody>
          <a:bodyPr/>
          <a:lstStyle/>
          <a:p>
            <a:pPr>
              <a:lnSpc>
                <a:spcPct val="90000"/>
              </a:lnSpc>
            </a:pPr>
            <a:endParaRPr lang="sl-SI" altLang="sl-SI" sz="2000"/>
          </a:p>
        </p:txBody>
      </p:sp>
      <p:pic>
        <p:nvPicPr>
          <p:cNvPr id="3080" name="Picture 8" descr="new-cristiano-ronaldo-photo-119">
            <a:extLst>
              <a:ext uri="{FF2B5EF4-FFF2-40B4-BE49-F238E27FC236}">
                <a16:creationId xmlns:a16="http://schemas.microsoft.com/office/drawing/2014/main" id="{9DC49F1B-F484-4E71-A61A-02F735DF13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1628775"/>
            <a:ext cx="3295650" cy="4286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6B11C50-B0B9-4FAE-AF2C-EFE0678CD9ED}"/>
              </a:ext>
            </a:extLst>
          </p:cNvPr>
          <p:cNvSpPr>
            <a:spLocks noGrp="1" noChangeArrowheads="1"/>
          </p:cNvSpPr>
          <p:nvPr>
            <p:ph type="title"/>
          </p:nvPr>
        </p:nvSpPr>
        <p:spPr/>
        <p:txBody>
          <a:bodyPr/>
          <a:lstStyle/>
          <a:p>
            <a:r>
              <a:rPr lang="sl-SI" altLang="sl-SI">
                <a:solidFill>
                  <a:schemeClr val="accent2"/>
                </a:solidFill>
              </a:rPr>
              <a:t>BIOGRAPHY</a:t>
            </a:r>
          </a:p>
        </p:txBody>
      </p:sp>
      <p:sp>
        <p:nvSpPr>
          <p:cNvPr id="31747" name="Rectangle 3">
            <a:extLst>
              <a:ext uri="{FF2B5EF4-FFF2-40B4-BE49-F238E27FC236}">
                <a16:creationId xmlns:a16="http://schemas.microsoft.com/office/drawing/2014/main" id="{0711FAD4-E648-47EE-A1D0-AE4A0E36A5B8}"/>
              </a:ext>
            </a:extLst>
          </p:cNvPr>
          <p:cNvSpPr>
            <a:spLocks noGrp="1" noChangeArrowheads="1"/>
          </p:cNvSpPr>
          <p:nvPr>
            <p:ph type="body" idx="1"/>
          </p:nvPr>
        </p:nvSpPr>
        <p:spPr/>
        <p:txBody>
          <a:bodyPr/>
          <a:lstStyle/>
          <a:p>
            <a:pPr>
              <a:lnSpc>
                <a:spcPct val="80000"/>
              </a:lnSpc>
            </a:pPr>
            <a:r>
              <a:rPr lang="en-US" altLang="sl-SI" sz="2800">
                <a:solidFill>
                  <a:schemeClr val="folHlink"/>
                </a:solidFill>
              </a:rPr>
              <a:t>Cristiano Ronaldo was born in Funchal, Madeira, Portugal</a:t>
            </a:r>
            <a:endParaRPr lang="sl-SI" altLang="sl-SI" sz="2800">
              <a:solidFill>
                <a:schemeClr val="folHlink"/>
              </a:solidFill>
            </a:endParaRPr>
          </a:p>
          <a:p>
            <a:pPr>
              <a:lnSpc>
                <a:spcPct val="80000"/>
              </a:lnSpc>
            </a:pPr>
            <a:r>
              <a:rPr lang="sl-SI" altLang="sl-SI" sz="2800">
                <a:solidFill>
                  <a:schemeClr val="folHlink"/>
                </a:solidFill>
              </a:rPr>
              <a:t>Mother:</a:t>
            </a:r>
            <a:r>
              <a:rPr lang="en-US" altLang="sl-SI" sz="2800">
                <a:solidFill>
                  <a:schemeClr val="folHlink"/>
                </a:solidFill>
              </a:rPr>
              <a:t>Maria Dolores dos Santos Aveiro </a:t>
            </a:r>
            <a:endParaRPr lang="sl-SI" altLang="sl-SI" sz="2800">
              <a:solidFill>
                <a:schemeClr val="folHlink"/>
              </a:solidFill>
            </a:endParaRPr>
          </a:p>
          <a:p>
            <a:pPr>
              <a:lnSpc>
                <a:spcPct val="80000"/>
              </a:lnSpc>
            </a:pPr>
            <a:r>
              <a:rPr lang="sl-SI" altLang="sl-SI" sz="2800">
                <a:solidFill>
                  <a:schemeClr val="folHlink"/>
                </a:solidFill>
              </a:rPr>
              <a:t>F</a:t>
            </a:r>
            <a:r>
              <a:rPr lang="en-US" altLang="sl-SI" sz="2800">
                <a:solidFill>
                  <a:schemeClr val="folHlink"/>
                </a:solidFill>
              </a:rPr>
              <a:t>ather</a:t>
            </a:r>
            <a:r>
              <a:rPr lang="sl-SI" altLang="sl-SI" sz="2800">
                <a:solidFill>
                  <a:schemeClr val="folHlink"/>
                </a:solidFill>
              </a:rPr>
              <a:t>:</a:t>
            </a:r>
            <a:r>
              <a:rPr lang="en-US" altLang="sl-SI" sz="2800">
                <a:solidFill>
                  <a:schemeClr val="folHlink"/>
                </a:solidFill>
              </a:rPr>
              <a:t>José Dinis Aveiro. </a:t>
            </a:r>
            <a:endParaRPr lang="sl-SI" altLang="sl-SI" sz="2800">
              <a:solidFill>
                <a:schemeClr val="folHlink"/>
              </a:solidFill>
            </a:endParaRPr>
          </a:p>
          <a:p>
            <a:pPr>
              <a:lnSpc>
                <a:spcPct val="80000"/>
              </a:lnSpc>
            </a:pPr>
            <a:r>
              <a:rPr lang="en-US" altLang="sl-SI" sz="2800">
                <a:solidFill>
                  <a:schemeClr val="folHlink"/>
                </a:solidFill>
              </a:rPr>
              <a:t>He grew up with a brother, Hugo, and two sisters, Elma and Katia. </a:t>
            </a:r>
            <a:endParaRPr lang="sl-SI" altLang="sl-SI" sz="2800">
              <a:solidFill>
                <a:schemeClr val="folHlink"/>
              </a:solidFill>
            </a:endParaRPr>
          </a:p>
          <a:p>
            <a:pPr>
              <a:lnSpc>
                <a:spcPct val="80000"/>
              </a:lnSpc>
            </a:pPr>
            <a:r>
              <a:rPr lang="en-US" altLang="sl-SI" sz="2800">
                <a:solidFill>
                  <a:schemeClr val="folHlink"/>
                </a:solidFill>
              </a:rPr>
              <a:t>His second name ("Ronaldo") is relatively rare in Portugal. His parents named him after former US president Ronald Reagan because he was his father's favourite actor, and not for political reasons. </a:t>
            </a:r>
            <a:endParaRPr lang="sl-SI" altLang="sl-SI" sz="2800">
              <a:solidFill>
                <a:schemeClr val="folHlink"/>
              </a:solidFill>
            </a:endParaRPr>
          </a:p>
        </p:txBody>
      </p:sp>
    </p:spTree>
  </p:cSld>
  <p:clrMapOvr>
    <a:masterClrMapping/>
  </p:clrMapOvr>
  <p:transition>
    <p:wipe dir="d"/>
  </p:transition>
</p:sld>
</file>

<file path=ppt/theme/theme1.xml><?xml version="1.0" encoding="utf-8"?>
<a:theme xmlns:a="http://schemas.openxmlformats.org/drawingml/2006/main" name="Tekmovanje">
  <a:themeElements>
    <a:clrScheme name="Tekmovanje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Tekmovanj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Tekmovanje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Tekmovanje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kmovanje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Tekmovanje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Tekmovanje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Tekmovanje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Tekmovanje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Tekmovanje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Competition</Template>
  <TotalTime>0</TotalTime>
  <Words>89</Words>
  <Application>Microsoft Office PowerPoint</Application>
  <PresentationFormat>On-screen Show (4:3)</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Verdana</vt:lpstr>
      <vt:lpstr>Wingdings</vt:lpstr>
      <vt:lpstr>Tekmovanje</vt:lpstr>
      <vt:lpstr>CRISTIANO RONALDO</vt:lpstr>
      <vt:lpstr>PERSONAL INFORMATIONS</vt:lpstr>
      <vt:lpstr>BIOGRAPHY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2019-05-30T09:22:35Z</dcterms:created>
  <dcterms:modified xsi:type="dcterms:W3CDTF">2019-05-30T09:22:35Z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