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65" r:id="rId2"/>
    <p:sldId id="256" r:id="rId3"/>
    <p:sldId id="258" r:id="rId4"/>
    <p:sldId id="259" r:id="rId5"/>
    <p:sldId id="260" r:id="rId6"/>
    <p:sldId id="257" r:id="rId7"/>
    <p:sldId id="261" r:id="rId8"/>
    <p:sldId id="263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76B40B4-3151-42F9-A7A9-4DA821562460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856EFDE-A939-41BA-8CAD-1DE19A6A5F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E4A1E66-8677-4BB7-87F2-32DC06D7A5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08174A40-0071-4AA7-912D-A006D7733493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891EBD93-F624-40CB-873F-1265B4AF32E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FDD0C99-6D5A-4239-8478-AD4741527EE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293F1FAB-96DC-4FDF-91CE-5015A25A0B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8CA16854-B7A5-4B0A-B81B-1696625A7D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E7B3B8DC-54E9-4182-99EB-49DAACFC18C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643B9C74-1FB8-47CB-807B-1A5DAEDD5B6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FCCF0FA4-7D9C-49F7-91D5-49D60FB5C0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C71A6A58-DEDD-40A8-A04F-97E94B95DB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054F3CE2-C889-4119-AE52-89A1A4571BD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44B04AFA-CE5A-4397-B66C-A410E2184204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74AB83E-D176-4A33-8230-B8E57E5F1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BF18380-E3F0-4792-AC08-803428CD57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D84693E-6E4C-431E-AA2E-3B8EE74C9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70F10AB-CF58-4398-A5AD-0A5886215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2AF994D7-8958-4C75-B41D-9C3AE1027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37F5A43-6F47-49DF-B1D5-749952C2AE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44A920C-BE36-459A-8B1C-C44BEC30717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DEDE91D6-2080-430E-8A76-530EB7F940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E2BE4-DC8D-4981-973A-D370F4044ED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5A688816-CFA0-4F81-B036-6B5F2EA7D90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76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28AD6C5A-00FF-4FDC-BA09-134D3E1AA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DB44A153-DEC8-44B8-BE86-67FC3C133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32AFD06-CF77-480F-99FE-238CC612B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2366B-B5D2-4B58-8F14-BE49470D71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36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D0AD42A-147D-40D0-987C-8CBCF8F20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3841364-7516-4D05-836E-6830C3E17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794051B2-0E45-4031-A768-61D017B06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93A1D-23FB-4552-8073-37EC37F8A5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568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C0E6E8A-23FC-4A0A-8629-8E1A2339F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8FB9B8E-89D0-4D53-8AD1-FEF9FE5A8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81C15E97-8DC9-4848-AD9C-EE6A86E82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6F50C-FE39-4497-B1D0-B52070824C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45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8502E96-A06B-4E2E-8D4B-11FD0A25A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C8F6F59-9267-4E17-BCAE-BBA938C81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D619B7CE-A17A-437F-B101-E69D11C3D3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D84AC-8088-4BDD-AB7B-1EDEE53327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711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4AD6B00-2FBC-4F81-ACE6-C89FC66D5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98617C2-4568-464F-858C-7DD2686B6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EEC6D86-6D1C-430E-9D60-824B2B3B5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08E33-BCF6-404D-84B2-0DBA2FAAE7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C5B81C2-FCC3-448B-8C5A-862FABB67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5AA6E7FC-D0AC-4130-A3DD-0EEA63A85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975ADB3E-AC55-4BE3-940B-52898C336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FED87-F194-4D91-AED5-AE4DEC0D97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407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82C3745E-C648-40F0-9528-3657B430C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7CABDA93-19B1-401E-A2F5-9F3D9E791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8D56AB49-BEFF-4759-BF80-0A0526A87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E1DDE-C609-4C67-B2C1-5BF8555118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98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F78646F7-79A3-4570-A68A-29C9EFA27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16FF8639-E33E-4082-A475-48D64D1ED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F596CD31-2B6D-4A6D-9EC4-AB1EA00D3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70ED5-D47E-46A6-AFD5-92AE9A815F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344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A3CB713F-854A-4BD9-8EC5-5737EDCC6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D83B2C6-55AE-488B-98C5-7D690535C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F0E199A-1003-447D-BA94-112605CF1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F151F-0E4A-43EA-8587-51B3885173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768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BC63A12-986B-4517-AFC8-F49418721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2666BDC-FDEC-4F41-887A-DE301C27E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6C7B300-C814-42BA-870B-89E95A5A9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FFB53-1457-4F3F-8699-98BD563A6A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109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A9470E3-475A-4E4F-950E-CE777FA818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>
              <a:extLst>
                <a:ext uri="{FF2B5EF4-FFF2-40B4-BE49-F238E27FC236}">
                  <a16:creationId xmlns:a16="http://schemas.microsoft.com/office/drawing/2014/main" id="{EAB71F01-83C6-456F-B99B-24CFEEE1B2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69BEA4B3-9097-4165-9EC0-97F1DA3562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027" name="Freeform 5">
            <a:extLst>
              <a:ext uri="{FF2B5EF4-FFF2-40B4-BE49-F238E27FC236}">
                <a16:creationId xmlns:a16="http://schemas.microsoft.com/office/drawing/2014/main" id="{FB26F278-7379-4489-B4AC-59B4A3DBD7AC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61C33187-D9A8-4C55-863B-5A3113274396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FEA2E136-EDA8-47E6-AB55-A893F9B8151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00F1DFEA-4CDF-48EA-B19F-0D2747E2A2F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>
                <a:extLst>
                  <a:ext uri="{FF2B5EF4-FFF2-40B4-BE49-F238E27FC236}">
                    <a16:creationId xmlns:a16="http://schemas.microsoft.com/office/drawing/2014/main" id="{29819CF7-13A3-4C33-9C5A-2154C8CF27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" name="Freeform 10">
                <a:extLst>
                  <a:ext uri="{FF2B5EF4-FFF2-40B4-BE49-F238E27FC236}">
                    <a16:creationId xmlns:a16="http://schemas.microsoft.com/office/drawing/2014/main" id="{9BE0235A-E62D-4498-A480-B44522F4E6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6" name="Freeform 11">
                <a:extLst>
                  <a:ext uri="{FF2B5EF4-FFF2-40B4-BE49-F238E27FC236}">
                    <a16:creationId xmlns:a16="http://schemas.microsoft.com/office/drawing/2014/main" id="{5E5D44C5-74DE-4FF9-8706-0B77A5B3BF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7" name="Freeform 12">
                <a:extLst>
                  <a:ext uri="{FF2B5EF4-FFF2-40B4-BE49-F238E27FC236}">
                    <a16:creationId xmlns:a16="http://schemas.microsoft.com/office/drawing/2014/main" id="{AF02DD5A-3D11-40AC-9452-EF5AB717BA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8" name="Freeform 13">
                <a:extLst>
                  <a:ext uri="{FF2B5EF4-FFF2-40B4-BE49-F238E27FC236}">
                    <a16:creationId xmlns:a16="http://schemas.microsoft.com/office/drawing/2014/main" id="{2DBE786B-6B73-4F48-9C36-5DAD07669F8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70ACC046-F74C-4A46-94B9-6E43FE3D712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BABA0645-6938-4858-96DA-50FB609873F4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>
              <a:extLst>
                <a:ext uri="{FF2B5EF4-FFF2-40B4-BE49-F238E27FC236}">
                  <a16:creationId xmlns:a16="http://schemas.microsoft.com/office/drawing/2014/main" id="{3DAB6D81-D6BA-4BF8-9085-FFD840DC1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17">
              <a:extLst>
                <a:ext uri="{FF2B5EF4-FFF2-40B4-BE49-F238E27FC236}">
                  <a16:creationId xmlns:a16="http://schemas.microsoft.com/office/drawing/2014/main" id="{861792DC-B1A7-4E39-84F0-9679E366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7" name="Freeform 18">
              <a:extLst>
                <a:ext uri="{FF2B5EF4-FFF2-40B4-BE49-F238E27FC236}">
                  <a16:creationId xmlns:a16="http://schemas.microsoft.com/office/drawing/2014/main" id="{A528326C-2B58-46A9-A699-682334229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19">
              <a:extLst>
                <a:ext uri="{FF2B5EF4-FFF2-40B4-BE49-F238E27FC236}">
                  <a16:creationId xmlns:a16="http://schemas.microsoft.com/office/drawing/2014/main" id="{56615DF1-3F06-4472-AD60-727E63EA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20">
              <a:extLst>
                <a:ext uri="{FF2B5EF4-FFF2-40B4-BE49-F238E27FC236}">
                  <a16:creationId xmlns:a16="http://schemas.microsoft.com/office/drawing/2014/main" id="{0F92980D-A0CC-4932-B5FE-2B796E56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21">
              <a:extLst>
                <a:ext uri="{FF2B5EF4-FFF2-40B4-BE49-F238E27FC236}">
                  <a16:creationId xmlns:a16="http://schemas.microsoft.com/office/drawing/2014/main" id="{2FA71764-2713-4A4F-9B1F-E4CB22E9B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118" name="Rectangle 22">
            <a:extLst>
              <a:ext uri="{FF2B5EF4-FFF2-40B4-BE49-F238E27FC236}">
                <a16:creationId xmlns:a16="http://schemas.microsoft.com/office/drawing/2014/main" id="{4901741B-A04B-4C1F-842A-A1326F692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700F49FC-4BF8-424D-B933-7C51B92E2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0D1C2382-FE38-4D11-90F6-9C940ACF84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DAAFFA30-09D3-4389-ACCB-A308B3A071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4E6A976C-3D66-4DA0-8AD4-503DF9D159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474E627-5921-473F-A2CD-7CB463B8D9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SimSun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ristianoronaldofan.ne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calcio.com/golden-ball-2008-c-ron-gets-b-dor-italy-gets-noth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totalclubfootball.com/wp-content/uploads/2008/05/portugal-squad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C_ronaldo_croppe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ristiano Ronaldo: News, Photos, Blog, Pics, Videos, Wallpapers Cristiano Ronaldo">
            <a:hlinkClick r:id="rId2"/>
            <a:extLst>
              <a:ext uri="{FF2B5EF4-FFF2-40B4-BE49-F238E27FC236}">
                <a16:creationId xmlns:a16="http://schemas.microsoft.com/office/drawing/2014/main" id="{E88F352E-257C-4DB4-B295-2D63BEBB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28775"/>
            <a:ext cx="904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040C0119-0919-414D-9B7E-73DD5B58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89363"/>
            <a:ext cx="7561263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latin typeface="Elephant" pitchFamily="18" charset="0"/>
              </a:rPr>
              <a:t>Here Is A Slideshow About Cristiano Ronaldo</a:t>
            </a:r>
          </a:p>
          <a:p>
            <a:pPr algn="ctr" eaLnBrk="1" hangingPunct="1"/>
            <a:r>
              <a:rPr lang="en-US" altLang="zh-CN" sz="2400">
                <a:latin typeface="Elephant" pitchFamily="18" charset="0"/>
              </a:rPr>
              <a:t>Enjoy!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1" dur="123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2" dur="123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4" dur="123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B73B64D-033F-4C61-80A0-5D43E95A9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</a:rPr>
              <a:t>Euro 2008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6C318D7-5902-4DEF-B294-27846A173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0888" y="1268413"/>
            <a:ext cx="411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/>
              <a:t>Cristiano Ronaldo kicks off Euro 2008 in winning style as Portugal overcome Turkey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/>
              <a:t>Ronaldo scored a goal for Portugal to a second successive victory at Euro 2008 against Czech Republic (3-1 Portugal)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/>
              <a:t>Unfortunately, Portugal lost to Germany (3-1) during the quarter final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/>
              <a:t>Ronaldo scored only one goal during Euro 2008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/>
          </a:p>
          <a:p>
            <a:pPr eaLnBrk="1" hangingPunct="1">
              <a:lnSpc>
                <a:spcPct val="90000"/>
              </a:lnSpc>
            </a:pPr>
            <a:endParaRPr lang="en-US" altLang="zh-CN" sz="2400"/>
          </a:p>
        </p:txBody>
      </p:sp>
      <p:pic>
        <p:nvPicPr>
          <p:cNvPr id="12292" name="Picture 4" descr="Golden Ball 2008 - C-Ron Gets B-D’or, Slim Pickings for ...">
            <a:hlinkClick r:id="rId2"/>
            <a:extLst>
              <a:ext uri="{FF2B5EF4-FFF2-40B4-BE49-F238E27FC236}">
                <a16:creationId xmlns:a16="http://schemas.microsoft.com/office/drawing/2014/main" id="{5DE14B62-694F-4655-AED7-FD9AC91F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9956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portugal-squad.jpg">
            <a:hlinkClick r:id="rId4" tooltip="portugal-squad.jpg"/>
            <a:extLst>
              <a:ext uri="{FF2B5EF4-FFF2-40B4-BE49-F238E27FC236}">
                <a16:creationId xmlns:a16="http://schemas.microsoft.com/office/drawing/2014/main" id="{55652FB4-BC7D-4337-B31F-23CF3EC26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4005263"/>
            <a:ext cx="39957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6" dur="123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7" dur="1230" decel="100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9" dur="1230" decel="100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6" dur="123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7" dur="1230" decel="100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9" dur="1230" decel="100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2291" grpId="0" build="p"/>
      <p:bldP spid="1229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49A1A0A-C956-4CD0-945A-7E66F494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</a:rPr>
              <a:t>European Player of the Year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DD6EBD2-91B5-4302-B317-B63FBFED9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43307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/>
              <a:t>In May 2008, Cristiano Ronaldo was voted footballer of the year by English Football Writers’ Association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/>
              <a:t>Ronaldo won the European footballer of the year in Dec 2008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/>
              <a:t>Ronaldo won the award after an excllent club season at ManU. (ManU won  both the Premier League and the Champions League)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/>
              <a:t>He scored 42 goals in all competitions for the club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/>
              <a:t>Ronaldo is the fourth Manchester United player to win the award, but the first since George Best won the award in 1968 </a:t>
            </a:r>
          </a:p>
        </p:txBody>
      </p:sp>
      <p:pic>
        <p:nvPicPr>
          <p:cNvPr id="13316" name="Picture 7" descr="ronaldodm2204_468x583_phixr_6">
            <a:extLst>
              <a:ext uri="{FF2B5EF4-FFF2-40B4-BE49-F238E27FC236}">
                <a16:creationId xmlns:a16="http://schemas.microsoft.com/office/drawing/2014/main" id="{2621480D-1725-4B85-A454-6420C4E5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785938"/>
            <a:ext cx="34750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56EAC0C-C78E-4EE2-9150-9AC90682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00375"/>
            <a:ext cx="2428875" cy="2000250"/>
          </a:xfrm>
          <a:prstGeom prst="wedgeRoundRectCallout">
            <a:avLst>
              <a:gd name="adj1" fmla="val 63463"/>
              <a:gd name="adj2" fmla="val -47699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236FB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13318" name="TextBox 7">
            <a:extLst>
              <a:ext uri="{FF2B5EF4-FFF2-40B4-BE49-F238E27FC236}">
                <a16:creationId xmlns:a16="http://schemas.microsoft.com/office/drawing/2014/main" id="{B30C9542-8E31-46FD-81B4-77192DCB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429000"/>
            <a:ext cx="171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sl-SI" sz="2400">
                <a:latin typeface="Elephant" pitchFamily="18" charset="0"/>
              </a:rPr>
              <a:t>Thank you Everyone!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0" dur="123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1" dur="1230" decel="100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3" dur="1230" decel="100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3315" grpId="0" build="p"/>
      <p:bldP spid="13315" grpId="1" build="p"/>
      <p:bldP spid="7" grpId="0" animBg="1"/>
      <p:bldP spid="7" grpId="1" animBg="1"/>
      <p:bldP spid="13318" grpId="0"/>
      <p:bldP spid="133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AB7CF9-DC03-468E-A338-FCD5A1EB5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</a:rPr>
              <a:t>Cristiano Ronaldo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3670DE2-4290-43F1-B371-9C057CCD4C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1557338"/>
            <a:ext cx="3132137" cy="4895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>
                <a:ea typeface="+mn-ea"/>
              </a:rPr>
              <a:t>Name: Cristiano Ronaldo dos santos aveiro( Cristiano Ronaldo)</a:t>
            </a:r>
          </a:p>
          <a:p>
            <a:pPr eaLnBrk="1" hangingPunct="1">
              <a:defRPr/>
            </a:pPr>
            <a:endParaRPr lang="en-US" altLang="zh-CN" sz="2000">
              <a:ea typeface="+mn-ea"/>
            </a:endParaRPr>
          </a:p>
          <a:p>
            <a:pPr eaLnBrk="1" hangingPunct="1">
              <a:defRPr/>
            </a:pPr>
            <a:r>
              <a:rPr lang="en-US" altLang="zh-CN" sz="2000">
                <a:ea typeface="+mn-ea"/>
              </a:rPr>
              <a:t>Family: Father, Mother, Brother( Hugo) Sisters (Elma and Liliana)</a:t>
            </a:r>
          </a:p>
          <a:p>
            <a:pPr eaLnBrk="1" hangingPunct="1">
              <a:defRPr/>
            </a:pPr>
            <a:endParaRPr lang="en-US" altLang="zh-CN" sz="2000">
              <a:ea typeface="+mn-ea"/>
            </a:endParaRPr>
          </a:p>
          <a:p>
            <a:pPr eaLnBrk="1" hangingPunct="1">
              <a:defRPr/>
            </a:pPr>
            <a:r>
              <a:rPr lang="en-US" altLang="zh-CN" sz="2000">
                <a:ea typeface="+mn-ea"/>
              </a:rPr>
              <a:t>Place of birth:  Funchal, Madeira, Portugal </a:t>
            </a:r>
          </a:p>
          <a:p>
            <a:pPr eaLnBrk="1" hangingPunct="1">
              <a:defRPr/>
            </a:pPr>
            <a:r>
              <a:rPr lang="en-US" altLang="zh-CN" sz="2000">
                <a:ea typeface="+mn-ea"/>
              </a:rPr>
              <a:t>Date of birth:1985 February 5</a:t>
            </a:r>
          </a:p>
          <a:p>
            <a:pPr eaLnBrk="1" hangingPunct="1">
              <a:defRPr/>
            </a:pPr>
            <a:endParaRPr lang="en-US" altLang="zh-CN" sz="2000">
              <a:ea typeface="+mn-ea"/>
            </a:endParaRPr>
          </a:p>
          <a:p>
            <a:pPr eaLnBrk="1" hangingPunct="1">
              <a:defRPr/>
            </a:pPr>
            <a:endParaRPr lang="en-US" altLang="zh-CN" sz="2000">
              <a:ea typeface="+mn-ea"/>
            </a:endParaRPr>
          </a:p>
        </p:txBody>
      </p:sp>
      <p:pic>
        <p:nvPicPr>
          <p:cNvPr id="4100" name="Picture 5" descr="Cristiano_Ronaldo_Football_Hero">
            <a:extLst>
              <a:ext uri="{FF2B5EF4-FFF2-40B4-BE49-F238E27FC236}">
                <a16:creationId xmlns:a16="http://schemas.microsoft.com/office/drawing/2014/main" id="{AD251D64-4EB3-4EE3-9B9F-12757F30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1125538"/>
            <a:ext cx="34766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7">
            <a:extLst>
              <a:ext uri="{FF2B5EF4-FFF2-40B4-BE49-F238E27FC236}">
                <a16:creationId xmlns:a16="http://schemas.microsoft.com/office/drawing/2014/main" id="{15B14B58-4DDB-456B-B1DE-BE759C40424E}"/>
              </a:ext>
            </a:extLst>
          </p:cNvPr>
          <p:cNvSpPr>
            <a:spLocks noChangeArrowheads="1"/>
          </p:cNvSpPr>
          <p:nvPr/>
        </p:nvSpPr>
        <p:spPr bwMode="auto">
          <a:xfrm rot="2050067">
            <a:off x="4114800" y="2214563"/>
            <a:ext cx="1800225" cy="647700"/>
          </a:xfrm>
          <a:prstGeom prst="leftArrow">
            <a:avLst>
              <a:gd name="adj1" fmla="val 50000"/>
              <a:gd name="adj2" fmla="val 694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sl-SI"/>
          </a:p>
        </p:txBody>
      </p:sp>
      <p:pic>
        <p:nvPicPr>
          <p:cNvPr id="4102" name="Picture 9" descr="cristianoronaldofamilylk5">
            <a:extLst>
              <a:ext uri="{FF2B5EF4-FFF2-40B4-BE49-F238E27FC236}">
                <a16:creationId xmlns:a16="http://schemas.microsoft.com/office/drawing/2014/main" id="{9CAEF412-9556-4336-8A0F-1EA4CA2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1888"/>
            <a:ext cx="36004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10">
            <a:extLst>
              <a:ext uri="{FF2B5EF4-FFF2-40B4-BE49-F238E27FC236}">
                <a16:creationId xmlns:a16="http://schemas.microsoft.com/office/drawing/2014/main" id="{4CAC221E-B74B-4DB5-B929-BA62FB796E5D}"/>
              </a:ext>
            </a:extLst>
          </p:cNvPr>
          <p:cNvSpPr>
            <a:spLocks noChangeArrowheads="1"/>
          </p:cNvSpPr>
          <p:nvPr/>
        </p:nvSpPr>
        <p:spPr bwMode="auto">
          <a:xfrm rot="-2467936">
            <a:off x="4387850" y="3614738"/>
            <a:ext cx="649288" cy="1800225"/>
          </a:xfrm>
          <a:prstGeom prst="upDownArrow">
            <a:avLst>
              <a:gd name="adj1" fmla="val 50000"/>
              <a:gd name="adj2" fmla="val 554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4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1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87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3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9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0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8" dur="123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9" dur="1230" decel="100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1" dur="1230" decel="100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8" dur="123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9" dur="1230" decel="100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1" dur="1230" decel="100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5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p"/>
      <p:bldP spid="4101" grpId="0" animBg="1"/>
      <p:bldP spid="4101" grpId="1" animBg="1"/>
      <p:bldP spid="4103" grpId="0" animBg="1"/>
      <p:bldP spid="410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DB80123-5A24-4633-AA13-3118D4D80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</a:rPr>
              <a:t>Young Ronaldo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9B50205-D5A1-464E-BC88-F14CA4277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4186238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/>
              <a:t>Ronaldo’s parents named him after the 40</a:t>
            </a:r>
            <a:r>
              <a:rPr lang="en-US" altLang="zh-CN" sz="2800" baseline="30000"/>
              <a:t>th</a:t>
            </a:r>
            <a:r>
              <a:rPr lang="en-US" altLang="zh-CN" sz="2800"/>
              <a:t> president of America, Ronald Reagan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He started to play soccer at the age of 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He played for an amateur team at the age of 8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When he was 10, he was already getting famous in Portugal</a:t>
            </a:r>
          </a:p>
        </p:txBody>
      </p:sp>
      <p:pic>
        <p:nvPicPr>
          <p:cNvPr id="5124" name="Picture 7" descr="cristiano-ronaldo-0008">
            <a:extLst>
              <a:ext uri="{FF2B5EF4-FFF2-40B4-BE49-F238E27FC236}">
                <a16:creationId xmlns:a16="http://schemas.microsoft.com/office/drawing/2014/main" id="{86EF43BB-15E1-4E6E-B7CF-C1947E78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42862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cristiano-ronaldo-0007">
            <a:extLst>
              <a:ext uri="{FF2B5EF4-FFF2-40B4-BE49-F238E27FC236}">
                <a16:creationId xmlns:a16="http://schemas.microsoft.com/office/drawing/2014/main" id="{EECE71B8-C33E-4D7E-8EB2-9572430F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4286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0" dur="1230" decel="100000"/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1" dur="1230" decel="100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3" dur="1230" decel="100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0" dur="123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1" dur="1230" decel="100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3" dur="1230" decel="100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5123" grpId="0" build="p"/>
      <p:bldP spid="512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F5DD815-8149-46F7-B02C-DC66F7C9B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</a:rPr>
              <a:t>Early Career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6CFEA59-2F0F-46A9-9BA5-28CA1294A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790950"/>
            <a:ext cx="8501063" cy="3309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300"/>
              <a:t>Ronaldo started his professional career at Sporting Lisbon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300"/>
              <a:t>He was featured for Portugal in the UEFA Under 17 Championships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300"/>
              <a:t>He was first spotted by the former Liverpool F.C. manager Gérard Houllier at the age of 16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300"/>
              <a:t>Liverpool later rejected him because he was too young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300"/>
              <a:t>However he came to the attention of Sir Alex Ferguson in the summer of 2003, when Sporting Lisbon beat Manchester United 3–1</a:t>
            </a:r>
          </a:p>
        </p:txBody>
      </p:sp>
      <p:pic>
        <p:nvPicPr>
          <p:cNvPr id="6153" name="Picture 9" descr="cristiano-ronaldo">
            <a:extLst>
              <a:ext uri="{FF2B5EF4-FFF2-40B4-BE49-F238E27FC236}">
                <a16:creationId xmlns:a16="http://schemas.microsoft.com/office/drawing/2014/main" id="{BF8839D8-F481-4391-A4E5-1A839D1E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5211762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1" dur="123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2" dur="123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4" dur="123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6147" grpId="0" build="p"/>
      <p:bldP spid="614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ED60E6C-CF65-401B-9C6F-DD0C4231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</a:rPr>
              <a:t>1</a:t>
            </a:r>
            <a:r>
              <a:rPr lang="en-US" altLang="zh-CN" baseline="30000">
                <a:ea typeface="+mj-ea"/>
              </a:rPr>
              <a:t>st</a:t>
            </a:r>
            <a:r>
              <a:rPr lang="en-US" altLang="zh-CN">
                <a:ea typeface="+mj-ea"/>
              </a:rPr>
              <a:t> Year at ManU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DE43C8F-4329-4544-8B5A-142685BDC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7175" y="1341438"/>
            <a:ext cx="46196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/>
              <a:t>He played his first game in a 4-0 win against Bolton and scored his first goal for the club against Portsmouth in November 2003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In his first season at the club he won the FA Cup as United thrashed Millwall 4-0 in the final at the Millennium Stadium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/>
          </a:p>
        </p:txBody>
      </p:sp>
      <p:pic>
        <p:nvPicPr>
          <p:cNvPr id="8196" name="Picture 6" descr="ch_ronaldomainpage">
            <a:extLst>
              <a:ext uri="{FF2B5EF4-FFF2-40B4-BE49-F238E27FC236}">
                <a16:creationId xmlns:a16="http://schemas.microsoft.com/office/drawing/2014/main" id="{660A91B9-914E-4EEC-9AE1-85215AB8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2146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8" dur="123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9" dur="123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1" dur="123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  <p:bldP spid="8195" grpId="0" build="p"/>
      <p:bldP spid="819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E7652D-0ECE-410F-B012-A5C4D2871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63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</a:rPr>
              <a:t>Ronaldo and Manchester United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EEA1A7-6C4E-4D69-9921-E453DDF07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800" y="765175"/>
            <a:ext cx="3708400" cy="4437063"/>
          </a:xfrm>
        </p:spPr>
        <p:txBody>
          <a:bodyPr/>
          <a:lstStyle/>
          <a:p>
            <a:pPr eaLnBrk="1" hangingPunct="1"/>
            <a:r>
              <a:rPr lang="en-US" altLang="zh-CN" sz="2400"/>
              <a:t>Cristiano was signed for a fee of £12.24 million for Manchester United in 2003 (at the age of 17)</a:t>
            </a:r>
          </a:p>
          <a:p>
            <a:pPr eaLnBrk="1" hangingPunct="1"/>
            <a:r>
              <a:rPr lang="en-US" altLang="zh-CN" sz="2400"/>
              <a:t>He was given the famous number 7 jersey to wear</a:t>
            </a:r>
          </a:p>
          <a:p>
            <a:pPr eaLnBrk="1" hangingPunct="1"/>
            <a:r>
              <a:rPr lang="en-US" altLang="zh-CN" sz="2400"/>
              <a:t>He scored 9 goals in the first year playing for ManU</a:t>
            </a:r>
          </a:p>
        </p:txBody>
      </p:sp>
      <p:pic>
        <p:nvPicPr>
          <p:cNvPr id="7172" name="Picture 5" descr="175px-C_ronaldo_cropped">
            <a:hlinkClick r:id="rId2" tooltip="Ronaldo with Manchester United"/>
            <a:extLst>
              <a:ext uri="{FF2B5EF4-FFF2-40B4-BE49-F238E27FC236}">
                <a16:creationId xmlns:a16="http://schemas.microsoft.com/office/drawing/2014/main" id="{6511C714-E6F2-4A19-9C25-3ED6BF4BD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09708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Manchester-United-Team">
            <a:extLst>
              <a:ext uri="{FF2B5EF4-FFF2-40B4-BE49-F238E27FC236}">
                <a16:creationId xmlns:a16="http://schemas.microsoft.com/office/drawing/2014/main" id="{DABED03C-7168-4304-9D87-CBCB9BDE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30250"/>
            <a:ext cx="4787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9" dur="123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0" dur="123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2" dur="123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7171" grpId="0" build="p"/>
      <p:bldP spid="7171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313DE3E-FC3E-4D03-A8A8-5085D907D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b="1">
                <a:ea typeface="+mj-ea"/>
              </a:rPr>
              <a:t>2004/2005 and 2005/2006: Manchester United</a:t>
            </a:r>
            <a:r>
              <a:rPr lang="en-US" altLang="zh-CN" sz="4000">
                <a:ea typeface="+mj-ea"/>
              </a:rPr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88B1B3B-F008-40BC-AE61-16FD54FEE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4429125" cy="4214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/>
              <a:t>In October 2005, he scored the 1000th Premier League goal for ManU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Ronaldo scored in the Carling Cup Final against Wigan - his 10th goal of that season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He received the FIFPro Special Young Player of the Year 2005 award, which was voted by the fans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He was ranked on the No. 20 position in the FIFA Player of the Year 2005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The Portuguese player signed a new contract with ManU that will keep him at the club until 2010 </a:t>
            </a:r>
          </a:p>
        </p:txBody>
      </p:sp>
      <p:pic>
        <p:nvPicPr>
          <p:cNvPr id="9220" name="Picture 6" descr="ronaldomanutdAP_450x300">
            <a:extLst>
              <a:ext uri="{FF2B5EF4-FFF2-40B4-BE49-F238E27FC236}">
                <a16:creationId xmlns:a16="http://schemas.microsoft.com/office/drawing/2014/main" id="{FBA21C25-60B4-4685-8B90-DDEDEC80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2CCF8BF-731E-4514-80FB-6A4D00845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989138"/>
            <a:ext cx="2071687" cy="1571625"/>
          </a:xfrm>
          <a:prstGeom prst="wedgeRoundRectCallout">
            <a:avLst>
              <a:gd name="adj1" fmla="val 58352"/>
              <a:gd name="adj2" fmla="val 98384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236FB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sl-SI" sz="3200">
              <a:solidFill>
                <a:srgbClr val="FFFFFF"/>
              </a:solidFill>
              <a:latin typeface="Elephant" pitchFamily="18" charset="0"/>
            </a:endParaRPr>
          </a:p>
        </p:txBody>
      </p:sp>
      <p:sp>
        <p:nvSpPr>
          <p:cNvPr id="9222" name="TextBox 9">
            <a:extLst>
              <a:ext uri="{FF2B5EF4-FFF2-40B4-BE49-F238E27FC236}">
                <a16:creationId xmlns:a16="http://schemas.microsoft.com/office/drawing/2014/main" id="{BFEA280A-19D8-4148-B6A4-F2F785701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420938"/>
            <a:ext cx="1500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sl-SI" sz="3200">
                <a:latin typeface="Elephant" pitchFamily="18" charset="0"/>
              </a:rPr>
              <a:t>Yeah!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4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71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77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83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9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95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0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4" dur="123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5" dur="1230" decel="100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7" dur="1230" decel="100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11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9219" grpId="0" build="p"/>
      <p:bldP spid="9219" grpId="1" build="p"/>
      <p:bldP spid="7" grpId="0" animBg="1"/>
      <p:bldP spid="7" grpId="1" animBg="1"/>
      <p:bldP spid="9222" grpId="0"/>
      <p:bldP spid="9222" grpId="1"/>
      <p:bldP spid="922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7A481A1-5403-43B9-ABA4-3F72D8581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>
                <a:ea typeface="+mj-ea"/>
              </a:rPr>
              <a:t>2006/2007: Manchester United</a:t>
            </a:r>
            <a:r>
              <a:rPr lang="en-US" altLang="zh-CN">
                <a:ea typeface="+mj-ea"/>
              </a:rPr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94EF56D-FD18-4367-9F51-DA4EB96DD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0" y="3643313"/>
            <a:ext cx="5857875" cy="2928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/>
              <a:t>By December 2006, Cristiano Ronaldo became one of Manchester United’s most important players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He scored his 50th goal for this team in the game against Manchester City, a goal that decided ManU to get the Premier League title for the first time in 4 years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In April 2007, Ronaldo signed a new five-year, £120,000-a-week contract with ManU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He became the highest-paid player in the football club’s history </a:t>
            </a:r>
          </a:p>
        </p:txBody>
      </p:sp>
      <p:pic>
        <p:nvPicPr>
          <p:cNvPr id="10244" name="Picture 5" descr="79380999">
            <a:extLst>
              <a:ext uri="{FF2B5EF4-FFF2-40B4-BE49-F238E27FC236}">
                <a16:creationId xmlns:a16="http://schemas.microsoft.com/office/drawing/2014/main" id="{92424686-1EA4-47F6-B6E8-2B3ADA2A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071563"/>
            <a:ext cx="4000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6" dur="123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7" dur="123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9" dur="123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  <p:bldP spid="10243" grpId="0" build="p"/>
      <p:bldP spid="1024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4B455D-E3A0-4ADB-A9C2-70F78A0BC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>
                <a:ea typeface="+mj-ea"/>
              </a:rPr>
              <a:t>2007/2008: Manchester United</a:t>
            </a:r>
            <a:r>
              <a:rPr lang="en-US" altLang="zh-CN">
                <a:ea typeface="+mj-ea"/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97A07D1-17BF-4D56-804A-AE511A856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8355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/>
              <a:t>On 12 January 2008, Cristiano Ronaldo scored his first hat trick (3 goals in one game) for ManU , during a game against Newcastle United bringing ManU to the top of the English Premier League table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On 19 March 2008, Ronaldo erased George Best’s 40-year-old ManU record for the most goals scored by midfielder in one season (32 goals in the 1967/1968 season)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Ronaldo scored 42 goals that season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/>
              <a:t>Newspapers reported that Real Madrid has offered to pay a world-record £100 million for Ronaldo 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/>
          </a:p>
          <a:p>
            <a:pPr eaLnBrk="1" hangingPunct="1">
              <a:lnSpc>
                <a:spcPct val="80000"/>
              </a:lnSpc>
            </a:pPr>
            <a:endParaRPr lang="en-US" altLang="zh-CN" sz="20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00423A20-7A9E-4967-8F09-1E5F6BCE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8" y="2592388"/>
            <a:ext cx="28305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</a:t>
            </a:r>
            <a:r>
              <a:rPr lang="en-US" altLang="zh-CN" sz="10200"/>
              <a:t> </a:t>
            </a:r>
            <a:r>
              <a:rPr lang="en-US" altLang="zh-CN"/>
              <a:t>                                  </a:t>
            </a:r>
          </a:p>
        </p:txBody>
      </p:sp>
      <p:pic>
        <p:nvPicPr>
          <p:cNvPr id="11269" name="Picture 5" descr="RonDM2003_468x343 Ronaldo, the victim of reckless defending">
            <a:extLst>
              <a:ext uri="{FF2B5EF4-FFF2-40B4-BE49-F238E27FC236}">
                <a16:creationId xmlns:a16="http://schemas.microsoft.com/office/drawing/2014/main" id="{B70998DA-E115-469D-BC9F-458BB0F0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81635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9BE01271-11EB-4D18-95D1-039462680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03237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“GOOD = PAIN”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A68FA87-CE43-4AA3-AC93-BAB0574FA4DC}"/>
              </a:ext>
            </a:extLst>
          </p:cNvPr>
          <p:cNvSpPr/>
          <p:nvPr/>
        </p:nvSpPr>
        <p:spPr>
          <a:xfrm>
            <a:off x="2411413" y="1196975"/>
            <a:ext cx="1428750" cy="1143000"/>
          </a:xfrm>
          <a:prstGeom prst="wedgeRoundRectCallout">
            <a:avLst>
              <a:gd name="adj1" fmla="val -61560"/>
              <a:gd name="adj2" fmla="val 5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72" name="TextBox 9">
            <a:extLst>
              <a:ext uri="{FF2B5EF4-FFF2-40B4-BE49-F238E27FC236}">
                <a16:creationId xmlns:a16="http://schemas.microsoft.com/office/drawing/2014/main" id="{64AF4DC6-A261-4CD2-AAD8-FA876947E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571625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sl-SI" sz="2000">
                <a:latin typeface="Elephant" pitchFamily="18" charset="0"/>
              </a:rPr>
              <a:t>OUCH!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0" dur="123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1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3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0" dur="123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1" dur="1230" decel="100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3" dur="1230" decel="100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1267" grpId="0" build="p"/>
      <p:bldP spid="11267" grpId="1" build="p"/>
      <p:bldP spid="11270" grpId="0"/>
      <p:bldP spid="11270" grpId="1"/>
      <p:bldP spid="9" grpId="0" animBg="1"/>
      <p:bldP spid="9" grpId="1" animBg="1"/>
      <p:bldP spid="11272" grpId="0"/>
      <p:bldP spid="11272" grpId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0</TotalTime>
  <Words>696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Elephant</vt:lpstr>
      <vt:lpstr>Mountain Top</vt:lpstr>
      <vt:lpstr>PowerPoint Presentation</vt:lpstr>
      <vt:lpstr>Cristiano Ronaldo </vt:lpstr>
      <vt:lpstr>Young Ronaldo</vt:lpstr>
      <vt:lpstr>Early Career</vt:lpstr>
      <vt:lpstr>1st Year at ManU</vt:lpstr>
      <vt:lpstr>Ronaldo and Manchester United</vt:lpstr>
      <vt:lpstr>2004/2005 and 2005/2006: Manchester United </vt:lpstr>
      <vt:lpstr>2006/2007: Manchester United </vt:lpstr>
      <vt:lpstr>2007/2008: Manchester United </vt:lpstr>
      <vt:lpstr>Euro 2008</vt:lpstr>
      <vt:lpstr>European Player of the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2019-05-30T09:22:37Z</dcterms:created>
  <dcterms:modified xsi:type="dcterms:W3CDTF">2019-05-30T09:22:38Z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