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294813"/>
  <p:defaultTextStyle>
    <a:defPPr>
      <a:defRPr lang="en-GB"/>
    </a:defPPr>
    <a:lvl1pPr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1pPr>
    <a:lvl2pPr marL="742950" indent="-28575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2pPr>
    <a:lvl3pPr marL="11430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3pPr>
    <a:lvl4pPr marL="16002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4pPr>
    <a:lvl5pPr marL="20574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 y="114"/>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a:extLst>
              <a:ext uri="{FF2B5EF4-FFF2-40B4-BE49-F238E27FC236}">
                <a16:creationId xmlns:a16="http://schemas.microsoft.com/office/drawing/2014/main" id="{7D34443F-730F-471C-88BA-61A94839A5A7}"/>
              </a:ext>
            </a:extLst>
          </p:cNvPr>
          <p:cNvSpPr>
            <a:spLocks noChangeArrowheads="1"/>
          </p:cNvSpPr>
          <p:nvPr/>
        </p:nvSpPr>
        <p:spPr bwMode="auto">
          <a:xfrm>
            <a:off x="0" y="0"/>
            <a:ext cx="6858000" cy="929481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2050" name="Text Box 2">
            <a:extLst>
              <a:ext uri="{FF2B5EF4-FFF2-40B4-BE49-F238E27FC236}">
                <a16:creationId xmlns:a16="http://schemas.microsoft.com/office/drawing/2014/main" id="{DA991B2E-2485-496E-810B-5D8D18965396}"/>
              </a:ext>
            </a:extLst>
          </p:cNvPr>
          <p:cNvSpPr txBox="1">
            <a:spLocks noChangeArrowheads="1"/>
          </p:cNvSpP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2051" name="Text Box 3">
            <a:extLst>
              <a:ext uri="{FF2B5EF4-FFF2-40B4-BE49-F238E27FC236}">
                <a16:creationId xmlns:a16="http://schemas.microsoft.com/office/drawing/2014/main" id="{269AB442-451B-4162-81D8-F02BAF423D1B}"/>
              </a:ext>
            </a:extLst>
          </p:cNvPr>
          <p:cNvSpPr txBox="1">
            <a:spLocks noChangeArrowheads="1"/>
          </p:cNvSpPr>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2052" name="Rectangle 4">
            <a:extLst>
              <a:ext uri="{FF2B5EF4-FFF2-40B4-BE49-F238E27FC236}">
                <a16:creationId xmlns:a16="http://schemas.microsoft.com/office/drawing/2014/main" id="{03F589B5-7AF7-40EB-8C98-297317890CF3}"/>
              </a:ext>
            </a:extLst>
          </p:cNvPr>
          <p:cNvSpPr>
            <a:spLocks noGrp="1" noRot="1" noChangeAspect="1" noChangeArrowheads="1"/>
          </p:cNvSpPr>
          <p:nvPr>
            <p:ph type="sldImg"/>
          </p:nvPr>
        </p:nvSpPr>
        <p:spPr bwMode="auto">
          <a:xfrm>
            <a:off x="1104900" y="696913"/>
            <a:ext cx="4646613" cy="3484562"/>
          </a:xfrm>
          <a:prstGeom prst="rect">
            <a:avLst/>
          </a:prstGeom>
          <a:noFill/>
          <a:ln w="93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3" name="Rectangle 5">
            <a:extLst>
              <a:ext uri="{FF2B5EF4-FFF2-40B4-BE49-F238E27FC236}">
                <a16:creationId xmlns:a16="http://schemas.microsoft.com/office/drawing/2014/main" id="{8DB615DF-AD90-460E-90AD-FF729F866DA3}"/>
              </a:ext>
            </a:extLst>
          </p:cNvPr>
          <p:cNvSpPr>
            <a:spLocks noGrp="1" noChangeArrowheads="1"/>
          </p:cNvSpPr>
          <p:nvPr>
            <p:ph type="body"/>
          </p:nvPr>
        </p:nvSpPr>
        <p:spPr bwMode="auto">
          <a:xfrm>
            <a:off x="685800" y="4416425"/>
            <a:ext cx="5484813" cy="418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sl-SI" altLang="sl-SI"/>
          </a:p>
        </p:txBody>
      </p:sp>
      <p:sp>
        <p:nvSpPr>
          <p:cNvPr id="2054" name="Text Box 6">
            <a:extLst>
              <a:ext uri="{FF2B5EF4-FFF2-40B4-BE49-F238E27FC236}">
                <a16:creationId xmlns:a16="http://schemas.microsoft.com/office/drawing/2014/main" id="{05AB8782-4257-4E4A-BA97-7DF846CC3698}"/>
              </a:ext>
            </a:extLst>
          </p:cNvPr>
          <p:cNvSpPr txBox="1">
            <a:spLocks noChangeArrowheads="1"/>
          </p:cNvSpPr>
          <p:nvPr/>
        </p:nvSpPr>
        <p:spPr bwMode="auto">
          <a:xfrm>
            <a:off x="0" y="8829675"/>
            <a:ext cx="2971800"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2055" name="Rectangle 7">
            <a:extLst>
              <a:ext uri="{FF2B5EF4-FFF2-40B4-BE49-F238E27FC236}">
                <a16:creationId xmlns:a16="http://schemas.microsoft.com/office/drawing/2014/main" id="{5A9A8130-D267-48B5-8890-3DC111B90885}"/>
              </a:ext>
            </a:extLst>
          </p:cNvPr>
          <p:cNvSpPr>
            <a:spLocks noGrp="1" noChangeArrowheads="1"/>
          </p:cNvSpPr>
          <p:nvPr>
            <p:ph type="sldNum"/>
          </p:nvPr>
        </p:nvSpPr>
        <p:spPr bwMode="auto">
          <a:xfrm>
            <a:off x="3884613" y="8829675"/>
            <a:ext cx="2970212" cy="46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Segoe UI" panose="020B0502040204020203" pitchFamily="34" charset="0"/>
              </a:defRPr>
            </a:lvl1pPr>
          </a:lstStyle>
          <a:p>
            <a:fld id="{01D45B9C-5DAB-460A-9AF7-C1C01E1BEA3B}" type="slidenum">
              <a:rPr lang="en-US" altLang="sl-SI"/>
              <a:pPr/>
              <a:t>‹#›</a:t>
            </a:fld>
            <a:endParaRPr lang="en-US" altLang="sl-SI"/>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5C0C952-074B-43EF-9E72-10F967DBF76A}"/>
              </a:ext>
            </a:extLst>
          </p:cNvPr>
          <p:cNvSpPr>
            <a:spLocks noGrp="1" noChangeArrowheads="1"/>
          </p:cNvSpPr>
          <p:nvPr>
            <p:ph type="sldNum"/>
          </p:nvPr>
        </p:nvSpPr>
        <p:spPr>
          <a:ln/>
        </p:spPr>
        <p:txBody>
          <a:bodyPr/>
          <a:lstStyle/>
          <a:p>
            <a:fld id="{17CF320A-1944-4A6E-BD8F-2977AA1146E6}" type="slidenum">
              <a:rPr lang="en-US" altLang="sl-SI"/>
              <a:pPr/>
              <a:t>1</a:t>
            </a:fld>
            <a:endParaRPr lang="en-US" altLang="sl-SI"/>
          </a:p>
        </p:txBody>
      </p:sp>
      <p:sp>
        <p:nvSpPr>
          <p:cNvPr id="10241" name="Text Box 1">
            <a:extLst>
              <a:ext uri="{FF2B5EF4-FFF2-40B4-BE49-F238E27FC236}">
                <a16:creationId xmlns:a16="http://schemas.microsoft.com/office/drawing/2014/main" id="{D873ABE3-0418-4F53-8A98-F2E2B5D43DEA}"/>
              </a:ext>
            </a:extLst>
          </p:cNvPr>
          <p:cNvSpPr txBox="1">
            <a:spLocks noChangeArrowheads="1"/>
          </p:cNvSpPr>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r">
              <a:buClrTx/>
              <a:buFontTx/>
              <a:buNone/>
            </a:pPr>
            <a:fld id="{AC3A6631-BDE3-4BF6-A19D-2A549C9B577E}" type="slidenum">
              <a:rPr lang="en-US" altLang="sl-SI" sz="1200"/>
              <a:pPr algn="r">
                <a:buClrTx/>
                <a:buFontTx/>
                <a:buNone/>
              </a:pPr>
              <a:t>1</a:t>
            </a:fld>
            <a:endParaRPr lang="en-US" altLang="sl-SI" sz="1200"/>
          </a:p>
        </p:txBody>
      </p:sp>
      <p:sp>
        <p:nvSpPr>
          <p:cNvPr id="10242" name="Rectangle 2">
            <a:extLst>
              <a:ext uri="{FF2B5EF4-FFF2-40B4-BE49-F238E27FC236}">
                <a16:creationId xmlns:a16="http://schemas.microsoft.com/office/drawing/2014/main" id="{CE4E2E94-D2F5-4CD2-82E0-6AE122410D7C}"/>
              </a:ext>
            </a:extLst>
          </p:cNvPr>
          <p:cNvSpPr txBox="1">
            <a:spLocks noGrp="1" noRot="1" noChangeAspect="1" noChangeArrowheads="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3" name="Text Box 3">
            <a:extLst>
              <a:ext uri="{FF2B5EF4-FFF2-40B4-BE49-F238E27FC236}">
                <a16:creationId xmlns:a16="http://schemas.microsoft.com/office/drawing/2014/main" id="{E0855BC5-1E05-4360-BB8E-D1E46EA90B05}"/>
              </a:ext>
            </a:extLst>
          </p:cNvPr>
          <p:cNvSpPr txBox="1">
            <a:spLocks noGrp="1" noChangeArrowheads="1"/>
          </p:cNvSpPr>
          <p:nvPr>
            <p:ph type="body" idx="1"/>
          </p:nvPr>
        </p:nvSpPr>
        <p:spPr bwMode="auto">
          <a:xfrm>
            <a:off x="685800" y="4416425"/>
            <a:ext cx="548640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a:latin typeface="Arial" panose="020B0604020202020204" pitchFamily="34" charset="0"/>
                <a:ea typeface="Microsoft YaHei" panose="020B0503020204020204" pitchFamily="34" charset="-122"/>
              </a:rPr>
              <a:t>Instructor Note: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a:latin typeface="Arial" panose="020B0604020202020204" pitchFamily="34" charset="0"/>
                <a:ea typeface="Microsoft YaHei" panose="020B0503020204020204" pitchFamily="34" charset="-122"/>
              </a:rPr>
              <a:t>These slides contain animated objects. This presentation is intended to be viewed in “Slide Show”.  Each click of the mouse will move an object, make an object appear/disappear or show an arrow.  Each bulleted line in the Notes Pages correspond the sequential order of each “action” and describes that action.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a:latin typeface="Arial" panose="020B0604020202020204" pitchFamily="34" charset="0"/>
                <a:ea typeface="Microsoft YaHei" panose="020B0503020204020204" pitchFamily="34" charset="-122"/>
              </a:rPr>
              <a:t>On some Notes Pages: Lines in </a:t>
            </a:r>
            <a:r>
              <a:rPr lang="en-US" altLang="sl-SI" b="1">
                <a:solidFill>
                  <a:srgbClr val="A50021"/>
                </a:solidFill>
                <a:latin typeface="Arial" panose="020B0604020202020204" pitchFamily="34" charset="0"/>
                <a:ea typeface="Microsoft YaHei" panose="020B0503020204020204" pitchFamily="34" charset="-122"/>
              </a:rPr>
              <a:t>RED</a:t>
            </a:r>
            <a:r>
              <a:rPr lang="en-US" altLang="sl-SI">
                <a:latin typeface="Arial" panose="020B0604020202020204" pitchFamily="34" charset="0"/>
                <a:ea typeface="Microsoft YaHei" panose="020B0503020204020204" pitchFamily="34" charset="-122"/>
              </a:rPr>
              <a:t> represent Soviet Movements/Action which are provided to understand what is happening to Germany during US/UK actions.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sl-SI">
              <a:latin typeface="Arial" panose="020B0604020202020204" pitchFamily="34" charset="0"/>
              <a:ea typeface="Microsoft YaHei" panose="020B0503020204020204" pitchFamily="34"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05E25A4-217C-4916-9A06-DC328C79A46F}"/>
              </a:ext>
            </a:extLst>
          </p:cNvPr>
          <p:cNvSpPr>
            <a:spLocks noGrp="1" noChangeArrowheads="1"/>
          </p:cNvSpPr>
          <p:nvPr>
            <p:ph type="sldNum"/>
          </p:nvPr>
        </p:nvSpPr>
        <p:spPr>
          <a:ln/>
        </p:spPr>
        <p:txBody>
          <a:bodyPr/>
          <a:lstStyle/>
          <a:p>
            <a:fld id="{4A51FAD8-67F2-4540-BB11-5FAEAEF4B8E1}" type="slidenum">
              <a:rPr lang="en-US" altLang="sl-SI"/>
              <a:pPr/>
              <a:t>2</a:t>
            </a:fld>
            <a:endParaRPr lang="en-US" altLang="sl-SI"/>
          </a:p>
        </p:txBody>
      </p:sp>
      <p:sp>
        <p:nvSpPr>
          <p:cNvPr id="11265" name="Text Box 1">
            <a:extLst>
              <a:ext uri="{FF2B5EF4-FFF2-40B4-BE49-F238E27FC236}">
                <a16:creationId xmlns:a16="http://schemas.microsoft.com/office/drawing/2014/main" id="{D5A39135-B96C-43E7-9C0F-99F159AA233C}"/>
              </a:ext>
            </a:extLst>
          </p:cNvPr>
          <p:cNvSpPr txBox="1">
            <a:spLocks noChangeArrowheads="1"/>
          </p:cNvSpPr>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r">
              <a:buClrTx/>
              <a:buFontTx/>
              <a:buNone/>
            </a:pPr>
            <a:fld id="{6EBBE609-C96A-422A-A9A3-319F019CDFDE}" type="slidenum">
              <a:rPr lang="en-US" altLang="sl-SI" sz="1200"/>
              <a:pPr algn="r">
                <a:buClrTx/>
                <a:buFontTx/>
                <a:buNone/>
              </a:pPr>
              <a:t>2</a:t>
            </a:fld>
            <a:endParaRPr lang="en-US" altLang="sl-SI" sz="1200"/>
          </a:p>
        </p:txBody>
      </p:sp>
      <p:sp>
        <p:nvSpPr>
          <p:cNvPr id="11266" name="Rectangle 2">
            <a:extLst>
              <a:ext uri="{FF2B5EF4-FFF2-40B4-BE49-F238E27FC236}">
                <a16:creationId xmlns:a16="http://schemas.microsoft.com/office/drawing/2014/main" id="{E1EB05D8-13B9-4F26-927E-94D17A38EE96}"/>
              </a:ext>
            </a:extLst>
          </p:cNvPr>
          <p:cNvSpPr txBox="1">
            <a:spLocks noGrp="1" noRot="1" noChangeAspect="1" noChangeArrowheads="1"/>
          </p:cNvSpPr>
          <p:nvPr>
            <p:ph type="sldImg"/>
          </p:nvPr>
        </p:nvSpPr>
        <p:spPr bwMode="auto">
          <a:xfrm>
            <a:off x="2665413" y="0"/>
            <a:ext cx="1257300" cy="9429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7" name="Text Box 3">
            <a:extLst>
              <a:ext uri="{FF2B5EF4-FFF2-40B4-BE49-F238E27FC236}">
                <a16:creationId xmlns:a16="http://schemas.microsoft.com/office/drawing/2014/main" id="{3FF2682D-9F4A-4AA7-9A4D-D17A92A3ECCB}"/>
              </a:ext>
            </a:extLst>
          </p:cNvPr>
          <p:cNvSpPr txBox="1">
            <a:spLocks noGrp="1" noChangeArrowheads="1"/>
          </p:cNvSpPr>
          <p:nvPr>
            <p:ph type="body" idx="1"/>
          </p:nvPr>
        </p:nvSpPr>
        <p:spPr bwMode="auto">
          <a:xfrm>
            <a:off x="0" y="762000"/>
            <a:ext cx="6858000" cy="8534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37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000" b="1" u="sng">
                <a:latin typeface="Arial" panose="020B0604020202020204" pitchFamily="34" charset="0"/>
                <a:ea typeface="Microsoft YaHei" panose="020B0503020204020204" pitchFamily="34" charset="-122"/>
              </a:rPr>
              <a:t>GERMAN EXPANSION</a:t>
            </a:r>
          </a:p>
          <a:p>
            <a:pPr eaLnBrk="1" hangingPunct="1">
              <a:spcBef>
                <a:spcPts val="375"/>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000" u="sng">
                <a:latin typeface="Arial" panose="020B0604020202020204" pitchFamily="34" charset="0"/>
                <a:ea typeface="Microsoft YaHei" panose="020B0503020204020204" pitchFamily="34" charset="-122"/>
              </a:rPr>
              <a:t>1933</a:t>
            </a:r>
            <a:r>
              <a:rPr lang="en-US" altLang="sl-SI" sz="1000">
                <a:latin typeface="Arial" panose="020B0604020202020204" pitchFamily="34" charset="0"/>
                <a:ea typeface="Microsoft YaHei" panose="020B0503020204020204" pitchFamily="34" charset="-122"/>
              </a:rPr>
              <a:t> – The Nazi Party came to power in Germany (the Third Reich forms). Hitler began to rebuild the military in direct violation of the Treaty of Versailles (secretly at first, and in public by 1935 – the Western democracies do nothing). </a:t>
            </a:r>
          </a:p>
          <a:p>
            <a:pPr eaLnBrk="1" hangingPunct="1">
              <a:spcBef>
                <a:spcPts val="375"/>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000" u="sng">
                <a:latin typeface="Arial" panose="020B0604020202020204" pitchFamily="34" charset="0"/>
                <a:ea typeface="Microsoft YaHei" panose="020B0503020204020204" pitchFamily="34" charset="-122"/>
              </a:rPr>
              <a:t>March 1936</a:t>
            </a:r>
            <a:r>
              <a:rPr lang="en-US" altLang="sl-SI" sz="1000">
                <a:latin typeface="Arial" panose="020B0604020202020204" pitchFamily="34" charset="0"/>
                <a:ea typeface="Microsoft YaHei" panose="020B0503020204020204" pitchFamily="34" charset="-122"/>
              </a:rPr>
              <a:t> – Germans occupied the </a:t>
            </a:r>
            <a:r>
              <a:rPr lang="en-US" altLang="sl-SI" sz="1000" b="1">
                <a:latin typeface="Arial" panose="020B0604020202020204" pitchFamily="34" charset="0"/>
                <a:ea typeface="Microsoft YaHei" panose="020B0503020204020204" pitchFamily="34" charset="-122"/>
              </a:rPr>
              <a:t>Rhineland</a:t>
            </a:r>
            <a:r>
              <a:rPr lang="en-US" altLang="sl-SI" sz="1000">
                <a:latin typeface="Arial" panose="020B0604020202020204" pitchFamily="34" charset="0"/>
                <a:ea typeface="Microsoft YaHei" panose="020B0503020204020204" pitchFamily="34" charset="-122"/>
              </a:rPr>
              <a:t> with troops – again violating the Treaty of Versailles and again resulting in no reaction from the Western democracies.</a:t>
            </a:r>
          </a:p>
          <a:p>
            <a:pPr eaLnBrk="1" hangingPunct="1">
              <a:spcBef>
                <a:spcPts val="375"/>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000" u="sng">
                <a:latin typeface="Arial" panose="020B0604020202020204" pitchFamily="34" charset="0"/>
                <a:ea typeface="Microsoft YaHei" panose="020B0503020204020204" pitchFamily="34" charset="-122"/>
              </a:rPr>
              <a:t>March 1938</a:t>
            </a:r>
            <a:r>
              <a:rPr lang="en-US" altLang="sl-SI" sz="1000">
                <a:latin typeface="Arial" panose="020B0604020202020204" pitchFamily="34" charset="0"/>
                <a:ea typeface="Microsoft YaHei" panose="020B0503020204020204" pitchFamily="34" charset="-122"/>
              </a:rPr>
              <a:t> – </a:t>
            </a:r>
            <a:r>
              <a:rPr lang="en-US" altLang="sl-SI" sz="1000" b="1">
                <a:latin typeface="Arial" panose="020B0604020202020204" pitchFamily="34" charset="0"/>
                <a:ea typeface="Microsoft YaHei" panose="020B0503020204020204" pitchFamily="34" charset="-122"/>
              </a:rPr>
              <a:t>Austria</a:t>
            </a:r>
            <a:r>
              <a:rPr lang="en-US" altLang="sl-SI" sz="1000">
                <a:latin typeface="Arial" panose="020B0604020202020204" pitchFamily="34" charset="0"/>
                <a:ea typeface="Microsoft YaHei" panose="020B0503020204020204" pitchFamily="34" charset="-122"/>
              </a:rPr>
              <a:t> was annexed by the Third Reich. </a:t>
            </a:r>
          </a:p>
          <a:p>
            <a:pPr eaLnBrk="1" hangingPunct="1">
              <a:spcBef>
                <a:spcPts val="375"/>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000" u="sng">
                <a:latin typeface="Arial" panose="020B0604020202020204" pitchFamily="34" charset="0"/>
                <a:ea typeface="Microsoft YaHei" panose="020B0503020204020204" pitchFamily="34" charset="-122"/>
              </a:rPr>
              <a:t>Sept 1938</a:t>
            </a:r>
            <a:r>
              <a:rPr lang="en-US" altLang="sl-SI" sz="1000">
                <a:latin typeface="Arial" panose="020B0604020202020204" pitchFamily="34" charset="0"/>
                <a:ea typeface="Microsoft YaHei" panose="020B0503020204020204" pitchFamily="34" charset="-122"/>
              </a:rPr>
              <a:t> – </a:t>
            </a:r>
            <a:r>
              <a:rPr lang="en-US" altLang="sl-SI" sz="1000" b="1">
                <a:latin typeface="Arial" panose="020B0604020202020204" pitchFamily="34" charset="0"/>
                <a:ea typeface="Microsoft YaHei" panose="020B0503020204020204" pitchFamily="34" charset="-122"/>
              </a:rPr>
              <a:t>Munich Agreement</a:t>
            </a:r>
            <a:r>
              <a:rPr lang="en-US" altLang="sl-SI" sz="1000">
                <a:latin typeface="Arial" panose="020B0604020202020204" pitchFamily="34" charset="0"/>
                <a:ea typeface="Microsoft YaHei" panose="020B0503020204020204" pitchFamily="34" charset="-122"/>
              </a:rPr>
              <a:t>.  Britain and France agreed to Hitler’s demands to ‘free’ oppressed German people that lived within the Czech Republic. German troops occupied the </a:t>
            </a:r>
            <a:r>
              <a:rPr lang="en-US" altLang="sl-SI" sz="1000" b="1">
                <a:latin typeface="Arial" panose="020B0604020202020204" pitchFamily="34" charset="0"/>
                <a:ea typeface="Microsoft YaHei" panose="020B0503020204020204" pitchFamily="34" charset="-122"/>
              </a:rPr>
              <a:t>Sudetenland</a:t>
            </a:r>
            <a:r>
              <a:rPr lang="en-US" altLang="sl-SI" sz="1000">
                <a:latin typeface="Arial" panose="020B0604020202020204" pitchFamily="34" charset="0"/>
                <a:ea typeface="Microsoft YaHei" panose="020B0503020204020204" pitchFamily="34" charset="-122"/>
              </a:rPr>
              <a:t> in the first weeks of October.</a:t>
            </a:r>
          </a:p>
          <a:p>
            <a:pPr eaLnBrk="1" hangingPunct="1">
              <a:spcBef>
                <a:spcPts val="375"/>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000" u="sng">
                <a:latin typeface="Arial" panose="020B0604020202020204" pitchFamily="34" charset="0"/>
                <a:ea typeface="Microsoft YaHei" panose="020B0503020204020204" pitchFamily="34" charset="-122"/>
              </a:rPr>
              <a:t>March 1939</a:t>
            </a:r>
            <a:r>
              <a:rPr lang="en-US" altLang="sl-SI" sz="1000">
                <a:latin typeface="Arial" panose="020B0604020202020204" pitchFamily="34" charset="0"/>
                <a:ea typeface="Microsoft YaHei" panose="020B0503020204020204" pitchFamily="34" charset="-122"/>
              </a:rPr>
              <a:t> – Germany seized the remainder of western </a:t>
            </a:r>
            <a:r>
              <a:rPr lang="en-US" altLang="sl-SI" sz="1000" b="1">
                <a:latin typeface="Arial" panose="020B0604020202020204" pitchFamily="34" charset="0"/>
                <a:ea typeface="Microsoft YaHei" panose="020B0503020204020204" pitchFamily="34" charset="-122"/>
              </a:rPr>
              <a:t>Czechoslovakia</a:t>
            </a:r>
            <a:r>
              <a:rPr lang="en-US" altLang="sl-SI" sz="1000">
                <a:latin typeface="Arial" panose="020B0604020202020204" pitchFamily="34" charset="0"/>
                <a:ea typeface="Microsoft YaHei" panose="020B0503020204020204" pitchFamily="34" charset="-122"/>
              </a:rPr>
              <a:t>. The western democracies finally realized Hitler’s true intention of conquest. The southeastern portion became the Slovak Republic, allied with Germany.</a:t>
            </a:r>
          </a:p>
          <a:p>
            <a:pPr eaLnBrk="1" hangingPunct="1">
              <a:spcBef>
                <a:spcPts val="375"/>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000" u="sng">
                <a:latin typeface="Arial" panose="020B0604020202020204" pitchFamily="34" charset="0"/>
                <a:ea typeface="Microsoft YaHei" panose="020B0503020204020204" pitchFamily="34" charset="-122"/>
              </a:rPr>
              <a:t>April 1939</a:t>
            </a:r>
            <a:r>
              <a:rPr lang="en-US" altLang="sl-SI" sz="1000">
                <a:latin typeface="Arial" panose="020B0604020202020204" pitchFamily="34" charset="0"/>
                <a:ea typeface="Microsoft YaHei" panose="020B0503020204020204" pitchFamily="34" charset="-122"/>
              </a:rPr>
              <a:t>.  Similarly, Italy invaded Albania and then become officially allied with Germany with the “</a:t>
            </a:r>
            <a:r>
              <a:rPr lang="en-US" altLang="sl-SI" sz="1000" b="1">
                <a:latin typeface="Arial" panose="020B0604020202020204" pitchFamily="34" charset="0"/>
                <a:ea typeface="Microsoft YaHei" panose="020B0503020204020204" pitchFamily="34" charset="-122"/>
              </a:rPr>
              <a:t>Pact of Steel</a:t>
            </a:r>
            <a:r>
              <a:rPr lang="en-US" altLang="sl-SI" sz="1000">
                <a:latin typeface="Arial" panose="020B0604020202020204" pitchFamily="34" charset="0"/>
                <a:ea typeface="Microsoft YaHei" panose="020B0503020204020204" pitchFamily="34" charset="-122"/>
              </a:rPr>
              <a:t>” in May.</a:t>
            </a:r>
          </a:p>
          <a:p>
            <a:pPr eaLnBrk="1" hangingPunct="1">
              <a:spcBef>
                <a:spcPts val="375"/>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000" u="sng">
                <a:latin typeface="Arial" panose="020B0604020202020204" pitchFamily="34" charset="0"/>
                <a:ea typeface="Microsoft YaHei" panose="020B0503020204020204" pitchFamily="34" charset="-122"/>
              </a:rPr>
              <a:t>1 September 1939</a:t>
            </a:r>
            <a:r>
              <a:rPr lang="en-US" altLang="sl-SI" sz="1000">
                <a:latin typeface="Arial" panose="020B0604020202020204" pitchFamily="34" charset="0"/>
                <a:ea typeface="Microsoft YaHei" panose="020B0503020204020204" pitchFamily="34" charset="-122"/>
              </a:rPr>
              <a:t> </a:t>
            </a:r>
            <a:r>
              <a:rPr lang="en-US" altLang="sl-SI" sz="1000" b="1">
                <a:latin typeface="Arial" panose="020B0604020202020204" pitchFamily="34" charset="0"/>
                <a:ea typeface="Microsoft YaHei" panose="020B0503020204020204" pitchFamily="34" charset="-122"/>
              </a:rPr>
              <a:t>Germany invaded Poland</a:t>
            </a:r>
            <a:r>
              <a:rPr lang="en-US" altLang="sl-SI" sz="1000">
                <a:latin typeface="Arial" panose="020B0604020202020204" pitchFamily="34" charset="0"/>
                <a:ea typeface="Microsoft YaHei" panose="020B0503020204020204" pitchFamily="34" charset="-122"/>
              </a:rPr>
              <a:t> with two Army Groups. On 17 Sept the Soviet Union, who had previously signed a non-aggression agreement with Germany (Molotov-Rippentrop Pact: 23 August 1939) invaded and occupied eastern Poland. France and Britain declared war on Germany.</a:t>
            </a:r>
          </a:p>
          <a:p>
            <a:pPr eaLnBrk="1" hangingPunct="1">
              <a:spcBef>
                <a:spcPts val="375"/>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000" u="sng">
                <a:latin typeface="Arial" panose="020B0604020202020204" pitchFamily="34" charset="0"/>
                <a:ea typeface="Microsoft YaHei" panose="020B0503020204020204" pitchFamily="34" charset="-122"/>
              </a:rPr>
              <a:t>27 September 1940</a:t>
            </a:r>
            <a:r>
              <a:rPr lang="en-US" altLang="sl-SI" sz="1000">
                <a:latin typeface="Arial" panose="020B0604020202020204" pitchFamily="34" charset="0"/>
                <a:ea typeface="Microsoft YaHei" panose="020B0503020204020204" pitchFamily="34" charset="-122"/>
              </a:rPr>
              <a:t>.  </a:t>
            </a:r>
            <a:r>
              <a:rPr lang="en-US" altLang="sl-SI" sz="1000" b="1">
                <a:latin typeface="Arial" panose="020B0604020202020204" pitchFamily="34" charset="0"/>
                <a:ea typeface="Microsoft YaHei" panose="020B0503020204020204" pitchFamily="34" charset="-122"/>
              </a:rPr>
              <a:t>Tripartite Pact</a:t>
            </a:r>
            <a:r>
              <a:rPr lang="en-US" altLang="sl-SI" sz="1000">
                <a:latin typeface="Arial" panose="020B0604020202020204" pitchFamily="34" charset="0"/>
                <a:ea typeface="Microsoft YaHei" panose="020B0503020204020204" pitchFamily="34" charset="-122"/>
              </a:rPr>
              <a:t>: The Axis Powers formally came into being.  Germany, Japan and Italy signed this agreement to mutually support each other in their quest to conquer their spheres of influence. Hungary and Romania joined in November ’40 and Bulgaria joined in March 41.</a:t>
            </a:r>
          </a:p>
          <a:p>
            <a:pPr eaLnBrk="1" hangingPunct="1">
              <a:spcBef>
                <a:spcPts val="375"/>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000" u="sng">
                <a:latin typeface="Arial" panose="020B0604020202020204" pitchFamily="34" charset="0"/>
                <a:ea typeface="Microsoft YaHei" panose="020B0503020204020204" pitchFamily="34" charset="-122"/>
              </a:rPr>
              <a:t>October 1939-April 1940</a:t>
            </a:r>
            <a:r>
              <a:rPr lang="en-US" altLang="sl-SI" sz="1000">
                <a:latin typeface="Arial" panose="020B0604020202020204" pitchFamily="34" charset="0"/>
                <a:ea typeface="Microsoft YaHei" panose="020B0503020204020204" pitchFamily="34" charset="-122"/>
              </a:rPr>
              <a:t>.  </a:t>
            </a:r>
            <a:r>
              <a:rPr lang="en-US" altLang="sl-SI" sz="1000" b="1">
                <a:latin typeface="Arial" panose="020B0604020202020204" pitchFamily="34" charset="0"/>
                <a:ea typeface="Microsoft YaHei" panose="020B0503020204020204" pitchFamily="34" charset="-122"/>
              </a:rPr>
              <a:t>The ‘Phony War’.</a:t>
            </a:r>
            <a:r>
              <a:rPr lang="en-US" altLang="sl-SI" sz="1000">
                <a:latin typeface="Arial" panose="020B0604020202020204" pitchFamily="34" charset="0"/>
                <a:ea typeface="Microsoft YaHei" panose="020B0503020204020204" pitchFamily="34" charset="-122"/>
              </a:rPr>
              <a:t> Germany built up forces to invade France while France established defenses behind her Maginot Line (a series of strong fortifications on the French-German Border).  Since the Maginot Line did not extend beyond that border, the French positioned their more mobile forces, including the British Expeditionary Force, on the Belgium Border, which would cross that border should the Germans attempt a repeat of the Schlieffen plan they had executed at the beginning of WW I. This, the Dyer Plan, would meet and defeat any German attack trying to swing around the Maginot Line, through Belgium/Netherlands. </a:t>
            </a:r>
          </a:p>
          <a:p>
            <a:pPr eaLnBrk="1" hangingPunct="1">
              <a:spcBef>
                <a:spcPts val="375"/>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000" u="sng">
                <a:latin typeface="Arial" panose="020B0604020202020204" pitchFamily="34" charset="0"/>
                <a:ea typeface="Microsoft YaHei" panose="020B0503020204020204" pitchFamily="34" charset="-122"/>
              </a:rPr>
              <a:t>9 April</a:t>
            </a:r>
            <a:r>
              <a:rPr lang="en-US" altLang="sl-SI" sz="1000">
                <a:latin typeface="Arial" panose="020B0604020202020204" pitchFamily="34" charset="0"/>
                <a:ea typeface="Microsoft YaHei" panose="020B0503020204020204" pitchFamily="34" charset="-122"/>
              </a:rPr>
              <a:t> – German forces occupied </a:t>
            </a:r>
            <a:r>
              <a:rPr lang="en-US" altLang="sl-SI" sz="1000" b="1">
                <a:latin typeface="Arial" panose="020B0604020202020204" pitchFamily="34" charset="0"/>
                <a:ea typeface="Microsoft YaHei" panose="020B0503020204020204" pitchFamily="34" charset="-122"/>
              </a:rPr>
              <a:t>Denmark</a:t>
            </a:r>
          </a:p>
          <a:p>
            <a:pPr eaLnBrk="1" hangingPunct="1">
              <a:spcBef>
                <a:spcPts val="375"/>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000" u="sng">
                <a:latin typeface="Arial" panose="020B0604020202020204" pitchFamily="34" charset="0"/>
                <a:ea typeface="Microsoft YaHei" panose="020B0503020204020204" pitchFamily="34" charset="-122"/>
              </a:rPr>
              <a:t>9 April – June</a:t>
            </a:r>
            <a:r>
              <a:rPr lang="en-US" altLang="sl-SI" sz="1000">
                <a:latin typeface="Arial" panose="020B0604020202020204" pitchFamily="34" charset="0"/>
                <a:ea typeface="Microsoft YaHei" panose="020B0503020204020204" pitchFamily="34" charset="-122"/>
              </a:rPr>
              <a:t>. Germans invaded </a:t>
            </a:r>
            <a:r>
              <a:rPr lang="en-US" altLang="sl-SI" sz="1000" b="1">
                <a:latin typeface="Arial" panose="020B0604020202020204" pitchFamily="34" charset="0"/>
                <a:ea typeface="Microsoft YaHei" panose="020B0503020204020204" pitchFamily="34" charset="-122"/>
              </a:rPr>
              <a:t>Norway</a:t>
            </a:r>
            <a:r>
              <a:rPr lang="en-US" altLang="sl-SI" sz="1000">
                <a:latin typeface="Arial" panose="020B0604020202020204" pitchFamily="34" charset="0"/>
                <a:ea typeface="Microsoft YaHei" panose="020B0503020204020204" pitchFamily="34" charset="-122"/>
              </a:rPr>
              <a:t>.  These two actions protect the German trade routes with Sweden (Iron Ore) and assisted Germany to execute her future submarine campaign in the Atlantic.</a:t>
            </a:r>
          </a:p>
          <a:p>
            <a:pPr eaLnBrk="1" hangingPunct="1">
              <a:spcBef>
                <a:spcPts val="375"/>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000" u="sng">
                <a:latin typeface="Arial" panose="020B0604020202020204" pitchFamily="34" charset="0"/>
                <a:ea typeface="Microsoft YaHei" panose="020B0503020204020204" pitchFamily="34" charset="-122"/>
              </a:rPr>
              <a:t>10 May 1940</a:t>
            </a:r>
            <a:r>
              <a:rPr lang="en-US" altLang="sl-SI" sz="1000">
                <a:latin typeface="Arial" panose="020B0604020202020204" pitchFamily="34" charset="0"/>
                <a:ea typeface="Microsoft YaHei" panose="020B0503020204020204" pitchFamily="34" charset="-122"/>
              </a:rPr>
              <a:t> – </a:t>
            </a:r>
            <a:r>
              <a:rPr lang="en-US" altLang="sl-SI" sz="1000" b="1">
                <a:latin typeface="Arial" panose="020B0604020202020204" pitchFamily="34" charset="0"/>
                <a:ea typeface="Microsoft YaHei" panose="020B0503020204020204" pitchFamily="34" charset="-122"/>
              </a:rPr>
              <a:t>Battle of France</a:t>
            </a:r>
            <a:r>
              <a:rPr lang="en-US" altLang="sl-SI" sz="1000">
                <a:latin typeface="Arial" panose="020B0604020202020204" pitchFamily="34" charset="0"/>
                <a:ea typeface="Microsoft YaHei" panose="020B0503020204020204" pitchFamily="34" charset="-122"/>
              </a:rPr>
              <a:t>. The Germans invaded the Netherlands and Belgium (bypassing the Maginot Line).  Britain and France moved to counter this attack. </a:t>
            </a:r>
          </a:p>
          <a:p>
            <a:pPr eaLnBrk="1" hangingPunct="1">
              <a:spcBef>
                <a:spcPts val="375"/>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000">
                <a:latin typeface="Arial" panose="020B0604020202020204" pitchFamily="34" charset="0"/>
                <a:ea typeface="Microsoft YaHei" panose="020B0503020204020204" pitchFamily="34" charset="-122"/>
              </a:rPr>
              <a:t>German Army Group A (containing the majority of the Panzer Units) attacks through the Ardennes Forrest and cuts off two French Armies and the BEF from the rest of the French Forces. These troops either surrendered or were evacuated at Dunkirk. </a:t>
            </a:r>
          </a:p>
          <a:p>
            <a:pPr eaLnBrk="1" hangingPunct="1">
              <a:spcBef>
                <a:spcPts val="375"/>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000" u="sng">
                <a:latin typeface="Arial" panose="020B0604020202020204" pitchFamily="34" charset="0"/>
                <a:ea typeface="Microsoft YaHei" panose="020B0503020204020204" pitchFamily="34" charset="-122"/>
              </a:rPr>
              <a:t>22 June</a:t>
            </a:r>
            <a:r>
              <a:rPr lang="en-US" altLang="sl-SI" sz="1000">
                <a:latin typeface="Arial" panose="020B0604020202020204" pitchFamily="34" charset="0"/>
                <a:ea typeface="Microsoft YaHei" panose="020B0503020204020204" pitchFamily="34" charset="-122"/>
              </a:rPr>
              <a:t> – </a:t>
            </a:r>
            <a:r>
              <a:rPr lang="en-US" altLang="sl-SI" sz="1000" b="1">
                <a:latin typeface="Arial" panose="020B0604020202020204" pitchFamily="34" charset="0"/>
                <a:ea typeface="Microsoft YaHei" panose="020B0503020204020204" pitchFamily="34" charset="-122"/>
              </a:rPr>
              <a:t>The Battle of France ends</a:t>
            </a:r>
            <a:r>
              <a:rPr lang="en-US" altLang="sl-SI" sz="1000">
                <a:latin typeface="Arial" panose="020B0604020202020204" pitchFamily="34" charset="0"/>
                <a:ea typeface="Microsoft YaHei" panose="020B0503020204020204" pitchFamily="34" charset="-122"/>
              </a:rPr>
              <a:t>.  After the disaster in the Low Countries, the French Army becomes almost totally ineffective, and the Germans easily attack through northern and eastern France. France surrenders and Vichy France was established, which is Southern France, Corsica and the French Colonies that now became essentially allied with Germany.  </a:t>
            </a:r>
          </a:p>
          <a:p>
            <a:pPr eaLnBrk="1" hangingPunct="1">
              <a:spcBef>
                <a:spcPts val="375"/>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000" u="sng">
                <a:latin typeface="Arial" panose="020B0604020202020204" pitchFamily="34" charset="0"/>
                <a:ea typeface="Microsoft YaHei" panose="020B0503020204020204" pitchFamily="34" charset="-122"/>
              </a:rPr>
              <a:t>July – October 1940</a:t>
            </a:r>
            <a:r>
              <a:rPr lang="en-US" altLang="sl-SI" sz="1000">
                <a:latin typeface="Arial" panose="020B0604020202020204" pitchFamily="34" charset="0"/>
                <a:ea typeface="Microsoft YaHei" panose="020B0503020204020204" pitchFamily="34" charset="-122"/>
              </a:rPr>
              <a:t>.  </a:t>
            </a:r>
            <a:r>
              <a:rPr lang="en-US" altLang="sl-SI" sz="1000" b="1">
                <a:latin typeface="Arial" panose="020B0604020202020204" pitchFamily="34" charset="0"/>
                <a:ea typeface="Microsoft YaHei" panose="020B0503020204020204" pitchFamily="34" charset="-122"/>
              </a:rPr>
              <a:t>Battle of Britain</a:t>
            </a:r>
            <a:r>
              <a:rPr lang="en-US" altLang="sl-SI" sz="1000">
                <a:latin typeface="Arial" panose="020B0604020202020204" pitchFamily="34" charset="0"/>
                <a:ea typeface="Microsoft YaHei" panose="020B0503020204020204" pitchFamily="34" charset="-122"/>
              </a:rPr>
              <a:t>.  An attempt by Germany to gain air superiority, in order to invade Britain (</a:t>
            </a:r>
            <a:r>
              <a:rPr lang="en-US" altLang="sl-SI" sz="1000" i="1">
                <a:latin typeface="Arial" panose="020B0604020202020204" pitchFamily="34" charset="0"/>
                <a:ea typeface="Microsoft YaHei" panose="020B0503020204020204" pitchFamily="34" charset="-122"/>
              </a:rPr>
              <a:t>Operation Sea Lion</a:t>
            </a:r>
            <a:r>
              <a:rPr lang="en-US" altLang="sl-SI" sz="1000">
                <a:latin typeface="Arial" panose="020B0604020202020204" pitchFamily="34" charset="0"/>
                <a:ea typeface="Microsoft YaHei" panose="020B0503020204020204" pitchFamily="34" charset="-122"/>
              </a:rPr>
              <a:t>).  The Germans failed and eventually called off the Operation.</a:t>
            </a:r>
          </a:p>
          <a:p>
            <a:pPr eaLnBrk="1" hangingPunct="1">
              <a:spcBef>
                <a:spcPts val="37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000">
                <a:solidFill>
                  <a:srgbClr val="333399"/>
                </a:solidFill>
                <a:latin typeface="Arial" panose="020B0604020202020204" pitchFamily="34" charset="0"/>
                <a:ea typeface="Microsoft YaHei" panose="020B0503020204020204" pitchFamily="34" charset="-122"/>
              </a:rPr>
              <a:t>NOT SHOWN: </a:t>
            </a:r>
            <a:r>
              <a:rPr lang="en-US" altLang="sl-SI" sz="1000" u="sng">
                <a:solidFill>
                  <a:srgbClr val="333399"/>
                </a:solidFill>
                <a:latin typeface="Arial" panose="020B0604020202020204" pitchFamily="34" charset="0"/>
                <a:ea typeface="Microsoft YaHei" panose="020B0503020204020204" pitchFamily="34" charset="-122"/>
              </a:rPr>
              <a:t>Sept 1940-Nov 1942</a:t>
            </a:r>
            <a:r>
              <a:rPr lang="en-US" altLang="sl-SI" sz="1000">
                <a:solidFill>
                  <a:srgbClr val="333399"/>
                </a:solidFill>
                <a:latin typeface="Arial" panose="020B0604020202020204" pitchFamily="34" charset="0"/>
                <a:ea typeface="Microsoft YaHei" panose="020B0503020204020204" pitchFamily="34" charset="-122"/>
              </a:rPr>
              <a:t>: </a:t>
            </a:r>
            <a:r>
              <a:rPr lang="en-US" altLang="sl-SI" sz="1000" b="1">
                <a:solidFill>
                  <a:srgbClr val="333399"/>
                </a:solidFill>
                <a:latin typeface="Arial" panose="020B0604020202020204" pitchFamily="34" charset="0"/>
                <a:ea typeface="Microsoft YaHei" panose="020B0503020204020204" pitchFamily="34" charset="-122"/>
              </a:rPr>
              <a:t>North Africa Campaign</a:t>
            </a:r>
            <a:r>
              <a:rPr lang="en-US" altLang="sl-SI" sz="1000">
                <a:solidFill>
                  <a:srgbClr val="333399"/>
                </a:solidFill>
                <a:latin typeface="Arial" panose="020B0604020202020204" pitchFamily="34" charset="0"/>
                <a:ea typeface="Microsoft YaHei" panose="020B0503020204020204" pitchFamily="34" charset="-122"/>
              </a:rPr>
              <a:t>.  A series of see-saw battles between German/Italian Forces (Libya) and the British (Egypt).</a:t>
            </a:r>
          </a:p>
          <a:p>
            <a:pPr eaLnBrk="1" hangingPunct="1">
              <a:spcBef>
                <a:spcPts val="375"/>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000">
                <a:latin typeface="Arial" panose="020B0604020202020204" pitchFamily="34" charset="0"/>
                <a:ea typeface="Microsoft YaHei" panose="020B0503020204020204" pitchFamily="34" charset="-122"/>
              </a:rPr>
              <a:t>October 1940.  Italy attempted to invade Greece, but failed miserably. They actually lose half of Albania, and the British sent forces to defend Greece. </a:t>
            </a:r>
          </a:p>
          <a:p>
            <a:pPr eaLnBrk="1" hangingPunct="1">
              <a:spcBef>
                <a:spcPts val="375"/>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000" u="sng">
                <a:latin typeface="Arial" panose="020B0604020202020204" pitchFamily="34" charset="0"/>
                <a:ea typeface="Microsoft YaHei" panose="020B0503020204020204" pitchFamily="34" charset="-122"/>
              </a:rPr>
              <a:t>April 1941</a:t>
            </a:r>
            <a:r>
              <a:rPr lang="en-US" altLang="sl-SI" sz="1000">
                <a:latin typeface="Arial" panose="020B0604020202020204" pitchFamily="34" charset="0"/>
                <a:ea typeface="Microsoft YaHei" panose="020B0503020204020204" pitchFamily="34" charset="-122"/>
              </a:rPr>
              <a:t>.  Germany goes to the aid of Italy by invading </a:t>
            </a:r>
            <a:r>
              <a:rPr lang="en-US" altLang="sl-SI" sz="1000" b="1">
                <a:latin typeface="Arial" panose="020B0604020202020204" pitchFamily="34" charset="0"/>
                <a:ea typeface="Microsoft YaHei" panose="020B0503020204020204" pitchFamily="34" charset="-122"/>
              </a:rPr>
              <a:t>Greece</a:t>
            </a:r>
            <a:r>
              <a:rPr lang="en-US" altLang="sl-SI" sz="1000">
                <a:latin typeface="Arial" panose="020B0604020202020204" pitchFamily="34" charset="0"/>
                <a:ea typeface="Microsoft YaHei" panose="020B0503020204020204" pitchFamily="34" charset="-122"/>
              </a:rPr>
              <a:t>, and consequently </a:t>
            </a:r>
            <a:r>
              <a:rPr lang="en-US" altLang="sl-SI" sz="1000" b="1">
                <a:latin typeface="Arial" panose="020B0604020202020204" pitchFamily="34" charset="0"/>
                <a:ea typeface="Microsoft YaHei" panose="020B0503020204020204" pitchFamily="34" charset="-122"/>
              </a:rPr>
              <a:t>Yugoslavia</a:t>
            </a:r>
            <a:r>
              <a:rPr lang="en-US" altLang="sl-SI" sz="1000">
                <a:latin typeface="Arial" panose="020B0604020202020204" pitchFamily="34" charset="0"/>
                <a:ea typeface="Microsoft YaHei" panose="020B0503020204020204" pitchFamily="34" charset="-122"/>
              </a:rPr>
              <a:t> when the Yugoslav government was overthrown, cancelling her previous agreement to allow the Germans to pass through their county.</a:t>
            </a:r>
          </a:p>
          <a:p>
            <a:pPr eaLnBrk="1" hangingPunct="1">
              <a:spcBef>
                <a:spcPts val="375"/>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000" u="sng">
                <a:latin typeface="Arial" panose="020B0604020202020204" pitchFamily="34" charset="0"/>
                <a:ea typeface="Microsoft YaHei" panose="020B0503020204020204" pitchFamily="34" charset="-122"/>
              </a:rPr>
              <a:t>20-31 May</a:t>
            </a:r>
            <a:r>
              <a:rPr lang="en-US" altLang="sl-SI" sz="1000">
                <a:latin typeface="Arial" panose="020B0604020202020204" pitchFamily="34" charset="0"/>
                <a:ea typeface="Microsoft YaHei" panose="020B0503020204020204" pitchFamily="34" charset="-122"/>
              </a:rPr>
              <a:t> 1941.  Germany seized</a:t>
            </a:r>
            <a:r>
              <a:rPr lang="en-US" altLang="sl-SI" sz="1000" b="1">
                <a:latin typeface="Arial" panose="020B0604020202020204" pitchFamily="34" charset="0"/>
                <a:ea typeface="Microsoft YaHei" panose="020B0503020204020204" pitchFamily="34" charset="-122"/>
              </a:rPr>
              <a:t> Crete</a:t>
            </a:r>
            <a:r>
              <a:rPr lang="en-US" altLang="sl-SI" sz="1000">
                <a:latin typeface="Arial" panose="020B0604020202020204" pitchFamily="34" charset="0"/>
                <a:ea typeface="Microsoft YaHei" panose="020B0503020204020204" pitchFamily="34" charset="-122"/>
              </a:rPr>
              <a:t> with an almost purely Airborne Assault. They suffered such great losses, they never again conducted a major airborne assault.</a:t>
            </a:r>
          </a:p>
          <a:p>
            <a:pPr eaLnBrk="1" hangingPunct="1">
              <a:spcBef>
                <a:spcPts val="375"/>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000" u="sng">
                <a:latin typeface="Arial" panose="020B0604020202020204" pitchFamily="34" charset="0"/>
                <a:ea typeface="Microsoft YaHei" panose="020B0503020204020204" pitchFamily="34" charset="-122"/>
              </a:rPr>
              <a:t>22 June – December 1941</a:t>
            </a:r>
            <a:r>
              <a:rPr lang="en-US" altLang="sl-SI" sz="1000">
                <a:latin typeface="Arial" panose="020B0604020202020204" pitchFamily="34" charset="0"/>
                <a:ea typeface="Microsoft YaHei" panose="020B0503020204020204" pitchFamily="34" charset="-122"/>
              </a:rPr>
              <a:t>.  </a:t>
            </a:r>
            <a:r>
              <a:rPr lang="en-US" altLang="sl-SI" sz="1000" b="1" i="1">
                <a:latin typeface="Arial" panose="020B0604020202020204" pitchFamily="34" charset="0"/>
                <a:ea typeface="Microsoft YaHei" panose="020B0503020204020204" pitchFamily="34" charset="-122"/>
              </a:rPr>
              <a:t>Operation Barbarossa</a:t>
            </a:r>
            <a:r>
              <a:rPr lang="en-US" altLang="sl-SI" sz="1000">
                <a:latin typeface="Arial" panose="020B0604020202020204" pitchFamily="34" charset="0"/>
                <a:ea typeface="Microsoft YaHei" panose="020B0503020204020204" pitchFamily="34" charset="-122"/>
              </a:rPr>
              <a:t>.  Three German Army Groups attacked into the Soviet Union, but were finally stopped just short of Moscow by stiff Soviet resistance, strategic overreach and the winter.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332A2F7-C231-4A43-8144-AEA886F0125D}"/>
              </a:ext>
            </a:extLst>
          </p:cNvPr>
          <p:cNvSpPr>
            <a:spLocks noGrp="1" noChangeArrowheads="1"/>
          </p:cNvSpPr>
          <p:nvPr>
            <p:ph type="sldNum"/>
          </p:nvPr>
        </p:nvSpPr>
        <p:spPr>
          <a:ln/>
        </p:spPr>
        <p:txBody>
          <a:bodyPr/>
          <a:lstStyle/>
          <a:p>
            <a:fld id="{7FF02984-A099-40E1-BF0A-23437166B477}" type="slidenum">
              <a:rPr lang="en-US" altLang="sl-SI"/>
              <a:pPr/>
              <a:t>3</a:t>
            </a:fld>
            <a:endParaRPr lang="en-US" altLang="sl-SI"/>
          </a:p>
        </p:txBody>
      </p:sp>
      <p:sp>
        <p:nvSpPr>
          <p:cNvPr id="12289" name="Text Box 1">
            <a:extLst>
              <a:ext uri="{FF2B5EF4-FFF2-40B4-BE49-F238E27FC236}">
                <a16:creationId xmlns:a16="http://schemas.microsoft.com/office/drawing/2014/main" id="{B6F0F599-123F-404D-8DA4-2B9EAD789B98}"/>
              </a:ext>
            </a:extLst>
          </p:cNvPr>
          <p:cNvSpPr txBox="1">
            <a:spLocks noChangeArrowheads="1"/>
          </p:cNvSpPr>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r">
              <a:buClrTx/>
              <a:buFontTx/>
              <a:buNone/>
            </a:pPr>
            <a:fld id="{B1532638-6AF0-4FFF-9B5F-7C007809C69E}" type="slidenum">
              <a:rPr lang="en-US" altLang="sl-SI" sz="1200"/>
              <a:pPr algn="r">
                <a:buClrTx/>
                <a:buFontTx/>
                <a:buNone/>
              </a:pPr>
              <a:t>3</a:t>
            </a:fld>
            <a:endParaRPr lang="en-US" altLang="sl-SI" sz="1200"/>
          </a:p>
        </p:txBody>
      </p:sp>
      <p:sp>
        <p:nvSpPr>
          <p:cNvPr id="12290" name="Rectangle 2">
            <a:extLst>
              <a:ext uri="{FF2B5EF4-FFF2-40B4-BE49-F238E27FC236}">
                <a16:creationId xmlns:a16="http://schemas.microsoft.com/office/drawing/2014/main" id="{75B0F4D1-A958-4400-A123-563637A1816F}"/>
              </a:ext>
            </a:extLst>
          </p:cNvPr>
          <p:cNvSpPr txBox="1">
            <a:spLocks noGrp="1" noRot="1" noChangeAspect="1" noChangeArrowheads="1"/>
          </p:cNvSpPr>
          <p:nvPr>
            <p:ph type="sldImg"/>
          </p:nvPr>
        </p:nvSpPr>
        <p:spPr bwMode="auto">
          <a:xfrm>
            <a:off x="2495550" y="0"/>
            <a:ext cx="1538288" cy="11541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1" name="Text Box 3">
            <a:extLst>
              <a:ext uri="{FF2B5EF4-FFF2-40B4-BE49-F238E27FC236}">
                <a16:creationId xmlns:a16="http://schemas.microsoft.com/office/drawing/2014/main" id="{6D4F6844-EDAC-4B7D-A285-6A04AEB544C1}"/>
              </a:ext>
            </a:extLst>
          </p:cNvPr>
          <p:cNvSpPr txBox="1">
            <a:spLocks noGrp="1" noChangeArrowheads="1"/>
          </p:cNvSpPr>
          <p:nvPr>
            <p:ph type="body" idx="1"/>
          </p:nvPr>
        </p:nvSpPr>
        <p:spPr bwMode="auto">
          <a:xfrm>
            <a:off x="0" y="930275"/>
            <a:ext cx="6858000" cy="8366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b="1" u="sng">
                <a:latin typeface="Arial" panose="020B0604020202020204" pitchFamily="34" charset="0"/>
                <a:ea typeface="Microsoft YaHei" panose="020B0503020204020204" pitchFamily="34" charset="-122"/>
              </a:rPr>
              <a:t>NORTH AFRICA AND ITALY</a:t>
            </a:r>
          </a:p>
          <a:p>
            <a:pPr eaLnBrk="1" hangingPunct="1">
              <a:lnSpc>
                <a:spcPct val="90000"/>
              </a:lnSpc>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8 November 1942</a:t>
            </a:r>
            <a:r>
              <a:rPr lang="en-US" altLang="sl-SI">
                <a:latin typeface="Arial" panose="020B0604020202020204" pitchFamily="34" charset="0"/>
                <a:ea typeface="Microsoft YaHei" panose="020B0503020204020204" pitchFamily="34" charset="-122"/>
              </a:rPr>
              <a:t>: </a:t>
            </a:r>
            <a:r>
              <a:rPr lang="en-US" altLang="sl-SI" b="1" i="1">
                <a:latin typeface="Arial" panose="020B0604020202020204" pitchFamily="34" charset="0"/>
                <a:ea typeface="Microsoft YaHei" panose="020B0503020204020204" pitchFamily="34" charset="-122"/>
              </a:rPr>
              <a:t>Operation Torch</a:t>
            </a:r>
            <a:r>
              <a:rPr lang="en-US" altLang="sl-SI">
                <a:latin typeface="Arial" panose="020B0604020202020204" pitchFamily="34" charset="0"/>
                <a:ea typeface="Microsoft YaHei" panose="020B0503020204020204" pitchFamily="34" charset="-122"/>
              </a:rPr>
              <a:t>.  Knowing that they are not yet strong enough for a direct assault into Europe, but realizing they must attack somewhere, the Allied Combined Chiefs of Staff decided to attack North Africa to assist the British 8</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Army destroy the German/Italian Forces that were fighting in the vicinity of Egypt.  At three landing sights, the Allies landed in Morocco and Algeria and quickly defeat the Vichy forces there. </a:t>
            </a:r>
          </a:p>
          <a:p>
            <a:pPr eaLnBrk="1" hangingPunct="1">
              <a:lnSpc>
                <a:spcPct val="90000"/>
              </a:lnSpc>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10 November 1942</a:t>
            </a:r>
            <a:r>
              <a:rPr lang="en-US" altLang="sl-SI">
                <a:latin typeface="Arial" panose="020B0604020202020204" pitchFamily="34" charset="0"/>
                <a:ea typeface="Microsoft YaHei" panose="020B0503020204020204" pitchFamily="34" charset="-122"/>
              </a:rPr>
              <a:t>: Germans occupied Southern France and Corsica as the Vichy government began to topple (due to defections in N. Africa). </a:t>
            </a:r>
          </a:p>
          <a:p>
            <a:pPr eaLnBrk="1" hangingPunct="1">
              <a:lnSpc>
                <a:spcPct val="90000"/>
              </a:lnSpc>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November 1942</a:t>
            </a:r>
            <a:r>
              <a:rPr lang="en-US" altLang="sl-SI">
                <a:latin typeface="Arial" panose="020B0604020202020204" pitchFamily="34" charset="0"/>
                <a:ea typeface="Microsoft YaHei" panose="020B0503020204020204" pitchFamily="34" charset="-122"/>
              </a:rPr>
              <a:t> – The allies advanced toward Tunisia to seize critical supply ports.  However, the Germans rushed troops into Tunisia from Italy/Sicily and form the 5</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Panzer Army.  The Germans successfully halted the Allied advance just short of their goal.  The British 1</a:t>
            </a:r>
            <a:r>
              <a:rPr lang="en-US" altLang="sl-SI" baseline="30000">
                <a:latin typeface="Arial" panose="020B0604020202020204" pitchFamily="34" charset="0"/>
                <a:ea typeface="Microsoft YaHei" panose="020B0503020204020204" pitchFamily="34" charset="-122"/>
              </a:rPr>
              <a:t>st</a:t>
            </a:r>
            <a:r>
              <a:rPr lang="en-US" altLang="sl-SI">
                <a:latin typeface="Arial" panose="020B0604020202020204" pitchFamily="34" charset="0"/>
                <a:ea typeface="Microsoft YaHei" panose="020B0503020204020204" pitchFamily="34" charset="-122"/>
              </a:rPr>
              <a:t> Army was now forced to go on the defense and wait for supplies and reinforcements to arrive from their very long supply lines, as well as wait for better weather.  A French and American Corps occupied positions to the south of the main British Corps.  In early February, Panzer Army Afrika (Rommel) arrived in Tunisia after being driven from Egypt by the 8</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Army.</a:t>
            </a:r>
          </a:p>
          <a:p>
            <a:pPr eaLnBrk="1" hangingPunct="1">
              <a:lnSpc>
                <a:spcPct val="90000"/>
              </a:lnSpc>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a:latin typeface="Arial" panose="020B0604020202020204" pitchFamily="34" charset="0"/>
                <a:ea typeface="Microsoft YaHei" panose="020B0503020204020204" pitchFamily="34" charset="-122"/>
              </a:rPr>
              <a:t>Rommel proposed that the combined German Armies attack the weak allied right flank to attempt to cut the 1</a:t>
            </a:r>
            <a:r>
              <a:rPr lang="en-US" altLang="sl-SI" baseline="30000">
                <a:latin typeface="Arial" panose="020B0604020202020204" pitchFamily="34" charset="0"/>
                <a:ea typeface="Microsoft YaHei" panose="020B0503020204020204" pitchFamily="34" charset="-122"/>
              </a:rPr>
              <a:t>st</a:t>
            </a:r>
            <a:r>
              <a:rPr lang="en-US" altLang="sl-SI">
                <a:latin typeface="Arial" panose="020B0604020202020204" pitchFamily="34" charset="0"/>
                <a:ea typeface="Microsoft YaHei" panose="020B0503020204020204" pitchFamily="34" charset="-122"/>
              </a:rPr>
              <a:t> Br Army from its supply lines prior to the 8</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Army’s arrival in force.</a:t>
            </a:r>
          </a:p>
          <a:p>
            <a:pPr eaLnBrk="1" hangingPunct="1">
              <a:lnSpc>
                <a:spcPct val="90000"/>
              </a:lnSpc>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Feb 1943</a:t>
            </a:r>
            <a:r>
              <a:rPr lang="en-US" altLang="sl-SI">
                <a:latin typeface="Arial" panose="020B0604020202020204" pitchFamily="34" charset="0"/>
                <a:ea typeface="Microsoft YaHei" panose="020B0503020204020204" pitchFamily="34" charset="-122"/>
              </a:rPr>
              <a:t>. </a:t>
            </a:r>
            <a:r>
              <a:rPr lang="en-US" altLang="sl-SI" b="1">
                <a:latin typeface="Arial" panose="020B0604020202020204" pitchFamily="34" charset="0"/>
                <a:ea typeface="Microsoft YaHei" panose="020B0503020204020204" pitchFamily="34" charset="-122"/>
              </a:rPr>
              <a:t>Battle of Kasserine Pass</a:t>
            </a:r>
            <a:r>
              <a:rPr lang="en-US" altLang="sl-SI">
                <a:latin typeface="Arial" panose="020B0604020202020204" pitchFamily="34" charset="0"/>
                <a:ea typeface="Microsoft YaHei" panose="020B0503020204020204" pitchFamily="34" charset="-122"/>
              </a:rPr>
              <a:t>: This battle was a tactical defeat for the Americans, but an operational failure for the Germans who are unable to follow up on their initial success.  The 8</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Army finally arrived in force and the two German Armies surrendered in May 1943.  </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a:solidFill>
                  <a:srgbClr val="333399"/>
                </a:solidFill>
                <a:latin typeface="Arial" panose="020B0604020202020204" pitchFamily="34" charset="0"/>
                <a:ea typeface="Microsoft YaHei" panose="020B0503020204020204" pitchFamily="34" charset="-122"/>
              </a:rPr>
              <a:t>With the Allies still unprepared to invade Europe, a decision was made at the Casablanca Conference to attack into Sicily (the decision to invade Italy was made with the success of the Sicilian operation)</a:t>
            </a:r>
          </a:p>
          <a:p>
            <a:pPr eaLnBrk="1" hangingPunct="1">
              <a:lnSpc>
                <a:spcPct val="90000"/>
              </a:lnSpc>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a:latin typeface="Arial" panose="020B0604020202020204" pitchFamily="34" charset="0"/>
                <a:ea typeface="Microsoft YaHei" panose="020B0503020204020204" pitchFamily="34" charset="-122"/>
              </a:rPr>
              <a:t> </a:t>
            </a:r>
            <a:r>
              <a:rPr lang="en-US" altLang="sl-SI" u="sng">
                <a:latin typeface="Arial" panose="020B0604020202020204" pitchFamily="34" charset="0"/>
                <a:ea typeface="Microsoft YaHei" panose="020B0503020204020204" pitchFamily="34" charset="-122"/>
              </a:rPr>
              <a:t>10 July 43</a:t>
            </a:r>
            <a:r>
              <a:rPr lang="en-US" altLang="sl-SI">
                <a:latin typeface="Arial" panose="020B0604020202020204" pitchFamily="34" charset="0"/>
                <a:ea typeface="Microsoft YaHei" panose="020B0503020204020204" pitchFamily="34" charset="-122"/>
              </a:rPr>
              <a:t>: 15</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Army Group (AG) with the US 7</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Army (Patton) and the British 8</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Army (Montgomery) invade Sicily (</a:t>
            </a:r>
            <a:r>
              <a:rPr lang="en-US" altLang="sl-SI" b="1" i="1">
                <a:latin typeface="Arial" panose="020B0604020202020204" pitchFamily="34" charset="0"/>
                <a:ea typeface="Microsoft YaHei" panose="020B0503020204020204" pitchFamily="34" charset="-122"/>
              </a:rPr>
              <a:t>Operation Husky</a:t>
            </a:r>
            <a:r>
              <a:rPr lang="en-US" altLang="sl-SI">
                <a:latin typeface="Arial" panose="020B0604020202020204" pitchFamily="34" charset="0"/>
                <a:ea typeface="Microsoft YaHei" panose="020B0503020204020204" pitchFamily="34" charset="-122"/>
              </a:rPr>
              <a:t>). 505</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Parachute Regt (82</a:t>
            </a:r>
            <a:r>
              <a:rPr lang="en-US" altLang="sl-SI" baseline="30000">
                <a:latin typeface="Arial" panose="020B0604020202020204" pitchFamily="34" charset="0"/>
                <a:ea typeface="Microsoft YaHei" panose="020B0503020204020204" pitchFamily="34" charset="-122"/>
              </a:rPr>
              <a:t>nd</a:t>
            </a:r>
            <a:r>
              <a:rPr lang="en-US" altLang="sl-SI">
                <a:latin typeface="Arial" panose="020B0604020202020204" pitchFamily="34" charset="0"/>
                <a:ea typeface="Microsoft YaHei" panose="020B0503020204020204" pitchFamily="34" charset="-122"/>
              </a:rPr>
              <a:t> Airborne Division) and 1</a:t>
            </a:r>
            <a:r>
              <a:rPr lang="en-US" altLang="sl-SI" baseline="30000">
                <a:latin typeface="Arial" panose="020B0604020202020204" pitchFamily="34" charset="0"/>
                <a:ea typeface="Microsoft YaHei" panose="020B0503020204020204" pitchFamily="34" charset="-122"/>
              </a:rPr>
              <a:t>st</a:t>
            </a:r>
            <a:r>
              <a:rPr lang="en-US" altLang="sl-SI">
                <a:latin typeface="Arial" panose="020B0604020202020204" pitchFamily="34" charset="0"/>
                <a:ea typeface="Microsoft YaHei" panose="020B0503020204020204" pitchFamily="34" charset="-122"/>
              </a:rPr>
              <a:t> British Airborne Division assist.</a:t>
            </a:r>
          </a:p>
          <a:p>
            <a:pPr eaLnBrk="1" hangingPunct="1">
              <a:lnSpc>
                <a:spcPct val="90000"/>
              </a:lnSpc>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10 July – 17 August 43</a:t>
            </a:r>
            <a:r>
              <a:rPr lang="en-US" altLang="sl-SI">
                <a:latin typeface="Arial" panose="020B0604020202020204" pitchFamily="34" charset="0"/>
                <a:ea typeface="Microsoft YaHei" panose="020B0503020204020204" pitchFamily="34" charset="-122"/>
              </a:rPr>
              <a:t>: </a:t>
            </a:r>
            <a:r>
              <a:rPr lang="en-US" altLang="sl-SI" b="1">
                <a:latin typeface="Arial" panose="020B0604020202020204" pitchFamily="34" charset="0"/>
                <a:ea typeface="Microsoft YaHei" panose="020B0503020204020204" pitchFamily="34" charset="-122"/>
              </a:rPr>
              <a:t>Sicily</a:t>
            </a:r>
            <a:r>
              <a:rPr lang="en-US" altLang="sl-SI">
                <a:latin typeface="Arial" panose="020B0604020202020204" pitchFamily="34" charset="0"/>
                <a:ea typeface="Microsoft YaHei" panose="020B0503020204020204" pitchFamily="34" charset="-122"/>
              </a:rPr>
              <a:t> was conquered. The US 7</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Army attacked up the western side of the island, protecting the flank of the British 8</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Army that attacked up the eastern side.  The Germans were able to evacuate much of their men and equipment.</a:t>
            </a:r>
          </a:p>
          <a:p>
            <a:pPr eaLnBrk="1" hangingPunct="1">
              <a:lnSpc>
                <a:spcPct val="90000"/>
              </a:lnSpc>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3 Sept 43</a:t>
            </a:r>
            <a:r>
              <a:rPr lang="en-US" altLang="sl-SI">
                <a:latin typeface="Arial" panose="020B0604020202020204" pitchFamily="34" charset="0"/>
                <a:ea typeface="Microsoft YaHei" panose="020B0503020204020204" pitchFamily="34" charset="-122"/>
              </a:rPr>
              <a:t>:  British 8</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Army invaded the ‘toe’ of </a:t>
            </a:r>
            <a:r>
              <a:rPr lang="en-US" altLang="sl-SI" b="1">
                <a:latin typeface="Arial" panose="020B0604020202020204" pitchFamily="34" charset="0"/>
                <a:ea typeface="Microsoft YaHei" panose="020B0503020204020204" pitchFamily="34" charset="-122"/>
              </a:rPr>
              <a:t>Italy</a:t>
            </a:r>
            <a:r>
              <a:rPr lang="en-US" altLang="sl-SI">
                <a:latin typeface="Arial" panose="020B0604020202020204" pitchFamily="34" charset="0"/>
                <a:ea typeface="Microsoft YaHei" panose="020B0503020204020204" pitchFamily="34" charset="-122"/>
              </a:rPr>
              <a:t> as a diversion (</a:t>
            </a:r>
            <a:r>
              <a:rPr lang="en-US" altLang="sl-SI" b="1" i="1">
                <a:latin typeface="Arial" panose="020B0604020202020204" pitchFamily="34" charset="0"/>
                <a:ea typeface="Microsoft YaHei" panose="020B0503020204020204" pitchFamily="34" charset="-122"/>
              </a:rPr>
              <a:t>Operation Baytown</a:t>
            </a:r>
            <a:r>
              <a:rPr lang="en-US" altLang="sl-SI">
                <a:latin typeface="Arial" panose="020B0604020202020204" pitchFamily="34" charset="0"/>
                <a:ea typeface="Microsoft YaHei" panose="020B0503020204020204" pitchFamily="34" charset="-122"/>
              </a:rPr>
              <a:t>).  The US 5</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Army (Clark) then made the Allied main amphibious assault (</a:t>
            </a:r>
            <a:r>
              <a:rPr lang="en-US" altLang="sl-SI" b="1" i="1">
                <a:latin typeface="Arial" panose="020B0604020202020204" pitchFamily="34" charset="0"/>
                <a:ea typeface="Microsoft YaHei" panose="020B0503020204020204" pitchFamily="34" charset="-122"/>
              </a:rPr>
              <a:t>Operation Avalanche</a:t>
            </a:r>
            <a:r>
              <a:rPr lang="en-US" altLang="sl-SI">
                <a:latin typeface="Arial" panose="020B0604020202020204" pitchFamily="34" charset="0"/>
                <a:ea typeface="Microsoft YaHei" panose="020B0503020204020204" pitchFamily="34" charset="-122"/>
              </a:rPr>
              <a:t>) at </a:t>
            </a:r>
            <a:r>
              <a:rPr lang="en-US" altLang="sl-SI" b="1">
                <a:latin typeface="Arial" panose="020B0604020202020204" pitchFamily="34" charset="0"/>
                <a:ea typeface="Microsoft YaHei" panose="020B0503020204020204" pitchFamily="34" charset="-122"/>
              </a:rPr>
              <a:t>Salerno</a:t>
            </a:r>
            <a:r>
              <a:rPr lang="en-US" altLang="sl-SI">
                <a:latin typeface="Arial" panose="020B0604020202020204" pitchFamily="34" charset="0"/>
                <a:ea typeface="Microsoft YaHei" panose="020B0503020204020204" pitchFamily="34" charset="-122"/>
              </a:rPr>
              <a:t> on 9 September, while the 1</a:t>
            </a:r>
            <a:r>
              <a:rPr lang="en-US" altLang="sl-SI" baseline="30000">
                <a:latin typeface="Arial" panose="020B0604020202020204" pitchFamily="34" charset="0"/>
                <a:ea typeface="Microsoft YaHei" panose="020B0503020204020204" pitchFamily="34" charset="-122"/>
              </a:rPr>
              <a:t>st</a:t>
            </a:r>
            <a:r>
              <a:rPr lang="en-US" altLang="sl-SI">
                <a:latin typeface="Arial" panose="020B0604020202020204" pitchFamily="34" charset="0"/>
                <a:ea typeface="Microsoft YaHei" panose="020B0503020204020204" pitchFamily="34" charset="-122"/>
              </a:rPr>
              <a:t> British Airborne Division conducted a supporting amphibious assault (</a:t>
            </a:r>
            <a:r>
              <a:rPr lang="en-US" altLang="sl-SI" b="1" i="1">
                <a:latin typeface="Arial" panose="020B0604020202020204" pitchFamily="34" charset="0"/>
                <a:ea typeface="Microsoft YaHei" panose="020B0503020204020204" pitchFamily="34" charset="-122"/>
              </a:rPr>
              <a:t>Operation Slapstick</a:t>
            </a:r>
            <a:r>
              <a:rPr lang="en-US" altLang="sl-SI">
                <a:latin typeface="Arial" panose="020B0604020202020204" pitchFamily="34" charset="0"/>
                <a:ea typeface="Microsoft YaHei" panose="020B0503020204020204" pitchFamily="34" charset="-122"/>
              </a:rPr>
              <a:t>) at the ‘heel’ of Italy.  Salerno was a very difficult operation for the allies, but poor German coordination resulted in a successful invasion.</a:t>
            </a:r>
          </a:p>
          <a:p>
            <a:pPr eaLnBrk="1" hangingPunct="1">
              <a:lnSpc>
                <a:spcPct val="90000"/>
              </a:lnSpc>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a:latin typeface="Arial" panose="020B0604020202020204" pitchFamily="34" charset="0"/>
                <a:ea typeface="Microsoft YaHei" panose="020B0503020204020204" pitchFamily="34" charset="-122"/>
              </a:rPr>
              <a:t>Just prior to the Salerno invasion, Italy surrendered to the Allies. This was announced during the invasion to create havoc for the Germans.  The Germans, however, had anticipated this capitulation and rapidly disarmed the Italian forces.</a:t>
            </a:r>
          </a:p>
          <a:p>
            <a:pPr eaLnBrk="1" hangingPunct="1">
              <a:lnSpc>
                <a:spcPct val="90000"/>
              </a:lnSpc>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16 Sept – 8 Oct 43:</a:t>
            </a:r>
            <a:r>
              <a:rPr lang="en-US" altLang="sl-SI">
                <a:latin typeface="Arial" panose="020B0604020202020204" pitchFamily="34" charset="0"/>
                <a:ea typeface="Microsoft YaHei" panose="020B0503020204020204" pitchFamily="34" charset="-122"/>
              </a:rPr>
              <a:t> </a:t>
            </a:r>
            <a:r>
              <a:rPr lang="en-US" altLang="sl-SI" b="1">
                <a:latin typeface="Arial" panose="020B0604020202020204" pitchFamily="34" charset="0"/>
                <a:ea typeface="Microsoft YaHei" panose="020B0503020204020204" pitchFamily="34" charset="-122"/>
              </a:rPr>
              <a:t>Movement to the Gustav Line</a:t>
            </a:r>
            <a:r>
              <a:rPr lang="en-US" altLang="sl-SI">
                <a:latin typeface="Arial" panose="020B0604020202020204" pitchFamily="34" charset="0"/>
                <a:ea typeface="Microsoft YaHei" panose="020B0503020204020204" pitchFamily="34" charset="-122"/>
              </a:rPr>
              <a:t>.  The British 8</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Army linked up with the US 5</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Army by 16 Sept and the Germans (under Luftwaffe Field Marshall Kesselring) withdrew to and held the Gustav line by 8 October.</a:t>
            </a:r>
          </a:p>
          <a:p>
            <a:pPr eaLnBrk="1" hangingPunct="1">
              <a:lnSpc>
                <a:spcPct val="90000"/>
              </a:lnSpc>
              <a:spcBef>
                <a:spcPts val="450"/>
              </a:spcBef>
              <a:buClr>
                <a:srgbClr val="A50021"/>
              </a:buClr>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a:solidFill>
                  <a:srgbClr val="A50021"/>
                </a:solidFill>
                <a:latin typeface="Arial" panose="020B0604020202020204" pitchFamily="34" charset="0"/>
                <a:ea typeface="Microsoft YaHei" panose="020B0503020204020204" pitchFamily="34" charset="-122"/>
              </a:rPr>
              <a:t>July-Nov 43:  After two failed German offensives (Stalingrad in 1942 and Kursk in July 1943), the Soviet Union begin the 1</a:t>
            </a:r>
            <a:r>
              <a:rPr lang="en-US" altLang="sl-SI" baseline="30000">
                <a:solidFill>
                  <a:srgbClr val="A50021"/>
                </a:solidFill>
                <a:latin typeface="Arial" panose="020B0604020202020204" pitchFamily="34" charset="0"/>
                <a:ea typeface="Microsoft YaHei" panose="020B0503020204020204" pitchFamily="34" charset="-122"/>
              </a:rPr>
              <a:t>st</a:t>
            </a:r>
            <a:r>
              <a:rPr lang="en-US" altLang="sl-SI">
                <a:solidFill>
                  <a:srgbClr val="A50021"/>
                </a:solidFill>
                <a:latin typeface="Arial" panose="020B0604020202020204" pitchFamily="34" charset="0"/>
                <a:ea typeface="Microsoft YaHei" panose="020B0503020204020204" pitchFamily="34" charset="-122"/>
              </a:rPr>
              <a:t> of their major offensives to push the Germans back to Germany.  This offensive occurred along the majority of the eastern front and reached the Dnieper River.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FE0E599-32D3-4115-82AF-0D7DC9A581FB}"/>
              </a:ext>
            </a:extLst>
          </p:cNvPr>
          <p:cNvSpPr>
            <a:spLocks noGrp="1" noChangeArrowheads="1"/>
          </p:cNvSpPr>
          <p:nvPr>
            <p:ph type="sldNum"/>
          </p:nvPr>
        </p:nvSpPr>
        <p:spPr>
          <a:ln/>
        </p:spPr>
        <p:txBody>
          <a:bodyPr/>
          <a:lstStyle/>
          <a:p>
            <a:fld id="{A0F07466-4B26-4DF1-B38B-45EE61BF450A}" type="slidenum">
              <a:rPr lang="en-US" altLang="sl-SI"/>
              <a:pPr/>
              <a:t>4</a:t>
            </a:fld>
            <a:endParaRPr lang="en-US" altLang="sl-SI"/>
          </a:p>
        </p:txBody>
      </p:sp>
      <p:sp>
        <p:nvSpPr>
          <p:cNvPr id="13313" name="Text Box 1">
            <a:extLst>
              <a:ext uri="{FF2B5EF4-FFF2-40B4-BE49-F238E27FC236}">
                <a16:creationId xmlns:a16="http://schemas.microsoft.com/office/drawing/2014/main" id="{C2ED1C3A-EAB7-4C85-82E8-5858B6DFBE05}"/>
              </a:ext>
            </a:extLst>
          </p:cNvPr>
          <p:cNvSpPr txBox="1">
            <a:spLocks noChangeArrowheads="1"/>
          </p:cNvSpPr>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r">
              <a:buClrTx/>
              <a:buFontTx/>
              <a:buNone/>
            </a:pPr>
            <a:fld id="{C940CED1-5881-4D5D-98E3-294604FE4864}" type="slidenum">
              <a:rPr lang="en-US" altLang="sl-SI" sz="1200"/>
              <a:pPr algn="r">
                <a:buClrTx/>
                <a:buFontTx/>
                <a:buNone/>
              </a:pPr>
              <a:t>4</a:t>
            </a:fld>
            <a:endParaRPr lang="en-US" altLang="sl-SI" sz="1200"/>
          </a:p>
        </p:txBody>
      </p:sp>
      <p:sp>
        <p:nvSpPr>
          <p:cNvPr id="13314" name="Rectangle 2">
            <a:extLst>
              <a:ext uri="{FF2B5EF4-FFF2-40B4-BE49-F238E27FC236}">
                <a16:creationId xmlns:a16="http://schemas.microsoft.com/office/drawing/2014/main" id="{1DF6E9CE-3937-4596-B7DC-D438E1BAB6F6}"/>
              </a:ext>
            </a:extLst>
          </p:cNvPr>
          <p:cNvSpPr txBox="1">
            <a:spLocks noGrp="1" noRot="1" noChangeAspect="1" noChangeArrowheads="1"/>
          </p:cNvSpPr>
          <p:nvPr>
            <p:ph type="sldImg"/>
          </p:nvPr>
        </p:nvSpPr>
        <p:spPr bwMode="auto">
          <a:xfrm>
            <a:off x="2513013" y="0"/>
            <a:ext cx="1539875" cy="11557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5" name="Text Box 3">
            <a:extLst>
              <a:ext uri="{FF2B5EF4-FFF2-40B4-BE49-F238E27FC236}">
                <a16:creationId xmlns:a16="http://schemas.microsoft.com/office/drawing/2014/main" id="{E1DBF9A4-BA5C-480E-B80E-EB3B3335EE85}"/>
              </a:ext>
            </a:extLst>
          </p:cNvPr>
          <p:cNvSpPr txBox="1">
            <a:spLocks noGrp="1" noChangeArrowheads="1"/>
          </p:cNvSpPr>
          <p:nvPr>
            <p:ph type="body" idx="1"/>
          </p:nvPr>
        </p:nvSpPr>
        <p:spPr bwMode="auto">
          <a:xfrm>
            <a:off x="0" y="939800"/>
            <a:ext cx="6858000" cy="8356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b="1" u="sng">
                <a:latin typeface="Arial" panose="020B0604020202020204" pitchFamily="34" charset="0"/>
                <a:ea typeface="Microsoft YaHei" panose="020B0503020204020204" pitchFamily="34" charset="-122"/>
              </a:rPr>
              <a:t>INVASION OF EUROPE</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24 December 1943</a:t>
            </a:r>
            <a:r>
              <a:rPr lang="en-US" altLang="sl-SI">
                <a:latin typeface="Arial" panose="020B0604020202020204" pitchFamily="34" charset="0"/>
                <a:ea typeface="Microsoft YaHei" panose="020B0503020204020204" pitchFamily="34" charset="-122"/>
              </a:rPr>
              <a:t>: Montgomery is named the 21</a:t>
            </a:r>
            <a:r>
              <a:rPr lang="en-US" altLang="sl-SI" baseline="30000">
                <a:latin typeface="Arial" panose="020B0604020202020204" pitchFamily="34" charset="0"/>
                <a:ea typeface="Microsoft YaHei" panose="020B0503020204020204" pitchFamily="34" charset="-122"/>
              </a:rPr>
              <a:t>st</a:t>
            </a:r>
            <a:r>
              <a:rPr lang="en-US" altLang="sl-SI">
                <a:latin typeface="Arial" panose="020B0604020202020204" pitchFamily="34" charset="0"/>
                <a:ea typeface="Microsoft YaHei" panose="020B0503020204020204" pitchFamily="34" charset="-122"/>
              </a:rPr>
              <a:t> AG commander (the US 1</a:t>
            </a:r>
            <a:r>
              <a:rPr lang="en-US" altLang="sl-SI" baseline="30000">
                <a:latin typeface="Arial" panose="020B0604020202020204" pitchFamily="34" charset="0"/>
                <a:ea typeface="Microsoft YaHei" panose="020B0503020204020204" pitchFamily="34" charset="-122"/>
              </a:rPr>
              <a:t>st</a:t>
            </a:r>
            <a:r>
              <a:rPr lang="en-US" altLang="sl-SI">
                <a:latin typeface="Arial" panose="020B0604020202020204" pitchFamily="34" charset="0"/>
                <a:ea typeface="Microsoft YaHei" panose="020B0503020204020204" pitchFamily="34" charset="-122"/>
              </a:rPr>
              <a:t> Army and the British 2</a:t>
            </a:r>
            <a:r>
              <a:rPr lang="en-US" altLang="sl-SI" baseline="30000">
                <a:latin typeface="Arial" panose="020B0604020202020204" pitchFamily="34" charset="0"/>
                <a:ea typeface="Microsoft YaHei" panose="020B0503020204020204" pitchFamily="34" charset="-122"/>
              </a:rPr>
              <a:t>nd</a:t>
            </a:r>
            <a:r>
              <a:rPr lang="en-US" altLang="sl-SI">
                <a:latin typeface="Arial" panose="020B0604020202020204" pitchFamily="34" charset="0"/>
                <a:ea typeface="Microsoft YaHei" panose="020B0503020204020204" pitchFamily="34" charset="-122"/>
              </a:rPr>
              <a:t> Army) and the final preparations for the invasion of Europe (</a:t>
            </a:r>
            <a:r>
              <a:rPr lang="en-US" altLang="sl-SI" i="1">
                <a:latin typeface="Arial" panose="020B0604020202020204" pitchFamily="34" charset="0"/>
                <a:ea typeface="Microsoft YaHei" panose="020B0503020204020204" pitchFamily="34" charset="-122"/>
              </a:rPr>
              <a:t>Operation Overlord</a:t>
            </a:r>
            <a:r>
              <a:rPr lang="en-US" altLang="sl-SI">
                <a:latin typeface="Arial" panose="020B0604020202020204" pitchFamily="34" charset="0"/>
                <a:ea typeface="Microsoft YaHei" panose="020B0503020204020204" pitchFamily="34" charset="-122"/>
              </a:rPr>
              <a:t>) began.</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Fall 1943</a:t>
            </a:r>
            <a:r>
              <a:rPr lang="en-US" altLang="sl-SI">
                <a:latin typeface="Arial" panose="020B0604020202020204" pitchFamily="34" charset="0"/>
                <a:ea typeface="Microsoft YaHei" panose="020B0503020204020204" pitchFamily="34" charset="-122"/>
              </a:rPr>
              <a:t>: With the capture of Foggia in Italy, the US Army Air Force now had two locations to conduct the </a:t>
            </a:r>
            <a:r>
              <a:rPr lang="en-US" altLang="sl-SI" b="1">
                <a:latin typeface="Arial" panose="020B0604020202020204" pitchFamily="34" charset="0"/>
                <a:ea typeface="Microsoft YaHei" panose="020B0503020204020204" pitchFamily="34" charset="-122"/>
              </a:rPr>
              <a:t>Strategic Bombing</a:t>
            </a:r>
            <a:r>
              <a:rPr lang="en-US" altLang="sl-SI">
                <a:latin typeface="Arial" panose="020B0604020202020204" pitchFamily="34" charset="0"/>
                <a:ea typeface="Microsoft YaHei" panose="020B0503020204020204" pitchFamily="34" charset="-122"/>
              </a:rPr>
              <a:t> of the German industry and resources.  The 8</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Air Force had begun limited operations from England in the summer of 1942, and now with the 15</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Air Force in Italy (and with the British Bomber command conducting night raids against German moral) the US Strategic bombers conducted large, 1000 bomber raids (with emphasis on transportation and oil production) deep into enemy territory.  These initial raids proved to be very costly, but continued through the rest of the war.</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22 Jan 1944</a:t>
            </a:r>
            <a:r>
              <a:rPr lang="en-US" altLang="sl-SI">
                <a:latin typeface="Arial" panose="020B0604020202020204" pitchFamily="34" charset="0"/>
                <a:ea typeface="Microsoft YaHei" panose="020B0503020204020204" pitchFamily="34" charset="-122"/>
              </a:rPr>
              <a:t>: After continuously unsuccessful attacks on the Monte Casino and the rest of the Gustav Line, the 15</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AG attempted to break the stalemate by conducting another major amphibious landing with the US VI Corps at </a:t>
            </a:r>
            <a:r>
              <a:rPr lang="en-US" altLang="sl-SI" b="1">
                <a:latin typeface="Arial" panose="020B0604020202020204" pitchFamily="34" charset="0"/>
                <a:ea typeface="Microsoft YaHei" panose="020B0503020204020204" pitchFamily="34" charset="-122"/>
              </a:rPr>
              <a:t>Anzio</a:t>
            </a:r>
            <a:r>
              <a:rPr lang="en-US" altLang="sl-SI">
                <a:latin typeface="Arial" panose="020B0604020202020204" pitchFamily="34" charset="0"/>
                <a:ea typeface="Microsoft YaHei" panose="020B0503020204020204" pitchFamily="34" charset="-122"/>
              </a:rPr>
              <a:t> (</a:t>
            </a:r>
            <a:r>
              <a:rPr lang="en-US" altLang="sl-SI" b="1" i="1">
                <a:latin typeface="Arial" panose="020B0604020202020204" pitchFamily="34" charset="0"/>
                <a:ea typeface="Microsoft YaHei" panose="020B0503020204020204" pitchFamily="34" charset="-122"/>
              </a:rPr>
              <a:t>Operation Shingle</a:t>
            </a:r>
            <a:r>
              <a:rPr lang="en-US" altLang="sl-SI">
                <a:latin typeface="Arial" panose="020B0604020202020204" pitchFamily="34" charset="0"/>
                <a:ea typeface="Microsoft YaHei" panose="020B0503020204020204" pitchFamily="34" charset="-122"/>
              </a:rPr>
              <a:t>).  While the landing was virtually unopposed, the US Corps Commander, General Lucas, failed to advance.  Simultaneously, the drive by the US 5</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Army (to link up with VI Corps) failed again to break the Gustav line. </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16-19 Feb 44</a:t>
            </a:r>
            <a:r>
              <a:rPr lang="en-US" altLang="sl-SI">
                <a:latin typeface="Arial" panose="020B0604020202020204" pitchFamily="34" charset="0"/>
                <a:ea typeface="Microsoft YaHei" panose="020B0503020204020204" pitchFamily="34" charset="-122"/>
              </a:rPr>
              <a:t>: The Germans counter-attacked the US beachhead, and almost pushed them back to the sea, but ultimately failed.  Anzio now turned into a siege until May.</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19-25 Feb 44</a:t>
            </a:r>
            <a:r>
              <a:rPr lang="en-US" altLang="sl-SI">
                <a:latin typeface="Arial" panose="020B0604020202020204" pitchFamily="34" charset="0"/>
                <a:ea typeface="Microsoft YaHei" panose="020B0503020204020204" pitchFamily="34" charset="-122"/>
              </a:rPr>
              <a:t>: </a:t>
            </a:r>
            <a:r>
              <a:rPr lang="en-US" altLang="sl-SI" b="1">
                <a:latin typeface="Arial" panose="020B0604020202020204" pitchFamily="34" charset="0"/>
                <a:ea typeface="Microsoft YaHei" panose="020B0503020204020204" pitchFamily="34" charset="-122"/>
              </a:rPr>
              <a:t>Bomber Offensive</a:t>
            </a:r>
            <a:r>
              <a:rPr lang="en-US" altLang="sl-SI">
                <a:latin typeface="Arial" panose="020B0604020202020204" pitchFamily="34" charset="0"/>
                <a:ea typeface="Microsoft YaHei" panose="020B0503020204020204" pitchFamily="34" charset="-122"/>
              </a:rPr>
              <a:t>. The US orient on the destruction of the German aircraft industry.  The scale and success of the attacks resulted in it being called ‘</a:t>
            </a:r>
            <a:r>
              <a:rPr lang="en-US" altLang="sl-SI" b="1">
                <a:latin typeface="Arial" panose="020B0604020202020204" pitchFamily="34" charset="0"/>
                <a:ea typeface="Microsoft YaHei" panose="020B0503020204020204" pitchFamily="34" charset="-122"/>
              </a:rPr>
              <a:t>Big Week</a:t>
            </a:r>
            <a:r>
              <a:rPr lang="en-US" altLang="sl-SI">
                <a:latin typeface="Arial" panose="020B0604020202020204" pitchFamily="34" charset="0"/>
                <a:ea typeface="Microsoft YaHei" panose="020B0503020204020204" pitchFamily="34" charset="-122"/>
              </a:rPr>
              <a:t>’ after the fact.</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a:latin typeface="Arial" panose="020B0604020202020204" pitchFamily="34" charset="0"/>
                <a:ea typeface="Microsoft YaHei" panose="020B0503020204020204" pitchFamily="34" charset="-122"/>
              </a:rPr>
              <a:t>US Fighter Planes were now able to escort the bombers all the way to their targets and back (due to drop tanks).  They (and the heavily defended bombers) destroyed so many German fighter planes, that air superiority was assured for the coming Overlord invasion.  The Germans can now only defend their most critical industrial locations.</a:t>
            </a:r>
          </a:p>
          <a:p>
            <a:pPr eaLnBrk="1" hangingPunct="1">
              <a:spcBef>
                <a:spcPts val="450"/>
              </a:spcBef>
              <a:buClr>
                <a:srgbClr val="A50021"/>
              </a:buClr>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solidFill>
                  <a:srgbClr val="A50021"/>
                </a:solidFill>
                <a:latin typeface="Arial" panose="020B0604020202020204" pitchFamily="34" charset="0"/>
                <a:ea typeface="Microsoft YaHei" panose="020B0503020204020204" pitchFamily="34" charset="-122"/>
              </a:rPr>
              <a:t>Jan-Apr 44</a:t>
            </a:r>
            <a:r>
              <a:rPr lang="en-US" altLang="sl-SI">
                <a:solidFill>
                  <a:srgbClr val="A50021"/>
                </a:solidFill>
                <a:latin typeface="Arial" panose="020B0604020202020204" pitchFamily="34" charset="0"/>
                <a:ea typeface="Microsoft YaHei" panose="020B0503020204020204" pitchFamily="34" charset="-122"/>
              </a:rPr>
              <a:t>: Soviet Spring Offensive frees Leningrad from it’s two year siege and pushes into the Ukraine.</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11 May – 4 June 44</a:t>
            </a:r>
            <a:r>
              <a:rPr lang="en-US" altLang="sl-SI">
                <a:latin typeface="Arial" panose="020B0604020202020204" pitchFamily="34" charset="0"/>
                <a:ea typeface="Microsoft YaHei" panose="020B0503020204020204" pitchFamily="34" charset="-122"/>
              </a:rPr>
              <a:t>:  In attempt to draw German units into the Italian Theater (and thus away from the Overlord Invasion) the 15</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AG conducted </a:t>
            </a:r>
            <a:r>
              <a:rPr lang="en-US" altLang="sl-SI" b="1" i="1">
                <a:latin typeface="Arial" panose="020B0604020202020204" pitchFamily="34" charset="0"/>
                <a:ea typeface="Microsoft YaHei" panose="020B0503020204020204" pitchFamily="34" charset="-122"/>
              </a:rPr>
              <a:t>Operation Diadem</a:t>
            </a:r>
            <a:r>
              <a:rPr lang="en-US" altLang="sl-SI">
                <a:latin typeface="Arial" panose="020B0604020202020204" pitchFamily="34" charset="0"/>
                <a:ea typeface="Microsoft YaHei" panose="020B0503020204020204" pitchFamily="34" charset="-122"/>
              </a:rPr>
              <a:t> and finally broke the Gustav Line.  The 5</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Army linked up with the VI Corps at Anzio and entered Rome on 4 June (two days prior to Overlord).</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6 June 44</a:t>
            </a:r>
            <a:r>
              <a:rPr lang="en-US" altLang="sl-SI">
                <a:latin typeface="Arial" panose="020B0604020202020204" pitchFamily="34" charset="0"/>
                <a:ea typeface="Microsoft YaHei" panose="020B0503020204020204" pitchFamily="34" charset="-122"/>
              </a:rPr>
              <a:t>: </a:t>
            </a:r>
            <a:r>
              <a:rPr lang="en-US" altLang="sl-SI" b="1" i="1">
                <a:latin typeface="Arial" panose="020B0604020202020204" pitchFamily="34" charset="0"/>
                <a:ea typeface="Microsoft YaHei" panose="020B0503020204020204" pitchFamily="34" charset="-122"/>
              </a:rPr>
              <a:t>Operation Overlord</a:t>
            </a:r>
            <a:r>
              <a:rPr lang="en-US" altLang="sl-SI">
                <a:latin typeface="Arial" panose="020B0604020202020204" pitchFamily="34" charset="0"/>
                <a:ea typeface="Microsoft YaHei" panose="020B0503020204020204" pitchFamily="34" charset="-122"/>
              </a:rPr>
              <a:t> – 3 Airborne Divisions (82</a:t>
            </a:r>
            <a:r>
              <a:rPr lang="en-US" altLang="sl-SI" baseline="30000">
                <a:latin typeface="Arial" panose="020B0604020202020204" pitchFamily="34" charset="0"/>
                <a:ea typeface="Microsoft YaHei" panose="020B0503020204020204" pitchFamily="34" charset="-122"/>
              </a:rPr>
              <a:t>nd</a:t>
            </a:r>
            <a:r>
              <a:rPr lang="en-US" altLang="sl-SI">
                <a:latin typeface="Arial" panose="020B0604020202020204" pitchFamily="34" charset="0"/>
                <a:ea typeface="Microsoft YaHei" panose="020B0503020204020204" pitchFamily="34" charset="-122"/>
              </a:rPr>
              <a:t>, 101</a:t>
            </a:r>
            <a:r>
              <a:rPr lang="en-US" altLang="sl-SI" baseline="30000">
                <a:latin typeface="Arial" panose="020B0604020202020204" pitchFamily="34" charset="0"/>
                <a:ea typeface="Microsoft YaHei" panose="020B0503020204020204" pitchFamily="34" charset="-122"/>
              </a:rPr>
              <a:t>st</a:t>
            </a:r>
            <a:r>
              <a:rPr lang="en-US" altLang="sl-SI">
                <a:latin typeface="Arial" panose="020B0604020202020204" pitchFamily="34" charset="0"/>
                <a:ea typeface="Microsoft YaHei" panose="020B0503020204020204" pitchFamily="34" charset="-122"/>
              </a:rPr>
              <a:t> and 6</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British) landed in Normandy in the early hours, to protect the flanks of the amphibious landing sites.</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6 June 44</a:t>
            </a:r>
            <a:r>
              <a:rPr lang="en-US" altLang="sl-SI">
                <a:latin typeface="Arial" panose="020B0604020202020204" pitchFamily="34" charset="0"/>
                <a:ea typeface="Microsoft YaHei" panose="020B0503020204020204" pitchFamily="34" charset="-122"/>
              </a:rPr>
              <a:t>: </a:t>
            </a:r>
            <a:r>
              <a:rPr lang="en-US" altLang="sl-SI" b="1" i="1">
                <a:latin typeface="Arial" panose="020B0604020202020204" pitchFamily="34" charset="0"/>
                <a:ea typeface="Microsoft YaHei" panose="020B0503020204020204" pitchFamily="34" charset="-122"/>
              </a:rPr>
              <a:t>Operation Overlord</a:t>
            </a:r>
            <a:r>
              <a:rPr lang="en-US" altLang="sl-SI">
                <a:latin typeface="Arial" panose="020B0604020202020204" pitchFamily="34" charset="0"/>
                <a:ea typeface="Microsoft YaHei" panose="020B0503020204020204" pitchFamily="34" charset="-122"/>
              </a:rPr>
              <a:t> – 21</a:t>
            </a:r>
            <a:r>
              <a:rPr lang="en-US" altLang="sl-SI" baseline="30000">
                <a:latin typeface="Arial" panose="020B0604020202020204" pitchFamily="34" charset="0"/>
                <a:ea typeface="Microsoft YaHei" panose="020B0503020204020204" pitchFamily="34" charset="-122"/>
              </a:rPr>
              <a:t>st</a:t>
            </a:r>
            <a:r>
              <a:rPr lang="en-US" altLang="sl-SI">
                <a:latin typeface="Arial" panose="020B0604020202020204" pitchFamily="34" charset="0"/>
                <a:ea typeface="Microsoft YaHei" panose="020B0503020204020204" pitchFamily="34" charset="-122"/>
              </a:rPr>
              <a:t> AG landed in Normandy on 5 beachheads: Utah (4</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ID), Omaha (1</a:t>
            </a:r>
            <a:r>
              <a:rPr lang="en-US" altLang="sl-SI" baseline="30000">
                <a:latin typeface="Arial" panose="020B0604020202020204" pitchFamily="34" charset="0"/>
                <a:ea typeface="Microsoft YaHei" panose="020B0503020204020204" pitchFamily="34" charset="-122"/>
              </a:rPr>
              <a:t>st</a:t>
            </a:r>
            <a:r>
              <a:rPr lang="en-US" altLang="sl-SI">
                <a:latin typeface="Arial" panose="020B0604020202020204" pitchFamily="34" charset="0"/>
                <a:ea typeface="Microsoft YaHei" panose="020B0503020204020204" pitchFamily="34" charset="-122"/>
              </a:rPr>
              <a:t> and 29</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ID), Gold (50</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British ID), Juno, (3</a:t>
            </a:r>
            <a:r>
              <a:rPr lang="en-US" altLang="sl-SI" baseline="30000">
                <a:latin typeface="Arial" panose="020B0604020202020204" pitchFamily="34" charset="0"/>
                <a:ea typeface="Microsoft YaHei" panose="020B0503020204020204" pitchFamily="34" charset="-122"/>
              </a:rPr>
              <a:t>rd</a:t>
            </a:r>
            <a:r>
              <a:rPr lang="en-US" altLang="sl-SI">
                <a:latin typeface="Arial" panose="020B0604020202020204" pitchFamily="34" charset="0"/>
                <a:ea typeface="Microsoft YaHei" panose="020B0503020204020204" pitchFamily="34" charset="-122"/>
              </a:rPr>
              <a:t> Canadian ID) and Sword (3</a:t>
            </a:r>
            <a:r>
              <a:rPr lang="en-US" altLang="sl-SI" baseline="30000">
                <a:latin typeface="Arial" panose="020B0604020202020204" pitchFamily="34" charset="0"/>
                <a:ea typeface="Microsoft YaHei" panose="020B0503020204020204" pitchFamily="34" charset="-122"/>
              </a:rPr>
              <a:t>rd</a:t>
            </a:r>
            <a:r>
              <a:rPr lang="en-US" altLang="sl-SI">
                <a:latin typeface="Arial" panose="020B0604020202020204" pitchFamily="34" charset="0"/>
                <a:ea typeface="Microsoft YaHei" panose="020B0503020204020204" pitchFamily="34" charset="-122"/>
              </a:rPr>
              <a:t> British ID).</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a:latin typeface="Arial" panose="020B0604020202020204" pitchFamily="34" charset="0"/>
                <a:ea typeface="Microsoft YaHei" panose="020B0503020204020204" pitchFamily="34" charset="-122"/>
              </a:rPr>
              <a:t>Allied air forces successfully conducted strikes which slowed and even prevented German reinforcements from arriving at the Normandy beachheads.</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June-Oct 44</a:t>
            </a:r>
            <a:r>
              <a:rPr lang="en-US" altLang="sl-SI">
                <a:latin typeface="Arial" panose="020B0604020202020204" pitchFamily="34" charset="0"/>
                <a:ea typeface="Microsoft YaHei" panose="020B0503020204020204" pitchFamily="34" charset="-122"/>
              </a:rPr>
              <a:t>: After the fall of Rome, the 15</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AG was able to push the Germans north on the Italian Peninsula. They quickly break the German Gothic line but cannot push much further and the opposing forces settled into a static line for the winter/spring of 44/45.</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ADDB208-8C19-4705-81EA-AFADDF452F30}"/>
              </a:ext>
            </a:extLst>
          </p:cNvPr>
          <p:cNvSpPr>
            <a:spLocks noGrp="1" noChangeArrowheads="1"/>
          </p:cNvSpPr>
          <p:nvPr>
            <p:ph type="sldNum"/>
          </p:nvPr>
        </p:nvSpPr>
        <p:spPr>
          <a:ln/>
        </p:spPr>
        <p:txBody>
          <a:bodyPr/>
          <a:lstStyle/>
          <a:p>
            <a:fld id="{77F6DCD0-67E4-434E-969D-EAF455BA6D1E}" type="slidenum">
              <a:rPr lang="en-US" altLang="sl-SI"/>
              <a:pPr/>
              <a:t>5</a:t>
            </a:fld>
            <a:endParaRPr lang="en-US" altLang="sl-SI"/>
          </a:p>
        </p:txBody>
      </p:sp>
      <p:sp>
        <p:nvSpPr>
          <p:cNvPr id="14337" name="Text Box 1">
            <a:extLst>
              <a:ext uri="{FF2B5EF4-FFF2-40B4-BE49-F238E27FC236}">
                <a16:creationId xmlns:a16="http://schemas.microsoft.com/office/drawing/2014/main" id="{A00C239A-EB86-41A9-BC0E-A3C7F6C7D65F}"/>
              </a:ext>
            </a:extLst>
          </p:cNvPr>
          <p:cNvSpPr txBox="1">
            <a:spLocks noChangeArrowheads="1"/>
          </p:cNvSpPr>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r">
              <a:buClrTx/>
              <a:buFontTx/>
              <a:buNone/>
            </a:pPr>
            <a:fld id="{812B30BD-FBDE-41E3-8A15-B4972D5A835A}" type="slidenum">
              <a:rPr lang="en-US" altLang="sl-SI" sz="1200"/>
              <a:pPr algn="r">
                <a:buClrTx/>
                <a:buFontTx/>
                <a:buNone/>
              </a:pPr>
              <a:t>5</a:t>
            </a:fld>
            <a:endParaRPr lang="en-US" altLang="sl-SI" sz="1200"/>
          </a:p>
        </p:txBody>
      </p:sp>
      <p:sp>
        <p:nvSpPr>
          <p:cNvPr id="14338" name="Rectangle 2">
            <a:extLst>
              <a:ext uri="{FF2B5EF4-FFF2-40B4-BE49-F238E27FC236}">
                <a16:creationId xmlns:a16="http://schemas.microsoft.com/office/drawing/2014/main" id="{AB484843-4F23-4356-9701-9808F217A07E}"/>
              </a:ext>
            </a:extLst>
          </p:cNvPr>
          <p:cNvSpPr txBox="1">
            <a:spLocks noGrp="1" noRot="1" noChangeAspect="1" noChangeArrowheads="1"/>
          </p:cNvSpPr>
          <p:nvPr>
            <p:ph type="sldImg"/>
          </p:nvPr>
        </p:nvSpPr>
        <p:spPr bwMode="auto">
          <a:xfrm>
            <a:off x="2184400" y="368300"/>
            <a:ext cx="1851025" cy="138906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39" name="Text Box 3">
            <a:extLst>
              <a:ext uri="{FF2B5EF4-FFF2-40B4-BE49-F238E27FC236}">
                <a16:creationId xmlns:a16="http://schemas.microsoft.com/office/drawing/2014/main" id="{DBF17DCF-1E54-4493-96C2-0D16A0E3EF54}"/>
              </a:ext>
            </a:extLst>
          </p:cNvPr>
          <p:cNvSpPr txBox="1">
            <a:spLocks noGrp="1" noChangeArrowheads="1"/>
          </p:cNvSpPr>
          <p:nvPr>
            <p:ph type="body" idx="1"/>
          </p:nvPr>
        </p:nvSpPr>
        <p:spPr bwMode="auto">
          <a:xfrm>
            <a:off x="0" y="1644650"/>
            <a:ext cx="6858000" cy="7950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b="1" u="sng">
                <a:latin typeface="Arial" panose="020B0604020202020204" pitchFamily="34" charset="0"/>
                <a:ea typeface="Microsoft YaHei" panose="020B0503020204020204" pitchFamily="34" charset="-122"/>
              </a:rPr>
              <a:t>BREAKOUT</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25 July 1944</a:t>
            </a:r>
            <a:r>
              <a:rPr lang="en-US" altLang="sl-SI">
                <a:latin typeface="Arial" panose="020B0604020202020204" pitchFamily="34" charset="0"/>
                <a:ea typeface="Microsoft YaHei" panose="020B0503020204020204" pitchFamily="34" charset="-122"/>
              </a:rPr>
              <a:t>.  </a:t>
            </a:r>
            <a:r>
              <a:rPr lang="en-US" altLang="sl-SI" b="1" i="1">
                <a:latin typeface="Arial" panose="020B0604020202020204" pitchFamily="34" charset="0"/>
                <a:ea typeface="Microsoft YaHei" panose="020B0503020204020204" pitchFamily="34" charset="-122"/>
              </a:rPr>
              <a:t>Operation Cobra</a:t>
            </a:r>
            <a:r>
              <a:rPr lang="en-US" altLang="sl-SI">
                <a:latin typeface="Arial" panose="020B0604020202020204" pitchFamily="34" charset="0"/>
                <a:ea typeface="Microsoft YaHei" panose="020B0503020204020204" pitchFamily="34" charset="-122"/>
              </a:rPr>
              <a:t>. After an immense buildup of forces and the slow expansion of the allied beachhead, the US 8</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and 9</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Air forces (strategic and tactical) conduct a concentrated ‘carpet bombing’ mission which assisted in the breakout attack of the US 1</a:t>
            </a:r>
            <a:r>
              <a:rPr lang="en-US" altLang="sl-SI" baseline="30000">
                <a:latin typeface="Arial" panose="020B0604020202020204" pitchFamily="34" charset="0"/>
                <a:ea typeface="Microsoft YaHei" panose="020B0503020204020204" pitchFamily="34" charset="-122"/>
              </a:rPr>
              <a:t>st</a:t>
            </a:r>
            <a:r>
              <a:rPr lang="en-US" altLang="sl-SI">
                <a:latin typeface="Arial" panose="020B0604020202020204" pitchFamily="34" charset="0"/>
                <a:ea typeface="Microsoft YaHei" panose="020B0503020204020204" pitchFamily="34" charset="-122"/>
              </a:rPr>
              <a:t> Army through the very difficult bocage countryside. </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1 August 44</a:t>
            </a:r>
            <a:r>
              <a:rPr lang="en-US" altLang="sl-SI">
                <a:latin typeface="Arial" panose="020B0604020202020204" pitchFamily="34" charset="0"/>
                <a:ea typeface="Microsoft YaHei" panose="020B0503020204020204" pitchFamily="34" charset="-122"/>
              </a:rPr>
              <a:t>: With this breakout, the US 12</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Army Group (Bradley) was formed – US 1</a:t>
            </a:r>
            <a:r>
              <a:rPr lang="en-US" altLang="sl-SI" baseline="30000">
                <a:latin typeface="Arial" panose="020B0604020202020204" pitchFamily="34" charset="0"/>
                <a:ea typeface="Microsoft YaHei" panose="020B0503020204020204" pitchFamily="34" charset="-122"/>
              </a:rPr>
              <a:t>st</a:t>
            </a:r>
            <a:r>
              <a:rPr lang="en-US" altLang="sl-SI">
                <a:latin typeface="Arial" panose="020B0604020202020204" pitchFamily="34" charset="0"/>
                <a:ea typeface="Microsoft YaHei" panose="020B0503020204020204" pitchFamily="34" charset="-122"/>
              </a:rPr>
              <a:t> Army (Hodges) and US 3</a:t>
            </a:r>
            <a:r>
              <a:rPr lang="en-US" altLang="sl-SI" baseline="30000">
                <a:latin typeface="Arial" panose="020B0604020202020204" pitchFamily="34" charset="0"/>
                <a:ea typeface="Microsoft YaHei" panose="020B0503020204020204" pitchFamily="34" charset="-122"/>
              </a:rPr>
              <a:t>rd</a:t>
            </a:r>
            <a:r>
              <a:rPr lang="en-US" altLang="sl-SI">
                <a:latin typeface="Arial" panose="020B0604020202020204" pitchFamily="34" charset="0"/>
                <a:ea typeface="Microsoft YaHei" panose="020B0503020204020204" pitchFamily="34" charset="-122"/>
              </a:rPr>
              <a:t> Army (Patton).</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1-25 August 44</a:t>
            </a:r>
            <a:r>
              <a:rPr lang="en-US" altLang="sl-SI">
                <a:latin typeface="Arial" panose="020B0604020202020204" pitchFamily="34" charset="0"/>
                <a:ea typeface="Microsoft YaHei" panose="020B0503020204020204" pitchFamily="34" charset="-122"/>
              </a:rPr>
              <a:t>: </a:t>
            </a:r>
            <a:r>
              <a:rPr lang="en-US" altLang="sl-SI" b="1">
                <a:latin typeface="Arial" panose="020B0604020202020204" pitchFamily="34" charset="0"/>
                <a:ea typeface="Microsoft YaHei" panose="020B0503020204020204" pitchFamily="34" charset="-122"/>
              </a:rPr>
              <a:t>Patton’s 3</a:t>
            </a:r>
            <a:r>
              <a:rPr lang="en-US" altLang="sl-SI" b="1" baseline="30000">
                <a:latin typeface="Arial" panose="020B0604020202020204" pitchFamily="34" charset="0"/>
                <a:ea typeface="Microsoft YaHei" panose="020B0503020204020204" pitchFamily="34" charset="-122"/>
              </a:rPr>
              <a:t>rd</a:t>
            </a:r>
            <a:r>
              <a:rPr lang="en-US" altLang="sl-SI" b="1">
                <a:latin typeface="Arial" panose="020B0604020202020204" pitchFamily="34" charset="0"/>
                <a:ea typeface="Microsoft YaHei" panose="020B0503020204020204" pitchFamily="34" charset="-122"/>
              </a:rPr>
              <a:t> Army</a:t>
            </a:r>
            <a:r>
              <a:rPr lang="en-US" altLang="sl-SI">
                <a:latin typeface="Arial" panose="020B0604020202020204" pitchFamily="34" charset="0"/>
                <a:ea typeface="Microsoft YaHei" panose="020B0503020204020204" pitchFamily="34" charset="-122"/>
              </a:rPr>
              <a:t> poured through and </a:t>
            </a:r>
            <a:r>
              <a:rPr lang="en-US" altLang="sl-SI" b="1">
                <a:latin typeface="Arial" panose="020B0604020202020204" pitchFamily="34" charset="0"/>
                <a:ea typeface="Microsoft YaHei" panose="020B0503020204020204" pitchFamily="34" charset="-122"/>
              </a:rPr>
              <a:t>exploits the breakout</a:t>
            </a:r>
            <a:r>
              <a:rPr lang="en-US" altLang="sl-SI">
                <a:latin typeface="Arial" panose="020B0604020202020204" pitchFamily="34" charset="0"/>
                <a:ea typeface="Microsoft YaHei" panose="020B0503020204020204" pitchFamily="34" charset="-122"/>
              </a:rPr>
              <a:t> created by </a:t>
            </a:r>
            <a:r>
              <a:rPr lang="en-US" altLang="sl-SI" i="1">
                <a:latin typeface="Arial" panose="020B0604020202020204" pitchFamily="34" charset="0"/>
                <a:ea typeface="Microsoft YaHei" panose="020B0503020204020204" pitchFamily="34" charset="-122"/>
              </a:rPr>
              <a:t>Operation Cobra</a:t>
            </a:r>
            <a:r>
              <a:rPr lang="en-US" altLang="sl-SI">
                <a:latin typeface="Arial" panose="020B0604020202020204" pitchFamily="34" charset="0"/>
                <a:ea typeface="Microsoft YaHei" panose="020B0503020204020204" pitchFamily="34" charset="-122"/>
              </a:rPr>
              <a:t> and attacked in two directions – Brittany and the Seine River.  With this rapid movement, the German 7</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and 5</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Panzer Armies are almost cut off, but escape with a large portion of their men (but not equipment) at the Falaise Gap when the Canadian 1</a:t>
            </a:r>
            <a:r>
              <a:rPr lang="en-US" altLang="sl-SI" baseline="30000">
                <a:latin typeface="Arial" panose="020B0604020202020204" pitchFamily="34" charset="0"/>
                <a:ea typeface="Microsoft YaHei" panose="020B0503020204020204" pitchFamily="34" charset="-122"/>
              </a:rPr>
              <a:t>st</a:t>
            </a:r>
            <a:r>
              <a:rPr lang="en-US" altLang="sl-SI">
                <a:latin typeface="Arial" panose="020B0604020202020204" pitchFamily="34" charset="0"/>
                <a:ea typeface="Microsoft YaHei" panose="020B0503020204020204" pitchFamily="34" charset="-122"/>
              </a:rPr>
              <a:t> Army failed to rapidly link up with the US 3</a:t>
            </a:r>
            <a:r>
              <a:rPr lang="en-US" altLang="sl-SI" baseline="30000">
                <a:latin typeface="Arial" panose="020B0604020202020204" pitchFamily="34" charset="0"/>
                <a:ea typeface="Microsoft YaHei" panose="020B0503020204020204" pitchFamily="34" charset="-122"/>
              </a:rPr>
              <a:t>rd</a:t>
            </a:r>
            <a:r>
              <a:rPr lang="en-US" altLang="sl-SI">
                <a:latin typeface="Arial" panose="020B0604020202020204" pitchFamily="34" charset="0"/>
                <a:ea typeface="Microsoft YaHei" panose="020B0503020204020204" pitchFamily="34" charset="-122"/>
              </a:rPr>
              <a:t> Army. Paris was liberated on 25 August.</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15 August 44:</a:t>
            </a:r>
            <a:r>
              <a:rPr lang="en-US" altLang="sl-SI">
                <a:latin typeface="Arial" panose="020B0604020202020204" pitchFamily="34" charset="0"/>
                <a:ea typeface="Microsoft YaHei" panose="020B0503020204020204" pitchFamily="34" charset="-122"/>
              </a:rPr>
              <a:t> </a:t>
            </a:r>
            <a:r>
              <a:rPr lang="en-US" altLang="sl-SI" b="1" i="1">
                <a:latin typeface="Arial" panose="020B0604020202020204" pitchFamily="34" charset="0"/>
                <a:ea typeface="Microsoft YaHei" panose="020B0503020204020204" pitchFamily="34" charset="-122"/>
              </a:rPr>
              <a:t>Operation Anvil</a:t>
            </a:r>
            <a:r>
              <a:rPr lang="en-US" altLang="sl-SI" b="1">
                <a:latin typeface="Arial" panose="020B0604020202020204" pitchFamily="34" charset="0"/>
                <a:ea typeface="Microsoft YaHei" panose="020B0503020204020204" pitchFamily="34" charset="-122"/>
              </a:rPr>
              <a:t> (</a:t>
            </a:r>
            <a:r>
              <a:rPr lang="en-US" altLang="sl-SI" b="1" i="1">
                <a:latin typeface="Arial" panose="020B0604020202020204" pitchFamily="34" charset="0"/>
                <a:ea typeface="Microsoft YaHei" panose="020B0503020204020204" pitchFamily="34" charset="-122"/>
              </a:rPr>
              <a:t>Dragoon</a:t>
            </a:r>
            <a:r>
              <a:rPr lang="en-US" altLang="sl-SI" b="1">
                <a:latin typeface="Arial" panose="020B0604020202020204" pitchFamily="34" charset="0"/>
                <a:ea typeface="Microsoft YaHei" panose="020B0503020204020204" pitchFamily="34" charset="-122"/>
              </a:rPr>
              <a:t>)</a:t>
            </a:r>
            <a:r>
              <a:rPr lang="en-US" altLang="sl-SI">
                <a:latin typeface="Arial" panose="020B0604020202020204" pitchFamily="34" charset="0"/>
                <a:ea typeface="Microsoft YaHei" panose="020B0503020204020204" pitchFamily="34" charset="-122"/>
              </a:rPr>
              <a:t> – US 7</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Army landed in Southern France in support of the attack in Normandy.</a:t>
            </a:r>
          </a:p>
          <a:p>
            <a:pPr eaLnBrk="1" hangingPunct="1">
              <a:spcBef>
                <a:spcPts val="450"/>
              </a:spcBef>
              <a:buClr>
                <a:srgbClr val="A50021"/>
              </a:buClr>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solidFill>
                  <a:srgbClr val="A50021"/>
                </a:solidFill>
                <a:latin typeface="Arial" panose="020B0604020202020204" pitchFamily="34" charset="0"/>
                <a:ea typeface="Microsoft YaHei" panose="020B0503020204020204" pitchFamily="34" charset="-122"/>
              </a:rPr>
              <a:t>June-August 44</a:t>
            </a:r>
            <a:r>
              <a:rPr lang="en-US" altLang="sl-SI">
                <a:solidFill>
                  <a:srgbClr val="A50021"/>
                </a:solidFill>
                <a:latin typeface="Arial" panose="020B0604020202020204" pitchFamily="34" charset="0"/>
                <a:ea typeface="Microsoft YaHei" panose="020B0503020204020204" pitchFamily="34" charset="-122"/>
              </a:rPr>
              <a:t>:  The Soviets crush the German Army Group Center and reach the outskirts of Warsaw.</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25 August – 15 September 44</a:t>
            </a:r>
            <a:r>
              <a:rPr lang="en-US" altLang="sl-SI">
                <a:latin typeface="Arial" panose="020B0604020202020204" pitchFamily="34" charset="0"/>
                <a:ea typeface="Microsoft YaHei" panose="020B0503020204020204" pitchFamily="34" charset="-122"/>
              </a:rPr>
              <a:t>:  Eisenhower takes over direct control of the ground battle from Montgomery (1 September) and the 21</a:t>
            </a:r>
            <a:r>
              <a:rPr lang="en-US" altLang="sl-SI" baseline="30000">
                <a:latin typeface="Arial" panose="020B0604020202020204" pitchFamily="34" charset="0"/>
                <a:ea typeface="Microsoft YaHei" panose="020B0503020204020204" pitchFamily="34" charset="-122"/>
              </a:rPr>
              <a:t>st</a:t>
            </a:r>
            <a:r>
              <a:rPr lang="en-US" altLang="sl-SI">
                <a:latin typeface="Arial" panose="020B0604020202020204" pitchFamily="34" charset="0"/>
                <a:ea typeface="Microsoft YaHei" panose="020B0503020204020204" pitchFamily="34" charset="-122"/>
              </a:rPr>
              <a:t> and 12</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Army Groups attacked along a ‘</a:t>
            </a:r>
            <a:r>
              <a:rPr lang="en-US" altLang="sl-SI" b="1">
                <a:latin typeface="Arial" panose="020B0604020202020204" pitchFamily="34" charset="0"/>
                <a:ea typeface="Microsoft YaHei" panose="020B0503020204020204" pitchFamily="34" charset="-122"/>
              </a:rPr>
              <a:t>Broad Front</a:t>
            </a:r>
            <a:r>
              <a:rPr lang="en-US" altLang="sl-SI">
                <a:latin typeface="Arial" panose="020B0604020202020204" pitchFamily="34" charset="0"/>
                <a:ea typeface="Microsoft YaHei" panose="020B0503020204020204" pitchFamily="34" charset="-122"/>
              </a:rPr>
              <a:t>’ toward the Rhine River.  The 12</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Army Group linked up the newly formed 6</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AG (Devers) which contained the US 7</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and French 1</a:t>
            </a:r>
            <a:r>
              <a:rPr lang="en-US" altLang="sl-SI" baseline="30000">
                <a:latin typeface="Arial" panose="020B0604020202020204" pitchFamily="34" charset="0"/>
                <a:ea typeface="Microsoft YaHei" panose="020B0503020204020204" pitchFamily="34" charset="-122"/>
              </a:rPr>
              <a:t>st</a:t>
            </a:r>
            <a:r>
              <a:rPr lang="en-US" altLang="sl-SI">
                <a:latin typeface="Arial" panose="020B0604020202020204" pitchFamily="34" charset="0"/>
                <a:ea typeface="Microsoft YaHei" panose="020B0503020204020204" pitchFamily="34" charset="-122"/>
              </a:rPr>
              <a:t> Armies. Also, the 9</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Army (Simpson) is formed in 5 September and clears the rest of Brittany (The port of Brest). General Clark became the 15</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AG commander in October.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b="1" i="1">
                <a:latin typeface="Arial" panose="020B0604020202020204" pitchFamily="34" charset="0"/>
                <a:ea typeface="Microsoft YaHei" panose="020B0503020204020204" pitchFamily="34" charset="-122"/>
              </a:rPr>
              <a:t>Operation Market-Garden</a:t>
            </a:r>
            <a:r>
              <a:rPr lang="en-US" altLang="sl-SI">
                <a:latin typeface="Arial" panose="020B0604020202020204" pitchFamily="34" charset="0"/>
                <a:ea typeface="Microsoft YaHei" panose="020B0503020204020204" pitchFamily="34" charset="-122"/>
              </a:rPr>
              <a:t>: 21</a:t>
            </a:r>
            <a:r>
              <a:rPr lang="en-US" altLang="sl-SI" baseline="30000">
                <a:latin typeface="Arial" panose="020B0604020202020204" pitchFamily="34" charset="0"/>
                <a:ea typeface="Microsoft YaHei" panose="020B0503020204020204" pitchFamily="34" charset="-122"/>
              </a:rPr>
              <a:t>st</a:t>
            </a:r>
            <a:r>
              <a:rPr lang="en-US" altLang="sl-SI">
                <a:latin typeface="Arial" panose="020B0604020202020204" pitchFamily="34" charset="0"/>
                <a:ea typeface="Microsoft YaHei" panose="020B0503020204020204" pitchFamily="34" charset="-122"/>
              </a:rPr>
              <a:t> AG’s attempt to rapidly cross many rivers/canals in the Netherlands (2 part operation)</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17 Sept 44</a:t>
            </a:r>
            <a:r>
              <a:rPr lang="en-US" altLang="sl-SI">
                <a:latin typeface="Arial" panose="020B0604020202020204" pitchFamily="34" charset="0"/>
                <a:ea typeface="Microsoft YaHei" panose="020B0503020204020204" pitchFamily="34" charset="-122"/>
              </a:rPr>
              <a:t>: </a:t>
            </a:r>
            <a:r>
              <a:rPr lang="en-US" altLang="sl-SI" b="1" i="1">
                <a:latin typeface="Arial" panose="020B0604020202020204" pitchFamily="34" charset="0"/>
                <a:ea typeface="Microsoft YaHei" panose="020B0503020204020204" pitchFamily="34" charset="-122"/>
              </a:rPr>
              <a:t>Operation Market</a:t>
            </a:r>
            <a:r>
              <a:rPr lang="en-US" altLang="sl-SI">
                <a:latin typeface="Arial" panose="020B0604020202020204" pitchFamily="34" charset="0"/>
                <a:ea typeface="Microsoft YaHei" panose="020B0503020204020204" pitchFamily="34" charset="-122"/>
              </a:rPr>
              <a:t> -  101</a:t>
            </a:r>
            <a:r>
              <a:rPr lang="en-US" altLang="sl-SI" baseline="30000">
                <a:latin typeface="Arial" panose="020B0604020202020204" pitchFamily="34" charset="0"/>
                <a:ea typeface="Microsoft YaHei" panose="020B0503020204020204" pitchFamily="34" charset="-122"/>
              </a:rPr>
              <a:t>st</a:t>
            </a:r>
            <a:r>
              <a:rPr lang="en-US" altLang="sl-SI">
                <a:latin typeface="Arial" panose="020B0604020202020204" pitchFamily="34" charset="0"/>
                <a:ea typeface="Microsoft YaHei" panose="020B0503020204020204" pitchFamily="34" charset="-122"/>
              </a:rPr>
              <a:t>, 82</a:t>
            </a:r>
            <a:r>
              <a:rPr lang="en-US" altLang="sl-SI" baseline="30000">
                <a:latin typeface="Arial" panose="020B0604020202020204" pitchFamily="34" charset="0"/>
                <a:ea typeface="Microsoft YaHei" panose="020B0503020204020204" pitchFamily="34" charset="-122"/>
              </a:rPr>
              <a:t>nd</a:t>
            </a:r>
            <a:r>
              <a:rPr lang="en-US" altLang="sl-SI">
                <a:latin typeface="Arial" panose="020B0604020202020204" pitchFamily="34" charset="0"/>
                <a:ea typeface="Microsoft YaHei" panose="020B0503020204020204" pitchFamily="34" charset="-122"/>
              </a:rPr>
              <a:t>, and 1</a:t>
            </a:r>
            <a:r>
              <a:rPr lang="en-US" altLang="sl-SI" baseline="30000">
                <a:latin typeface="Arial" panose="020B0604020202020204" pitchFamily="34" charset="0"/>
                <a:ea typeface="Microsoft YaHei" panose="020B0503020204020204" pitchFamily="34" charset="-122"/>
              </a:rPr>
              <a:t>st</a:t>
            </a:r>
            <a:r>
              <a:rPr lang="en-US" altLang="sl-SI">
                <a:latin typeface="Arial" panose="020B0604020202020204" pitchFamily="34" charset="0"/>
                <a:ea typeface="Microsoft YaHei" panose="020B0503020204020204" pitchFamily="34" charset="-122"/>
              </a:rPr>
              <a:t> British Airborne divisions are dropped to capture a series of bridges located between Arnhem and the British front lines.</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17-20 September 44</a:t>
            </a:r>
            <a:r>
              <a:rPr lang="en-US" altLang="sl-SI">
                <a:latin typeface="Arial" panose="020B0604020202020204" pitchFamily="34" charset="0"/>
                <a:ea typeface="Microsoft YaHei" panose="020B0503020204020204" pitchFamily="34" charset="-122"/>
              </a:rPr>
              <a:t>: </a:t>
            </a:r>
            <a:r>
              <a:rPr lang="en-US" altLang="sl-SI" b="1" i="1">
                <a:latin typeface="Arial" panose="020B0604020202020204" pitchFamily="34" charset="0"/>
                <a:ea typeface="Microsoft YaHei" panose="020B0503020204020204" pitchFamily="34" charset="-122"/>
              </a:rPr>
              <a:t>Operation Garden</a:t>
            </a:r>
            <a:r>
              <a:rPr lang="en-US" altLang="sl-SI">
                <a:latin typeface="Arial" panose="020B0604020202020204" pitchFamily="34" charset="0"/>
                <a:ea typeface="Microsoft YaHei" panose="020B0503020204020204" pitchFamily="34" charset="-122"/>
              </a:rPr>
              <a:t> - British XXX Corps attacks to link up with the Airborne (ABN) units and cross the captured bridges.  The XXX Corps is finally stopped after it links up with the US 82</a:t>
            </a:r>
            <a:r>
              <a:rPr lang="en-US" altLang="sl-SI" baseline="30000">
                <a:latin typeface="Arial" panose="020B0604020202020204" pitchFamily="34" charset="0"/>
                <a:ea typeface="Microsoft YaHei" panose="020B0503020204020204" pitchFamily="34" charset="-122"/>
              </a:rPr>
              <a:t>nd</a:t>
            </a:r>
            <a:r>
              <a:rPr lang="en-US" altLang="sl-SI">
                <a:latin typeface="Arial" panose="020B0604020202020204" pitchFamily="34" charset="0"/>
                <a:ea typeface="Microsoft YaHei" panose="020B0503020204020204" pitchFamily="34" charset="-122"/>
              </a:rPr>
              <a:t> ABN just short of the British 1</a:t>
            </a:r>
            <a:r>
              <a:rPr lang="en-US" altLang="sl-SI" baseline="30000">
                <a:latin typeface="Arial" panose="020B0604020202020204" pitchFamily="34" charset="0"/>
                <a:ea typeface="Microsoft YaHei" panose="020B0503020204020204" pitchFamily="34" charset="-122"/>
              </a:rPr>
              <a:t>st</a:t>
            </a:r>
            <a:r>
              <a:rPr lang="en-US" altLang="sl-SI">
                <a:latin typeface="Arial" panose="020B0604020202020204" pitchFamily="34" charset="0"/>
                <a:ea typeface="Microsoft YaHei" panose="020B0503020204020204" pitchFamily="34" charset="-122"/>
              </a:rPr>
              <a:t> ABN at Arnhem.  Only 2,200 of that surrounded division escaped back to British lines.</a:t>
            </a:r>
          </a:p>
          <a:p>
            <a:pPr eaLnBrk="1" hangingPunct="1">
              <a:spcBef>
                <a:spcPts val="450"/>
              </a:spcBef>
              <a:buClr>
                <a:srgbClr val="A50021"/>
              </a:buClr>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solidFill>
                  <a:srgbClr val="A50021"/>
                </a:solidFill>
                <a:latin typeface="Arial" panose="020B0604020202020204" pitchFamily="34" charset="0"/>
                <a:ea typeface="Microsoft YaHei" panose="020B0503020204020204" pitchFamily="34" charset="-122"/>
              </a:rPr>
              <a:t>August – December 44</a:t>
            </a:r>
            <a:r>
              <a:rPr lang="en-US" altLang="sl-SI">
                <a:solidFill>
                  <a:srgbClr val="A50021"/>
                </a:solidFill>
                <a:latin typeface="Arial" panose="020B0604020202020204" pitchFamily="34" charset="0"/>
                <a:ea typeface="Microsoft YaHei" panose="020B0503020204020204" pitchFamily="34" charset="-122"/>
              </a:rPr>
              <a:t>:  Soviet offensive to clear the Balkans.  Romania and Bulgaria surrender and join the Allies. </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Nov 8 – 15 Dec 44</a:t>
            </a:r>
            <a:r>
              <a:rPr lang="en-US" altLang="sl-SI">
                <a:latin typeface="Arial" panose="020B0604020202020204" pitchFamily="34" charset="0"/>
                <a:ea typeface="Microsoft YaHei" panose="020B0503020204020204" pitchFamily="34" charset="-122"/>
              </a:rPr>
              <a:t>: Eisenhower shifted the </a:t>
            </a:r>
            <a:r>
              <a:rPr lang="en-US" altLang="sl-SI" b="1">
                <a:latin typeface="Arial" panose="020B0604020202020204" pitchFamily="34" charset="0"/>
                <a:ea typeface="Microsoft YaHei" panose="020B0503020204020204" pitchFamily="34" charset="-122"/>
              </a:rPr>
              <a:t>Main Effort to the 12 AG</a:t>
            </a:r>
            <a:r>
              <a:rPr lang="en-US" altLang="sl-SI">
                <a:latin typeface="Arial" panose="020B0604020202020204" pitchFamily="34" charset="0"/>
                <a:ea typeface="Microsoft YaHei" panose="020B0503020204020204" pitchFamily="34" charset="-122"/>
              </a:rPr>
              <a:t>.  Both the 3</a:t>
            </a:r>
            <a:r>
              <a:rPr lang="en-US" altLang="sl-SI" baseline="30000">
                <a:latin typeface="Arial" panose="020B0604020202020204" pitchFamily="34" charset="0"/>
                <a:ea typeface="Microsoft YaHei" panose="020B0503020204020204" pitchFamily="34" charset="-122"/>
              </a:rPr>
              <a:t>rd</a:t>
            </a:r>
            <a:r>
              <a:rPr lang="en-US" altLang="sl-SI">
                <a:latin typeface="Arial" panose="020B0604020202020204" pitchFamily="34" charset="0"/>
                <a:ea typeface="Microsoft YaHei" panose="020B0503020204020204" pitchFamily="34" charset="-122"/>
              </a:rPr>
              <a:t> and 7</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Armies attacked to the German “West Wall”.  This was also the time that 1</a:t>
            </a:r>
            <a:r>
              <a:rPr lang="en-US" altLang="sl-SI" baseline="30000">
                <a:latin typeface="Arial" panose="020B0604020202020204" pitchFamily="34" charset="0"/>
                <a:ea typeface="Microsoft YaHei" panose="020B0503020204020204" pitchFamily="34" charset="-122"/>
              </a:rPr>
              <a:t>st</a:t>
            </a:r>
            <a:r>
              <a:rPr lang="en-US" altLang="sl-SI">
                <a:latin typeface="Arial" panose="020B0604020202020204" pitchFamily="34" charset="0"/>
                <a:ea typeface="Microsoft YaHei" panose="020B0503020204020204" pitchFamily="34" charset="-122"/>
              </a:rPr>
              <a:t> Army fights the costly battle of the Hurtgen Forrest. The 9</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Army, initially paced between 1</a:t>
            </a:r>
            <a:r>
              <a:rPr lang="en-US" altLang="sl-SI" baseline="30000">
                <a:latin typeface="Arial" panose="020B0604020202020204" pitchFamily="34" charset="0"/>
                <a:ea typeface="Microsoft YaHei" panose="020B0503020204020204" pitchFamily="34" charset="-122"/>
              </a:rPr>
              <a:t>st</a:t>
            </a:r>
            <a:r>
              <a:rPr lang="en-US" altLang="sl-SI">
                <a:latin typeface="Arial" panose="020B0604020202020204" pitchFamily="34" charset="0"/>
                <a:ea typeface="Microsoft YaHei" panose="020B0503020204020204" pitchFamily="34" charset="-122"/>
              </a:rPr>
              <a:t> and 3</a:t>
            </a:r>
            <a:r>
              <a:rPr lang="en-US" altLang="sl-SI" baseline="30000">
                <a:latin typeface="Arial" panose="020B0604020202020204" pitchFamily="34" charset="0"/>
                <a:ea typeface="Microsoft YaHei" panose="020B0503020204020204" pitchFamily="34" charset="-122"/>
              </a:rPr>
              <a:t>rd</a:t>
            </a:r>
            <a:r>
              <a:rPr lang="en-US" altLang="sl-SI">
                <a:latin typeface="Arial" panose="020B0604020202020204" pitchFamily="34" charset="0"/>
                <a:ea typeface="Microsoft YaHei" panose="020B0503020204020204" pitchFamily="34" charset="-122"/>
              </a:rPr>
              <a:t> Armies, was moved to the 12 AG’s northern boundary. Bradley, anticipating a future transfer of forces to Montgomery, made the shift as he did not want to lose his veteran Army.</a:t>
            </a:r>
          </a:p>
          <a:p>
            <a:pPr eaLnBrk="1" hangingPunct="1">
              <a:spcBef>
                <a:spcPts val="450"/>
              </a:spcBef>
              <a:buFont typeface="Arial" panose="020B0604020202020204"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sl-SI">
              <a:latin typeface="Arial" panose="020B0604020202020204" pitchFamily="34" charset="0"/>
              <a:ea typeface="Microsoft YaHei" panose="020B0503020204020204" pitchFamily="34" charset="-122"/>
            </a:endParaRPr>
          </a:p>
          <a:p>
            <a:pPr eaLnBrk="1" hangingPunct="1">
              <a:spcBef>
                <a:spcPts val="450"/>
              </a:spcBef>
              <a:buFont typeface="Arial" panose="020B0604020202020204"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sl-SI">
              <a:latin typeface="Arial" panose="020B0604020202020204" pitchFamily="34" charset="0"/>
              <a:ea typeface="Microsoft YaHei" panose="020B0503020204020204" pitchFamily="34"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4886577-E69B-413E-A99F-F5A2A5965C82}"/>
              </a:ext>
            </a:extLst>
          </p:cNvPr>
          <p:cNvSpPr>
            <a:spLocks noGrp="1" noChangeArrowheads="1"/>
          </p:cNvSpPr>
          <p:nvPr>
            <p:ph type="sldNum"/>
          </p:nvPr>
        </p:nvSpPr>
        <p:spPr>
          <a:ln/>
        </p:spPr>
        <p:txBody>
          <a:bodyPr/>
          <a:lstStyle/>
          <a:p>
            <a:fld id="{516550BD-9552-4D6C-8810-DE5176F293CB}" type="slidenum">
              <a:rPr lang="en-US" altLang="sl-SI"/>
              <a:pPr/>
              <a:t>6</a:t>
            </a:fld>
            <a:endParaRPr lang="en-US" altLang="sl-SI"/>
          </a:p>
        </p:txBody>
      </p:sp>
      <p:sp>
        <p:nvSpPr>
          <p:cNvPr id="15361" name="Text Box 1">
            <a:extLst>
              <a:ext uri="{FF2B5EF4-FFF2-40B4-BE49-F238E27FC236}">
                <a16:creationId xmlns:a16="http://schemas.microsoft.com/office/drawing/2014/main" id="{3A9BE190-1C80-49D8-B711-1B03842435C9}"/>
              </a:ext>
            </a:extLst>
          </p:cNvPr>
          <p:cNvSpPr txBox="1">
            <a:spLocks noChangeArrowheads="1"/>
          </p:cNvSpPr>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r">
              <a:buClrTx/>
              <a:buFontTx/>
              <a:buNone/>
            </a:pPr>
            <a:fld id="{8D612F54-B5E6-4D23-B638-149DD4B41FBB}" type="slidenum">
              <a:rPr lang="en-US" altLang="sl-SI" sz="1200"/>
              <a:pPr algn="r">
                <a:buClrTx/>
                <a:buFontTx/>
                <a:buNone/>
              </a:pPr>
              <a:t>6</a:t>
            </a:fld>
            <a:endParaRPr lang="en-US" altLang="sl-SI" sz="1200"/>
          </a:p>
        </p:txBody>
      </p:sp>
      <p:sp>
        <p:nvSpPr>
          <p:cNvPr id="15362" name="Rectangle 2">
            <a:extLst>
              <a:ext uri="{FF2B5EF4-FFF2-40B4-BE49-F238E27FC236}">
                <a16:creationId xmlns:a16="http://schemas.microsoft.com/office/drawing/2014/main" id="{6EBEAC63-3C14-4FBF-BCD6-9AA248003825}"/>
              </a:ext>
            </a:extLst>
          </p:cNvPr>
          <p:cNvSpPr txBox="1">
            <a:spLocks noGrp="1" noRot="1" noChangeAspect="1" noChangeArrowheads="1"/>
          </p:cNvSpPr>
          <p:nvPr>
            <p:ph type="sldImg"/>
          </p:nvPr>
        </p:nvSpPr>
        <p:spPr bwMode="auto">
          <a:xfrm>
            <a:off x="2566988" y="0"/>
            <a:ext cx="1525587" cy="1144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3" name="Text Box 3">
            <a:extLst>
              <a:ext uri="{FF2B5EF4-FFF2-40B4-BE49-F238E27FC236}">
                <a16:creationId xmlns:a16="http://schemas.microsoft.com/office/drawing/2014/main" id="{CADA65EC-B819-4BFF-AB0D-3826BD807763}"/>
              </a:ext>
            </a:extLst>
          </p:cNvPr>
          <p:cNvSpPr txBox="1">
            <a:spLocks noGrp="1" noChangeArrowheads="1"/>
          </p:cNvSpPr>
          <p:nvPr>
            <p:ph type="body" idx="1"/>
          </p:nvPr>
        </p:nvSpPr>
        <p:spPr bwMode="auto">
          <a:xfrm>
            <a:off x="0" y="1168400"/>
            <a:ext cx="6858000" cy="74310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b="1" u="sng">
                <a:latin typeface="Arial" panose="020B0604020202020204" pitchFamily="34" charset="0"/>
                <a:ea typeface="Microsoft YaHei" panose="020B0503020204020204" pitchFamily="34" charset="-122"/>
              </a:rPr>
              <a:t>Battle of The Bulge and Final German Defeat</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Ardennes Offensive</a:t>
            </a:r>
            <a:r>
              <a:rPr lang="en-US" altLang="sl-SI">
                <a:latin typeface="Arial" panose="020B0604020202020204" pitchFamily="34" charset="0"/>
                <a:ea typeface="Microsoft YaHei" panose="020B0503020204020204" pitchFamily="34" charset="-122"/>
              </a:rPr>
              <a:t> (</a:t>
            </a:r>
            <a:r>
              <a:rPr lang="en-US" altLang="sl-SI" b="1" i="1">
                <a:latin typeface="Arial" panose="020B0604020202020204" pitchFamily="34" charset="0"/>
                <a:ea typeface="Microsoft YaHei" panose="020B0503020204020204" pitchFamily="34" charset="-122"/>
              </a:rPr>
              <a:t>Operation Watch on the Rhine</a:t>
            </a:r>
            <a:r>
              <a:rPr lang="en-US" altLang="sl-SI">
                <a:latin typeface="Arial" panose="020B0604020202020204" pitchFamily="34" charset="0"/>
                <a:ea typeface="Microsoft YaHei" panose="020B0503020204020204" pitchFamily="34" charset="-122"/>
              </a:rPr>
              <a:t>) The Germans massed the 6</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SS Panzer, 5</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Panzer and 7</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Armies for a final counter-attack against the Western Allies. Hitler planned to split the US from the British at the lightest defended portion of the American line – the Ardennes (the same location that they concentrated their panzer forces to defeat the French in 1940). This attack would then continue to the coast and capture the critical supply port of Antwerp. This would become known as the Battle of the Bulge.</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15-24 Dec 44</a:t>
            </a:r>
            <a:r>
              <a:rPr lang="en-US" altLang="sl-SI">
                <a:latin typeface="Arial" panose="020B0604020202020204" pitchFamily="34" charset="0"/>
                <a:ea typeface="Microsoft YaHei" panose="020B0503020204020204" pitchFamily="34" charset="-122"/>
              </a:rPr>
              <a:t>: </a:t>
            </a:r>
            <a:r>
              <a:rPr lang="en-US" altLang="sl-SI" b="1">
                <a:latin typeface="Arial" panose="020B0604020202020204" pitchFamily="34" charset="0"/>
                <a:ea typeface="Microsoft YaHei" panose="020B0503020204020204" pitchFamily="34" charset="-122"/>
              </a:rPr>
              <a:t>Battle of the Bulge (1) </a:t>
            </a:r>
            <a:r>
              <a:rPr lang="en-US" altLang="sl-SI">
                <a:latin typeface="Arial" panose="020B0604020202020204" pitchFamily="34" charset="0"/>
                <a:ea typeface="Microsoft YaHei" panose="020B0503020204020204" pitchFamily="34" charset="-122"/>
              </a:rPr>
              <a:t>- Germany attacked and created a ‘bulge’ in the allied line.</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a:latin typeface="Arial" panose="020B0604020202020204" pitchFamily="34" charset="0"/>
                <a:ea typeface="Microsoft YaHei" panose="020B0503020204020204" pitchFamily="34" charset="-122"/>
              </a:rPr>
              <a:t>As the 1</a:t>
            </a:r>
            <a:r>
              <a:rPr lang="en-US" altLang="sl-SI" baseline="30000">
                <a:latin typeface="Arial" panose="020B0604020202020204" pitchFamily="34" charset="0"/>
                <a:ea typeface="Microsoft YaHei" panose="020B0503020204020204" pitchFamily="34" charset="-122"/>
              </a:rPr>
              <a:t>st</a:t>
            </a:r>
            <a:r>
              <a:rPr lang="en-US" altLang="sl-SI">
                <a:latin typeface="Arial" panose="020B0604020202020204" pitchFamily="34" charset="0"/>
                <a:ea typeface="Microsoft YaHei" panose="020B0503020204020204" pitchFamily="34" charset="-122"/>
              </a:rPr>
              <a:t> and 9</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Armies are cut off from the 12</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AG (due to the ‘bulge’), command of these two armies shift to the 21</a:t>
            </a:r>
            <a:r>
              <a:rPr lang="en-US" altLang="sl-SI" baseline="30000">
                <a:latin typeface="Arial" panose="020B0604020202020204" pitchFamily="34" charset="0"/>
                <a:ea typeface="Microsoft YaHei" panose="020B0503020204020204" pitchFamily="34" charset="-122"/>
              </a:rPr>
              <a:t>st</a:t>
            </a:r>
            <a:r>
              <a:rPr lang="en-US" altLang="sl-SI">
                <a:latin typeface="Arial" panose="020B0604020202020204" pitchFamily="34" charset="0"/>
                <a:ea typeface="Microsoft YaHei" panose="020B0503020204020204" pitchFamily="34" charset="-122"/>
              </a:rPr>
              <a:t> AG.</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20-21 Dec 44</a:t>
            </a:r>
            <a:r>
              <a:rPr lang="en-US" altLang="sl-SI">
                <a:latin typeface="Arial" panose="020B0604020202020204" pitchFamily="34" charset="0"/>
                <a:ea typeface="Microsoft YaHei" panose="020B0503020204020204" pitchFamily="34" charset="-122"/>
              </a:rPr>
              <a:t>: 3</a:t>
            </a:r>
            <a:r>
              <a:rPr lang="en-US" altLang="sl-SI" baseline="30000">
                <a:latin typeface="Arial" panose="020B0604020202020204" pitchFamily="34" charset="0"/>
                <a:ea typeface="Microsoft YaHei" panose="020B0503020204020204" pitchFamily="34" charset="-122"/>
              </a:rPr>
              <a:t>rd</a:t>
            </a:r>
            <a:r>
              <a:rPr lang="en-US" altLang="sl-SI">
                <a:latin typeface="Arial" panose="020B0604020202020204" pitchFamily="34" charset="0"/>
                <a:ea typeface="Microsoft YaHei" panose="020B0503020204020204" pitchFamily="34" charset="-122"/>
              </a:rPr>
              <a:t> Army displaced from its front lines and reoriented to attack into the southern portion of the ‘bulge’.  Patton began his attack on 22 December.</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26 Dec – 7 Feb 45</a:t>
            </a:r>
            <a:r>
              <a:rPr lang="en-US" altLang="sl-SI">
                <a:latin typeface="Arial" panose="020B0604020202020204" pitchFamily="34" charset="0"/>
                <a:ea typeface="Microsoft YaHei" panose="020B0503020204020204" pitchFamily="34" charset="-122"/>
              </a:rPr>
              <a:t>: </a:t>
            </a:r>
            <a:r>
              <a:rPr lang="en-US" altLang="sl-SI" b="1">
                <a:latin typeface="Arial" panose="020B0604020202020204" pitchFamily="34" charset="0"/>
                <a:ea typeface="Microsoft YaHei" panose="020B0503020204020204" pitchFamily="34" charset="-122"/>
              </a:rPr>
              <a:t>Battle of the Bulge (2)</a:t>
            </a:r>
            <a:r>
              <a:rPr lang="en-US" altLang="sl-SI">
                <a:latin typeface="Arial" panose="020B0604020202020204" pitchFamily="34" charset="0"/>
                <a:ea typeface="Microsoft YaHei" panose="020B0503020204020204" pitchFamily="34" charset="-122"/>
              </a:rPr>
              <a:t> - the 12</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and 21</a:t>
            </a:r>
            <a:r>
              <a:rPr lang="en-US" altLang="sl-SI" baseline="30000">
                <a:latin typeface="Arial" panose="020B0604020202020204" pitchFamily="34" charset="0"/>
                <a:ea typeface="Microsoft YaHei" panose="020B0503020204020204" pitchFamily="34" charset="-122"/>
              </a:rPr>
              <a:t>st</a:t>
            </a:r>
            <a:r>
              <a:rPr lang="en-US" altLang="sl-SI">
                <a:latin typeface="Arial" panose="020B0604020202020204" pitchFamily="34" charset="0"/>
                <a:ea typeface="Microsoft YaHei" panose="020B0503020204020204" pitchFamily="34" charset="-122"/>
              </a:rPr>
              <a:t> AGs pushed the Germans back to their start line.</a:t>
            </a:r>
          </a:p>
          <a:p>
            <a:pPr eaLnBrk="1" hangingPunct="1">
              <a:spcBef>
                <a:spcPts val="450"/>
              </a:spcBef>
              <a:buClr>
                <a:srgbClr val="A50021"/>
              </a:buClr>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solidFill>
                  <a:srgbClr val="A50021"/>
                </a:solidFill>
                <a:latin typeface="Arial" panose="020B0604020202020204" pitchFamily="34" charset="0"/>
                <a:ea typeface="Microsoft YaHei" panose="020B0503020204020204" pitchFamily="34" charset="-122"/>
              </a:rPr>
              <a:t>Jan – Apr 45</a:t>
            </a:r>
            <a:r>
              <a:rPr lang="en-US" altLang="sl-SI">
                <a:solidFill>
                  <a:srgbClr val="A50021"/>
                </a:solidFill>
                <a:latin typeface="Arial" panose="020B0604020202020204" pitchFamily="34" charset="0"/>
                <a:ea typeface="Microsoft YaHei" panose="020B0503020204020204" pitchFamily="34" charset="-122"/>
              </a:rPr>
              <a:t>: The Soviets pushed to the Oder river in the north, followed by attacks in Hungry and Austria in the south.</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22 Feb – 21 March</a:t>
            </a:r>
            <a:r>
              <a:rPr lang="en-US" altLang="sl-SI">
                <a:latin typeface="Arial" panose="020B0604020202020204" pitchFamily="34" charset="0"/>
                <a:ea typeface="Microsoft YaHei" panose="020B0503020204020204" pitchFamily="34" charset="-122"/>
              </a:rPr>
              <a:t>: </a:t>
            </a:r>
            <a:r>
              <a:rPr lang="en-US" altLang="sl-SI" b="1">
                <a:latin typeface="Arial" panose="020B0604020202020204" pitchFamily="34" charset="0"/>
                <a:ea typeface="Microsoft YaHei" panose="020B0503020204020204" pitchFamily="34" charset="-122"/>
              </a:rPr>
              <a:t>Rhineland Campaign</a:t>
            </a:r>
            <a:r>
              <a:rPr lang="en-US" altLang="sl-SI">
                <a:latin typeface="Arial" panose="020B0604020202020204" pitchFamily="34" charset="0"/>
                <a:ea typeface="Microsoft YaHei" panose="020B0503020204020204" pitchFamily="34" charset="-122"/>
              </a:rPr>
              <a:t>. All Army Groups pushed forward to the Rhine River.  By chance, the US 1</a:t>
            </a:r>
            <a:r>
              <a:rPr lang="en-US" altLang="sl-SI" baseline="30000">
                <a:latin typeface="Arial" panose="020B0604020202020204" pitchFamily="34" charset="0"/>
                <a:ea typeface="Microsoft YaHei" panose="020B0503020204020204" pitchFamily="34" charset="-122"/>
              </a:rPr>
              <a:t>st</a:t>
            </a:r>
            <a:r>
              <a:rPr lang="en-US" altLang="sl-SI">
                <a:latin typeface="Arial" panose="020B0604020202020204" pitchFamily="34" charset="0"/>
                <a:ea typeface="Microsoft YaHei" panose="020B0503020204020204" pitchFamily="34" charset="-122"/>
              </a:rPr>
              <a:t> Army was able to capture a bridge still intact on 7 March at Remagen and created an unexpected bridgehead on the east side of the Rhine River. (The 1</a:t>
            </a:r>
            <a:r>
              <a:rPr lang="en-US" altLang="sl-SI" baseline="30000">
                <a:latin typeface="Arial" panose="020B0604020202020204" pitchFamily="34" charset="0"/>
                <a:ea typeface="Microsoft YaHei" panose="020B0503020204020204" pitchFamily="34" charset="-122"/>
              </a:rPr>
              <a:t>st</a:t>
            </a:r>
            <a:r>
              <a:rPr lang="en-US" altLang="sl-SI">
                <a:latin typeface="Arial" panose="020B0604020202020204" pitchFamily="34" charset="0"/>
                <a:ea typeface="Microsoft YaHei" panose="020B0503020204020204" pitchFamily="34" charset="-122"/>
              </a:rPr>
              <a:t> Army was returned to 12 AG after the Battle of the Bulge)</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22 &amp; 23 March</a:t>
            </a:r>
            <a:r>
              <a:rPr lang="en-US" altLang="sl-SI">
                <a:latin typeface="Arial" panose="020B0604020202020204" pitchFamily="34" charset="0"/>
                <a:ea typeface="Microsoft YaHei" panose="020B0503020204020204" pitchFamily="34" charset="-122"/>
              </a:rPr>
              <a:t>: The US 3</a:t>
            </a:r>
            <a:r>
              <a:rPr lang="en-US" altLang="sl-SI" baseline="30000">
                <a:latin typeface="Arial" panose="020B0604020202020204" pitchFamily="34" charset="0"/>
                <a:ea typeface="Microsoft YaHei" panose="020B0503020204020204" pitchFamily="34" charset="-122"/>
              </a:rPr>
              <a:t>rd</a:t>
            </a:r>
            <a:r>
              <a:rPr lang="en-US" altLang="sl-SI">
                <a:latin typeface="Arial" panose="020B0604020202020204" pitchFamily="34" charset="0"/>
                <a:ea typeface="Microsoft YaHei" panose="020B0503020204020204" pitchFamily="34" charset="-122"/>
              </a:rPr>
              <a:t> and British 2</a:t>
            </a:r>
            <a:r>
              <a:rPr lang="en-US" altLang="sl-SI" baseline="30000">
                <a:latin typeface="Arial" panose="020B0604020202020204" pitchFamily="34" charset="0"/>
                <a:ea typeface="Microsoft YaHei" panose="020B0503020204020204" pitchFamily="34" charset="-122"/>
              </a:rPr>
              <a:t>nd</a:t>
            </a:r>
            <a:r>
              <a:rPr lang="en-US" altLang="sl-SI">
                <a:latin typeface="Arial" panose="020B0604020202020204" pitchFamily="34" charset="0"/>
                <a:ea typeface="Microsoft YaHei" panose="020B0503020204020204" pitchFamily="34" charset="-122"/>
              </a:rPr>
              <a:t> Armies conducted river crossings of the Rhine.</a:t>
            </a:r>
          </a:p>
          <a:p>
            <a:pPr eaLnBrk="1" hangingPunct="1">
              <a:spcBef>
                <a:spcPts val="45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latin typeface="Arial" panose="020B0604020202020204" pitchFamily="34" charset="0"/>
                <a:ea typeface="Microsoft YaHei" panose="020B0503020204020204" pitchFamily="34" charset="-122"/>
              </a:rPr>
              <a:t>28 March – 7 May</a:t>
            </a:r>
            <a:r>
              <a:rPr lang="en-US" altLang="sl-SI">
                <a:latin typeface="Arial" panose="020B0604020202020204" pitchFamily="34" charset="0"/>
                <a:ea typeface="Microsoft YaHei" panose="020B0503020204020204" pitchFamily="34" charset="-122"/>
              </a:rPr>
              <a:t>:  Attack and occupation of Germany.  The German Army Group B (Model) is captured in the Rhur Pocket.  The 15</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AG made a final push to capture the rest of Italy and the US 5</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and 7</a:t>
            </a:r>
            <a:r>
              <a:rPr lang="en-US" altLang="sl-SI" baseline="30000">
                <a:latin typeface="Arial" panose="020B0604020202020204" pitchFamily="34" charset="0"/>
                <a:ea typeface="Microsoft YaHei" panose="020B0503020204020204" pitchFamily="34" charset="-122"/>
              </a:rPr>
              <a:t>th</a:t>
            </a:r>
            <a:r>
              <a:rPr lang="en-US" altLang="sl-SI">
                <a:latin typeface="Arial" panose="020B0604020202020204" pitchFamily="34" charset="0"/>
                <a:ea typeface="Microsoft YaHei" panose="020B0503020204020204" pitchFamily="34" charset="-122"/>
              </a:rPr>
              <a:t> Armies linked up on 4 May.</a:t>
            </a:r>
          </a:p>
          <a:p>
            <a:pPr eaLnBrk="1" hangingPunct="1">
              <a:spcBef>
                <a:spcPts val="450"/>
              </a:spcBef>
              <a:buClr>
                <a:srgbClr val="A50021"/>
              </a:buClr>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u="sng">
                <a:solidFill>
                  <a:srgbClr val="A50021"/>
                </a:solidFill>
                <a:latin typeface="Arial" panose="020B0604020202020204" pitchFamily="34" charset="0"/>
                <a:ea typeface="Microsoft YaHei" panose="020B0503020204020204" pitchFamily="34" charset="-122"/>
              </a:rPr>
              <a:t>15 Apr – 6 May</a:t>
            </a:r>
            <a:r>
              <a:rPr lang="en-US" altLang="sl-SI">
                <a:solidFill>
                  <a:srgbClr val="A50021"/>
                </a:solidFill>
                <a:latin typeface="Arial" panose="020B0604020202020204" pitchFamily="34" charset="0"/>
                <a:ea typeface="Microsoft YaHei" panose="020B0503020204020204" pitchFamily="34" charset="-122"/>
              </a:rPr>
              <a:t>:  Soviets attacked into Eastern Germany and captured Berlin. Hitler committed suicide on 30 April and the Germans surrendered on 7 May.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88F8FDA-BFF8-479A-8C73-1548B7C339D9}"/>
              </a:ext>
            </a:extLst>
          </p:cNvPr>
          <p:cNvSpPr>
            <a:spLocks noGrp="1" noChangeArrowheads="1"/>
          </p:cNvSpPr>
          <p:nvPr>
            <p:ph type="sldNum"/>
          </p:nvPr>
        </p:nvSpPr>
        <p:spPr>
          <a:ln/>
        </p:spPr>
        <p:txBody>
          <a:bodyPr/>
          <a:lstStyle/>
          <a:p>
            <a:fld id="{C2F39CE5-7815-44C6-82A3-231D9E758E05}" type="slidenum">
              <a:rPr lang="en-US" altLang="sl-SI"/>
              <a:pPr/>
              <a:t>7</a:t>
            </a:fld>
            <a:endParaRPr lang="en-US" altLang="sl-SI"/>
          </a:p>
        </p:txBody>
      </p:sp>
      <p:sp>
        <p:nvSpPr>
          <p:cNvPr id="16385" name="Text Box 1">
            <a:extLst>
              <a:ext uri="{FF2B5EF4-FFF2-40B4-BE49-F238E27FC236}">
                <a16:creationId xmlns:a16="http://schemas.microsoft.com/office/drawing/2014/main" id="{C0E78730-7746-46CB-ADDE-D7DA906CA42E}"/>
              </a:ext>
            </a:extLst>
          </p:cNvPr>
          <p:cNvSpPr txBox="1">
            <a:spLocks noChangeArrowheads="1"/>
          </p:cNvSpPr>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r">
              <a:buClrTx/>
              <a:buFontTx/>
              <a:buNone/>
            </a:pPr>
            <a:fld id="{D89FA48B-E224-4D74-BB4C-A1A68226193A}" type="slidenum">
              <a:rPr lang="en-US" altLang="sl-SI" sz="1200"/>
              <a:pPr algn="r">
                <a:buClrTx/>
                <a:buFontTx/>
                <a:buNone/>
              </a:pPr>
              <a:t>7</a:t>
            </a:fld>
            <a:endParaRPr lang="en-US" altLang="sl-SI" sz="1200"/>
          </a:p>
        </p:txBody>
      </p:sp>
      <p:sp>
        <p:nvSpPr>
          <p:cNvPr id="16386" name="Rectangle 2">
            <a:extLst>
              <a:ext uri="{FF2B5EF4-FFF2-40B4-BE49-F238E27FC236}">
                <a16:creationId xmlns:a16="http://schemas.microsoft.com/office/drawing/2014/main" id="{5667D7A2-86E1-484D-906E-1ADF10BB75E2}"/>
              </a:ext>
            </a:extLst>
          </p:cNvPr>
          <p:cNvSpPr txBox="1">
            <a:spLocks noGrp="1" noRot="1" noChangeAspect="1" noChangeArrowheads="1"/>
          </p:cNvSpPr>
          <p:nvPr>
            <p:ph type="sldImg"/>
          </p:nvPr>
        </p:nvSpPr>
        <p:spPr bwMode="auto">
          <a:xfrm>
            <a:off x="2678113" y="550863"/>
            <a:ext cx="1379537" cy="1035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7" name="Text Box 3">
            <a:extLst>
              <a:ext uri="{FF2B5EF4-FFF2-40B4-BE49-F238E27FC236}">
                <a16:creationId xmlns:a16="http://schemas.microsoft.com/office/drawing/2014/main" id="{334AFCB8-F1B9-4BE9-AE49-336B638E36AC}"/>
              </a:ext>
            </a:extLst>
          </p:cNvPr>
          <p:cNvSpPr txBox="1">
            <a:spLocks noGrp="1" noChangeArrowheads="1"/>
          </p:cNvSpPr>
          <p:nvPr>
            <p:ph type="body" idx="1"/>
          </p:nvPr>
        </p:nvSpPr>
        <p:spPr bwMode="auto">
          <a:xfrm>
            <a:off x="685800" y="2101850"/>
            <a:ext cx="5486400" cy="64976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6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600">
                <a:latin typeface="Arial" panose="020B0604020202020204" pitchFamily="34" charset="0"/>
                <a:ea typeface="Microsoft YaHei" panose="020B0503020204020204" pitchFamily="34" charset="-122"/>
              </a:rPr>
              <a:t>Post War Occupation of Germany:</a:t>
            </a:r>
          </a:p>
          <a:p>
            <a:pPr eaLnBrk="1" hangingPunct="1">
              <a:spcBef>
                <a:spcPts val="6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600">
                <a:latin typeface="Arial" panose="020B0604020202020204" pitchFamily="34" charset="0"/>
                <a:ea typeface="Microsoft YaHei" panose="020B0503020204020204" pitchFamily="34" charset="-122"/>
              </a:rPr>
              <a:t>US Sector</a:t>
            </a:r>
          </a:p>
          <a:p>
            <a:pPr eaLnBrk="1" hangingPunct="1">
              <a:spcBef>
                <a:spcPts val="6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600">
                <a:latin typeface="Arial" panose="020B0604020202020204" pitchFamily="34" charset="0"/>
                <a:ea typeface="Microsoft YaHei" panose="020B0503020204020204" pitchFamily="34" charset="-122"/>
              </a:rPr>
              <a:t>British Sector</a:t>
            </a:r>
          </a:p>
          <a:p>
            <a:pPr eaLnBrk="1" hangingPunct="1">
              <a:spcBef>
                <a:spcPts val="6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600">
                <a:latin typeface="Arial" panose="020B0604020202020204" pitchFamily="34" charset="0"/>
                <a:ea typeface="Microsoft YaHei" panose="020B0503020204020204" pitchFamily="34" charset="-122"/>
              </a:rPr>
              <a:t>Soviet Sector</a:t>
            </a:r>
          </a:p>
          <a:p>
            <a:pPr eaLnBrk="1" hangingPunct="1">
              <a:spcBef>
                <a:spcPts val="6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600">
                <a:latin typeface="Arial" panose="020B0604020202020204" pitchFamily="34" charset="0"/>
                <a:ea typeface="Microsoft YaHei" panose="020B0503020204020204" pitchFamily="34" charset="-122"/>
              </a:rPr>
              <a:t>French Sector</a:t>
            </a:r>
          </a:p>
          <a:p>
            <a:pPr eaLnBrk="1" hangingPunct="1">
              <a:spcBef>
                <a:spcPts val="600"/>
              </a:spcBef>
              <a:buFont typeface="Arial" panose="020B0604020202020204"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sl-SI" sz="1600">
                <a:latin typeface="Arial" panose="020B0604020202020204" pitchFamily="34" charset="0"/>
                <a:ea typeface="Microsoft YaHei" panose="020B0503020204020204" pitchFamily="34" charset="-122"/>
              </a:rPr>
              <a:t>All 4 Powers divide Berlin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76E30-0C0C-4647-99DA-A5E495F25F0B}"/>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EE2F2B18-FA9D-47EF-BFF6-45A27AEFD5BB}"/>
              </a:ext>
            </a:extLst>
          </p:cNvPr>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Tree>
    <p:extLst>
      <p:ext uri="{BB962C8B-B14F-4D97-AF65-F5344CB8AC3E}">
        <p14:creationId xmlns:p14="http://schemas.microsoft.com/office/powerpoint/2010/main" val="3777065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89B7B-2F48-4A00-9705-1CF28A19AD4A}"/>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959050E8-CB96-4B30-9920-528EA70941BD}"/>
              </a:ext>
            </a:extLst>
          </p:cNvPr>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Tree>
    <p:extLst>
      <p:ext uri="{BB962C8B-B14F-4D97-AF65-F5344CB8AC3E}">
        <p14:creationId xmlns:p14="http://schemas.microsoft.com/office/powerpoint/2010/main" val="1241754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ED95D0-4CDD-4091-85F4-3E42315E7074}"/>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0A1B5A5C-BD94-4E59-87FB-F58E149A81A8}"/>
              </a:ext>
            </a:extLst>
          </p:cNvPr>
          <p:cNvSpPr>
            <a:spLocks noGrp="1"/>
          </p:cNvSpPr>
          <p:nvPr>
            <p:ph type="body" orient="vert" idx="1"/>
          </p:nvPr>
        </p:nvSpPr>
        <p:spPr>
          <a:xfrm>
            <a:off x="628650" y="365125"/>
            <a:ext cx="57626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Tree>
    <p:extLst>
      <p:ext uri="{BB962C8B-B14F-4D97-AF65-F5344CB8AC3E}">
        <p14:creationId xmlns:p14="http://schemas.microsoft.com/office/powerpoint/2010/main" val="180920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3204E-8A87-427F-999A-AEE4B96A5106}"/>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8AB58070-A688-4010-B7C6-CCA209CC23BB}"/>
              </a:ext>
            </a:extLst>
          </p:cNvPr>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Tree>
    <p:extLst>
      <p:ext uri="{BB962C8B-B14F-4D97-AF65-F5344CB8AC3E}">
        <p14:creationId xmlns:p14="http://schemas.microsoft.com/office/powerpoint/2010/main" val="1025303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D5BA9-DCB4-4383-A767-788CECD21F30}"/>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7EBE3CAE-B94F-49D3-9796-251A2123C63D}"/>
              </a:ext>
            </a:extLst>
          </p:cNvPr>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373211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5CE7F-7FC8-4D0E-A9A8-13F3CF3874C8}"/>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E3B34832-68E4-4E85-8A1E-C431C1E01322}"/>
              </a:ext>
            </a:extLst>
          </p:cNvPr>
          <p:cNvSpPr>
            <a:spLocks noGrp="1"/>
          </p:cNvSpPr>
          <p:nvPr>
            <p:ph sz="half" idx="1"/>
          </p:nvPr>
        </p:nvSpPr>
        <p:spPr>
          <a:xfrm>
            <a:off x="62865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643167A0-C0FA-49C0-B6BF-D4B3223343B6}"/>
              </a:ext>
            </a:extLst>
          </p:cNvPr>
          <p:cNvSpPr>
            <a:spLocks noGrp="1"/>
          </p:cNvSpPr>
          <p:nvPr>
            <p:ph sz="half" idx="2"/>
          </p:nvPr>
        </p:nvSpPr>
        <p:spPr>
          <a:xfrm>
            <a:off x="464820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Tree>
    <p:extLst>
      <p:ext uri="{BB962C8B-B14F-4D97-AF65-F5344CB8AC3E}">
        <p14:creationId xmlns:p14="http://schemas.microsoft.com/office/powerpoint/2010/main" val="2728087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CA52E-CC71-4DEB-B426-1FB5A6B0FCB0}"/>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4D7654F6-271C-43EB-A52C-118A2A05B34C}"/>
              </a:ext>
            </a:extLst>
          </p:cNvPr>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0B7C56-7829-40A7-B341-4E2B5A9D9147}"/>
              </a:ext>
            </a:extLst>
          </p:cNvPr>
          <p:cNvSpPr>
            <a:spLocks noGrp="1"/>
          </p:cNvSpPr>
          <p:nvPr>
            <p:ph sz="half" idx="2"/>
          </p:nvPr>
        </p:nvSpPr>
        <p:spPr>
          <a:xfrm>
            <a:off x="630238" y="2505075"/>
            <a:ext cx="386873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306774EE-3DCF-45E3-815C-25123D2A2A71}"/>
              </a:ext>
            </a:extLst>
          </p:cNvPr>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7DD946-04DB-49C6-8EA6-9A62EB853407}"/>
              </a:ext>
            </a:extLst>
          </p:cNvPr>
          <p:cNvSpPr>
            <a:spLocks noGrp="1"/>
          </p:cNvSpPr>
          <p:nvPr>
            <p:ph sz="quarter" idx="4"/>
          </p:nvPr>
        </p:nvSpPr>
        <p:spPr>
          <a:xfrm>
            <a:off x="4629150" y="2505075"/>
            <a:ext cx="38877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Tree>
    <p:extLst>
      <p:ext uri="{BB962C8B-B14F-4D97-AF65-F5344CB8AC3E}">
        <p14:creationId xmlns:p14="http://schemas.microsoft.com/office/powerpoint/2010/main" val="3034586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04591-FE2C-434C-9A4C-427B1DD8D4F3}"/>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endParaRPr lang="sl-SI"/>
          </a:p>
        </p:txBody>
      </p:sp>
    </p:spTree>
    <p:extLst>
      <p:ext uri="{BB962C8B-B14F-4D97-AF65-F5344CB8AC3E}">
        <p14:creationId xmlns:p14="http://schemas.microsoft.com/office/powerpoint/2010/main" val="4288097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7019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9F6B0-F618-4206-A345-1B7305B1E7CC}"/>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01E20C4F-94F8-463B-84DC-8868CDED2F92}"/>
              </a:ext>
            </a:extLst>
          </p:cNvPr>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CDE95EBB-3B92-409B-A137-A5F8EE05C8E0}"/>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1572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6F1EC-F2F2-479A-9CDE-A6BDE908156D}"/>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6316FF6F-7B3E-4F06-A143-276DBB29293B}"/>
              </a:ext>
            </a:extLst>
          </p:cNvPr>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9D6A22E6-F9CB-4BEE-93BD-1A48E927A002}"/>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644746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5" name="Picture 1">
            <a:extLst>
              <a:ext uri="{FF2B5EF4-FFF2-40B4-BE49-F238E27FC236}">
                <a16:creationId xmlns:a16="http://schemas.microsoft.com/office/drawing/2014/main" id="{80A01E08-BD36-4214-8146-C81412F5CD1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4300" y="0"/>
            <a:ext cx="8915400" cy="6853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6" name="Rectangle 2">
            <a:extLst>
              <a:ext uri="{FF2B5EF4-FFF2-40B4-BE49-F238E27FC236}">
                <a16:creationId xmlns:a16="http://schemas.microsoft.com/office/drawing/2014/main" id="{68246B02-930F-446B-868B-4C93E49E7D97}"/>
              </a:ext>
            </a:extLst>
          </p:cNvPr>
          <p:cNvSpPr>
            <a:spLocks noChangeArrowheads="1"/>
          </p:cNvSpPr>
          <p:nvPr/>
        </p:nvSpPr>
        <p:spPr bwMode="auto">
          <a:xfrm>
            <a:off x="157163" y="25400"/>
            <a:ext cx="1935162" cy="1031875"/>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1027" name="Rectangle 3">
            <a:extLst>
              <a:ext uri="{FF2B5EF4-FFF2-40B4-BE49-F238E27FC236}">
                <a16:creationId xmlns:a16="http://schemas.microsoft.com/office/drawing/2014/main" id="{7FDEC927-4F26-48D2-8EA5-FFD30642719C}"/>
              </a:ext>
            </a:extLst>
          </p:cNvPr>
          <p:cNvSpPr>
            <a:spLocks noChangeArrowheads="1"/>
          </p:cNvSpPr>
          <p:nvPr/>
        </p:nvSpPr>
        <p:spPr bwMode="auto">
          <a:xfrm>
            <a:off x="153988" y="1066800"/>
            <a:ext cx="1308100" cy="627063"/>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2pPr>
      <a:lvl3pPr marL="11430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3pPr>
      <a:lvl4pPr marL="16002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4pPr>
      <a:lvl5pPr marL="20574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5pPr>
      <a:lvl6pPr marL="25146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6pPr>
      <a:lvl7pPr marL="29718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7pPr>
      <a:lvl8pPr marL="34290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8pPr>
      <a:lvl9pPr marL="38862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2.xml"/><Relationship Id="rId16"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20.png"/><Relationship Id="rId18" Type="http://schemas.openxmlformats.org/officeDocument/2006/relationships/image" Target="../media/image25.jpeg"/><Relationship Id="rId3" Type="http://schemas.openxmlformats.org/officeDocument/2006/relationships/image" Target="../media/image4.png"/><Relationship Id="rId7" Type="http://schemas.openxmlformats.org/officeDocument/2006/relationships/image" Target="../media/image9.png"/><Relationship Id="rId12" Type="http://schemas.openxmlformats.org/officeDocument/2006/relationships/image" Target="../media/image19.jpeg"/><Relationship Id="rId17" Type="http://schemas.openxmlformats.org/officeDocument/2006/relationships/image" Target="../media/image24.png"/><Relationship Id="rId2" Type="http://schemas.openxmlformats.org/officeDocument/2006/relationships/notesSlide" Target="../notesSlides/notesSlide3.xml"/><Relationship Id="rId16" Type="http://schemas.openxmlformats.org/officeDocument/2006/relationships/image" Target="../media/image23.png"/><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8.jpeg"/><Relationship Id="rId5" Type="http://schemas.openxmlformats.org/officeDocument/2006/relationships/image" Target="../media/image6.png"/><Relationship Id="rId15" Type="http://schemas.openxmlformats.org/officeDocument/2006/relationships/image" Target="../media/image22.png"/><Relationship Id="rId10" Type="http://schemas.openxmlformats.org/officeDocument/2006/relationships/image" Target="../media/image16.png"/><Relationship Id="rId19" Type="http://schemas.openxmlformats.org/officeDocument/2006/relationships/image" Target="../media/image26.png"/><Relationship Id="rId4" Type="http://schemas.openxmlformats.org/officeDocument/2006/relationships/image" Target="../media/image5.png"/><Relationship Id="rId9" Type="http://schemas.openxmlformats.org/officeDocument/2006/relationships/image" Target="../media/image13.png"/><Relationship Id="rId14" Type="http://schemas.openxmlformats.org/officeDocument/2006/relationships/image" Target="../media/image21.png"/></Relationships>
</file>

<file path=ppt/slides/_rels/slide4.xml.rels><?xml version="1.0" encoding="UTF-8" standalone="yes"?>
<Relationships xmlns="http://schemas.openxmlformats.org/package/2006/relationships"><Relationship Id="rId8" Type="http://schemas.openxmlformats.org/officeDocument/2006/relationships/image" Target="../media/image25.jpeg"/><Relationship Id="rId3" Type="http://schemas.openxmlformats.org/officeDocument/2006/relationships/image" Target="../media/image7.png"/><Relationship Id="rId7" Type="http://schemas.openxmlformats.org/officeDocument/2006/relationships/image" Target="../media/image24.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26.png"/><Relationship Id="rId11" Type="http://schemas.openxmlformats.org/officeDocument/2006/relationships/image" Target="../media/image28.png"/><Relationship Id="rId5" Type="http://schemas.openxmlformats.org/officeDocument/2006/relationships/image" Target="../media/image10.png"/><Relationship Id="rId10" Type="http://schemas.openxmlformats.org/officeDocument/2006/relationships/image" Target="../media/image23.png"/><Relationship Id="rId4" Type="http://schemas.openxmlformats.org/officeDocument/2006/relationships/image" Target="../media/image6.png"/><Relationship Id="rId9" Type="http://schemas.openxmlformats.org/officeDocument/2006/relationships/image" Target="../media/image27.jpeg"/></Relationships>
</file>

<file path=ppt/slides/_rels/slide5.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28.png"/><Relationship Id="rId3" Type="http://schemas.openxmlformats.org/officeDocument/2006/relationships/image" Target="../media/image7.png"/><Relationship Id="rId7" Type="http://schemas.openxmlformats.org/officeDocument/2006/relationships/image" Target="../media/image25.jpeg"/><Relationship Id="rId12" Type="http://schemas.openxmlformats.org/officeDocument/2006/relationships/image" Target="../media/image30.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26.png"/><Relationship Id="rId11" Type="http://schemas.openxmlformats.org/officeDocument/2006/relationships/image" Target="../media/image29.png"/><Relationship Id="rId5" Type="http://schemas.openxmlformats.org/officeDocument/2006/relationships/image" Target="../media/image10.png"/><Relationship Id="rId10" Type="http://schemas.openxmlformats.org/officeDocument/2006/relationships/image" Target="../media/image23.png"/><Relationship Id="rId4" Type="http://schemas.openxmlformats.org/officeDocument/2006/relationships/image" Target="../media/image6.png"/><Relationship Id="rId9" Type="http://schemas.openxmlformats.org/officeDocument/2006/relationships/image" Target="../media/image27.jpeg"/></Relationships>
</file>

<file path=ppt/slides/_rels/slide6.xml.rels><?xml version="1.0" encoding="UTF-8" standalone="yes"?>
<Relationships xmlns="http://schemas.openxmlformats.org/package/2006/relationships"><Relationship Id="rId8" Type="http://schemas.openxmlformats.org/officeDocument/2006/relationships/image" Target="../media/image25.jpeg"/><Relationship Id="rId3" Type="http://schemas.openxmlformats.org/officeDocument/2006/relationships/image" Target="../media/image7.png"/><Relationship Id="rId7" Type="http://schemas.openxmlformats.org/officeDocument/2006/relationships/image" Target="../media/image24.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29.png"/><Relationship Id="rId11" Type="http://schemas.openxmlformats.org/officeDocument/2006/relationships/image" Target="../media/image28.png"/><Relationship Id="rId5" Type="http://schemas.openxmlformats.org/officeDocument/2006/relationships/image" Target="../media/image10.png"/><Relationship Id="rId10" Type="http://schemas.openxmlformats.org/officeDocument/2006/relationships/image" Target="../media/image30.png"/><Relationship Id="rId4" Type="http://schemas.openxmlformats.org/officeDocument/2006/relationships/image" Target="../media/image6.png"/><Relationship Id="rId9" Type="http://schemas.openxmlformats.org/officeDocument/2006/relationships/image" Target="../media/image26.png"/></Relationships>
</file>

<file path=ppt/slides/_rels/slide7.xml.rels><?xml version="1.0" encoding="UTF-8" standalone="yes"?>
<Relationships xmlns="http://schemas.openxmlformats.org/package/2006/relationships"><Relationship Id="rId8" Type="http://schemas.openxmlformats.org/officeDocument/2006/relationships/image" Target="../media/image36.jpe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34.jpeg"/><Relationship Id="rId11" Type="http://schemas.openxmlformats.org/officeDocument/2006/relationships/image" Target="../media/image39.jpeg"/><Relationship Id="rId5" Type="http://schemas.openxmlformats.org/officeDocument/2006/relationships/image" Target="../media/image33.png"/><Relationship Id="rId10" Type="http://schemas.openxmlformats.org/officeDocument/2006/relationships/image" Target="../media/image38.png"/><Relationship Id="rId4" Type="http://schemas.openxmlformats.org/officeDocument/2006/relationships/image" Target="../media/image32.png"/><Relationship Id="rId9" Type="http://schemas.openxmlformats.org/officeDocument/2006/relationships/image" Target="../media/image37.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C37285FE-81AA-417B-ACB0-711D094AFBAE}"/>
              </a:ext>
            </a:extLst>
          </p:cNvPr>
          <p:cNvSpPr>
            <a:spLocks noChangeArrowheads="1"/>
          </p:cNvSpPr>
          <p:nvPr/>
        </p:nvSpPr>
        <p:spPr bwMode="auto">
          <a:xfrm>
            <a:off x="601663" y="577850"/>
            <a:ext cx="7772400" cy="977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4800"/>
              <a:t>World War II</a:t>
            </a:r>
            <a:br>
              <a:rPr lang="en-US" altLang="sl-SI" sz="4800"/>
            </a:br>
            <a:endParaRPr lang="en-US" altLang="sl-SI" sz="4800"/>
          </a:p>
        </p:txBody>
      </p:sp>
      <p:sp>
        <p:nvSpPr>
          <p:cNvPr id="3074" name="Rectangle 2">
            <a:extLst>
              <a:ext uri="{FF2B5EF4-FFF2-40B4-BE49-F238E27FC236}">
                <a16:creationId xmlns:a16="http://schemas.microsoft.com/office/drawing/2014/main" id="{C5B7714C-DD5D-452F-A5A0-0207FA686B0C}"/>
              </a:ext>
            </a:extLst>
          </p:cNvPr>
          <p:cNvSpPr>
            <a:spLocks noChangeArrowheads="1"/>
          </p:cNvSpPr>
          <p:nvPr/>
        </p:nvSpPr>
        <p:spPr bwMode="auto">
          <a:xfrm>
            <a:off x="192088" y="5207000"/>
            <a:ext cx="8591550" cy="881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342900" indent="-341313">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panose="020B0604020202020204" pitchFamily="34" charset="0"/>
                <a:ea typeface="Microsoft YaHei" panose="020B0503020204020204" pitchFamily="34" charset="-122"/>
              </a:defRPr>
            </a:lvl1pPr>
            <a:lvl2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panose="020B0604020202020204" pitchFamily="34" charset="0"/>
                <a:ea typeface="Microsoft YaHei" panose="020B0503020204020204" pitchFamily="34" charset="-122"/>
              </a:defRPr>
            </a:lvl2pPr>
            <a:lvl3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panose="020B0604020202020204" pitchFamily="34" charset="0"/>
                <a:ea typeface="Microsoft YaHei" panose="020B0503020204020204" pitchFamily="34" charset="-122"/>
              </a:defRPr>
            </a:lvl3pPr>
            <a:lvl4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panose="020B0604020202020204" pitchFamily="34" charset="0"/>
                <a:ea typeface="Microsoft YaHei" panose="020B0503020204020204" pitchFamily="34" charset="-122"/>
              </a:defRPr>
            </a:lvl4pPr>
            <a:lvl5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panose="020B0604020202020204" pitchFamily="34" charset="0"/>
                <a:ea typeface="Microsoft YaHei" panose="020B0503020204020204" pitchFamily="34" charset="-122"/>
              </a:defRPr>
            </a:lvl9pPr>
          </a:lstStyle>
          <a:p>
            <a:pPr algn="ctr">
              <a:spcBef>
                <a:spcPts val="1000"/>
              </a:spcBef>
              <a:buClrTx/>
              <a:buFontTx/>
              <a:buNone/>
            </a:pPr>
            <a:r>
              <a:rPr lang="en-US" altLang="sl-SI" sz="4000"/>
              <a:t>European Theater </a:t>
            </a:r>
          </a:p>
          <a:p>
            <a:pPr algn="ctr">
              <a:spcBef>
                <a:spcPts val="900"/>
              </a:spcBef>
              <a:buClrTx/>
              <a:buFontTx/>
              <a:buNone/>
            </a:pPr>
            <a:r>
              <a:rPr lang="en-US" altLang="sl-SI" sz="4000"/>
              <a:t>  </a:t>
            </a:r>
            <a:r>
              <a:rPr lang="en-US" altLang="sl-SI" sz="3600"/>
              <a:t>Prelude &amp; November 1942-May 1945</a:t>
            </a:r>
          </a:p>
        </p:txBody>
      </p:sp>
      <p:pic>
        <p:nvPicPr>
          <p:cNvPr id="3075" name="Picture 3">
            <a:extLst>
              <a:ext uri="{FF2B5EF4-FFF2-40B4-BE49-F238E27FC236}">
                <a16:creationId xmlns:a16="http://schemas.microsoft.com/office/drawing/2014/main" id="{6297AD88-569F-4DA6-88EF-C6CEEF98E3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4925" y="411163"/>
            <a:ext cx="979488" cy="10937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6" name="Picture 4">
            <a:extLst>
              <a:ext uri="{FF2B5EF4-FFF2-40B4-BE49-F238E27FC236}">
                <a16:creationId xmlns:a16="http://schemas.microsoft.com/office/drawing/2014/main" id="{EC25AB2C-6148-4811-B104-D5F96AF8A71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4100" y="1692275"/>
            <a:ext cx="4256088" cy="3287713"/>
          </a:xfrm>
          <a:prstGeom prst="rect">
            <a:avLst/>
          </a:prstGeom>
          <a:noFill/>
          <a:ln w="255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7" name="Group 1">
            <a:extLst>
              <a:ext uri="{FF2B5EF4-FFF2-40B4-BE49-F238E27FC236}">
                <a16:creationId xmlns:a16="http://schemas.microsoft.com/office/drawing/2014/main" id="{CF07EA63-01F7-4900-A0B4-9D47263120A1}"/>
              </a:ext>
            </a:extLst>
          </p:cNvPr>
          <p:cNvGrpSpPr>
            <a:grpSpLocks/>
          </p:cNvGrpSpPr>
          <p:nvPr/>
        </p:nvGrpSpPr>
        <p:grpSpPr bwMode="auto">
          <a:xfrm>
            <a:off x="4951413" y="3832225"/>
            <a:ext cx="1671637" cy="1547813"/>
            <a:chOff x="3119" y="2414"/>
            <a:chExt cx="1053" cy="975"/>
          </a:xfrm>
        </p:grpSpPr>
        <p:sp>
          <p:nvSpPr>
            <p:cNvPr id="4098" name="AutoShape 2">
              <a:extLst>
                <a:ext uri="{FF2B5EF4-FFF2-40B4-BE49-F238E27FC236}">
                  <a16:creationId xmlns:a16="http://schemas.microsoft.com/office/drawing/2014/main" id="{8CC35E9A-65AA-41CB-8FFD-B0574687BC27}"/>
                </a:ext>
              </a:extLst>
            </p:cNvPr>
            <p:cNvSpPr>
              <a:spLocks noChangeArrowheads="1"/>
            </p:cNvSpPr>
            <p:nvPr/>
          </p:nvSpPr>
          <p:spPr bwMode="auto">
            <a:xfrm>
              <a:off x="3119" y="2414"/>
              <a:ext cx="1053" cy="975"/>
            </a:xfrm>
            <a:custGeom>
              <a:avLst/>
              <a:gdLst>
                <a:gd name="T0" fmla="*/ 79 w 1054"/>
                <a:gd name="T1" fmla="*/ 226 h 976"/>
                <a:gd name="T2" fmla="*/ 53 w 1054"/>
                <a:gd name="T3" fmla="*/ 170 h 976"/>
                <a:gd name="T4" fmla="*/ 7 w 1054"/>
                <a:gd name="T5" fmla="*/ 76 h 976"/>
                <a:gd name="T6" fmla="*/ 123 w 1054"/>
                <a:gd name="T7" fmla="*/ 86 h 976"/>
                <a:gd name="T8" fmla="*/ 187 w 1054"/>
                <a:gd name="T9" fmla="*/ 48 h 976"/>
                <a:gd name="T10" fmla="*/ 267 w 1054"/>
                <a:gd name="T11" fmla="*/ 40 h 976"/>
                <a:gd name="T12" fmla="*/ 335 w 1054"/>
                <a:gd name="T13" fmla="*/ 76 h 976"/>
                <a:gd name="T14" fmla="*/ 457 w 1054"/>
                <a:gd name="T15" fmla="*/ 198 h 976"/>
                <a:gd name="T16" fmla="*/ 587 w 1054"/>
                <a:gd name="T17" fmla="*/ 176 h 976"/>
                <a:gd name="T18" fmla="*/ 707 w 1054"/>
                <a:gd name="T19" fmla="*/ 146 h 976"/>
                <a:gd name="T20" fmla="*/ 771 w 1054"/>
                <a:gd name="T21" fmla="*/ 230 h 976"/>
                <a:gd name="T22" fmla="*/ 853 w 1054"/>
                <a:gd name="T23" fmla="*/ 362 h 976"/>
                <a:gd name="T24" fmla="*/ 931 w 1054"/>
                <a:gd name="T25" fmla="*/ 396 h 976"/>
                <a:gd name="T26" fmla="*/ 999 w 1054"/>
                <a:gd name="T27" fmla="*/ 448 h 976"/>
                <a:gd name="T28" fmla="*/ 1001 w 1054"/>
                <a:gd name="T29" fmla="*/ 544 h 976"/>
                <a:gd name="T30" fmla="*/ 995 w 1054"/>
                <a:gd name="T31" fmla="*/ 638 h 976"/>
                <a:gd name="T32" fmla="*/ 973 w 1054"/>
                <a:gd name="T33" fmla="*/ 740 h 976"/>
                <a:gd name="T34" fmla="*/ 1037 w 1054"/>
                <a:gd name="T35" fmla="*/ 818 h 976"/>
                <a:gd name="T36" fmla="*/ 1009 w 1054"/>
                <a:gd name="T37" fmla="*/ 892 h 976"/>
                <a:gd name="T38" fmla="*/ 973 w 1054"/>
                <a:gd name="T39" fmla="*/ 954 h 976"/>
                <a:gd name="T40" fmla="*/ 879 w 1054"/>
                <a:gd name="T41" fmla="*/ 942 h 976"/>
                <a:gd name="T42" fmla="*/ 795 w 1054"/>
                <a:gd name="T43" fmla="*/ 920 h 976"/>
                <a:gd name="T44" fmla="*/ 789 w 1054"/>
                <a:gd name="T45" fmla="*/ 800 h 976"/>
                <a:gd name="T46" fmla="*/ 737 w 1054"/>
                <a:gd name="T47" fmla="*/ 732 h 976"/>
                <a:gd name="T48" fmla="*/ 657 w 1054"/>
                <a:gd name="T49" fmla="*/ 706 h 976"/>
                <a:gd name="T50" fmla="*/ 589 w 1054"/>
                <a:gd name="T51" fmla="*/ 790 h 976"/>
                <a:gd name="T52" fmla="*/ 537 w 1054"/>
                <a:gd name="T53" fmla="*/ 722 h 976"/>
                <a:gd name="T54" fmla="*/ 487 w 1054"/>
                <a:gd name="T55" fmla="*/ 700 h 976"/>
                <a:gd name="T56" fmla="*/ 393 w 1054"/>
                <a:gd name="T57" fmla="*/ 660 h 976"/>
                <a:gd name="T58" fmla="*/ 415 w 1054"/>
                <a:gd name="T59" fmla="*/ 650 h 976"/>
                <a:gd name="T60" fmla="*/ 407 w 1054"/>
                <a:gd name="T61" fmla="*/ 626 h 976"/>
                <a:gd name="T62" fmla="*/ 313 w 1054"/>
                <a:gd name="T63" fmla="*/ 582 h 976"/>
                <a:gd name="T64" fmla="*/ 289 w 1054"/>
                <a:gd name="T65" fmla="*/ 534 h 976"/>
                <a:gd name="T66" fmla="*/ 237 w 1054"/>
                <a:gd name="T67" fmla="*/ 510 h 976"/>
                <a:gd name="T68" fmla="*/ 173 w 1054"/>
                <a:gd name="T69" fmla="*/ 448 h 976"/>
                <a:gd name="T70" fmla="*/ 217 w 1054"/>
                <a:gd name="T71" fmla="*/ 454 h 976"/>
                <a:gd name="T72" fmla="*/ 195 w 1054"/>
                <a:gd name="T73" fmla="*/ 420 h 976"/>
                <a:gd name="T74" fmla="*/ 125 w 1054"/>
                <a:gd name="T75" fmla="*/ 320 h 976"/>
                <a:gd name="T76" fmla="*/ 0 w 1054"/>
                <a:gd name="T77" fmla="*/ 0 h 976"/>
                <a:gd name="T78" fmla="*/ 1054 w 1054"/>
                <a:gd name="T79" fmla="*/ 976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T76" t="T77" r="T78" b="T79"/>
              <a:pathLst>
                <a:path w="1054" h="976">
                  <a:moveTo>
                    <a:pt x="91" y="280"/>
                  </a:moveTo>
                  <a:cubicBezTo>
                    <a:pt x="89" y="252"/>
                    <a:pt x="81" y="241"/>
                    <a:pt x="79" y="226"/>
                  </a:cubicBezTo>
                  <a:cubicBezTo>
                    <a:pt x="77" y="211"/>
                    <a:pt x="81" y="201"/>
                    <a:pt x="77" y="192"/>
                  </a:cubicBezTo>
                  <a:cubicBezTo>
                    <a:pt x="73" y="183"/>
                    <a:pt x="59" y="181"/>
                    <a:pt x="53" y="170"/>
                  </a:cubicBezTo>
                  <a:cubicBezTo>
                    <a:pt x="47" y="159"/>
                    <a:pt x="49" y="144"/>
                    <a:pt x="41" y="128"/>
                  </a:cubicBezTo>
                  <a:cubicBezTo>
                    <a:pt x="33" y="112"/>
                    <a:pt x="0" y="81"/>
                    <a:pt x="7" y="76"/>
                  </a:cubicBezTo>
                  <a:cubicBezTo>
                    <a:pt x="14" y="71"/>
                    <a:pt x="62" y="94"/>
                    <a:pt x="81" y="96"/>
                  </a:cubicBezTo>
                  <a:cubicBezTo>
                    <a:pt x="100" y="98"/>
                    <a:pt x="111" y="95"/>
                    <a:pt x="123" y="86"/>
                  </a:cubicBezTo>
                  <a:cubicBezTo>
                    <a:pt x="135" y="77"/>
                    <a:pt x="140" y="46"/>
                    <a:pt x="151" y="40"/>
                  </a:cubicBezTo>
                  <a:cubicBezTo>
                    <a:pt x="162" y="34"/>
                    <a:pt x="176" y="49"/>
                    <a:pt x="187" y="48"/>
                  </a:cubicBezTo>
                  <a:cubicBezTo>
                    <a:pt x="198" y="47"/>
                    <a:pt x="206" y="35"/>
                    <a:pt x="219" y="34"/>
                  </a:cubicBezTo>
                  <a:cubicBezTo>
                    <a:pt x="232" y="33"/>
                    <a:pt x="253" y="45"/>
                    <a:pt x="267" y="40"/>
                  </a:cubicBezTo>
                  <a:cubicBezTo>
                    <a:pt x="281" y="35"/>
                    <a:pt x="292" y="0"/>
                    <a:pt x="303" y="6"/>
                  </a:cubicBezTo>
                  <a:cubicBezTo>
                    <a:pt x="314" y="12"/>
                    <a:pt x="318" y="53"/>
                    <a:pt x="335" y="76"/>
                  </a:cubicBezTo>
                  <a:cubicBezTo>
                    <a:pt x="352" y="99"/>
                    <a:pt x="383" y="126"/>
                    <a:pt x="403" y="146"/>
                  </a:cubicBezTo>
                  <a:cubicBezTo>
                    <a:pt x="423" y="166"/>
                    <a:pt x="435" y="189"/>
                    <a:pt x="457" y="198"/>
                  </a:cubicBezTo>
                  <a:cubicBezTo>
                    <a:pt x="479" y="207"/>
                    <a:pt x="511" y="206"/>
                    <a:pt x="533" y="202"/>
                  </a:cubicBezTo>
                  <a:cubicBezTo>
                    <a:pt x="555" y="198"/>
                    <a:pt x="570" y="181"/>
                    <a:pt x="587" y="176"/>
                  </a:cubicBezTo>
                  <a:cubicBezTo>
                    <a:pt x="604" y="171"/>
                    <a:pt x="615" y="179"/>
                    <a:pt x="635" y="174"/>
                  </a:cubicBezTo>
                  <a:cubicBezTo>
                    <a:pt x="655" y="169"/>
                    <a:pt x="684" y="150"/>
                    <a:pt x="707" y="146"/>
                  </a:cubicBezTo>
                  <a:cubicBezTo>
                    <a:pt x="730" y="142"/>
                    <a:pt x="764" y="138"/>
                    <a:pt x="775" y="152"/>
                  </a:cubicBezTo>
                  <a:cubicBezTo>
                    <a:pt x="786" y="166"/>
                    <a:pt x="758" y="206"/>
                    <a:pt x="771" y="230"/>
                  </a:cubicBezTo>
                  <a:cubicBezTo>
                    <a:pt x="784" y="254"/>
                    <a:pt x="839" y="274"/>
                    <a:pt x="853" y="296"/>
                  </a:cubicBezTo>
                  <a:cubicBezTo>
                    <a:pt x="867" y="318"/>
                    <a:pt x="847" y="349"/>
                    <a:pt x="853" y="362"/>
                  </a:cubicBezTo>
                  <a:cubicBezTo>
                    <a:pt x="859" y="375"/>
                    <a:pt x="878" y="366"/>
                    <a:pt x="891" y="372"/>
                  </a:cubicBezTo>
                  <a:cubicBezTo>
                    <a:pt x="904" y="378"/>
                    <a:pt x="917" y="392"/>
                    <a:pt x="931" y="396"/>
                  </a:cubicBezTo>
                  <a:cubicBezTo>
                    <a:pt x="945" y="400"/>
                    <a:pt x="964" y="389"/>
                    <a:pt x="975" y="398"/>
                  </a:cubicBezTo>
                  <a:cubicBezTo>
                    <a:pt x="986" y="407"/>
                    <a:pt x="1003" y="432"/>
                    <a:pt x="999" y="448"/>
                  </a:cubicBezTo>
                  <a:cubicBezTo>
                    <a:pt x="995" y="464"/>
                    <a:pt x="953" y="476"/>
                    <a:pt x="953" y="492"/>
                  </a:cubicBezTo>
                  <a:cubicBezTo>
                    <a:pt x="953" y="508"/>
                    <a:pt x="987" y="524"/>
                    <a:pt x="1001" y="544"/>
                  </a:cubicBezTo>
                  <a:cubicBezTo>
                    <a:pt x="1015" y="564"/>
                    <a:pt x="1040" y="594"/>
                    <a:pt x="1039" y="610"/>
                  </a:cubicBezTo>
                  <a:cubicBezTo>
                    <a:pt x="1038" y="626"/>
                    <a:pt x="1001" y="624"/>
                    <a:pt x="995" y="638"/>
                  </a:cubicBezTo>
                  <a:cubicBezTo>
                    <a:pt x="989" y="652"/>
                    <a:pt x="1009" y="677"/>
                    <a:pt x="1005" y="694"/>
                  </a:cubicBezTo>
                  <a:cubicBezTo>
                    <a:pt x="1001" y="711"/>
                    <a:pt x="977" y="727"/>
                    <a:pt x="973" y="740"/>
                  </a:cubicBezTo>
                  <a:cubicBezTo>
                    <a:pt x="969" y="753"/>
                    <a:pt x="972" y="759"/>
                    <a:pt x="983" y="772"/>
                  </a:cubicBezTo>
                  <a:cubicBezTo>
                    <a:pt x="994" y="785"/>
                    <a:pt x="1026" y="801"/>
                    <a:pt x="1037" y="818"/>
                  </a:cubicBezTo>
                  <a:cubicBezTo>
                    <a:pt x="1048" y="835"/>
                    <a:pt x="1054" y="862"/>
                    <a:pt x="1049" y="874"/>
                  </a:cubicBezTo>
                  <a:cubicBezTo>
                    <a:pt x="1044" y="886"/>
                    <a:pt x="1014" y="882"/>
                    <a:pt x="1009" y="892"/>
                  </a:cubicBezTo>
                  <a:cubicBezTo>
                    <a:pt x="1004" y="902"/>
                    <a:pt x="1027" y="922"/>
                    <a:pt x="1021" y="932"/>
                  </a:cubicBezTo>
                  <a:cubicBezTo>
                    <a:pt x="1015" y="942"/>
                    <a:pt x="990" y="950"/>
                    <a:pt x="973" y="954"/>
                  </a:cubicBezTo>
                  <a:cubicBezTo>
                    <a:pt x="956" y="958"/>
                    <a:pt x="933" y="958"/>
                    <a:pt x="917" y="956"/>
                  </a:cubicBezTo>
                  <a:cubicBezTo>
                    <a:pt x="901" y="954"/>
                    <a:pt x="894" y="939"/>
                    <a:pt x="879" y="942"/>
                  </a:cubicBezTo>
                  <a:cubicBezTo>
                    <a:pt x="864" y="945"/>
                    <a:pt x="839" y="976"/>
                    <a:pt x="825" y="972"/>
                  </a:cubicBezTo>
                  <a:cubicBezTo>
                    <a:pt x="811" y="968"/>
                    <a:pt x="803" y="934"/>
                    <a:pt x="795" y="920"/>
                  </a:cubicBezTo>
                  <a:cubicBezTo>
                    <a:pt x="787" y="906"/>
                    <a:pt x="780" y="910"/>
                    <a:pt x="779" y="890"/>
                  </a:cubicBezTo>
                  <a:cubicBezTo>
                    <a:pt x="778" y="870"/>
                    <a:pt x="791" y="821"/>
                    <a:pt x="789" y="800"/>
                  </a:cubicBezTo>
                  <a:cubicBezTo>
                    <a:pt x="787" y="779"/>
                    <a:pt x="774" y="777"/>
                    <a:pt x="765" y="766"/>
                  </a:cubicBezTo>
                  <a:cubicBezTo>
                    <a:pt x="756" y="755"/>
                    <a:pt x="749" y="738"/>
                    <a:pt x="737" y="732"/>
                  </a:cubicBezTo>
                  <a:cubicBezTo>
                    <a:pt x="725" y="726"/>
                    <a:pt x="708" y="736"/>
                    <a:pt x="695" y="732"/>
                  </a:cubicBezTo>
                  <a:cubicBezTo>
                    <a:pt x="682" y="728"/>
                    <a:pt x="672" y="691"/>
                    <a:pt x="657" y="706"/>
                  </a:cubicBezTo>
                  <a:lnTo>
                    <a:pt x="605" y="822"/>
                  </a:lnTo>
                  <a:cubicBezTo>
                    <a:pt x="594" y="836"/>
                    <a:pt x="597" y="801"/>
                    <a:pt x="589" y="790"/>
                  </a:cubicBezTo>
                  <a:cubicBezTo>
                    <a:pt x="581" y="779"/>
                    <a:pt x="566" y="767"/>
                    <a:pt x="557" y="756"/>
                  </a:cubicBezTo>
                  <a:cubicBezTo>
                    <a:pt x="548" y="745"/>
                    <a:pt x="547" y="728"/>
                    <a:pt x="537" y="722"/>
                  </a:cubicBezTo>
                  <a:cubicBezTo>
                    <a:pt x="527" y="716"/>
                    <a:pt x="503" y="724"/>
                    <a:pt x="495" y="720"/>
                  </a:cubicBezTo>
                  <a:cubicBezTo>
                    <a:pt x="487" y="716"/>
                    <a:pt x="496" y="707"/>
                    <a:pt x="487" y="700"/>
                  </a:cubicBezTo>
                  <a:cubicBezTo>
                    <a:pt x="478" y="693"/>
                    <a:pt x="459" y="683"/>
                    <a:pt x="443" y="676"/>
                  </a:cubicBezTo>
                  <a:cubicBezTo>
                    <a:pt x="427" y="669"/>
                    <a:pt x="405" y="668"/>
                    <a:pt x="393" y="660"/>
                  </a:cubicBezTo>
                  <a:cubicBezTo>
                    <a:pt x="381" y="652"/>
                    <a:pt x="369" y="630"/>
                    <a:pt x="373" y="628"/>
                  </a:cubicBezTo>
                  <a:cubicBezTo>
                    <a:pt x="377" y="626"/>
                    <a:pt x="404" y="646"/>
                    <a:pt x="415" y="650"/>
                  </a:cubicBezTo>
                  <a:cubicBezTo>
                    <a:pt x="426" y="654"/>
                    <a:pt x="442" y="658"/>
                    <a:pt x="441" y="654"/>
                  </a:cubicBezTo>
                  <a:cubicBezTo>
                    <a:pt x="440" y="650"/>
                    <a:pt x="418" y="636"/>
                    <a:pt x="407" y="626"/>
                  </a:cubicBezTo>
                  <a:cubicBezTo>
                    <a:pt x="396" y="616"/>
                    <a:pt x="393" y="603"/>
                    <a:pt x="377" y="596"/>
                  </a:cubicBezTo>
                  <a:cubicBezTo>
                    <a:pt x="361" y="589"/>
                    <a:pt x="322" y="589"/>
                    <a:pt x="313" y="582"/>
                  </a:cubicBezTo>
                  <a:cubicBezTo>
                    <a:pt x="304" y="575"/>
                    <a:pt x="329" y="562"/>
                    <a:pt x="325" y="554"/>
                  </a:cubicBezTo>
                  <a:cubicBezTo>
                    <a:pt x="321" y="546"/>
                    <a:pt x="300" y="542"/>
                    <a:pt x="289" y="534"/>
                  </a:cubicBezTo>
                  <a:cubicBezTo>
                    <a:pt x="278" y="526"/>
                    <a:pt x="270" y="512"/>
                    <a:pt x="261" y="508"/>
                  </a:cubicBezTo>
                  <a:cubicBezTo>
                    <a:pt x="252" y="504"/>
                    <a:pt x="246" y="514"/>
                    <a:pt x="237" y="510"/>
                  </a:cubicBezTo>
                  <a:cubicBezTo>
                    <a:pt x="228" y="506"/>
                    <a:pt x="220" y="496"/>
                    <a:pt x="209" y="486"/>
                  </a:cubicBezTo>
                  <a:cubicBezTo>
                    <a:pt x="198" y="476"/>
                    <a:pt x="176" y="457"/>
                    <a:pt x="173" y="448"/>
                  </a:cubicBezTo>
                  <a:cubicBezTo>
                    <a:pt x="170" y="439"/>
                    <a:pt x="182" y="433"/>
                    <a:pt x="189" y="434"/>
                  </a:cubicBezTo>
                  <a:cubicBezTo>
                    <a:pt x="196" y="435"/>
                    <a:pt x="209" y="451"/>
                    <a:pt x="217" y="454"/>
                  </a:cubicBezTo>
                  <a:cubicBezTo>
                    <a:pt x="225" y="457"/>
                    <a:pt x="241" y="458"/>
                    <a:pt x="237" y="452"/>
                  </a:cubicBezTo>
                  <a:cubicBezTo>
                    <a:pt x="233" y="446"/>
                    <a:pt x="208" y="434"/>
                    <a:pt x="195" y="420"/>
                  </a:cubicBezTo>
                  <a:cubicBezTo>
                    <a:pt x="182" y="406"/>
                    <a:pt x="171" y="383"/>
                    <a:pt x="159" y="366"/>
                  </a:cubicBezTo>
                  <a:cubicBezTo>
                    <a:pt x="147" y="349"/>
                    <a:pt x="136" y="334"/>
                    <a:pt x="125" y="320"/>
                  </a:cubicBezTo>
                  <a:cubicBezTo>
                    <a:pt x="114" y="306"/>
                    <a:pt x="98" y="288"/>
                    <a:pt x="91" y="28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099" name="AutoShape 3">
              <a:extLst>
                <a:ext uri="{FF2B5EF4-FFF2-40B4-BE49-F238E27FC236}">
                  <a16:creationId xmlns:a16="http://schemas.microsoft.com/office/drawing/2014/main" id="{050B1858-933E-457C-A70D-CEEB457F4AF7}"/>
                </a:ext>
              </a:extLst>
            </p:cNvPr>
            <p:cNvSpPr>
              <a:spLocks noChangeArrowheads="1"/>
            </p:cNvSpPr>
            <p:nvPr/>
          </p:nvSpPr>
          <p:spPr bwMode="auto">
            <a:xfrm>
              <a:off x="3201" y="2716"/>
              <a:ext cx="35" cy="72"/>
            </a:xfrm>
            <a:custGeom>
              <a:avLst/>
              <a:gdLst>
                <a:gd name="T0" fmla="*/ 9 w 36"/>
                <a:gd name="T1" fmla="*/ 0 h 73"/>
                <a:gd name="T2" fmla="*/ 27 w 36"/>
                <a:gd name="T3" fmla="*/ 34 h 73"/>
                <a:gd name="T4" fmla="*/ 21 w 36"/>
                <a:gd name="T5" fmla="*/ 53 h 73"/>
                <a:gd name="T6" fmla="*/ 35 w 36"/>
                <a:gd name="T7" fmla="*/ 65 h 73"/>
                <a:gd name="T8" fmla="*/ 27 w 36"/>
                <a:gd name="T9" fmla="*/ 70 h 73"/>
                <a:gd name="T10" fmla="*/ 9 w 36"/>
                <a:gd name="T11" fmla="*/ 50 h 73"/>
                <a:gd name="T12" fmla="*/ 0 w 36"/>
                <a:gd name="T13" fmla="*/ 34 h 73"/>
                <a:gd name="T14" fmla="*/ 9 w 36"/>
                <a:gd name="T15" fmla="*/ 19 h 73"/>
                <a:gd name="T16" fmla="*/ 9 w 36"/>
                <a:gd name="T17" fmla="*/ 0 h 73"/>
                <a:gd name="T18" fmla="*/ 0 w 36"/>
                <a:gd name="T19" fmla="*/ 0 h 73"/>
                <a:gd name="T20" fmla="*/ 36 w 36"/>
                <a:gd name="T21"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T18" t="T19" r="T20" b="T21"/>
              <a:pathLst>
                <a:path w="36" h="73">
                  <a:moveTo>
                    <a:pt x="9" y="0"/>
                  </a:moveTo>
                  <a:cubicBezTo>
                    <a:pt x="13" y="0"/>
                    <a:pt x="25" y="25"/>
                    <a:pt x="27" y="34"/>
                  </a:cubicBezTo>
                  <a:cubicBezTo>
                    <a:pt x="29" y="43"/>
                    <a:pt x="20" y="48"/>
                    <a:pt x="21" y="53"/>
                  </a:cubicBezTo>
                  <a:cubicBezTo>
                    <a:pt x="22" y="58"/>
                    <a:pt x="34" y="62"/>
                    <a:pt x="35" y="65"/>
                  </a:cubicBezTo>
                  <a:cubicBezTo>
                    <a:pt x="36" y="68"/>
                    <a:pt x="31" y="73"/>
                    <a:pt x="27" y="70"/>
                  </a:cubicBezTo>
                  <a:cubicBezTo>
                    <a:pt x="23" y="67"/>
                    <a:pt x="13" y="56"/>
                    <a:pt x="9" y="50"/>
                  </a:cubicBezTo>
                  <a:cubicBezTo>
                    <a:pt x="5" y="44"/>
                    <a:pt x="0" y="39"/>
                    <a:pt x="0" y="34"/>
                  </a:cubicBezTo>
                  <a:cubicBezTo>
                    <a:pt x="0" y="29"/>
                    <a:pt x="8" y="25"/>
                    <a:pt x="9" y="19"/>
                  </a:cubicBezTo>
                  <a:cubicBezTo>
                    <a:pt x="10" y="13"/>
                    <a:pt x="9" y="4"/>
                    <a:pt x="9"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00" name="AutoShape 4">
              <a:extLst>
                <a:ext uri="{FF2B5EF4-FFF2-40B4-BE49-F238E27FC236}">
                  <a16:creationId xmlns:a16="http://schemas.microsoft.com/office/drawing/2014/main" id="{20373489-ABE0-43E3-AF2C-AED4B23D85D5}"/>
                </a:ext>
              </a:extLst>
            </p:cNvPr>
            <p:cNvSpPr>
              <a:spLocks noChangeArrowheads="1"/>
            </p:cNvSpPr>
            <p:nvPr/>
          </p:nvSpPr>
          <p:spPr bwMode="auto">
            <a:xfrm>
              <a:off x="3245" y="2778"/>
              <a:ext cx="50" cy="56"/>
            </a:xfrm>
            <a:custGeom>
              <a:avLst/>
              <a:gdLst>
                <a:gd name="T0" fmla="*/ 13 w 51"/>
                <a:gd name="T1" fmla="*/ 1 h 57"/>
                <a:gd name="T2" fmla="*/ 28 w 51"/>
                <a:gd name="T3" fmla="*/ 18 h 57"/>
                <a:gd name="T4" fmla="*/ 30 w 51"/>
                <a:gd name="T5" fmla="*/ 32 h 57"/>
                <a:gd name="T6" fmla="*/ 45 w 51"/>
                <a:gd name="T7" fmla="*/ 42 h 57"/>
                <a:gd name="T8" fmla="*/ 48 w 51"/>
                <a:gd name="T9" fmla="*/ 57 h 57"/>
                <a:gd name="T10" fmla="*/ 27 w 51"/>
                <a:gd name="T11" fmla="*/ 44 h 57"/>
                <a:gd name="T12" fmla="*/ 15 w 51"/>
                <a:gd name="T13" fmla="*/ 32 h 57"/>
                <a:gd name="T14" fmla="*/ 15 w 51"/>
                <a:gd name="T15" fmla="*/ 18 h 57"/>
                <a:gd name="T16" fmla="*/ 0 w 51"/>
                <a:gd name="T17" fmla="*/ 8 h 57"/>
                <a:gd name="T18" fmla="*/ 13 w 51"/>
                <a:gd name="T19" fmla="*/ 1 h 57"/>
                <a:gd name="T20" fmla="*/ 0 w 51"/>
                <a:gd name="T21" fmla="*/ 0 h 57"/>
                <a:gd name="T22" fmla="*/ 51 w 51"/>
                <a:gd name="T23"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51" h="57">
                  <a:moveTo>
                    <a:pt x="13" y="1"/>
                  </a:moveTo>
                  <a:cubicBezTo>
                    <a:pt x="18" y="3"/>
                    <a:pt x="25" y="13"/>
                    <a:pt x="28" y="18"/>
                  </a:cubicBezTo>
                  <a:cubicBezTo>
                    <a:pt x="31" y="23"/>
                    <a:pt x="27" y="28"/>
                    <a:pt x="30" y="32"/>
                  </a:cubicBezTo>
                  <a:cubicBezTo>
                    <a:pt x="33" y="36"/>
                    <a:pt x="42" y="38"/>
                    <a:pt x="45" y="42"/>
                  </a:cubicBezTo>
                  <a:cubicBezTo>
                    <a:pt x="48" y="46"/>
                    <a:pt x="51" y="57"/>
                    <a:pt x="48" y="57"/>
                  </a:cubicBezTo>
                  <a:cubicBezTo>
                    <a:pt x="45" y="57"/>
                    <a:pt x="32" y="48"/>
                    <a:pt x="27" y="44"/>
                  </a:cubicBezTo>
                  <a:cubicBezTo>
                    <a:pt x="22" y="40"/>
                    <a:pt x="17" y="36"/>
                    <a:pt x="15" y="32"/>
                  </a:cubicBezTo>
                  <a:cubicBezTo>
                    <a:pt x="13" y="28"/>
                    <a:pt x="17" y="22"/>
                    <a:pt x="15" y="18"/>
                  </a:cubicBezTo>
                  <a:cubicBezTo>
                    <a:pt x="13" y="14"/>
                    <a:pt x="0" y="11"/>
                    <a:pt x="0" y="8"/>
                  </a:cubicBezTo>
                  <a:cubicBezTo>
                    <a:pt x="0" y="5"/>
                    <a:pt x="10" y="0"/>
                    <a:pt x="13"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01" name="AutoShape 5">
              <a:extLst>
                <a:ext uri="{FF2B5EF4-FFF2-40B4-BE49-F238E27FC236}">
                  <a16:creationId xmlns:a16="http://schemas.microsoft.com/office/drawing/2014/main" id="{46664DEA-6CFB-4515-B7B2-3F3D73585FC7}"/>
                </a:ext>
              </a:extLst>
            </p:cNvPr>
            <p:cNvSpPr>
              <a:spLocks noChangeArrowheads="1"/>
            </p:cNvSpPr>
            <p:nvPr/>
          </p:nvSpPr>
          <p:spPr bwMode="auto">
            <a:xfrm>
              <a:off x="3208" y="2792"/>
              <a:ext cx="27" cy="27"/>
            </a:xfrm>
            <a:custGeom>
              <a:avLst/>
              <a:gdLst>
                <a:gd name="T0" fmla="*/ 1 w 28"/>
                <a:gd name="T1" fmla="*/ 1 h 28"/>
                <a:gd name="T2" fmla="*/ 25 w 28"/>
                <a:gd name="T3" fmla="*/ 15 h 28"/>
                <a:gd name="T4" fmla="*/ 16 w 28"/>
                <a:gd name="T5" fmla="*/ 28 h 28"/>
                <a:gd name="T6" fmla="*/ 2 w 28"/>
                <a:gd name="T7" fmla="*/ 18 h 28"/>
                <a:gd name="T8" fmla="*/ 1 w 28"/>
                <a:gd name="T9" fmla="*/ 1 h 28"/>
                <a:gd name="T10" fmla="*/ 0 w 28"/>
                <a:gd name="T11" fmla="*/ 0 h 28"/>
                <a:gd name="T12" fmla="*/ 28 w 28"/>
                <a:gd name="T13" fmla="*/ 28 h 28"/>
              </a:gdLst>
              <a:ahLst/>
              <a:cxnLst>
                <a:cxn ang="0">
                  <a:pos x="T0" y="T1"/>
                </a:cxn>
                <a:cxn ang="0">
                  <a:pos x="T2" y="T3"/>
                </a:cxn>
                <a:cxn ang="0">
                  <a:pos x="T4" y="T5"/>
                </a:cxn>
                <a:cxn ang="0">
                  <a:pos x="T6" y="T7"/>
                </a:cxn>
                <a:cxn ang="0">
                  <a:pos x="T8" y="T9"/>
                </a:cxn>
              </a:cxnLst>
              <a:rect l="T10" t="T11" r="T12" b="T13"/>
              <a:pathLst>
                <a:path w="28" h="28">
                  <a:moveTo>
                    <a:pt x="1" y="1"/>
                  </a:moveTo>
                  <a:cubicBezTo>
                    <a:pt x="5" y="0"/>
                    <a:pt x="23" y="11"/>
                    <a:pt x="25" y="15"/>
                  </a:cubicBezTo>
                  <a:cubicBezTo>
                    <a:pt x="28" y="20"/>
                    <a:pt x="20" y="28"/>
                    <a:pt x="16" y="28"/>
                  </a:cubicBezTo>
                  <a:cubicBezTo>
                    <a:pt x="12" y="28"/>
                    <a:pt x="4" y="22"/>
                    <a:pt x="2" y="18"/>
                  </a:cubicBezTo>
                  <a:cubicBezTo>
                    <a:pt x="0" y="14"/>
                    <a:pt x="1" y="5"/>
                    <a:pt x="1"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02" name="AutoShape 6">
              <a:extLst>
                <a:ext uri="{FF2B5EF4-FFF2-40B4-BE49-F238E27FC236}">
                  <a16:creationId xmlns:a16="http://schemas.microsoft.com/office/drawing/2014/main" id="{E365DF39-9F68-406F-9AE9-643E00BC0DF0}"/>
                </a:ext>
              </a:extLst>
            </p:cNvPr>
            <p:cNvSpPr>
              <a:spLocks noChangeArrowheads="1"/>
            </p:cNvSpPr>
            <p:nvPr/>
          </p:nvSpPr>
          <p:spPr bwMode="auto">
            <a:xfrm>
              <a:off x="3380" y="3032"/>
              <a:ext cx="26" cy="24"/>
            </a:xfrm>
            <a:custGeom>
              <a:avLst/>
              <a:gdLst>
                <a:gd name="T0" fmla="*/ 7 w 27"/>
                <a:gd name="T1" fmla="*/ 0 h 25"/>
                <a:gd name="T2" fmla="*/ 24 w 27"/>
                <a:gd name="T3" fmla="*/ 12 h 25"/>
                <a:gd name="T4" fmla="*/ 15 w 27"/>
                <a:gd name="T5" fmla="*/ 25 h 25"/>
                <a:gd name="T6" fmla="*/ 1 w 27"/>
                <a:gd name="T7" fmla="*/ 15 h 25"/>
                <a:gd name="T8" fmla="*/ 7 w 27"/>
                <a:gd name="T9" fmla="*/ 0 h 25"/>
                <a:gd name="T10" fmla="*/ 0 w 27"/>
                <a:gd name="T11" fmla="*/ 0 h 25"/>
                <a:gd name="T12" fmla="*/ 27 w 27"/>
                <a:gd name="T13" fmla="*/ 25 h 25"/>
              </a:gdLst>
              <a:ahLst/>
              <a:cxnLst>
                <a:cxn ang="0">
                  <a:pos x="T0" y="T1"/>
                </a:cxn>
                <a:cxn ang="0">
                  <a:pos x="T2" y="T3"/>
                </a:cxn>
                <a:cxn ang="0">
                  <a:pos x="T4" y="T5"/>
                </a:cxn>
                <a:cxn ang="0">
                  <a:pos x="T6" y="T7"/>
                </a:cxn>
                <a:cxn ang="0">
                  <a:pos x="T8" y="T9"/>
                </a:cxn>
              </a:cxnLst>
              <a:rect l="T10" t="T11" r="T12" b="T13"/>
              <a:pathLst>
                <a:path w="27" h="25">
                  <a:moveTo>
                    <a:pt x="7" y="0"/>
                  </a:moveTo>
                  <a:cubicBezTo>
                    <a:pt x="11" y="0"/>
                    <a:pt x="23" y="8"/>
                    <a:pt x="24" y="12"/>
                  </a:cubicBezTo>
                  <a:cubicBezTo>
                    <a:pt x="27" y="17"/>
                    <a:pt x="19" y="25"/>
                    <a:pt x="15" y="25"/>
                  </a:cubicBezTo>
                  <a:cubicBezTo>
                    <a:pt x="11" y="25"/>
                    <a:pt x="2" y="19"/>
                    <a:pt x="1" y="15"/>
                  </a:cubicBezTo>
                  <a:cubicBezTo>
                    <a:pt x="0" y="11"/>
                    <a:pt x="3" y="0"/>
                    <a:pt x="7"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03" name="AutoShape 7">
              <a:extLst>
                <a:ext uri="{FF2B5EF4-FFF2-40B4-BE49-F238E27FC236}">
                  <a16:creationId xmlns:a16="http://schemas.microsoft.com/office/drawing/2014/main" id="{793868CE-9CE5-44FE-A93D-753EA459EF15}"/>
                </a:ext>
              </a:extLst>
            </p:cNvPr>
            <p:cNvSpPr>
              <a:spLocks noChangeArrowheads="1"/>
            </p:cNvSpPr>
            <p:nvPr/>
          </p:nvSpPr>
          <p:spPr bwMode="auto">
            <a:xfrm>
              <a:off x="3449" y="3053"/>
              <a:ext cx="40" cy="23"/>
            </a:xfrm>
            <a:custGeom>
              <a:avLst/>
              <a:gdLst>
                <a:gd name="T0" fmla="*/ 4 w 41"/>
                <a:gd name="T1" fmla="*/ 0 h 24"/>
                <a:gd name="T2" fmla="*/ 37 w 41"/>
                <a:gd name="T3" fmla="*/ 13 h 24"/>
                <a:gd name="T4" fmla="*/ 28 w 41"/>
                <a:gd name="T5" fmla="*/ 24 h 24"/>
                <a:gd name="T6" fmla="*/ 12 w 41"/>
                <a:gd name="T7" fmla="*/ 12 h 24"/>
                <a:gd name="T8" fmla="*/ 4 w 41"/>
                <a:gd name="T9" fmla="*/ 0 h 24"/>
                <a:gd name="T10" fmla="*/ 0 w 41"/>
                <a:gd name="T11" fmla="*/ 0 h 24"/>
                <a:gd name="T12" fmla="*/ 41 w 41"/>
                <a:gd name="T13" fmla="*/ 24 h 24"/>
              </a:gdLst>
              <a:ahLst/>
              <a:cxnLst>
                <a:cxn ang="0">
                  <a:pos x="T0" y="T1"/>
                </a:cxn>
                <a:cxn ang="0">
                  <a:pos x="T2" y="T3"/>
                </a:cxn>
                <a:cxn ang="0">
                  <a:pos x="T4" y="T5"/>
                </a:cxn>
                <a:cxn ang="0">
                  <a:pos x="T6" y="T7"/>
                </a:cxn>
                <a:cxn ang="0">
                  <a:pos x="T8" y="T9"/>
                </a:cxn>
              </a:cxnLst>
              <a:rect l="T10" t="T11" r="T12" b="T13"/>
              <a:pathLst>
                <a:path w="41" h="24">
                  <a:moveTo>
                    <a:pt x="4" y="0"/>
                  </a:moveTo>
                  <a:cubicBezTo>
                    <a:pt x="8" y="0"/>
                    <a:pt x="33" y="9"/>
                    <a:pt x="37" y="13"/>
                  </a:cubicBezTo>
                  <a:cubicBezTo>
                    <a:pt x="41" y="18"/>
                    <a:pt x="32" y="24"/>
                    <a:pt x="28" y="24"/>
                  </a:cubicBezTo>
                  <a:cubicBezTo>
                    <a:pt x="24" y="24"/>
                    <a:pt x="16" y="16"/>
                    <a:pt x="12" y="12"/>
                  </a:cubicBezTo>
                  <a:cubicBezTo>
                    <a:pt x="8" y="8"/>
                    <a:pt x="0" y="0"/>
                    <a:pt x="4"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04" name="AutoShape 8">
              <a:extLst>
                <a:ext uri="{FF2B5EF4-FFF2-40B4-BE49-F238E27FC236}">
                  <a16:creationId xmlns:a16="http://schemas.microsoft.com/office/drawing/2014/main" id="{3ABFFB4B-667F-4ACA-A300-B0B1D6894A3B}"/>
                </a:ext>
              </a:extLst>
            </p:cNvPr>
            <p:cNvSpPr>
              <a:spLocks noChangeArrowheads="1"/>
            </p:cNvSpPr>
            <p:nvPr/>
          </p:nvSpPr>
          <p:spPr bwMode="auto">
            <a:xfrm>
              <a:off x="3537" y="3100"/>
              <a:ext cx="34" cy="15"/>
            </a:xfrm>
            <a:custGeom>
              <a:avLst/>
              <a:gdLst>
                <a:gd name="T0" fmla="*/ 6 w 35"/>
                <a:gd name="T1" fmla="*/ 1 h 16"/>
                <a:gd name="T2" fmla="*/ 32 w 35"/>
                <a:gd name="T3" fmla="*/ 10 h 16"/>
                <a:gd name="T4" fmla="*/ 17 w 35"/>
                <a:gd name="T5" fmla="*/ 16 h 16"/>
                <a:gd name="T6" fmla="*/ 2 w 35"/>
                <a:gd name="T7" fmla="*/ 13 h 16"/>
                <a:gd name="T8" fmla="*/ 6 w 35"/>
                <a:gd name="T9" fmla="*/ 1 h 16"/>
                <a:gd name="T10" fmla="*/ 0 w 35"/>
                <a:gd name="T11" fmla="*/ 0 h 16"/>
                <a:gd name="T12" fmla="*/ 35 w 35"/>
                <a:gd name="T13" fmla="*/ 16 h 16"/>
              </a:gdLst>
              <a:ahLst/>
              <a:cxnLst>
                <a:cxn ang="0">
                  <a:pos x="T0" y="T1"/>
                </a:cxn>
                <a:cxn ang="0">
                  <a:pos x="T2" y="T3"/>
                </a:cxn>
                <a:cxn ang="0">
                  <a:pos x="T4" y="T5"/>
                </a:cxn>
                <a:cxn ang="0">
                  <a:pos x="T6" y="T7"/>
                </a:cxn>
                <a:cxn ang="0">
                  <a:pos x="T8" y="T9"/>
                </a:cxn>
              </a:cxnLst>
              <a:rect l="T10" t="T11" r="T12" b="T13"/>
              <a:pathLst>
                <a:path w="35" h="16">
                  <a:moveTo>
                    <a:pt x="6" y="1"/>
                  </a:moveTo>
                  <a:cubicBezTo>
                    <a:pt x="11" y="0"/>
                    <a:pt x="30" y="8"/>
                    <a:pt x="32" y="10"/>
                  </a:cubicBezTo>
                  <a:cubicBezTo>
                    <a:pt x="35" y="13"/>
                    <a:pt x="22" y="16"/>
                    <a:pt x="17" y="16"/>
                  </a:cubicBezTo>
                  <a:cubicBezTo>
                    <a:pt x="12" y="16"/>
                    <a:pt x="4" y="15"/>
                    <a:pt x="2" y="13"/>
                  </a:cubicBezTo>
                  <a:cubicBezTo>
                    <a:pt x="0" y="11"/>
                    <a:pt x="1" y="2"/>
                    <a:pt x="6"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grpSp>
        <p:nvGrpSpPr>
          <p:cNvPr id="4105" name="Group 9">
            <a:extLst>
              <a:ext uri="{FF2B5EF4-FFF2-40B4-BE49-F238E27FC236}">
                <a16:creationId xmlns:a16="http://schemas.microsoft.com/office/drawing/2014/main" id="{E7FC80CA-380C-4DCF-A66F-BAB924BD3153}"/>
              </a:ext>
            </a:extLst>
          </p:cNvPr>
          <p:cNvGrpSpPr>
            <a:grpSpLocks/>
          </p:cNvGrpSpPr>
          <p:nvPr/>
        </p:nvGrpSpPr>
        <p:grpSpPr bwMode="auto">
          <a:xfrm>
            <a:off x="6045200" y="5127625"/>
            <a:ext cx="1265238" cy="1446213"/>
            <a:chOff x="3808" y="3230"/>
            <a:chExt cx="797" cy="911"/>
          </a:xfrm>
        </p:grpSpPr>
        <p:sp>
          <p:nvSpPr>
            <p:cNvPr id="4106" name="AutoShape 10">
              <a:extLst>
                <a:ext uri="{FF2B5EF4-FFF2-40B4-BE49-F238E27FC236}">
                  <a16:creationId xmlns:a16="http://schemas.microsoft.com/office/drawing/2014/main" id="{714BC398-1B8B-4145-B78D-BE82B7386D8E}"/>
                </a:ext>
              </a:extLst>
            </p:cNvPr>
            <p:cNvSpPr>
              <a:spLocks noChangeArrowheads="1"/>
            </p:cNvSpPr>
            <p:nvPr/>
          </p:nvSpPr>
          <p:spPr bwMode="auto">
            <a:xfrm>
              <a:off x="3808" y="3230"/>
              <a:ext cx="785" cy="862"/>
            </a:xfrm>
            <a:custGeom>
              <a:avLst/>
              <a:gdLst>
                <a:gd name="T0" fmla="*/ 22 w 786"/>
                <a:gd name="T1" fmla="*/ 246 h 863"/>
                <a:gd name="T2" fmla="*/ 112 w 786"/>
                <a:gd name="T3" fmla="*/ 204 h 863"/>
                <a:gd name="T4" fmla="*/ 160 w 786"/>
                <a:gd name="T5" fmla="*/ 150 h 863"/>
                <a:gd name="T6" fmla="*/ 280 w 786"/>
                <a:gd name="T7" fmla="*/ 142 h 863"/>
                <a:gd name="T8" fmla="*/ 404 w 786"/>
                <a:gd name="T9" fmla="*/ 106 h 863"/>
                <a:gd name="T10" fmla="*/ 590 w 786"/>
                <a:gd name="T11" fmla="*/ 92 h 863"/>
                <a:gd name="T12" fmla="*/ 778 w 786"/>
                <a:gd name="T13" fmla="*/ 44 h 863"/>
                <a:gd name="T14" fmla="*/ 752 w 786"/>
                <a:gd name="T15" fmla="*/ 148 h 863"/>
                <a:gd name="T16" fmla="*/ 697 w 786"/>
                <a:gd name="T17" fmla="*/ 157 h 863"/>
                <a:gd name="T18" fmla="*/ 619 w 786"/>
                <a:gd name="T19" fmla="*/ 138 h 863"/>
                <a:gd name="T20" fmla="*/ 523 w 786"/>
                <a:gd name="T21" fmla="*/ 144 h 863"/>
                <a:gd name="T22" fmla="*/ 460 w 786"/>
                <a:gd name="T23" fmla="*/ 214 h 863"/>
                <a:gd name="T24" fmla="*/ 496 w 786"/>
                <a:gd name="T25" fmla="*/ 273 h 863"/>
                <a:gd name="T26" fmla="*/ 439 w 786"/>
                <a:gd name="T27" fmla="*/ 247 h 863"/>
                <a:gd name="T28" fmla="*/ 469 w 786"/>
                <a:gd name="T29" fmla="*/ 307 h 863"/>
                <a:gd name="T30" fmla="*/ 416 w 786"/>
                <a:gd name="T31" fmla="*/ 282 h 863"/>
                <a:gd name="T32" fmla="*/ 374 w 786"/>
                <a:gd name="T33" fmla="*/ 268 h 863"/>
                <a:gd name="T34" fmla="*/ 325 w 786"/>
                <a:gd name="T35" fmla="*/ 210 h 863"/>
                <a:gd name="T36" fmla="*/ 310 w 786"/>
                <a:gd name="T37" fmla="*/ 283 h 863"/>
                <a:gd name="T38" fmla="*/ 382 w 786"/>
                <a:gd name="T39" fmla="*/ 375 h 863"/>
                <a:gd name="T40" fmla="*/ 397 w 786"/>
                <a:gd name="T41" fmla="*/ 439 h 863"/>
                <a:gd name="T42" fmla="*/ 352 w 786"/>
                <a:gd name="T43" fmla="*/ 393 h 863"/>
                <a:gd name="T44" fmla="*/ 307 w 786"/>
                <a:gd name="T45" fmla="*/ 456 h 863"/>
                <a:gd name="T46" fmla="*/ 341 w 786"/>
                <a:gd name="T47" fmla="*/ 478 h 863"/>
                <a:gd name="T48" fmla="*/ 407 w 786"/>
                <a:gd name="T49" fmla="*/ 528 h 863"/>
                <a:gd name="T50" fmla="*/ 484 w 786"/>
                <a:gd name="T51" fmla="*/ 570 h 863"/>
                <a:gd name="T52" fmla="*/ 488 w 786"/>
                <a:gd name="T53" fmla="*/ 655 h 863"/>
                <a:gd name="T54" fmla="*/ 403 w 786"/>
                <a:gd name="T55" fmla="*/ 624 h 863"/>
                <a:gd name="T56" fmla="*/ 401 w 786"/>
                <a:gd name="T57" fmla="*/ 673 h 863"/>
                <a:gd name="T58" fmla="*/ 386 w 786"/>
                <a:gd name="T59" fmla="*/ 693 h 863"/>
                <a:gd name="T60" fmla="*/ 332 w 786"/>
                <a:gd name="T61" fmla="*/ 682 h 863"/>
                <a:gd name="T62" fmla="*/ 362 w 786"/>
                <a:gd name="T63" fmla="*/ 762 h 863"/>
                <a:gd name="T64" fmla="*/ 379 w 786"/>
                <a:gd name="T65" fmla="*/ 855 h 863"/>
                <a:gd name="T66" fmla="*/ 343 w 786"/>
                <a:gd name="T67" fmla="*/ 796 h 863"/>
                <a:gd name="T68" fmla="*/ 310 w 786"/>
                <a:gd name="T69" fmla="*/ 862 h 863"/>
                <a:gd name="T70" fmla="*/ 287 w 786"/>
                <a:gd name="T71" fmla="*/ 810 h 863"/>
                <a:gd name="T72" fmla="*/ 250 w 786"/>
                <a:gd name="T73" fmla="*/ 768 h 863"/>
                <a:gd name="T74" fmla="*/ 232 w 786"/>
                <a:gd name="T75" fmla="*/ 812 h 863"/>
                <a:gd name="T76" fmla="*/ 204 w 786"/>
                <a:gd name="T77" fmla="*/ 722 h 863"/>
                <a:gd name="T78" fmla="*/ 144 w 786"/>
                <a:gd name="T79" fmla="*/ 658 h 863"/>
                <a:gd name="T80" fmla="*/ 168 w 786"/>
                <a:gd name="T81" fmla="*/ 576 h 863"/>
                <a:gd name="T82" fmla="*/ 331 w 786"/>
                <a:gd name="T83" fmla="*/ 595 h 863"/>
                <a:gd name="T84" fmla="*/ 367 w 786"/>
                <a:gd name="T85" fmla="*/ 580 h 863"/>
                <a:gd name="T86" fmla="*/ 314 w 786"/>
                <a:gd name="T87" fmla="*/ 552 h 863"/>
                <a:gd name="T88" fmla="*/ 235 w 786"/>
                <a:gd name="T89" fmla="*/ 550 h 863"/>
                <a:gd name="T90" fmla="*/ 188 w 786"/>
                <a:gd name="T91" fmla="*/ 538 h 863"/>
                <a:gd name="T92" fmla="*/ 128 w 786"/>
                <a:gd name="T93" fmla="*/ 522 h 863"/>
                <a:gd name="T94" fmla="*/ 88 w 786"/>
                <a:gd name="T95" fmla="*/ 488 h 863"/>
                <a:gd name="T96" fmla="*/ 119 w 786"/>
                <a:gd name="T97" fmla="*/ 448 h 863"/>
                <a:gd name="T98" fmla="*/ 38 w 786"/>
                <a:gd name="T99" fmla="*/ 402 h 863"/>
                <a:gd name="T100" fmla="*/ 0 w 786"/>
                <a:gd name="T101" fmla="*/ 336 h 863"/>
                <a:gd name="T102" fmla="*/ 0 w 786"/>
                <a:gd name="T103" fmla="*/ 0 h 863"/>
                <a:gd name="T104" fmla="*/ 786 w 786"/>
                <a:gd name="T105" fmla="*/ 863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T102" t="T103" r="T104" b="T105"/>
              <a:pathLst>
                <a:path w="786" h="863">
                  <a:moveTo>
                    <a:pt x="0" y="336"/>
                  </a:moveTo>
                  <a:cubicBezTo>
                    <a:pt x="1" y="326"/>
                    <a:pt x="8" y="317"/>
                    <a:pt x="12" y="302"/>
                  </a:cubicBezTo>
                  <a:cubicBezTo>
                    <a:pt x="16" y="287"/>
                    <a:pt x="12" y="256"/>
                    <a:pt x="22" y="246"/>
                  </a:cubicBezTo>
                  <a:cubicBezTo>
                    <a:pt x="32" y="236"/>
                    <a:pt x="56" y="242"/>
                    <a:pt x="70" y="240"/>
                  </a:cubicBezTo>
                  <a:cubicBezTo>
                    <a:pt x="84" y="238"/>
                    <a:pt x="99" y="242"/>
                    <a:pt x="106" y="236"/>
                  </a:cubicBezTo>
                  <a:cubicBezTo>
                    <a:pt x="113" y="230"/>
                    <a:pt x="107" y="213"/>
                    <a:pt x="112" y="204"/>
                  </a:cubicBezTo>
                  <a:cubicBezTo>
                    <a:pt x="117" y="195"/>
                    <a:pt x="133" y="187"/>
                    <a:pt x="136" y="180"/>
                  </a:cubicBezTo>
                  <a:cubicBezTo>
                    <a:pt x="139" y="173"/>
                    <a:pt x="128" y="167"/>
                    <a:pt x="132" y="162"/>
                  </a:cubicBezTo>
                  <a:cubicBezTo>
                    <a:pt x="136" y="157"/>
                    <a:pt x="150" y="155"/>
                    <a:pt x="160" y="150"/>
                  </a:cubicBezTo>
                  <a:cubicBezTo>
                    <a:pt x="170" y="145"/>
                    <a:pt x="182" y="131"/>
                    <a:pt x="194" y="130"/>
                  </a:cubicBezTo>
                  <a:cubicBezTo>
                    <a:pt x="206" y="129"/>
                    <a:pt x="216" y="140"/>
                    <a:pt x="230" y="142"/>
                  </a:cubicBezTo>
                  <a:cubicBezTo>
                    <a:pt x="244" y="144"/>
                    <a:pt x="265" y="145"/>
                    <a:pt x="280" y="142"/>
                  </a:cubicBezTo>
                  <a:cubicBezTo>
                    <a:pt x="295" y="139"/>
                    <a:pt x="307" y="125"/>
                    <a:pt x="322" y="122"/>
                  </a:cubicBezTo>
                  <a:cubicBezTo>
                    <a:pt x="337" y="119"/>
                    <a:pt x="354" y="125"/>
                    <a:pt x="368" y="122"/>
                  </a:cubicBezTo>
                  <a:cubicBezTo>
                    <a:pt x="382" y="119"/>
                    <a:pt x="388" y="109"/>
                    <a:pt x="404" y="106"/>
                  </a:cubicBezTo>
                  <a:cubicBezTo>
                    <a:pt x="420" y="103"/>
                    <a:pt x="447" y="109"/>
                    <a:pt x="466" y="102"/>
                  </a:cubicBezTo>
                  <a:cubicBezTo>
                    <a:pt x="485" y="95"/>
                    <a:pt x="497" y="68"/>
                    <a:pt x="518" y="66"/>
                  </a:cubicBezTo>
                  <a:cubicBezTo>
                    <a:pt x="539" y="64"/>
                    <a:pt x="563" y="96"/>
                    <a:pt x="590" y="92"/>
                  </a:cubicBezTo>
                  <a:cubicBezTo>
                    <a:pt x="617" y="88"/>
                    <a:pt x="658" y="57"/>
                    <a:pt x="680" y="42"/>
                  </a:cubicBezTo>
                  <a:cubicBezTo>
                    <a:pt x="702" y="27"/>
                    <a:pt x="704" y="0"/>
                    <a:pt x="720" y="0"/>
                  </a:cubicBezTo>
                  <a:cubicBezTo>
                    <a:pt x="736" y="0"/>
                    <a:pt x="770" y="28"/>
                    <a:pt x="778" y="44"/>
                  </a:cubicBezTo>
                  <a:cubicBezTo>
                    <a:pt x="786" y="60"/>
                    <a:pt x="775" y="83"/>
                    <a:pt x="770" y="94"/>
                  </a:cubicBezTo>
                  <a:cubicBezTo>
                    <a:pt x="765" y="105"/>
                    <a:pt x="753" y="103"/>
                    <a:pt x="750" y="112"/>
                  </a:cubicBezTo>
                  <a:cubicBezTo>
                    <a:pt x="747" y="121"/>
                    <a:pt x="754" y="138"/>
                    <a:pt x="752" y="148"/>
                  </a:cubicBezTo>
                  <a:lnTo>
                    <a:pt x="736" y="174"/>
                  </a:lnTo>
                  <a:cubicBezTo>
                    <a:pt x="730" y="179"/>
                    <a:pt x="722" y="180"/>
                    <a:pt x="716" y="177"/>
                  </a:cubicBezTo>
                  <a:cubicBezTo>
                    <a:pt x="710" y="174"/>
                    <a:pt x="705" y="160"/>
                    <a:pt x="697" y="157"/>
                  </a:cubicBezTo>
                  <a:cubicBezTo>
                    <a:pt x="689" y="154"/>
                    <a:pt x="676" y="160"/>
                    <a:pt x="670" y="159"/>
                  </a:cubicBezTo>
                  <a:cubicBezTo>
                    <a:pt x="664" y="158"/>
                    <a:pt x="666" y="154"/>
                    <a:pt x="658" y="151"/>
                  </a:cubicBezTo>
                  <a:cubicBezTo>
                    <a:pt x="650" y="148"/>
                    <a:pt x="630" y="142"/>
                    <a:pt x="619" y="138"/>
                  </a:cubicBezTo>
                  <a:cubicBezTo>
                    <a:pt x="608" y="134"/>
                    <a:pt x="606" y="127"/>
                    <a:pt x="593" y="129"/>
                  </a:cubicBezTo>
                  <a:cubicBezTo>
                    <a:pt x="580" y="131"/>
                    <a:pt x="554" y="148"/>
                    <a:pt x="542" y="150"/>
                  </a:cubicBezTo>
                  <a:cubicBezTo>
                    <a:pt x="530" y="152"/>
                    <a:pt x="533" y="140"/>
                    <a:pt x="523" y="144"/>
                  </a:cubicBezTo>
                  <a:cubicBezTo>
                    <a:pt x="513" y="148"/>
                    <a:pt x="497" y="168"/>
                    <a:pt x="482" y="175"/>
                  </a:cubicBezTo>
                  <a:cubicBezTo>
                    <a:pt x="467" y="182"/>
                    <a:pt x="437" y="181"/>
                    <a:pt x="433" y="187"/>
                  </a:cubicBezTo>
                  <a:cubicBezTo>
                    <a:pt x="429" y="193"/>
                    <a:pt x="451" y="208"/>
                    <a:pt x="460" y="214"/>
                  </a:cubicBezTo>
                  <a:cubicBezTo>
                    <a:pt x="469" y="220"/>
                    <a:pt x="477" y="214"/>
                    <a:pt x="487" y="223"/>
                  </a:cubicBezTo>
                  <a:cubicBezTo>
                    <a:pt x="497" y="232"/>
                    <a:pt x="518" y="260"/>
                    <a:pt x="520" y="268"/>
                  </a:cubicBezTo>
                  <a:cubicBezTo>
                    <a:pt x="522" y="276"/>
                    <a:pt x="504" y="276"/>
                    <a:pt x="496" y="273"/>
                  </a:cubicBezTo>
                  <a:cubicBezTo>
                    <a:pt x="488" y="270"/>
                    <a:pt x="481" y="253"/>
                    <a:pt x="472" y="247"/>
                  </a:cubicBezTo>
                  <a:cubicBezTo>
                    <a:pt x="463" y="241"/>
                    <a:pt x="448" y="235"/>
                    <a:pt x="443" y="235"/>
                  </a:cubicBezTo>
                  <a:cubicBezTo>
                    <a:pt x="438" y="235"/>
                    <a:pt x="436" y="241"/>
                    <a:pt x="439" y="247"/>
                  </a:cubicBezTo>
                  <a:cubicBezTo>
                    <a:pt x="442" y="253"/>
                    <a:pt x="457" y="264"/>
                    <a:pt x="463" y="270"/>
                  </a:cubicBezTo>
                  <a:cubicBezTo>
                    <a:pt x="469" y="276"/>
                    <a:pt x="474" y="279"/>
                    <a:pt x="475" y="285"/>
                  </a:cubicBezTo>
                  <a:cubicBezTo>
                    <a:pt x="476" y="291"/>
                    <a:pt x="472" y="305"/>
                    <a:pt x="469" y="307"/>
                  </a:cubicBezTo>
                  <a:cubicBezTo>
                    <a:pt x="466" y="309"/>
                    <a:pt x="467" y="310"/>
                    <a:pt x="455" y="300"/>
                  </a:cubicBezTo>
                  <a:cubicBezTo>
                    <a:pt x="443" y="290"/>
                    <a:pt x="401" y="247"/>
                    <a:pt x="395" y="244"/>
                  </a:cubicBezTo>
                  <a:cubicBezTo>
                    <a:pt x="389" y="241"/>
                    <a:pt x="409" y="270"/>
                    <a:pt x="416" y="282"/>
                  </a:cubicBezTo>
                  <a:cubicBezTo>
                    <a:pt x="423" y="294"/>
                    <a:pt x="441" y="310"/>
                    <a:pt x="437" y="313"/>
                  </a:cubicBezTo>
                  <a:cubicBezTo>
                    <a:pt x="433" y="316"/>
                    <a:pt x="400" y="308"/>
                    <a:pt x="389" y="300"/>
                  </a:cubicBezTo>
                  <a:cubicBezTo>
                    <a:pt x="378" y="292"/>
                    <a:pt x="382" y="278"/>
                    <a:pt x="374" y="268"/>
                  </a:cubicBezTo>
                  <a:cubicBezTo>
                    <a:pt x="366" y="258"/>
                    <a:pt x="346" y="247"/>
                    <a:pt x="340" y="238"/>
                  </a:cubicBezTo>
                  <a:cubicBezTo>
                    <a:pt x="334" y="229"/>
                    <a:pt x="342" y="219"/>
                    <a:pt x="340" y="214"/>
                  </a:cubicBezTo>
                  <a:cubicBezTo>
                    <a:pt x="338" y="209"/>
                    <a:pt x="329" y="209"/>
                    <a:pt x="325" y="210"/>
                  </a:cubicBezTo>
                  <a:cubicBezTo>
                    <a:pt x="321" y="211"/>
                    <a:pt x="315" y="213"/>
                    <a:pt x="314" y="222"/>
                  </a:cubicBezTo>
                  <a:cubicBezTo>
                    <a:pt x="313" y="231"/>
                    <a:pt x="320" y="252"/>
                    <a:pt x="319" y="262"/>
                  </a:cubicBezTo>
                  <a:cubicBezTo>
                    <a:pt x="318" y="272"/>
                    <a:pt x="308" y="272"/>
                    <a:pt x="310" y="283"/>
                  </a:cubicBezTo>
                  <a:cubicBezTo>
                    <a:pt x="312" y="294"/>
                    <a:pt x="326" y="317"/>
                    <a:pt x="334" y="327"/>
                  </a:cubicBezTo>
                  <a:cubicBezTo>
                    <a:pt x="342" y="337"/>
                    <a:pt x="353" y="334"/>
                    <a:pt x="361" y="342"/>
                  </a:cubicBezTo>
                  <a:cubicBezTo>
                    <a:pt x="369" y="350"/>
                    <a:pt x="377" y="366"/>
                    <a:pt x="382" y="375"/>
                  </a:cubicBezTo>
                  <a:cubicBezTo>
                    <a:pt x="387" y="384"/>
                    <a:pt x="384" y="391"/>
                    <a:pt x="389" y="397"/>
                  </a:cubicBezTo>
                  <a:cubicBezTo>
                    <a:pt x="394" y="403"/>
                    <a:pt x="414" y="405"/>
                    <a:pt x="415" y="412"/>
                  </a:cubicBezTo>
                  <a:cubicBezTo>
                    <a:pt x="416" y="419"/>
                    <a:pt x="403" y="436"/>
                    <a:pt x="397" y="439"/>
                  </a:cubicBezTo>
                  <a:cubicBezTo>
                    <a:pt x="391" y="442"/>
                    <a:pt x="384" y="437"/>
                    <a:pt x="380" y="432"/>
                  </a:cubicBezTo>
                  <a:cubicBezTo>
                    <a:pt x="376" y="427"/>
                    <a:pt x="381" y="418"/>
                    <a:pt x="376" y="411"/>
                  </a:cubicBezTo>
                  <a:cubicBezTo>
                    <a:pt x="371" y="404"/>
                    <a:pt x="357" y="392"/>
                    <a:pt x="352" y="393"/>
                  </a:cubicBezTo>
                  <a:cubicBezTo>
                    <a:pt x="347" y="394"/>
                    <a:pt x="344" y="407"/>
                    <a:pt x="343" y="417"/>
                  </a:cubicBezTo>
                  <a:cubicBezTo>
                    <a:pt x="342" y="427"/>
                    <a:pt x="353" y="446"/>
                    <a:pt x="347" y="453"/>
                  </a:cubicBezTo>
                  <a:cubicBezTo>
                    <a:pt x="341" y="460"/>
                    <a:pt x="315" y="453"/>
                    <a:pt x="307" y="456"/>
                  </a:cubicBezTo>
                  <a:cubicBezTo>
                    <a:pt x="299" y="459"/>
                    <a:pt x="295" y="470"/>
                    <a:pt x="298" y="474"/>
                  </a:cubicBezTo>
                  <a:cubicBezTo>
                    <a:pt x="301" y="478"/>
                    <a:pt x="318" y="480"/>
                    <a:pt x="325" y="481"/>
                  </a:cubicBezTo>
                  <a:cubicBezTo>
                    <a:pt x="332" y="482"/>
                    <a:pt x="334" y="474"/>
                    <a:pt x="341" y="478"/>
                  </a:cubicBezTo>
                  <a:cubicBezTo>
                    <a:pt x="348" y="482"/>
                    <a:pt x="357" y="500"/>
                    <a:pt x="364" y="505"/>
                  </a:cubicBezTo>
                  <a:cubicBezTo>
                    <a:pt x="371" y="510"/>
                    <a:pt x="376" y="503"/>
                    <a:pt x="383" y="507"/>
                  </a:cubicBezTo>
                  <a:cubicBezTo>
                    <a:pt x="390" y="511"/>
                    <a:pt x="400" y="524"/>
                    <a:pt x="407" y="528"/>
                  </a:cubicBezTo>
                  <a:cubicBezTo>
                    <a:pt x="414" y="532"/>
                    <a:pt x="422" y="526"/>
                    <a:pt x="428" y="531"/>
                  </a:cubicBezTo>
                  <a:cubicBezTo>
                    <a:pt x="434" y="536"/>
                    <a:pt x="436" y="549"/>
                    <a:pt x="445" y="555"/>
                  </a:cubicBezTo>
                  <a:cubicBezTo>
                    <a:pt x="454" y="561"/>
                    <a:pt x="476" y="559"/>
                    <a:pt x="484" y="570"/>
                  </a:cubicBezTo>
                  <a:cubicBezTo>
                    <a:pt x="492" y="581"/>
                    <a:pt x="492" y="612"/>
                    <a:pt x="494" y="624"/>
                  </a:cubicBezTo>
                  <a:cubicBezTo>
                    <a:pt x="496" y="636"/>
                    <a:pt x="500" y="640"/>
                    <a:pt x="499" y="645"/>
                  </a:cubicBezTo>
                  <a:cubicBezTo>
                    <a:pt x="498" y="650"/>
                    <a:pt x="494" y="658"/>
                    <a:pt x="488" y="655"/>
                  </a:cubicBezTo>
                  <a:cubicBezTo>
                    <a:pt x="482" y="652"/>
                    <a:pt x="472" y="632"/>
                    <a:pt x="463" y="625"/>
                  </a:cubicBezTo>
                  <a:cubicBezTo>
                    <a:pt x="454" y="618"/>
                    <a:pt x="441" y="615"/>
                    <a:pt x="431" y="615"/>
                  </a:cubicBezTo>
                  <a:cubicBezTo>
                    <a:pt x="421" y="615"/>
                    <a:pt x="412" y="622"/>
                    <a:pt x="403" y="624"/>
                  </a:cubicBezTo>
                  <a:cubicBezTo>
                    <a:pt x="394" y="626"/>
                    <a:pt x="378" y="623"/>
                    <a:pt x="377" y="628"/>
                  </a:cubicBezTo>
                  <a:cubicBezTo>
                    <a:pt x="376" y="633"/>
                    <a:pt x="393" y="647"/>
                    <a:pt x="397" y="654"/>
                  </a:cubicBezTo>
                  <a:cubicBezTo>
                    <a:pt x="401" y="661"/>
                    <a:pt x="396" y="667"/>
                    <a:pt x="401" y="673"/>
                  </a:cubicBezTo>
                  <a:cubicBezTo>
                    <a:pt x="406" y="679"/>
                    <a:pt x="431" y="683"/>
                    <a:pt x="430" y="690"/>
                  </a:cubicBezTo>
                  <a:cubicBezTo>
                    <a:pt x="429" y="697"/>
                    <a:pt x="402" y="714"/>
                    <a:pt x="395" y="715"/>
                  </a:cubicBezTo>
                  <a:cubicBezTo>
                    <a:pt x="388" y="716"/>
                    <a:pt x="392" y="698"/>
                    <a:pt x="386" y="693"/>
                  </a:cubicBezTo>
                  <a:cubicBezTo>
                    <a:pt x="380" y="688"/>
                    <a:pt x="367" y="687"/>
                    <a:pt x="359" y="684"/>
                  </a:cubicBezTo>
                  <a:cubicBezTo>
                    <a:pt x="351" y="681"/>
                    <a:pt x="344" y="673"/>
                    <a:pt x="340" y="673"/>
                  </a:cubicBezTo>
                  <a:cubicBezTo>
                    <a:pt x="336" y="673"/>
                    <a:pt x="331" y="674"/>
                    <a:pt x="332" y="682"/>
                  </a:cubicBezTo>
                  <a:cubicBezTo>
                    <a:pt x="333" y="690"/>
                    <a:pt x="339" y="713"/>
                    <a:pt x="344" y="723"/>
                  </a:cubicBezTo>
                  <a:cubicBezTo>
                    <a:pt x="349" y="733"/>
                    <a:pt x="361" y="736"/>
                    <a:pt x="364" y="742"/>
                  </a:cubicBezTo>
                  <a:cubicBezTo>
                    <a:pt x="367" y="748"/>
                    <a:pt x="358" y="748"/>
                    <a:pt x="362" y="762"/>
                  </a:cubicBezTo>
                  <a:cubicBezTo>
                    <a:pt x="366" y="776"/>
                    <a:pt x="383" y="814"/>
                    <a:pt x="389" y="828"/>
                  </a:cubicBezTo>
                  <a:cubicBezTo>
                    <a:pt x="395" y="842"/>
                    <a:pt x="403" y="840"/>
                    <a:pt x="401" y="844"/>
                  </a:cubicBezTo>
                  <a:cubicBezTo>
                    <a:pt x="399" y="848"/>
                    <a:pt x="384" y="856"/>
                    <a:pt x="379" y="855"/>
                  </a:cubicBezTo>
                  <a:cubicBezTo>
                    <a:pt x="374" y="854"/>
                    <a:pt x="378" y="840"/>
                    <a:pt x="373" y="835"/>
                  </a:cubicBezTo>
                  <a:cubicBezTo>
                    <a:pt x="368" y="830"/>
                    <a:pt x="354" y="829"/>
                    <a:pt x="349" y="823"/>
                  </a:cubicBezTo>
                  <a:cubicBezTo>
                    <a:pt x="344" y="817"/>
                    <a:pt x="347" y="797"/>
                    <a:pt x="343" y="796"/>
                  </a:cubicBezTo>
                  <a:cubicBezTo>
                    <a:pt x="339" y="795"/>
                    <a:pt x="328" y="811"/>
                    <a:pt x="326" y="819"/>
                  </a:cubicBezTo>
                  <a:cubicBezTo>
                    <a:pt x="324" y="827"/>
                    <a:pt x="331" y="836"/>
                    <a:pt x="328" y="843"/>
                  </a:cubicBezTo>
                  <a:cubicBezTo>
                    <a:pt x="325" y="850"/>
                    <a:pt x="316" y="863"/>
                    <a:pt x="310" y="862"/>
                  </a:cubicBezTo>
                  <a:cubicBezTo>
                    <a:pt x="304" y="861"/>
                    <a:pt x="291" y="845"/>
                    <a:pt x="289" y="838"/>
                  </a:cubicBezTo>
                  <a:cubicBezTo>
                    <a:pt x="287" y="831"/>
                    <a:pt x="296" y="822"/>
                    <a:pt x="296" y="817"/>
                  </a:cubicBezTo>
                  <a:cubicBezTo>
                    <a:pt x="296" y="812"/>
                    <a:pt x="289" y="814"/>
                    <a:pt x="287" y="810"/>
                  </a:cubicBezTo>
                  <a:cubicBezTo>
                    <a:pt x="285" y="806"/>
                    <a:pt x="289" y="797"/>
                    <a:pt x="286" y="793"/>
                  </a:cubicBezTo>
                  <a:cubicBezTo>
                    <a:pt x="283" y="789"/>
                    <a:pt x="274" y="788"/>
                    <a:pt x="268" y="784"/>
                  </a:cubicBezTo>
                  <a:cubicBezTo>
                    <a:pt x="262" y="780"/>
                    <a:pt x="254" y="766"/>
                    <a:pt x="250" y="768"/>
                  </a:cubicBezTo>
                  <a:cubicBezTo>
                    <a:pt x="246" y="770"/>
                    <a:pt x="241" y="788"/>
                    <a:pt x="242" y="796"/>
                  </a:cubicBezTo>
                  <a:cubicBezTo>
                    <a:pt x="243" y="804"/>
                    <a:pt x="256" y="817"/>
                    <a:pt x="254" y="819"/>
                  </a:cubicBezTo>
                  <a:cubicBezTo>
                    <a:pt x="252" y="821"/>
                    <a:pt x="239" y="819"/>
                    <a:pt x="232" y="812"/>
                  </a:cubicBezTo>
                  <a:cubicBezTo>
                    <a:pt x="225" y="805"/>
                    <a:pt x="218" y="785"/>
                    <a:pt x="212" y="776"/>
                  </a:cubicBezTo>
                  <a:cubicBezTo>
                    <a:pt x="206" y="767"/>
                    <a:pt x="194" y="769"/>
                    <a:pt x="193" y="760"/>
                  </a:cubicBezTo>
                  <a:cubicBezTo>
                    <a:pt x="192" y="751"/>
                    <a:pt x="203" y="731"/>
                    <a:pt x="204" y="722"/>
                  </a:cubicBezTo>
                  <a:lnTo>
                    <a:pt x="200" y="708"/>
                  </a:lnTo>
                  <a:cubicBezTo>
                    <a:pt x="194" y="700"/>
                    <a:pt x="179" y="682"/>
                    <a:pt x="170" y="674"/>
                  </a:cubicBezTo>
                  <a:lnTo>
                    <a:pt x="144" y="658"/>
                  </a:lnTo>
                  <a:cubicBezTo>
                    <a:pt x="139" y="651"/>
                    <a:pt x="133" y="644"/>
                    <a:pt x="137" y="634"/>
                  </a:cubicBezTo>
                  <a:cubicBezTo>
                    <a:pt x="141" y="624"/>
                    <a:pt x="164" y="608"/>
                    <a:pt x="169" y="598"/>
                  </a:cubicBezTo>
                  <a:lnTo>
                    <a:pt x="168" y="576"/>
                  </a:lnTo>
                  <a:cubicBezTo>
                    <a:pt x="184" y="572"/>
                    <a:pt x="242" y="569"/>
                    <a:pt x="266" y="573"/>
                  </a:cubicBezTo>
                  <a:cubicBezTo>
                    <a:pt x="290" y="577"/>
                    <a:pt x="300" y="596"/>
                    <a:pt x="311" y="600"/>
                  </a:cubicBezTo>
                  <a:lnTo>
                    <a:pt x="331" y="595"/>
                  </a:lnTo>
                  <a:cubicBezTo>
                    <a:pt x="341" y="598"/>
                    <a:pt x="360" y="620"/>
                    <a:pt x="370" y="619"/>
                  </a:cubicBezTo>
                  <a:cubicBezTo>
                    <a:pt x="380" y="618"/>
                    <a:pt x="391" y="598"/>
                    <a:pt x="391" y="592"/>
                  </a:cubicBezTo>
                  <a:lnTo>
                    <a:pt x="367" y="580"/>
                  </a:lnTo>
                  <a:lnTo>
                    <a:pt x="350" y="579"/>
                  </a:lnTo>
                  <a:lnTo>
                    <a:pt x="344" y="564"/>
                  </a:lnTo>
                  <a:cubicBezTo>
                    <a:pt x="338" y="560"/>
                    <a:pt x="322" y="554"/>
                    <a:pt x="314" y="552"/>
                  </a:cubicBezTo>
                  <a:lnTo>
                    <a:pt x="295" y="553"/>
                  </a:lnTo>
                  <a:cubicBezTo>
                    <a:pt x="286" y="552"/>
                    <a:pt x="272" y="544"/>
                    <a:pt x="262" y="543"/>
                  </a:cubicBezTo>
                  <a:cubicBezTo>
                    <a:pt x="252" y="542"/>
                    <a:pt x="242" y="551"/>
                    <a:pt x="235" y="550"/>
                  </a:cubicBezTo>
                  <a:cubicBezTo>
                    <a:pt x="228" y="549"/>
                    <a:pt x="223" y="538"/>
                    <a:pt x="217" y="537"/>
                  </a:cubicBezTo>
                  <a:cubicBezTo>
                    <a:pt x="211" y="536"/>
                    <a:pt x="204" y="546"/>
                    <a:pt x="199" y="546"/>
                  </a:cubicBezTo>
                  <a:lnTo>
                    <a:pt x="188" y="538"/>
                  </a:lnTo>
                  <a:cubicBezTo>
                    <a:pt x="184" y="540"/>
                    <a:pt x="185" y="553"/>
                    <a:pt x="176" y="555"/>
                  </a:cubicBezTo>
                  <a:cubicBezTo>
                    <a:pt x="167" y="557"/>
                    <a:pt x="144" y="557"/>
                    <a:pt x="136" y="552"/>
                  </a:cubicBezTo>
                  <a:cubicBezTo>
                    <a:pt x="128" y="547"/>
                    <a:pt x="131" y="528"/>
                    <a:pt x="128" y="522"/>
                  </a:cubicBezTo>
                  <a:lnTo>
                    <a:pt x="116" y="514"/>
                  </a:lnTo>
                  <a:lnTo>
                    <a:pt x="110" y="500"/>
                  </a:lnTo>
                  <a:cubicBezTo>
                    <a:pt x="105" y="496"/>
                    <a:pt x="88" y="494"/>
                    <a:pt x="88" y="488"/>
                  </a:cubicBezTo>
                  <a:cubicBezTo>
                    <a:pt x="88" y="482"/>
                    <a:pt x="101" y="466"/>
                    <a:pt x="110" y="463"/>
                  </a:cubicBezTo>
                  <a:cubicBezTo>
                    <a:pt x="119" y="460"/>
                    <a:pt x="141" y="473"/>
                    <a:pt x="142" y="471"/>
                  </a:cubicBezTo>
                  <a:cubicBezTo>
                    <a:pt x="143" y="469"/>
                    <a:pt x="128" y="451"/>
                    <a:pt x="119" y="448"/>
                  </a:cubicBezTo>
                  <a:cubicBezTo>
                    <a:pt x="110" y="445"/>
                    <a:pt x="94" y="455"/>
                    <a:pt x="85" y="453"/>
                  </a:cubicBezTo>
                  <a:lnTo>
                    <a:pt x="66" y="438"/>
                  </a:lnTo>
                  <a:cubicBezTo>
                    <a:pt x="58" y="430"/>
                    <a:pt x="44" y="411"/>
                    <a:pt x="38" y="402"/>
                  </a:cubicBezTo>
                  <a:lnTo>
                    <a:pt x="30" y="380"/>
                  </a:lnTo>
                  <a:lnTo>
                    <a:pt x="8" y="364"/>
                  </a:lnTo>
                  <a:lnTo>
                    <a:pt x="0" y="336"/>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07" name="AutoShape 11">
              <a:extLst>
                <a:ext uri="{FF2B5EF4-FFF2-40B4-BE49-F238E27FC236}">
                  <a16:creationId xmlns:a16="http://schemas.microsoft.com/office/drawing/2014/main" id="{F226DCF1-384B-414C-BC40-BB16D815CB71}"/>
                </a:ext>
              </a:extLst>
            </p:cNvPr>
            <p:cNvSpPr>
              <a:spLocks noChangeArrowheads="1"/>
            </p:cNvSpPr>
            <p:nvPr/>
          </p:nvSpPr>
          <p:spPr bwMode="auto">
            <a:xfrm>
              <a:off x="4161" y="3676"/>
              <a:ext cx="179" cy="142"/>
            </a:xfrm>
            <a:custGeom>
              <a:avLst/>
              <a:gdLst>
                <a:gd name="T0" fmla="*/ 6 w 180"/>
                <a:gd name="T1" fmla="*/ 31 h 143"/>
                <a:gd name="T2" fmla="*/ 6 w 180"/>
                <a:gd name="T3" fmla="*/ 19 h 143"/>
                <a:gd name="T4" fmla="*/ 38 w 180"/>
                <a:gd name="T5" fmla="*/ 8 h 143"/>
                <a:gd name="T6" fmla="*/ 50 w 180"/>
                <a:gd name="T7" fmla="*/ 1 h 143"/>
                <a:gd name="T8" fmla="*/ 81 w 180"/>
                <a:gd name="T9" fmla="*/ 14 h 143"/>
                <a:gd name="T10" fmla="*/ 98 w 180"/>
                <a:gd name="T11" fmla="*/ 17 h 143"/>
                <a:gd name="T12" fmla="*/ 119 w 180"/>
                <a:gd name="T13" fmla="*/ 41 h 143"/>
                <a:gd name="T14" fmla="*/ 137 w 180"/>
                <a:gd name="T15" fmla="*/ 43 h 143"/>
                <a:gd name="T16" fmla="*/ 153 w 180"/>
                <a:gd name="T17" fmla="*/ 86 h 143"/>
                <a:gd name="T18" fmla="*/ 170 w 180"/>
                <a:gd name="T19" fmla="*/ 98 h 143"/>
                <a:gd name="T20" fmla="*/ 179 w 180"/>
                <a:gd name="T21" fmla="*/ 130 h 143"/>
                <a:gd name="T22" fmla="*/ 164 w 180"/>
                <a:gd name="T23" fmla="*/ 142 h 143"/>
                <a:gd name="T24" fmla="*/ 155 w 180"/>
                <a:gd name="T25" fmla="*/ 122 h 143"/>
                <a:gd name="T26" fmla="*/ 143 w 180"/>
                <a:gd name="T27" fmla="*/ 118 h 143"/>
                <a:gd name="T28" fmla="*/ 134 w 180"/>
                <a:gd name="T29" fmla="*/ 101 h 143"/>
                <a:gd name="T30" fmla="*/ 119 w 180"/>
                <a:gd name="T31" fmla="*/ 101 h 143"/>
                <a:gd name="T32" fmla="*/ 87 w 180"/>
                <a:gd name="T33" fmla="*/ 83 h 143"/>
                <a:gd name="T34" fmla="*/ 74 w 180"/>
                <a:gd name="T35" fmla="*/ 50 h 143"/>
                <a:gd name="T36" fmla="*/ 56 w 180"/>
                <a:gd name="T37" fmla="*/ 49 h 143"/>
                <a:gd name="T38" fmla="*/ 42 w 180"/>
                <a:gd name="T39" fmla="*/ 34 h 143"/>
                <a:gd name="T40" fmla="*/ 6 w 180"/>
                <a:gd name="T41" fmla="*/ 31 h 143"/>
                <a:gd name="T42" fmla="*/ 0 w 180"/>
                <a:gd name="T43" fmla="*/ 0 h 143"/>
                <a:gd name="T44" fmla="*/ 180 w 180"/>
                <a:gd name="T45" fmla="*/ 143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T42" t="T43" r="T44" b="T45"/>
              <a:pathLst>
                <a:path w="180" h="143">
                  <a:moveTo>
                    <a:pt x="6" y="31"/>
                  </a:moveTo>
                  <a:cubicBezTo>
                    <a:pt x="0" y="29"/>
                    <a:pt x="1" y="23"/>
                    <a:pt x="6" y="19"/>
                  </a:cubicBezTo>
                  <a:cubicBezTo>
                    <a:pt x="11" y="15"/>
                    <a:pt x="31" y="11"/>
                    <a:pt x="38" y="8"/>
                  </a:cubicBezTo>
                  <a:cubicBezTo>
                    <a:pt x="45" y="5"/>
                    <a:pt x="43" y="0"/>
                    <a:pt x="50" y="1"/>
                  </a:cubicBezTo>
                  <a:cubicBezTo>
                    <a:pt x="57" y="2"/>
                    <a:pt x="73" y="11"/>
                    <a:pt x="81" y="14"/>
                  </a:cubicBezTo>
                  <a:cubicBezTo>
                    <a:pt x="89" y="17"/>
                    <a:pt x="92" y="12"/>
                    <a:pt x="98" y="17"/>
                  </a:cubicBezTo>
                  <a:cubicBezTo>
                    <a:pt x="104" y="22"/>
                    <a:pt x="113" y="37"/>
                    <a:pt x="119" y="41"/>
                  </a:cubicBezTo>
                  <a:cubicBezTo>
                    <a:pt x="125" y="45"/>
                    <a:pt x="131" y="36"/>
                    <a:pt x="137" y="43"/>
                  </a:cubicBezTo>
                  <a:cubicBezTo>
                    <a:pt x="143" y="50"/>
                    <a:pt x="148" y="77"/>
                    <a:pt x="153" y="86"/>
                  </a:cubicBezTo>
                  <a:cubicBezTo>
                    <a:pt x="158" y="95"/>
                    <a:pt x="166" y="91"/>
                    <a:pt x="170" y="98"/>
                  </a:cubicBezTo>
                  <a:cubicBezTo>
                    <a:pt x="174" y="105"/>
                    <a:pt x="180" y="123"/>
                    <a:pt x="179" y="130"/>
                  </a:cubicBezTo>
                  <a:cubicBezTo>
                    <a:pt x="178" y="137"/>
                    <a:pt x="168" y="143"/>
                    <a:pt x="164" y="142"/>
                  </a:cubicBezTo>
                  <a:cubicBezTo>
                    <a:pt x="160" y="141"/>
                    <a:pt x="158" y="126"/>
                    <a:pt x="155" y="122"/>
                  </a:cubicBezTo>
                  <a:cubicBezTo>
                    <a:pt x="152" y="118"/>
                    <a:pt x="146" y="121"/>
                    <a:pt x="143" y="118"/>
                  </a:cubicBezTo>
                  <a:cubicBezTo>
                    <a:pt x="140" y="115"/>
                    <a:pt x="138" y="104"/>
                    <a:pt x="134" y="101"/>
                  </a:cubicBezTo>
                  <a:cubicBezTo>
                    <a:pt x="130" y="98"/>
                    <a:pt x="127" y="104"/>
                    <a:pt x="119" y="101"/>
                  </a:cubicBezTo>
                  <a:cubicBezTo>
                    <a:pt x="111" y="98"/>
                    <a:pt x="94" y="91"/>
                    <a:pt x="87" y="83"/>
                  </a:cubicBezTo>
                  <a:cubicBezTo>
                    <a:pt x="80" y="75"/>
                    <a:pt x="79" y="56"/>
                    <a:pt x="74" y="50"/>
                  </a:cubicBezTo>
                  <a:cubicBezTo>
                    <a:pt x="69" y="44"/>
                    <a:pt x="61" y="52"/>
                    <a:pt x="56" y="49"/>
                  </a:cubicBezTo>
                  <a:cubicBezTo>
                    <a:pt x="51" y="46"/>
                    <a:pt x="50" y="37"/>
                    <a:pt x="42" y="34"/>
                  </a:cubicBezTo>
                  <a:cubicBezTo>
                    <a:pt x="34" y="31"/>
                    <a:pt x="11" y="33"/>
                    <a:pt x="6" y="3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08" name="AutoShape 12">
              <a:extLst>
                <a:ext uri="{FF2B5EF4-FFF2-40B4-BE49-F238E27FC236}">
                  <a16:creationId xmlns:a16="http://schemas.microsoft.com/office/drawing/2014/main" id="{F903E2E2-A2AA-445C-A6DA-501AB511DEC8}"/>
                </a:ext>
              </a:extLst>
            </p:cNvPr>
            <p:cNvSpPr>
              <a:spLocks noChangeArrowheads="1"/>
            </p:cNvSpPr>
            <p:nvPr/>
          </p:nvSpPr>
          <p:spPr bwMode="auto">
            <a:xfrm>
              <a:off x="4374" y="3812"/>
              <a:ext cx="62" cy="66"/>
            </a:xfrm>
            <a:custGeom>
              <a:avLst/>
              <a:gdLst>
                <a:gd name="T0" fmla="*/ 39 w 63"/>
                <a:gd name="T1" fmla="*/ 13 h 67"/>
                <a:gd name="T2" fmla="*/ 60 w 63"/>
                <a:gd name="T3" fmla="*/ 49 h 67"/>
                <a:gd name="T4" fmla="*/ 56 w 63"/>
                <a:gd name="T5" fmla="*/ 66 h 67"/>
                <a:gd name="T6" fmla="*/ 35 w 63"/>
                <a:gd name="T7" fmla="*/ 45 h 67"/>
                <a:gd name="T8" fmla="*/ 3 w 63"/>
                <a:gd name="T9" fmla="*/ 39 h 67"/>
                <a:gd name="T10" fmla="*/ 15 w 63"/>
                <a:gd name="T11" fmla="*/ 19 h 67"/>
                <a:gd name="T12" fmla="*/ 15 w 63"/>
                <a:gd name="T13" fmla="*/ 1 h 67"/>
                <a:gd name="T14" fmla="*/ 39 w 63"/>
                <a:gd name="T15" fmla="*/ 13 h 67"/>
                <a:gd name="T16" fmla="*/ 0 w 63"/>
                <a:gd name="T17" fmla="*/ 0 h 67"/>
                <a:gd name="T18" fmla="*/ 63 w 63"/>
                <a:gd name="T19" fmla="*/ 67 h 67"/>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63" h="67">
                  <a:moveTo>
                    <a:pt x="39" y="13"/>
                  </a:moveTo>
                  <a:cubicBezTo>
                    <a:pt x="46" y="21"/>
                    <a:pt x="57" y="40"/>
                    <a:pt x="60" y="49"/>
                  </a:cubicBezTo>
                  <a:cubicBezTo>
                    <a:pt x="63" y="58"/>
                    <a:pt x="60" y="67"/>
                    <a:pt x="56" y="66"/>
                  </a:cubicBezTo>
                  <a:cubicBezTo>
                    <a:pt x="52" y="65"/>
                    <a:pt x="44" y="49"/>
                    <a:pt x="35" y="45"/>
                  </a:cubicBezTo>
                  <a:cubicBezTo>
                    <a:pt x="26" y="41"/>
                    <a:pt x="6" y="43"/>
                    <a:pt x="3" y="39"/>
                  </a:cubicBezTo>
                  <a:cubicBezTo>
                    <a:pt x="0" y="35"/>
                    <a:pt x="13" y="25"/>
                    <a:pt x="15" y="19"/>
                  </a:cubicBezTo>
                  <a:cubicBezTo>
                    <a:pt x="17" y="13"/>
                    <a:pt x="11" y="2"/>
                    <a:pt x="15" y="1"/>
                  </a:cubicBezTo>
                  <a:cubicBezTo>
                    <a:pt x="19" y="0"/>
                    <a:pt x="32" y="5"/>
                    <a:pt x="39" y="13"/>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09" name="AutoShape 13">
              <a:extLst>
                <a:ext uri="{FF2B5EF4-FFF2-40B4-BE49-F238E27FC236}">
                  <a16:creationId xmlns:a16="http://schemas.microsoft.com/office/drawing/2014/main" id="{85E62BCA-DA7F-439F-BA66-C5BC7AB14229}"/>
                </a:ext>
              </a:extLst>
            </p:cNvPr>
            <p:cNvSpPr>
              <a:spLocks noChangeArrowheads="1"/>
            </p:cNvSpPr>
            <p:nvPr/>
          </p:nvSpPr>
          <p:spPr bwMode="auto">
            <a:xfrm>
              <a:off x="4439" y="3873"/>
              <a:ext cx="29" cy="21"/>
            </a:xfrm>
            <a:custGeom>
              <a:avLst/>
              <a:gdLst>
                <a:gd name="T0" fmla="*/ 14 w 30"/>
                <a:gd name="T1" fmla="*/ 0 h 22"/>
                <a:gd name="T2" fmla="*/ 29 w 30"/>
                <a:gd name="T3" fmla="*/ 12 h 22"/>
                <a:gd name="T4" fmla="*/ 19 w 30"/>
                <a:gd name="T5" fmla="*/ 22 h 22"/>
                <a:gd name="T6" fmla="*/ 1 w 30"/>
                <a:gd name="T7" fmla="*/ 12 h 22"/>
                <a:gd name="T8" fmla="*/ 14 w 30"/>
                <a:gd name="T9" fmla="*/ 0 h 22"/>
                <a:gd name="T10" fmla="*/ 0 w 30"/>
                <a:gd name="T11" fmla="*/ 0 h 22"/>
                <a:gd name="T12" fmla="*/ 30 w 30"/>
                <a:gd name="T13" fmla="*/ 22 h 22"/>
              </a:gdLst>
              <a:ahLst/>
              <a:cxnLst>
                <a:cxn ang="0">
                  <a:pos x="T0" y="T1"/>
                </a:cxn>
                <a:cxn ang="0">
                  <a:pos x="T2" y="T3"/>
                </a:cxn>
                <a:cxn ang="0">
                  <a:pos x="T4" y="T5"/>
                </a:cxn>
                <a:cxn ang="0">
                  <a:pos x="T6" y="T7"/>
                </a:cxn>
                <a:cxn ang="0">
                  <a:pos x="T8" y="T9"/>
                </a:cxn>
              </a:cxnLst>
              <a:rect l="T10" t="T11" r="T12" b="T13"/>
              <a:pathLst>
                <a:path w="30" h="22">
                  <a:moveTo>
                    <a:pt x="14" y="0"/>
                  </a:moveTo>
                  <a:cubicBezTo>
                    <a:pt x="19" y="0"/>
                    <a:pt x="28" y="8"/>
                    <a:pt x="29" y="12"/>
                  </a:cubicBezTo>
                  <a:cubicBezTo>
                    <a:pt x="30" y="16"/>
                    <a:pt x="24" y="22"/>
                    <a:pt x="19" y="22"/>
                  </a:cubicBezTo>
                  <a:cubicBezTo>
                    <a:pt x="14" y="22"/>
                    <a:pt x="2" y="16"/>
                    <a:pt x="1" y="12"/>
                  </a:cubicBezTo>
                  <a:cubicBezTo>
                    <a:pt x="0" y="8"/>
                    <a:pt x="11" y="2"/>
                    <a:pt x="14"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10" name="AutoShape 14">
              <a:extLst>
                <a:ext uri="{FF2B5EF4-FFF2-40B4-BE49-F238E27FC236}">
                  <a16:creationId xmlns:a16="http://schemas.microsoft.com/office/drawing/2014/main" id="{6A4A5DD9-44E9-4D52-A0A2-1FE2E9FD28A2}"/>
                </a:ext>
              </a:extLst>
            </p:cNvPr>
            <p:cNvSpPr>
              <a:spLocks noChangeArrowheads="1"/>
            </p:cNvSpPr>
            <p:nvPr/>
          </p:nvSpPr>
          <p:spPr bwMode="auto">
            <a:xfrm>
              <a:off x="4342" y="3909"/>
              <a:ext cx="18" cy="23"/>
            </a:xfrm>
            <a:custGeom>
              <a:avLst/>
              <a:gdLst>
                <a:gd name="T0" fmla="*/ 3 w 19"/>
                <a:gd name="T1" fmla="*/ 0 h 24"/>
                <a:gd name="T2" fmla="*/ 18 w 19"/>
                <a:gd name="T3" fmla="*/ 12 h 24"/>
                <a:gd name="T4" fmla="*/ 10 w 19"/>
                <a:gd name="T5" fmla="*/ 24 h 24"/>
                <a:gd name="T6" fmla="*/ 1 w 19"/>
                <a:gd name="T7" fmla="*/ 11 h 24"/>
                <a:gd name="T8" fmla="*/ 3 w 19"/>
                <a:gd name="T9" fmla="*/ 0 h 24"/>
                <a:gd name="T10" fmla="*/ 0 w 19"/>
                <a:gd name="T11" fmla="*/ 0 h 24"/>
                <a:gd name="T12" fmla="*/ 19 w 19"/>
                <a:gd name="T13" fmla="*/ 24 h 24"/>
              </a:gdLst>
              <a:ahLst/>
              <a:cxnLst>
                <a:cxn ang="0">
                  <a:pos x="T0" y="T1"/>
                </a:cxn>
                <a:cxn ang="0">
                  <a:pos x="T2" y="T3"/>
                </a:cxn>
                <a:cxn ang="0">
                  <a:pos x="T4" y="T5"/>
                </a:cxn>
                <a:cxn ang="0">
                  <a:pos x="T6" y="T7"/>
                </a:cxn>
                <a:cxn ang="0">
                  <a:pos x="T8" y="T9"/>
                </a:cxn>
              </a:cxnLst>
              <a:rect l="T10" t="T11" r="T12" b="T13"/>
              <a:pathLst>
                <a:path w="19" h="24">
                  <a:moveTo>
                    <a:pt x="3" y="0"/>
                  </a:moveTo>
                  <a:cubicBezTo>
                    <a:pt x="8" y="0"/>
                    <a:pt x="17" y="8"/>
                    <a:pt x="18" y="12"/>
                  </a:cubicBezTo>
                  <a:cubicBezTo>
                    <a:pt x="19" y="16"/>
                    <a:pt x="13" y="24"/>
                    <a:pt x="10" y="24"/>
                  </a:cubicBezTo>
                  <a:cubicBezTo>
                    <a:pt x="7" y="24"/>
                    <a:pt x="2" y="15"/>
                    <a:pt x="1" y="11"/>
                  </a:cubicBezTo>
                  <a:cubicBezTo>
                    <a:pt x="0" y="7"/>
                    <a:pt x="3" y="2"/>
                    <a:pt x="3"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11" name="AutoShape 15">
              <a:extLst>
                <a:ext uri="{FF2B5EF4-FFF2-40B4-BE49-F238E27FC236}">
                  <a16:creationId xmlns:a16="http://schemas.microsoft.com/office/drawing/2014/main" id="{B481CEC8-E46A-4602-AC50-31716B6AB404}"/>
                </a:ext>
              </a:extLst>
            </p:cNvPr>
            <p:cNvSpPr>
              <a:spLocks noChangeArrowheads="1"/>
            </p:cNvSpPr>
            <p:nvPr/>
          </p:nvSpPr>
          <p:spPr bwMode="auto">
            <a:xfrm>
              <a:off x="4365" y="3923"/>
              <a:ext cx="17" cy="28"/>
            </a:xfrm>
            <a:custGeom>
              <a:avLst/>
              <a:gdLst>
                <a:gd name="T0" fmla="*/ 6 w 18"/>
                <a:gd name="T1" fmla="*/ 1 h 29"/>
                <a:gd name="T2" fmla="*/ 18 w 18"/>
                <a:gd name="T3" fmla="*/ 10 h 29"/>
                <a:gd name="T4" fmla="*/ 9 w 18"/>
                <a:gd name="T5" fmla="*/ 28 h 29"/>
                <a:gd name="T6" fmla="*/ 0 w 18"/>
                <a:gd name="T7" fmla="*/ 18 h 29"/>
                <a:gd name="T8" fmla="*/ 6 w 18"/>
                <a:gd name="T9" fmla="*/ 1 h 29"/>
                <a:gd name="T10" fmla="*/ 0 w 18"/>
                <a:gd name="T11" fmla="*/ 0 h 29"/>
                <a:gd name="T12" fmla="*/ 18 w 18"/>
                <a:gd name="T13" fmla="*/ 29 h 29"/>
              </a:gdLst>
              <a:ahLst/>
              <a:cxnLst>
                <a:cxn ang="0">
                  <a:pos x="T0" y="T1"/>
                </a:cxn>
                <a:cxn ang="0">
                  <a:pos x="T2" y="T3"/>
                </a:cxn>
                <a:cxn ang="0">
                  <a:pos x="T4" y="T5"/>
                </a:cxn>
                <a:cxn ang="0">
                  <a:pos x="T6" y="T7"/>
                </a:cxn>
                <a:cxn ang="0">
                  <a:pos x="T8" y="T9"/>
                </a:cxn>
              </a:cxnLst>
              <a:rect l="T10" t="T11" r="T12" b="T13"/>
              <a:pathLst>
                <a:path w="18" h="29">
                  <a:moveTo>
                    <a:pt x="6" y="1"/>
                  </a:moveTo>
                  <a:cubicBezTo>
                    <a:pt x="9" y="0"/>
                    <a:pt x="18" y="6"/>
                    <a:pt x="18" y="10"/>
                  </a:cubicBezTo>
                  <a:cubicBezTo>
                    <a:pt x="18" y="14"/>
                    <a:pt x="12" y="27"/>
                    <a:pt x="9" y="28"/>
                  </a:cubicBezTo>
                  <a:cubicBezTo>
                    <a:pt x="6" y="29"/>
                    <a:pt x="0" y="22"/>
                    <a:pt x="0" y="18"/>
                  </a:cubicBezTo>
                  <a:cubicBezTo>
                    <a:pt x="0" y="14"/>
                    <a:pt x="3" y="1"/>
                    <a:pt x="6"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12" name="AutoShape 16">
              <a:extLst>
                <a:ext uri="{FF2B5EF4-FFF2-40B4-BE49-F238E27FC236}">
                  <a16:creationId xmlns:a16="http://schemas.microsoft.com/office/drawing/2014/main" id="{E7FAC073-0AA0-4E6D-A737-190969941AB8}"/>
                </a:ext>
              </a:extLst>
            </p:cNvPr>
            <p:cNvSpPr>
              <a:spLocks noChangeArrowheads="1"/>
            </p:cNvSpPr>
            <p:nvPr/>
          </p:nvSpPr>
          <p:spPr bwMode="auto">
            <a:xfrm>
              <a:off x="4340" y="4018"/>
              <a:ext cx="35" cy="34"/>
            </a:xfrm>
            <a:custGeom>
              <a:avLst/>
              <a:gdLst>
                <a:gd name="T0" fmla="*/ 12 w 36"/>
                <a:gd name="T1" fmla="*/ 2 h 35"/>
                <a:gd name="T2" fmla="*/ 33 w 36"/>
                <a:gd name="T3" fmla="*/ 5 h 35"/>
                <a:gd name="T4" fmla="*/ 28 w 36"/>
                <a:gd name="T5" fmla="*/ 22 h 35"/>
                <a:gd name="T6" fmla="*/ 9 w 36"/>
                <a:gd name="T7" fmla="*/ 34 h 35"/>
                <a:gd name="T8" fmla="*/ 1 w 36"/>
                <a:gd name="T9" fmla="*/ 17 h 35"/>
                <a:gd name="T10" fmla="*/ 12 w 36"/>
                <a:gd name="T11" fmla="*/ 2 h 35"/>
                <a:gd name="T12" fmla="*/ 0 w 36"/>
                <a:gd name="T13" fmla="*/ 0 h 35"/>
                <a:gd name="T14" fmla="*/ 36 w 36"/>
                <a:gd name="T15" fmla="*/ 35 h 35"/>
              </a:gdLst>
              <a:ahLst/>
              <a:cxnLst>
                <a:cxn ang="0">
                  <a:pos x="T0" y="T1"/>
                </a:cxn>
                <a:cxn ang="0">
                  <a:pos x="T2" y="T3"/>
                </a:cxn>
                <a:cxn ang="0">
                  <a:pos x="T4" y="T5"/>
                </a:cxn>
                <a:cxn ang="0">
                  <a:pos x="T6" y="T7"/>
                </a:cxn>
                <a:cxn ang="0">
                  <a:pos x="T8" y="T9"/>
                </a:cxn>
                <a:cxn ang="0">
                  <a:pos x="T10" y="T11"/>
                </a:cxn>
              </a:cxnLst>
              <a:rect l="T12" t="T13" r="T14" b="T15"/>
              <a:pathLst>
                <a:path w="36" h="35">
                  <a:moveTo>
                    <a:pt x="12" y="2"/>
                  </a:moveTo>
                  <a:cubicBezTo>
                    <a:pt x="17" y="0"/>
                    <a:pt x="30" y="2"/>
                    <a:pt x="33" y="5"/>
                  </a:cubicBezTo>
                  <a:cubicBezTo>
                    <a:pt x="36" y="8"/>
                    <a:pt x="32" y="17"/>
                    <a:pt x="28" y="22"/>
                  </a:cubicBezTo>
                  <a:cubicBezTo>
                    <a:pt x="24" y="27"/>
                    <a:pt x="13" y="35"/>
                    <a:pt x="9" y="34"/>
                  </a:cubicBezTo>
                  <a:cubicBezTo>
                    <a:pt x="5" y="33"/>
                    <a:pt x="0" y="22"/>
                    <a:pt x="1" y="17"/>
                  </a:cubicBezTo>
                  <a:cubicBezTo>
                    <a:pt x="2" y="12"/>
                    <a:pt x="7" y="2"/>
                    <a:pt x="12" y="2"/>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13" name="AutoShape 17">
              <a:extLst>
                <a:ext uri="{FF2B5EF4-FFF2-40B4-BE49-F238E27FC236}">
                  <a16:creationId xmlns:a16="http://schemas.microsoft.com/office/drawing/2014/main" id="{C81D3375-7141-4142-A8A8-0EDB2A053D51}"/>
                </a:ext>
              </a:extLst>
            </p:cNvPr>
            <p:cNvSpPr>
              <a:spLocks noChangeArrowheads="1"/>
            </p:cNvSpPr>
            <p:nvPr/>
          </p:nvSpPr>
          <p:spPr bwMode="auto">
            <a:xfrm>
              <a:off x="4362" y="3986"/>
              <a:ext cx="21" cy="25"/>
            </a:xfrm>
            <a:custGeom>
              <a:avLst/>
              <a:gdLst>
                <a:gd name="T0" fmla="*/ 9 w 22"/>
                <a:gd name="T1" fmla="*/ 0 h 26"/>
                <a:gd name="T2" fmla="*/ 18 w 22"/>
                <a:gd name="T3" fmla="*/ 12 h 26"/>
                <a:gd name="T4" fmla="*/ 19 w 22"/>
                <a:gd name="T5" fmla="*/ 20 h 26"/>
                <a:gd name="T6" fmla="*/ 3 w 22"/>
                <a:gd name="T7" fmla="*/ 24 h 26"/>
                <a:gd name="T8" fmla="*/ 1 w 22"/>
                <a:gd name="T9" fmla="*/ 10 h 26"/>
                <a:gd name="T10" fmla="*/ 9 w 22"/>
                <a:gd name="T11" fmla="*/ 0 h 26"/>
                <a:gd name="T12" fmla="*/ 0 w 22"/>
                <a:gd name="T13" fmla="*/ 0 h 26"/>
                <a:gd name="T14" fmla="*/ 22 w 22"/>
                <a:gd name="T15" fmla="*/ 26 h 26"/>
              </a:gdLst>
              <a:ahLst/>
              <a:cxnLst>
                <a:cxn ang="0">
                  <a:pos x="T0" y="T1"/>
                </a:cxn>
                <a:cxn ang="0">
                  <a:pos x="T2" y="T3"/>
                </a:cxn>
                <a:cxn ang="0">
                  <a:pos x="T4" y="T5"/>
                </a:cxn>
                <a:cxn ang="0">
                  <a:pos x="T6" y="T7"/>
                </a:cxn>
                <a:cxn ang="0">
                  <a:pos x="T8" y="T9"/>
                </a:cxn>
                <a:cxn ang="0">
                  <a:pos x="T10" y="T11"/>
                </a:cxn>
              </a:cxnLst>
              <a:rect l="T12" t="T13" r="T14" b="T15"/>
              <a:pathLst>
                <a:path w="22" h="26">
                  <a:moveTo>
                    <a:pt x="9" y="0"/>
                  </a:moveTo>
                  <a:cubicBezTo>
                    <a:pt x="12" y="0"/>
                    <a:pt x="16" y="9"/>
                    <a:pt x="18" y="12"/>
                  </a:cubicBezTo>
                  <a:cubicBezTo>
                    <a:pt x="20" y="15"/>
                    <a:pt x="22" y="18"/>
                    <a:pt x="19" y="20"/>
                  </a:cubicBezTo>
                  <a:cubicBezTo>
                    <a:pt x="16" y="22"/>
                    <a:pt x="6" y="26"/>
                    <a:pt x="3" y="24"/>
                  </a:cubicBezTo>
                  <a:cubicBezTo>
                    <a:pt x="0" y="22"/>
                    <a:pt x="0" y="14"/>
                    <a:pt x="1" y="10"/>
                  </a:cubicBezTo>
                  <a:cubicBezTo>
                    <a:pt x="2" y="6"/>
                    <a:pt x="6" y="0"/>
                    <a:pt x="9"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14" name="AutoShape 18">
              <a:extLst>
                <a:ext uri="{FF2B5EF4-FFF2-40B4-BE49-F238E27FC236}">
                  <a16:creationId xmlns:a16="http://schemas.microsoft.com/office/drawing/2014/main" id="{97DD4835-25DA-46DA-8547-68BB2DD727C8}"/>
                </a:ext>
              </a:extLst>
            </p:cNvPr>
            <p:cNvSpPr>
              <a:spLocks noChangeArrowheads="1"/>
            </p:cNvSpPr>
            <p:nvPr/>
          </p:nvSpPr>
          <p:spPr bwMode="auto">
            <a:xfrm>
              <a:off x="4415" y="4035"/>
              <a:ext cx="25" cy="16"/>
            </a:xfrm>
            <a:custGeom>
              <a:avLst/>
              <a:gdLst>
                <a:gd name="T0" fmla="*/ 10 w 26"/>
                <a:gd name="T1" fmla="*/ 0 h 17"/>
                <a:gd name="T2" fmla="*/ 25 w 26"/>
                <a:gd name="T3" fmla="*/ 7 h 17"/>
                <a:gd name="T4" fmla="*/ 15 w 26"/>
                <a:gd name="T5" fmla="*/ 17 h 17"/>
                <a:gd name="T6" fmla="*/ 1 w 26"/>
                <a:gd name="T7" fmla="*/ 6 h 17"/>
                <a:gd name="T8" fmla="*/ 10 w 26"/>
                <a:gd name="T9" fmla="*/ 0 h 17"/>
                <a:gd name="T10" fmla="*/ 0 w 26"/>
                <a:gd name="T11" fmla="*/ 0 h 17"/>
                <a:gd name="T12" fmla="*/ 26 w 26"/>
                <a:gd name="T13" fmla="*/ 17 h 17"/>
              </a:gdLst>
              <a:ahLst/>
              <a:cxnLst>
                <a:cxn ang="0">
                  <a:pos x="T0" y="T1"/>
                </a:cxn>
                <a:cxn ang="0">
                  <a:pos x="T2" y="T3"/>
                </a:cxn>
                <a:cxn ang="0">
                  <a:pos x="T4" y="T5"/>
                </a:cxn>
                <a:cxn ang="0">
                  <a:pos x="T6" y="T7"/>
                </a:cxn>
                <a:cxn ang="0">
                  <a:pos x="T8" y="T9"/>
                </a:cxn>
              </a:cxnLst>
              <a:rect l="T10" t="T11" r="T12" b="T13"/>
              <a:pathLst>
                <a:path w="26" h="17">
                  <a:moveTo>
                    <a:pt x="10" y="0"/>
                  </a:moveTo>
                  <a:cubicBezTo>
                    <a:pt x="15" y="0"/>
                    <a:pt x="24" y="4"/>
                    <a:pt x="25" y="7"/>
                  </a:cubicBezTo>
                  <a:cubicBezTo>
                    <a:pt x="26" y="11"/>
                    <a:pt x="19" y="17"/>
                    <a:pt x="15" y="17"/>
                  </a:cubicBezTo>
                  <a:cubicBezTo>
                    <a:pt x="11" y="17"/>
                    <a:pt x="2" y="9"/>
                    <a:pt x="1" y="6"/>
                  </a:cubicBezTo>
                  <a:cubicBezTo>
                    <a:pt x="0" y="3"/>
                    <a:pt x="8" y="1"/>
                    <a:pt x="10"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15" name="AutoShape 19">
              <a:extLst>
                <a:ext uri="{FF2B5EF4-FFF2-40B4-BE49-F238E27FC236}">
                  <a16:creationId xmlns:a16="http://schemas.microsoft.com/office/drawing/2014/main" id="{08608B12-B738-431F-81BC-7FA1336E2965}"/>
                </a:ext>
              </a:extLst>
            </p:cNvPr>
            <p:cNvSpPr>
              <a:spLocks noChangeArrowheads="1"/>
            </p:cNvSpPr>
            <p:nvPr/>
          </p:nvSpPr>
          <p:spPr bwMode="auto">
            <a:xfrm>
              <a:off x="4161" y="4093"/>
              <a:ext cx="37" cy="40"/>
            </a:xfrm>
            <a:custGeom>
              <a:avLst/>
              <a:gdLst>
                <a:gd name="T0" fmla="*/ 20 w 38"/>
                <a:gd name="T1" fmla="*/ 4 h 41"/>
                <a:gd name="T2" fmla="*/ 36 w 38"/>
                <a:gd name="T3" fmla="*/ 2 h 41"/>
                <a:gd name="T4" fmla="*/ 33 w 38"/>
                <a:gd name="T5" fmla="*/ 19 h 41"/>
                <a:gd name="T6" fmla="*/ 33 w 38"/>
                <a:gd name="T7" fmla="*/ 37 h 41"/>
                <a:gd name="T8" fmla="*/ 14 w 38"/>
                <a:gd name="T9" fmla="*/ 38 h 41"/>
                <a:gd name="T10" fmla="*/ 9 w 38"/>
                <a:gd name="T11" fmla="*/ 20 h 41"/>
                <a:gd name="T12" fmla="*/ 2 w 38"/>
                <a:gd name="T13" fmla="*/ 4 h 41"/>
                <a:gd name="T14" fmla="*/ 20 w 38"/>
                <a:gd name="T15" fmla="*/ 4 h 41"/>
                <a:gd name="T16" fmla="*/ 0 w 38"/>
                <a:gd name="T17" fmla="*/ 0 h 41"/>
                <a:gd name="T18" fmla="*/ 38 w 38"/>
                <a:gd name="T19" fmla="*/ 41 h 41"/>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38" h="41">
                  <a:moveTo>
                    <a:pt x="20" y="4"/>
                  </a:moveTo>
                  <a:cubicBezTo>
                    <a:pt x="26" y="4"/>
                    <a:pt x="34" y="0"/>
                    <a:pt x="36" y="2"/>
                  </a:cubicBezTo>
                  <a:cubicBezTo>
                    <a:pt x="38" y="4"/>
                    <a:pt x="33" y="13"/>
                    <a:pt x="33" y="19"/>
                  </a:cubicBezTo>
                  <a:cubicBezTo>
                    <a:pt x="33" y="25"/>
                    <a:pt x="36" y="34"/>
                    <a:pt x="33" y="37"/>
                  </a:cubicBezTo>
                  <a:cubicBezTo>
                    <a:pt x="30" y="40"/>
                    <a:pt x="18" y="41"/>
                    <a:pt x="14" y="38"/>
                  </a:cubicBezTo>
                  <a:cubicBezTo>
                    <a:pt x="10" y="35"/>
                    <a:pt x="11" y="26"/>
                    <a:pt x="9" y="20"/>
                  </a:cubicBezTo>
                  <a:cubicBezTo>
                    <a:pt x="7" y="14"/>
                    <a:pt x="0" y="7"/>
                    <a:pt x="2" y="4"/>
                  </a:cubicBezTo>
                  <a:cubicBezTo>
                    <a:pt x="4" y="1"/>
                    <a:pt x="14" y="4"/>
                    <a:pt x="20" y="4"/>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16" name="AutoShape 20">
              <a:extLst>
                <a:ext uri="{FF2B5EF4-FFF2-40B4-BE49-F238E27FC236}">
                  <a16:creationId xmlns:a16="http://schemas.microsoft.com/office/drawing/2014/main" id="{AC7A3364-343A-4413-9562-47A3F3FAF182}"/>
                </a:ext>
              </a:extLst>
            </p:cNvPr>
            <p:cNvSpPr>
              <a:spLocks noChangeArrowheads="1"/>
            </p:cNvSpPr>
            <p:nvPr/>
          </p:nvSpPr>
          <p:spPr bwMode="auto">
            <a:xfrm>
              <a:off x="4481" y="3945"/>
              <a:ext cx="33" cy="34"/>
            </a:xfrm>
            <a:custGeom>
              <a:avLst/>
              <a:gdLst>
                <a:gd name="T0" fmla="*/ 15 w 34"/>
                <a:gd name="T1" fmla="*/ 2 h 35"/>
                <a:gd name="T2" fmla="*/ 33 w 34"/>
                <a:gd name="T3" fmla="*/ 17 h 35"/>
                <a:gd name="T4" fmla="*/ 19 w 34"/>
                <a:gd name="T5" fmla="*/ 27 h 35"/>
                <a:gd name="T6" fmla="*/ 9 w 34"/>
                <a:gd name="T7" fmla="*/ 35 h 35"/>
                <a:gd name="T8" fmla="*/ 1 w 34"/>
                <a:gd name="T9" fmla="*/ 27 h 35"/>
                <a:gd name="T10" fmla="*/ 15 w 34"/>
                <a:gd name="T11" fmla="*/ 2 h 35"/>
                <a:gd name="T12" fmla="*/ 0 w 34"/>
                <a:gd name="T13" fmla="*/ 0 h 35"/>
                <a:gd name="T14" fmla="*/ 34 w 34"/>
                <a:gd name="T15" fmla="*/ 35 h 35"/>
              </a:gdLst>
              <a:ahLst/>
              <a:cxnLst>
                <a:cxn ang="0">
                  <a:pos x="T0" y="T1"/>
                </a:cxn>
                <a:cxn ang="0">
                  <a:pos x="T2" y="T3"/>
                </a:cxn>
                <a:cxn ang="0">
                  <a:pos x="T4" y="T5"/>
                </a:cxn>
                <a:cxn ang="0">
                  <a:pos x="T6" y="T7"/>
                </a:cxn>
                <a:cxn ang="0">
                  <a:pos x="T8" y="T9"/>
                </a:cxn>
                <a:cxn ang="0">
                  <a:pos x="T10" y="T11"/>
                </a:cxn>
              </a:cxnLst>
              <a:rect l="T12" t="T13" r="T14" b="T15"/>
              <a:pathLst>
                <a:path w="34" h="35">
                  <a:moveTo>
                    <a:pt x="15" y="2"/>
                  </a:moveTo>
                  <a:cubicBezTo>
                    <a:pt x="20" y="0"/>
                    <a:pt x="32" y="13"/>
                    <a:pt x="33" y="17"/>
                  </a:cubicBezTo>
                  <a:cubicBezTo>
                    <a:pt x="34" y="21"/>
                    <a:pt x="23" y="24"/>
                    <a:pt x="19" y="27"/>
                  </a:cubicBezTo>
                  <a:cubicBezTo>
                    <a:pt x="15" y="30"/>
                    <a:pt x="12" y="35"/>
                    <a:pt x="9" y="35"/>
                  </a:cubicBezTo>
                  <a:cubicBezTo>
                    <a:pt x="6" y="35"/>
                    <a:pt x="0" y="32"/>
                    <a:pt x="1" y="27"/>
                  </a:cubicBezTo>
                  <a:cubicBezTo>
                    <a:pt x="2" y="22"/>
                    <a:pt x="10" y="4"/>
                    <a:pt x="15" y="2"/>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17" name="AutoShape 21">
              <a:extLst>
                <a:ext uri="{FF2B5EF4-FFF2-40B4-BE49-F238E27FC236}">
                  <a16:creationId xmlns:a16="http://schemas.microsoft.com/office/drawing/2014/main" id="{BD82FE19-2BF3-460E-9567-1CEC4B731A5C}"/>
                </a:ext>
              </a:extLst>
            </p:cNvPr>
            <p:cNvSpPr>
              <a:spLocks noChangeArrowheads="1"/>
            </p:cNvSpPr>
            <p:nvPr/>
          </p:nvSpPr>
          <p:spPr bwMode="auto">
            <a:xfrm>
              <a:off x="4576" y="4038"/>
              <a:ext cx="22" cy="23"/>
            </a:xfrm>
            <a:custGeom>
              <a:avLst/>
              <a:gdLst>
                <a:gd name="T0" fmla="*/ 11 w 23"/>
                <a:gd name="T1" fmla="*/ 0 h 24"/>
                <a:gd name="T2" fmla="*/ 22 w 23"/>
                <a:gd name="T3" fmla="*/ 17 h 24"/>
                <a:gd name="T4" fmla="*/ 17 w 23"/>
                <a:gd name="T5" fmla="*/ 24 h 24"/>
                <a:gd name="T6" fmla="*/ 1 w 23"/>
                <a:gd name="T7" fmla="*/ 15 h 24"/>
                <a:gd name="T8" fmla="*/ 11 w 23"/>
                <a:gd name="T9" fmla="*/ 0 h 24"/>
                <a:gd name="T10" fmla="*/ 0 w 23"/>
                <a:gd name="T11" fmla="*/ 0 h 24"/>
                <a:gd name="T12" fmla="*/ 23 w 23"/>
                <a:gd name="T13" fmla="*/ 24 h 24"/>
              </a:gdLst>
              <a:ahLst/>
              <a:cxnLst>
                <a:cxn ang="0">
                  <a:pos x="T0" y="T1"/>
                </a:cxn>
                <a:cxn ang="0">
                  <a:pos x="T2" y="T3"/>
                </a:cxn>
                <a:cxn ang="0">
                  <a:pos x="T4" y="T5"/>
                </a:cxn>
                <a:cxn ang="0">
                  <a:pos x="T6" y="T7"/>
                </a:cxn>
                <a:cxn ang="0">
                  <a:pos x="T8" y="T9"/>
                </a:cxn>
              </a:cxnLst>
              <a:rect l="T10" t="T11" r="T12" b="T13"/>
              <a:pathLst>
                <a:path w="23" h="24">
                  <a:moveTo>
                    <a:pt x="11" y="0"/>
                  </a:moveTo>
                  <a:cubicBezTo>
                    <a:pt x="14" y="0"/>
                    <a:pt x="21" y="13"/>
                    <a:pt x="22" y="17"/>
                  </a:cubicBezTo>
                  <a:cubicBezTo>
                    <a:pt x="23" y="21"/>
                    <a:pt x="20" y="24"/>
                    <a:pt x="17" y="24"/>
                  </a:cubicBezTo>
                  <a:cubicBezTo>
                    <a:pt x="14" y="24"/>
                    <a:pt x="2" y="19"/>
                    <a:pt x="1" y="15"/>
                  </a:cubicBezTo>
                  <a:cubicBezTo>
                    <a:pt x="0" y="11"/>
                    <a:pt x="9" y="3"/>
                    <a:pt x="11"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18" name="AutoShape 22">
              <a:extLst>
                <a:ext uri="{FF2B5EF4-FFF2-40B4-BE49-F238E27FC236}">
                  <a16:creationId xmlns:a16="http://schemas.microsoft.com/office/drawing/2014/main" id="{3507D782-FBB3-4EE7-B494-857A1B745D90}"/>
                </a:ext>
              </a:extLst>
            </p:cNvPr>
            <p:cNvSpPr>
              <a:spLocks noChangeArrowheads="1"/>
            </p:cNvSpPr>
            <p:nvPr/>
          </p:nvSpPr>
          <p:spPr bwMode="auto">
            <a:xfrm>
              <a:off x="4538" y="3983"/>
              <a:ext cx="25" cy="32"/>
            </a:xfrm>
            <a:custGeom>
              <a:avLst/>
              <a:gdLst>
                <a:gd name="T0" fmla="*/ 16 w 26"/>
                <a:gd name="T1" fmla="*/ 1 h 33"/>
                <a:gd name="T2" fmla="*/ 24 w 26"/>
                <a:gd name="T3" fmla="*/ 10 h 33"/>
                <a:gd name="T4" fmla="*/ 6 w 26"/>
                <a:gd name="T5" fmla="*/ 31 h 33"/>
                <a:gd name="T6" fmla="*/ 1 w 26"/>
                <a:gd name="T7" fmla="*/ 19 h 33"/>
                <a:gd name="T8" fmla="*/ 9 w 26"/>
                <a:gd name="T9" fmla="*/ 3 h 33"/>
                <a:gd name="T10" fmla="*/ 16 w 26"/>
                <a:gd name="T11" fmla="*/ 1 h 33"/>
                <a:gd name="T12" fmla="*/ 0 w 26"/>
                <a:gd name="T13" fmla="*/ 0 h 33"/>
                <a:gd name="T14" fmla="*/ 26 w 26"/>
                <a:gd name="T15" fmla="*/ 33 h 33"/>
              </a:gdLst>
              <a:ahLst/>
              <a:cxnLst>
                <a:cxn ang="0">
                  <a:pos x="T0" y="T1"/>
                </a:cxn>
                <a:cxn ang="0">
                  <a:pos x="T2" y="T3"/>
                </a:cxn>
                <a:cxn ang="0">
                  <a:pos x="T4" y="T5"/>
                </a:cxn>
                <a:cxn ang="0">
                  <a:pos x="T6" y="T7"/>
                </a:cxn>
                <a:cxn ang="0">
                  <a:pos x="T8" y="T9"/>
                </a:cxn>
                <a:cxn ang="0">
                  <a:pos x="T10" y="T11"/>
                </a:cxn>
              </a:cxnLst>
              <a:rect l="T12" t="T13" r="T14" b="T15"/>
              <a:pathLst>
                <a:path w="26" h="33">
                  <a:moveTo>
                    <a:pt x="16" y="1"/>
                  </a:moveTo>
                  <a:cubicBezTo>
                    <a:pt x="18" y="1"/>
                    <a:pt x="26" y="5"/>
                    <a:pt x="24" y="10"/>
                  </a:cubicBezTo>
                  <a:cubicBezTo>
                    <a:pt x="24" y="15"/>
                    <a:pt x="10" y="29"/>
                    <a:pt x="6" y="31"/>
                  </a:cubicBezTo>
                  <a:cubicBezTo>
                    <a:pt x="2" y="33"/>
                    <a:pt x="0" y="24"/>
                    <a:pt x="1" y="19"/>
                  </a:cubicBezTo>
                  <a:cubicBezTo>
                    <a:pt x="2" y="14"/>
                    <a:pt x="6" y="6"/>
                    <a:pt x="9" y="3"/>
                  </a:cubicBezTo>
                  <a:cubicBezTo>
                    <a:pt x="12" y="0"/>
                    <a:pt x="15" y="1"/>
                    <a:pt x="16"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19" name="AutoShape 23">
              <a:extLst>
                <a:ext uri="{FF2B5EF4-FFF2-40B4-BE49-F238E27FC236}">
                  <a16:creationId xmlns:a16="http://schemas.microsoft.com/office/drawing/2014/main" id="{1E837E7E-3B20-4DB8-B366-E5A759E396A7}"/>
                </a:ext>
              </a:extLst>
            </p:cNvPr>
            <p:cNvSpPr>
              <a:spLocks noChangeArrowheads="1"/>
            </p:cNvSpPr>
            <p:nvPr/>
          </p:nvSpPr>
          <p:spPr bwMode="auto">
            <a:xfrm>
              <a:off x="4488" y="4027"/>
              <a:ext cx="19" cy="19"/>
            </a:xfrm>
            <a:custGeom>
              <a:avLst/>
              <a:gdLst>
                <a:gd name="T0" fmla="*/ 6 w 20"/>
                <a:gd name="T1" fmla="*/ 1 h 20"/>
                <a:gd name="T2" fmla="*/ 20 w 20"/>
                <a:gd name="T3" fmla="*/ 7 h 20"/>
                <a:gd name="T4" fmla="*/ 9 w 20"/>
                <a:gd name="T5" fmla="*/ 19 h 20"/>
                <a:gd name="T6" fmla="*/ 0 w 20"/>
                <a:gd name="T7" fmla="*/ 13 h 20"/>
                <a:gd name="T8" fmla="*/ 6 w 20"/>
                <a:gd name="T9" fmla="*/ 1 h 20"/>
                <a:gd name="T10" fmla="*/ 0 w 20"/>
                <a:gd name="T11" fmla="*/ 0 h 20"/>
                <a:gd name="T12" fmla="*/ 20 w 20"/>
                <a:gd name="T13" fmla="*/ 20 h 20"/>
              </a:gdLst>
              <a:ahLst/>
              <a:cxnLst>
                <a:cxn ang="0">
                  <a:pos x="T0" y="T1"/>
                </a:cxn>
                <a:cxn ang="0">
                  <a:pos x="T2" y="T3"/>
                </a:cxn>
                <a:cxn ang="0">
                  <a:pos x="T4" y="T5"/>
                </a:cxn>
                <a:cxn ang="0">
                  <a:pos x="T6" y="T7"/>
                </a:cxn>
                <a:cxn ang="0">
                  <a:pos x="T8" y="T9"/>
                </a:cxn>
              </a:cxnLst>
              <a:rect l="T10" t="T11" r="T12" b="T13"/>
              <a:pathLst>
                <a:path w="20" h="20">
                  <a:moveTo>
                    <a:pt x="6" y="1"/>
                  </a:moveTo>
                  <a:cubicBezTo>
                    <a:pt x="10" y="0"/>
                    <a:pt x="20" y="4"/>
                    <a:pt x="20" y="7"/>
                  </a:cubicBezTo>
                  <a:cubicBezTo>
                    <a:pt x="20" y="10"/>
                    <a:pt x="12" y="18"/>
                    <a:pt x="9" y="19"/>
                  </a:cubicBezTo>
                  <a:cubicBezTo>
                    <a:pt x="6" y="20"/>
                    <a:pt x="0" y="16"/>
                    <a:pt x="0" y="13"/>
                  </a:cubicBezTo>
                  <a:cubicBezTo>
                    <a:pt x="0" y="10"/>
                    <a:pt x="5" y="3"/>
                    <a:pt x="6"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20" name="AutoShape 24">
              <a:extLst>
                <a:ext uri="{FF2B5EF4-FFF2-40B4-BE49-F238E27FC236}">
                  <a16:creationId xmlns:a16="http://schemas.microsoft.com/office/drawing/2014/main" id="{AAD69E98-AFA4-4F97-8EA5-E825D6AA8A0C}"/>
                </a:ext>
              </a:extLst>
            </p:cNvPr>
            <p:cNvSpPr>
              <a:spLocks noChangeArrowheads="1"/>
            </p:cNvSpPr>
            <p:nvPr/>
          </p:nvSpPr>
          <p:spPr bwMode="auto">
            <a:xfrm>
              <a:off x="4352" y="3662"/>
              <a:ext cx="43" cy="44"/>
            </a:xfrm>
            <a:custGeom>
              <a:avLst/>
              <a:gdLst>
                <a:gd name="T0" fmla="*/ 7 w 44"/>
                <a:gd name="T1" fmla="*/ 3 h 45"/>
                <a:gd name="T2" fmla="*/ 42 w 44"/>
                <a:gd name="T3" fmla="*/ 31 h 45"/>
                <a:gd name="T4" fmla="*/ 31 w 44"/>
                <a:gd name="T5" fmla="*/ 43 h 45"/>
                <a:gd name="T6" fmla="*/ 15 w 44"/>
                <a:gd name="T7" fmla="*/ 21 h 45"/>
                <a:gd name="T8" fmla="*/ 1 w 44"/>
                <a:gd name="T9" fmla="*/ 15 h 45"/>
                <a:gd name="T10" fmla="*/ 7 w 44"/>
                <a:gd name="T11" fmla="*/ 3 h 45"/>
                <a:gd name="T12" fmla="*/ 0 w 44"/>
                <a:gd name="T13" fmla="*/ 0 h 45"/>
                <a:gd name="T14" fmla="*/ 44 w 44"/>
                <a:gd name="T15" fmla="*/ 45 h 45"/>
              </a:gdLst>
              <a:ahLst/>
              <a:cxnLst>
                <a:cxn ang="0">
                  <a:pos x="T0" y="T1"/>
                </a:cxn>
                <a:cxn ang="0">
                  <a:pos x="T2" y="T3"/>
                </a:cxn>
                <a:cxn ang="0">
                  <a:pos x="T4" y="T5"/>
                </a:cxn>
                <a:cxn ang="0">
                  <a:pos x="T6" y="T7"/>
                </a:cxn>
                <a:cxn ang="0">
                  <a:pos x="T8" y="T9"/>
                </a:cxn>
                <a:cxn ang="0">
                  <a:pos x="T10" y="T11"/>
                </a:cxn>
              </a:cxnLst>
              <a:rect l="T12" t="T13" r="T14" b="T15"/>
              <a:pathLst>
                <a:path w="44" h="45">
                  <a:moveTo>
                    <a:pt x="7" y="3"/>
                  </a:moveTo>
                  <a:cubicBezTo>
                    <a:pt x="14" y="6"/>
                    <a:pt x="38" y="24"/>
                    <a:pt x="42" y="31"/>
                  </a:cubicBezTo>
                  <a:cubicBezTo>
                    <a:pt x="44" y="38"/>
                    <a:pt x="35" y="45"/>
                    <a:pt x="31" y="43"/>
                  </a:cubicBezTo>
                  <a:cubicBezTo>
                    <a:pt x="27" y="41"/>
                    <a:pt x="20" y="26"/>
                    <a:pt x="15" y="21"/>
                  </a:cubicBezTo>
                  <a:cubicBezTo>
                    <a:pt x="10" y="16"/>
                    <a:pt x="2" y="18"/>
                    <a:pt x="1" y="15"/>
                  </a:cubicBezTo>
                  <a:cubicBezTo>
                    <a:pt x="0" y="12"/>
                    <a:pt x="0" y="0"/>
                    <a:pt x="7" y="3"/>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21" name="AutoShape 25">
              <a:extLst>
                <a:ext uri="{FF2B5EF4-FFF2-40B4-BE49-F238E27FC236}">
                  <a16:creationId xmlns:a16="http://schemas.microsoft.com/office/drawing/2014/main" id="{BFED35BE-28D6-45A2-AD83-DFC31370CAD7}"/>
                </a:ext>
              </a:extLst>
            </p:cNvPr>
            <p:cNvSpPr>
              <a:spLocks noChangeArrowheads="1"/>
            </p:cNvSpPr>
            <p:nvPr/>
          </p:nvSpPr>
          <p:spPr bwMode="auto">
            <a:xfrm>
              <a:off x="4524" y="3716"/>
              <a:ext cx="34" cy="85"/>
            </a:xfrm>
            <a:custGeom>
              <a:avLst/>
              <a:gdLst>
                <a:gd name="T0" fmla="*/ 6 w 35"/>
                <a:gd name="T1" fmla="*/ 6 h 86"/>
                <a:gd name="T2" fmla="*/ 26 w 35"/>
                <a:gd name="T3" fmla="*/ 3 h 86"/>
                <a:gd name="T4" fmla="*/ 33 w 35"/>
                <a:gd name="T5" fmla="*/ 24 h 86"/>
                <a:gd name="T6" fmla="*/ 27 w 35"/>
                <a:gd name="T7" fmla="*/ 46 h 86"/>
                <a:gd name="T8" fmla="*/ 32 w 35"/>
                <a:gd name="T9" fmla="*/ 66 h 86"/>
                <a:gd name="T10" fmla="*/ 9 w 35"/>
                <a:gd name="T11" fmla="*/ 84 h 86"/>
                <a:gd name="T12" fmla="*/ 0 w 35"/>
                <a:gd name="T13" fmla="*/ 55 h 86"/>
                <a:gd name="T14" fmla="*/ 11 w 35"/>
                <a:gd name="T15" fmla="*/ 45 h 86"/>
                <a:gd name="T16" fmla="*/ 8 w 35"/>
                <a:gd name="T17" fmla="*/ 34 h 86"/>
                <a:gd name="T18" fmla="*/ 14 w 35"/>
                <a:gd name="T19" fmla="*/ 22 h 86"/>
                <a:gd name="T20" fmla="*/ 6 w 35"/>
                <a:gd name="T21" fmla="*/ 6 h 86"/>
                <a:gd name="T22" fmla="*/ 0 w 35"/>
                <a:gd name="T23" fmla="*/ 0 h 86"/>
                <a:gd name="T24" fmla="*/ 35 w 35"/>
                <a:gd name="T25"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T22" t="T23" r="T24" b="T25"/>
              <a:pathLst>
                <a:path w="35" h="86">
                  <a:moveTo>
                    <a:pt x="6" y="6"/>
                  </a:moveTo>
                  <a:cubicBezTo>
                    <a:pt x="8" y="3"/>
                    <a:pt x="22" y="0"/>
                    <a:pt x="26" y="3"/>
                  </a:cubicBezTo>
                  <a:cubicBezTo>
                    <a:pt x="30" y="6"/>
                    <a:pt x="33" y="17"/>
                    <a:pt x="33" y="24"/>
                  </a:cubicBezTo>
                  <a:cubicBezTo>
                    <a:pt x="33" y="31"/>
                    <a:pt x="27" y="39"/>
                    <a:pt x="27" y="46"/>
                  </a:cubicBezTo>
                  <a:cubicBezTo>
                    <a:pt x="27" y="53"/>
                    <a:pt x="35" y="60"/>
                    <a:pt x="32" y="66"/>
                  </a:cubicBezTo>
                  <a:cubicBezTo>
                    <a:pt x="29" y="72"/>
                    <a:pt x="14" y="86"/>
                    <a:pt x="9" y="84"/>
                  </a:cubicBezTo>
                  <a:cubicBezTo>
                    <a:pt x="4" y="82"/>
                    <a:pt x="0" y="61"/>
                    <a:pt x="0" y="55"/>
                  </a:cubicBezTo>
                  <a:cubicBezTo>
                    <a:pt x="0" y="49"/>
                    <a:pt x="10" y="48"/>
                    <a:pt x="11" y="45"/>
                  </a:cubicBezTo>
                  <a:cubicBezTo>
                    <a:pt x="12" y="42"/>
                    <a:pt x="8" y="38"/>
                    <a:pt x="8" y="34"/>
                  </a:cubicBezTo>
                  <a:cubicBezTo>
                    <a:pt x="8" y="30"/>
                    <a:pt x="14" y="27"/>
                    <a:pt x="14" y="22"/>
                  </a:cubicBezTo>
                  <a:cubicBezTo>
                    <a:pt x="14" y="17"/>
                    <a:pt x="4" y="5"/>
                    <a:pt x="6" y="6"/>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22" name="AutoShape 26">
              <a:extLst>
                <a:ext uri="{FF2B5EF4-FFF2-40B4-BE49-F238E27FC236}">
                  <a16:creationId xmlns:a16="http://schemas.microsoft.com/office/drawing/2014/main" id="{2E97620D-2B54-4CF0-8AFE-117CA21533AD}"/>
                </a:ext>
              </a:extLst>
            </p:cNvPr>
            <p:cNvSpPr>
              <a:spLocks noChangeArrowheads="1"/>
            </p:cNvSpPr>
            <p:nvPr/>
          </p:nvSpPr>
          <p:spPr bwMode="auto">
            <a:xfrm>
              <a:off x="4504" y="3606"/>
              <a:ext cx="101" cy="59"/>
            </a:xfrm>
            <a:custGeom>
              <a:avLst/>
              <a:gdLst>
                <a:gd name="T0" fmla="*/ 67 w 102"/>
                <a:gd name="T1" fmla="*/ 0 h 60"/>
                <a:gd name="T2" fmla="*/ 79 w 102"/>
                <a:gd name="T3" fmla="*/ 17 h 60"/>
                <a:gd name="T4" fmla="*/ 101 w 102"/>
                <a:gd name="T5" fmla="*/ 33 h 60"/>
                <a:gd name="T6" fmla="*/ 85 w 102"/>
                <a:gd name="T7" fmla="*/ 60 h 60"/>
                <a:gd name="T8" fmla="*/ 53 w 102"/>
                <a:gd name="T9" fmla="*/ 36 h 60"/>
                <a:gd name="T10" fmla="*/ 59 w 102"/>
                <a:gd name="T11" fmla="*/ 27 h 60"/>
                <a:gd name="T12" fmla="*/ 50 w 102"/>
                <a:gd name="T13" fmla="*/ 17 h 60"/>
                <a:gd name="T14" fmla="*/ 19 w 102"/>
                <a:gd name="T15" fmla="*/ 30 h 60"/>
                <a:gd name="T16" fmla="*/ 8 w 102"/>
                <a:gd name="T17" fmla="*/ 14 h 60"/>
                <a:gd name="T18" fmla="*/ 67 w 102"/>
                <a:gd name="T19" fmla="*/ 0 h 60"/>
                <a:gd name="T20" fmla="*/ 0 w 102"/>
                <a:gd name="T21" fmla="*/ 0 h 60"/>
                <a:gd name="T22" fmla="*/ 102 w 102"/>
                <a:gd name="T23"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102" h="60">
                  <a:moveTo>
                    <a:pt x="67" y="0"/>
                  </a:moveTo>
                  <a:cubicBezTo>
                    <a:pt x="79" y="0"/>
                    <a:pt x="73" y="12"/>
                    <a:pt x="79" y="17"/>
                  </a:cubicBezTo>
                  <a:cubicBezTo>
                    <a:pt x="85" y="22"/>
                    <a:pt x="100" y="26"/>
                    <a:pt x="101" y="33"/>
                  </a:cubicBezTo>
                  <a:cubicBezTo>
                    <a:pt x="102" y="40"/>
                    <a:pt x="93" y="60"/>
                    <a:pt x="85" y="60"/>
                  </a:cubicBezTo>
                  <a:cubicBezTo>
                    <a:pt x="77" y="60"/>
                    <a:pt x="57" y="42"/>
                    <a:pt x="53" y="36"/>
                  </a:cubicBezTo>
                  <a:cubicBezTo>
                    <a:pt x="49" y="30"/>
                    <a:pt x="59" y="30"/>
                    <a:pt x="59" y="27"/>
                  </a:cubicBezTo>
                  <a:cubicBezTo>
                    <a:pt x="59" y="24"/>
                    <a:pt x="57" y="16"/>
                    <a:pt x="50" y="17"/>
                  </a:cubicBezTo>
                  <a:cubicBezTo>
                    <a:pt x="43" y="18"/>
                    <a:pt x="26" y="30"/>
                    <a:pt x="19" y="30"/>
                  </a:cubicBezTo>
                  <a:cubicBezTo>
                    <a:pt x="12" y="30"/>
                    <a:pt x="0" y="19"/>
                    <a:pt x="8" y="14"/>
                  </a:cubicBezTo>
                  <a:cubicBezTo>
                    <a:pt x="16" y="9"/>
                    <a:pt x="55" y="0"/>
                    <a:pt x="67"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23" name="AutoShape 27">
              <a:extLst>
                <a:ext uri="{FF2B5EF4-FFF2-40B4-BE49-F238E27FC236}">
                  <a16:creationId xmlns:a16="http://schemas.microsoft.com/office/drawing/2014/main" id="{F32A80BC-6E4F-420D-8E1D-785F079CF8CB}"/>
                </a:ext>
              </a:extLst>
            </p:cNvPr>
            <p:cNvSpPr>
              <a:spLocks noChangeArrowheads="1"/>
            </p:cNvSpPr>
            <p:nvPr/>
          </p:nvSpPr>
          <p:spPr bwMode="auto">
            <a:xfrm>
              <a:off x="4403" y="3515"/>
              <a:ext cx="57" cy="41"/>
            </a:xfrm>
            <a:custGeom>
              <a:avLst/>
              <a:gdLst>
                <a:gd name="T0" fmla="*/ 21 w 58"/>
                <a:gd name="T1" fmla="*/ 1 h 42"/>
                <a:gd name="T2" fmla="*/ 36 w 58"/>
                <a:gd name="T3" fmla="*/ 9 h 42"/>
                <a:gd name="T4" fmla="*/ 51 w 58"/>
                <a:gd name="T5" fmla="*/ 3 h 42"/>
                <a:gd name="T6" fmla="*/ 57 w 58"/>
                <a:gd name="T7" fmla="*/ 25 h 42"/>
                <a:gd name="T8" fmla="*/ 42 w 58"/>
                <a:gd name="T9" fmla="*/ 28 h 42"/>
                <a:gd name="T10" fmla="*/ 19 w 58"/>
                <a:gd name="T11" fmla="*/ 42 h 42"/>
                <a:gd name="T12" fmla="*/ 19 w 58"/>
                <a:gd name="T13" fmla="*/ 27 h 42"/>
                <a:gd name="T14" fmla="*/ 0 w 58"/>
                <a:gd name="T15" fmla="*/ 12 h 42"/>
                <a:gd name="T16" fmla="*/ 21 w 58"/>
                <a:gd name="T17" fmla="*/ 1 h 42"/>
                <a:gd name="T18" fmla="*/ 0 w 58"/>
                <a:gd name="T19" fmla="*/ 0 h 42"/>
                <a:gd name="T20" fmla="*/ 58 w 58"/>
                <a:gd name="T21"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T18" t="T19" r="T20" b="T21"/>
              <a:pathLst>
                <a:path w="58" h="42">
                  <a:moveTo>
                    <a:pt x="21" y="1"/>
                  </a:moveTo>
                  <a:cubicBezTo>
                    <a:pt x="27" y="1"/>
                    <a:pt x="31" y="9"/>
                    <a:pt x="36" y="9"/>
                  </a:cubicBezTo>
                  <a:cubicBezTo>
                    <a:pt x="41" y="9"/>
                    <a:pt x="47" y="0"/>
                    <a:pt x="51" y="3"/>
                  </a:cubicBezTo>
                  <a:cubicBezTo>
                    <a:pt x="55" y="6"/>
                    <a:pt x="58" y="21"/>
                    <a:pt x="57" y="25"/>
                  </a:cubicBezTo>
                  <a:cubicBezTo>
                    <a:pt x="56" y="29"/>
                    <a:pt x="48" y="25"/>
                    <a:pt x="42" y="28"/>
                  </a:cubicBezTo>
                  <a:cubicBezTo>
                    <a:pt x="36" y="31"/>
                    <a:pt x="23" y="42"/>
                    <a:pt x="19" y="42"/>
                  </a:cubicBezTo>
                  <a:cubicBezTo>
                    <a:pt x="15" y="42"/>
                    <a:pt x="22" y="32"/>
                    <a:pt x="19" y="27"/>
                  </a:cubicBezTo>
                  <a:cubicBezTo>
                    <a:pt x="16" y="22"/>
                    <a:pt x="0" y="16"/>
                    <a:pt x="0" y="12"/>
                  </a:cubicBezTo>
                  <a:cubicBezTo>
                    <a:pt x="0" y="8"/>
                    <a:pt x="15" y="1"/>
                    <a:pt x="21"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24" name="AutoShape 28">
              <a:extLst>
                <a:ext uri="{FF2B5EF4-FFF2-40B4-BE49-F238E27FC236}">
                  <a16:creationId xmlns:a16="http://schemas.microsoft.com/office/drawing/2014/main" id="{06D4A484-850F-49FB-B905-4BBF1016B6D9}"/>
                </a:ext>
              </a:extLst>
            </p:cNvPr>
            <p:cNvSpPr>
              <a:spLocks noChangeArrowheads="1"/>
            </p:cNvSpPr>
            <p:nvPr/>
          </p:nvSpPr>
          <p:spPr bwMode="auto">
            <a:xfrm>
              <a:off x="4249" y="3646"/>
              <a:ext cx="19" cy="21"/>
            </a:xfrm>
            <a:custGeom>
              <a:avLst/>
              <a:gdLst>
                <a:gd name="T0" fmla="*/ 4 w 20"/>
                <a:gd name="T1" fmla="*/ 0 h 22"/>
                <a:gd name="T2" fmla="*/ 19 w 20"/>
                <a:gd name="T3" fmla="*/ 12 h 22"/>
                <a:gd name="T4" fmla="*/ 9 w 20"/>
                <a:gd name="T5" fmla="*/ 22 h 22"/>
                <a:gd name="T6" fmla="*/ 1 w 20"/>
                <a:gd name="T7" fmla="*/ 11 h 22"/>
                <a:gd name="T8" fmla="*/ 4 w 20"/>
                <a:gd name="T9" fmla="*/ 0 h 22"/>
                <a:gd name="T10" fmla="*/ 0 w 20"/>
                <a:gd name="T11" fmla="*/ 0 h 22"/>
                <a:gd name="T12" fmla="*/ 20 w 20"/>
                <a:gd name="T13" fmla="*/ 22 h 22"/>
              </a:gdLst>
              <a:ahLst/>
              <a:cxnLst>
                <a:cxn ang="0">
                  <a:pos x="T0" y="T1"/>
                </a:cxn>
                <a:cxn ang="0">
                  <a:pos x="T2" y="T3"/>
                </a:cxn>
                <a:cxn ang="0">
                  <a:pos x="T4" y="T5"/>
                </a:cxn>
                <a:cxn ang="0">
                  <a:pos x="T6" y="T7"/>
                </a:cxn>
                <a:cxn ang="0">
                  <a:pos x="T8" y="T9"/>
                </a:cxn>
              </a:cxnLst>
              <a:rect l="T10" t="T11" r="T12" b="T13"/>
              <a:pathLst>
                <a:path w="20" h="22">
                  <a:moveTo>
                    <a:pt x="4" y="0"/>
                  </a:moveTo>
                  <a:cubicBezTo>
                    <a:pt x="9" y="0"/>
                    <a:pt x="18" y="8"/>
                    <a:pt x="19" y="12"/>
                  </a:cubicBezTo>
                  <a:cubicBezTo>
                    <a:pt x="20" y="16"/>
                    <a:pt x="12" y="22"/>
                    <a:pt x="9" y="22"/>
                  </a:cubicBezTo>
                  <a:cubicBezTo>
                    <a:pt x="6" y="22"/>
                    <a:pt x="2" y="15"/>
                    <a:pt x="1" y="11"/>
                  </a:cubicBezTo>
                  <a:cubicBezTo>
                    <a:pt x="0" y="7"/>
                    <a:pt x="3" y="2"/>
                    <a:pt x="4"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25" name="AutoShape 29">
              <a:extLst>
                <a:ext uri="{FF2B5EF4-FFF2-40B4-BE49-F238E27FC236}">
                  <a16:creationId xmlns:a16="http://schemas.microsoft.com/office/drawing/2014/main" id="{1E1EBDA2-22DA-4FA9-89F1-8E53CBAFBE5D}"/>
                </a:ext>
              </a:extLst>
            </p:cNvPr>
            <p:cNvSpPr>
              <a:spLocks noChangeArrowheads="1"/>
            </p:cNvSpPr>
            <p:nvPr/>
          </p:nvSpPr>
          <p:spPr bwMode="auto">
            <a:xfrm>
              <a:off x="4281" y="3637"/>
              <a:ext cx="13" cy="22"/>
            </a:xfrm>
            <a:custGeom>
              <a:avLst/>
              <a:gdLst>
                <a:gd name="T0" fmla="*/ 8 w 14"/>
                <a:gd name="T1" fmla="*/ 0 h 23"/>
                <a:gd name="T2" fmla="*/ 14 w 14"/>
                <a:gd name="T3" fmla="*/ 13 h 23"/>
                <a:gd name="T4" fmla="*/ 6 w 14"/>
                <a:gd name="T5" fmla="*/ 23 h 23"/>
                <a:gd name="T6" fmla="*/ 0 w 14"/>
                <a:gd name="T7" fmla="*/ 10 h 23"/>
                <a:gd name="T8" fmla="*/ 8 w 14"/>
                <a:gd name="T9" fmla="*/ 0 h 23"/>
                <a:gd name="T10" fmla="*/ 0 w 14"/>
                <a:gd name="T11" fmla="*/ 0 h 23"/>
                <a:gd name="T12" fmla="*/ 14 w 14"/>
                <a:gd name="T13" fmla="*/ 23 h 23"/>
              </a:gdLst>
              <a:ahLst/>
              <a:cxnLst>
                <a:cxn ang="0">
                  <a:pos x="T0" y="T1"/>
                </a:cxn>
                <a:cxn ang="0">
                  <a:pos x="T2" y="T3"/>
                </a:cxn>
                <a:cxn ang="0">
                  <a:pos x="T4" y="T5"/>
                </a:cxn>
                <a:cxn ang="0">
                  <a:pos x="T6" y="T7"/>
                </a:cxn>
                <a:cxn ang="0">
                  <a:pos x="T8" y="T9"/>
                </a:cxn>
              </a:cxnLst>
              <a:rect l="T10" t="T11" r="T12" b="T13"/>
              <a:pathLst>
                <a:path w="14" h="23">
                  <a:moveTo>
                    <a:pt x="8" y="0"/>
                  </a:moveTo>
                  <a:cubicBezTo>
                    <a:pt x="11" y="0"/>
                    <a:pt x="14" y="9"/>
                    <a:pt x="14" y="13"/>
                  </a:cubicBezTo>
                  <a:cubicBezTo>
                    <a:pt x="14" y="17"/>
                    <a:pt x="8" y="23"/>
                    <a:pt x="6" y="23"/>
                  </a:cubicBezTo>
                  <a:cubicBezTo>
                    <a:pt x="4" y="23"/>
                    <a:pt x="0" y="14"/>
                    <a:pt x="0" y="10"/>
                  </a:cubicBezTo>
                  <a:cubicBezTo>
                    <a:pt x="0" y="6"/>
                    <a:pt x="6" y="2"/>
                    <a:pt x="8"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26" name="AutoShape 30">
              <a:extLst>
                <a:ext uri="{FF2B5EF4-FFF2-40B4-BE49-F238E27FC236}">
                  <a16:creationId xmlns:a16="http://schemas.microsoft.com/office/drawing/2014/main" id="{9ECC9D11-B747-4446-BA42-888EE55A9B0E}"/>
                </a:ext>
              </a:extLst>
            </p:cNvPr>
            <p:cNvSpPr>
              <a:spLocks noChangeArrowheads="1"/>
            </p:cNvSpPr>
            <p:nvPr/>
          </p:nvSpPr>
          <p:spPr bwMode="auto">
            <a:xfrm>
              <a:off x="4478" y="3476"/>
              <a:ext cx="41" cy="27"/>
            </a:xfrm>
            <a:custGeom>
              <a:avLst/>
              <a:gdLst>
                <a:gd name="T0" fmla="*/ 34 w 42"/>
                <a:gd name="T1" fmla="*/ 0 h 28"/>
                <a:gd name="T2" fmla="*/ 38 w 42"/>
                <a:gd name="T3" fmla="*/ 13 h 28"/>
                <a:gd name="T4" fmla="*/ 12 w 42"/>
                <a:gd name="T5" fmla="*/ 22 h 28"/>
                <a:gd name="T6" fmla="*/ 12 w 42"/>
                <a:gd name="T7" fmla="*/ 27 h 28"/>
                <a:gd name="T8" fmla="*/ 4 w 42"/>
                <a:gd name="T9" fmla="*/ 13 h 28"/>
                <a:gd name="T10" fmla="*/ 34 w 42"/>
                <a:gd name="T11" fmla="*/ 0 h 28"/>
                <a:gd name="T12" fmla="*/ 0 w 42"/>
                <a:gd name="T13" fmla="*/ 0 h 28"/>
                <a:gd name="T14" fmla="*/ 42 w 42"/>
                <a:gd name="T15" fmla="*/ 28 h 28"/>
              </a:gdLst>
              <a:ahLst/>
              <a:cxnLst>
                <a:cxn ang="0">
                  <a:pos x="T0" y="T1"/>
                </a:cxn>
                <a:cxn ang="0">
                  <a:pos x="T2" y="T3"/>
                </a:cxn>
                <a:cxn ang="0">
                  <a:pos x="T4" y="T5"/>
                </a:cxn>
                <a:cxn ang="0">
                  <a:pos x="T6" y="T7"/>
                </a:cxn>
                <a:cxn ang="0">
                  <a:pos x="T8" y="T9"/>
                </a:cxn>
                <a:cxn ang="0">
                  <a:pos x="T10" y="T11"/>
                </a:cxn>
              </a:cxnLst>
              <a:rect l="T12" t="T13" r="T14" b="T15"/>
              <a:pathLst>
                <a:path w="42" h="28">
                  <a:moveTo>
                    <a:pt x="34" y="0"/>
                  </a:moveTo>
                  <a:cubicBezTo>
                    <a:pt x="40" y="0"/>
                    <a:pt x="42" y="9"/>
                    <a:pt x="38" y="13"/>
                  </a:cubicBezTo>
                  <a:cubicBezTo>
                    <a:pt x="34" y="17"/>
                    <a:pt x="16" y="20"/>
                    <a:pt x="12" y="22"/>
                  </a:cubicBezTo>
                  <a:cubicBezTo>
                    <a:pt x="8" y="24"/>
                    <a:pt x="13" y="28"/>
                    <a:pt x="12" y="27"/>
                  </a:cubicBezTo>
                  <a:cubicBezTo>
                    <a:pt x="11" y="26"/>
                    <a:pt x="0" y="17"/>
                    <a:pt x="4" y="13"/>
                  </a:cubicBezTo>
                  <a:cubicBezTo>
                    <a:pt x="8" y="9"/>
                    <a:pt x="28" y="0"/>
                    <a:pt x="34"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27" name="AutoShape 31">
              <a:extLst>
                <a:ext uri="{FF2B5EF4-FFF2-40B4-BE49-F238E27FC236}">
                  <a16:creationId xmlns:a16="http://schemas.microsoft.com/office/drawing/2014/main" id="{0FF12287-7E15-495C-B1AF-5C8EDBC530CD}"/>
                </a:ext>
              </a:extLst>
            </p:cNvPr>
            <p:cNvSpPr>
              <a:spLocks noChangeArrowheads="1"/>
            </p:cNvSpPr>
            <p:nvPr/>
          </p:nvSpPr>
          <p:spPr bwMode="auto">
            <a:xfrm>
              <a:off x="4452" y="3426"/>
              <a:ext cx="39" cy="23"/>
            </a:xfrm>
            <a:custGeom>
              <a:avLst/>
              <a:gdLst>
                <a:gd name="T0" fmla="*/ 9 w 40"/>
                <a:gd name="T1" fmla="*/ 0 h 24"/>
                <a:gd name="T2" fmla="*/ 39 w 40"/>
                <a:gd name="T3" fmla="*/ 11 h 24"/>
                <a:gd name="T4" fmla="*/ 20 w 40"/>
                <a:gd name="T5" fmla="*/ 24 h 24"/>
                <a:gd name="T6" fmla="*/ 2 w 40"/>
                <a:gd name="T7" fmla="*/ 14 h 24"/>
                <a:gd name="T8" fmla="*/ 9 w 40"/>
                <a:gd name="T9" fmla="*/ 0 h 24"/>
                <a:gd name="T10" fmla="*/ 0 w 40"/>
                <a:gd name="T11" fmla="*/ 0 h 24"/>
                <a:gd name="T12" fmla="*/ 40 w 40"/>
                <a:gd name="T13" fmla="*/ 24 h 24"/>
              </a:gdLst>
              <a:ahLst/>
              <a:cxnLst>
                <a:cxn ang="0">
                  <a:pos x="T0" y="T1"/>
                </a:cxn>
                <a:cxn ang="0">
                  <a:pos x="T2" y="T3"/>
                </a:cxn>
                <a:cxn ang="0">
                  <a:pos x="T4" y="T5"/>
                </a:cxn>
                <a:cxn ang="0">
                  <a:pos x="T6" y="T7"/>
                </a:cxn>
                <a:cxn ang="0">
                  <a:pos x="T8" y="T9"/>
                </a:cxn>
              </a:cxnLst>
              <a:rect l="T10" t="T11" r="T12" b="T13"/>
              <a:pathLst>
                <a:path w="40" h="24">
                  <a:moveTo>
                    <a:pt x="9" y="0"/>
                  </a:moveTo>
                  <a:cubicBezTo>
                    <a:pt x="15" y="0"/>
                    <a:pt x="37" y="7"/>
                    <a:pt x="39" y="11"/>
                  </a:cubicBezTo>
                  <a:cubicBezTo>
                    <a:pt x="40" y="15"/>
                    <a:pt x="26" y="24"/>
                    <a:pt x="20" y="24"/>
                  </a:cubicBezTo>
                  <a:cubicBezTo>
                    <a:pt x="14" y="24"/>
                    <a:pt x="4" y="18"/>
                    <a:pt x="2" y="14"/>
                  </a:cubicBezTo>
                  <a:cubicBezTo>
                    <a:pt x="0" y="10"/>
                    <a:pt x="3" y="0"/>
                    <a:pt x="9"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28" name="AutoShape 32">
              <a:extLst>
                <a:ext uri="{FF2B5EF4-FFF2-40B4-BE49-F238E27FC236}">
                  <a16:creationId xmlns:a16="http://schemas.microsoft.com/office/drawing/2014/main" id="{C95EFA0F-1133-45F8-B0D2-9F8188A1949F}"/>
                </a:ext>
              </a:extLst>
            </p:cNvPr>
            <p:cNvSpPr>
              <a:spLocks noChangeArrowheads="1"/>
            </p:cNvSpPr>
            <p:nvPr/>
          </p:nvSpPr>
          <p:spPr bwMode="auto">
            <a:xfrm>
              <a:off x="4338" y="3392"/>
              <a:ext cx="43" cy="43"/>
            </a:xfrm>
            <a:custGeom>
              <a:avLst/>
              <a:gdLst>
                <a:gd name="T0" fmla="*/ 27 w 44"/>
                <a:gd name="T1" fmla="*/ 3 h 44"/>
                <a:gd name="T2" fmla="*/ 44 w 44"/>
                <a:gd name="T3" fmla="*/ 25 h 44"/>
                <a:gd name="T4" fmla="*/ 27 w 44"/>
                <a:gd name="T5" fmla="*/ 35 h 44"/>
                <a:gd name="T6" fmla="*/ 3 w 44"/>
                <a:gd name="T7" fmla="*/ 42 h 44"/>
                <a:gd name="T8" fmla="*/ 8 w 44"/>
                <a:gd name="T9" fmla="*/ 24 h 44"/>
                <a:gd name="T10" fmla="*/ 5 w 44"/>
                <a:gd name="T11" fmla="*/ 7 h 44"/>
                <a:gd name="T12" fmla="*/ 27 w 44"/>
                <a:gd name="T13" fmla="*/ 3 h 44"/>
                <a:gd name="T14" fmla="*/ 0 w 44"/>
                <a:gd name="T15" fmla="*/ 0 h 44"/>
                <a:gd name="T16" fmla="*/ 44 w 44"/>
                <a:gd name="T17" fmla="*/ 44 h 44"/>
              </a:gdLst>
              <a:ahLst/>
              <a:cxnLst>
                <a:cxn ang="0">
                  <a:pos x="T0" y="T1"/>
                </a:cxn>
                <a:cxn ang="0">
                  <a:pos x="T2" y="T3"/>
                </a:cxn>
                <a:cxn ang="0">
                  <a:pos x="T4" y="T5"/>
                </a:cxn>
                <a:cxn ang="0">
                  <a:pos x="T6" y="T7"/>
                </a:cxn>
                <a:cxn ang="0">
                  <a:pos x="T8" y="T9"/>
                </a:cxn>
                <a:cxn ang="0">
                  <a:pos x="T10" y="T11"/>
                </a:cxn>
                <a:cxn ang="0">
                  <a:pos x="T12" y="T13"/>
                </a:cxn>
              </a:cxnLst>
              <a:rect l="T14" t="T15" r="T16" b="T17"/>
              <a:pathLst>
                <a:path w="44" h="44">
                  <a:moveTo>
                    <a:pt x="27" y="3"/>
                  </a:moveTo>
                  <a:cubicBezTo>
                    <a:pt x="33" y="6"/>
                    <a:pt x="44" y="20"/>
                    <a:pt x="44" y="25"/>
                  </a:cubicBezTo>
                  <a:cubicBezTo>
                    <a:pt x="44" y="30"/>
                    <a:pt x="34" y="32"/>
                    <a:pt x="27" y="35"/>
                  </a:cubicBezTo>
                  <a:cubicBezTo>
                    <a:pt x="20" y="38"/>
                    <a:pt x="6" y="44"/>
                    <a:pt x="3" y="42"/>
                  </a:cubicBezTo>
                  <a:cubicBezTo>
                    <a:pt x="0" y="40"/>
                    <a:pt x="8" y="30"/>
                    <a:pt x="8" y="24"/>
                  </a:cubicBezTo>
                  <a:cubicBezTo>
                    <a:pt x="8" y="18"/>
                    <a:pt x="2" y="10"/>
                    <a:pt x="5" y="7"/>
                  </a:cubicBezTo>
                  <a:cubicBezTo>
                    <a:pt x="8" y="4"/>
                    <a:pt x="22" y="0"/>
                    <a:pt x="27" y="3"/>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29" name="AutoShape 33">
              <a:extLst>
                <a:ext uri="{FF2B5EF4-FFF2-40B4-BE49-F238E27FC236}">
                  <a16:creationId xmlns:a16="http://schemas.microsoft.com/office/drawing/2014/main" id="{2549B24F-DAE6-46FA-9002-0F7888989654}"/>
                </a:ext>
              </a:extLst>
            </p:cNvPr>
            <p:cNvSpPr>
              <a:spLocks noChangeArrowheads="1"/>
            </p:cNvSpPr>
            <p:nvPr/>
          </p:nvSpPr>
          <p:spPr bwMode="auto">
            <a:xfrm>
              <a:off x="4447" y="3952"/>
              <a:ext cx="29" cy="17"/>
            </a:xfrm>
            <a:custGeom>
              <a:avLst/>
              <a:gdLst>
                <a:gd name="T0" fmla="*/ 17 w 30"/>
                <a:gd name="T1" fmla="*/ 4 h 18"/>
                <a:gd name="T2" fmla="*/ 29 w 30"/>
                <a:gd name="T3" fmla="*/ 10 h 18"/>
                <a:gd name="T4" fmla="*/ 12 w 30"/>
                <a:gd name="T5" fmla="*/ 17 h 18"/>
                <a:gd name="T6" fmla="*/ 1 w 30"/>
                <a:gd name="T7" fmla="*/ 2 h 18"/>
                <a:gd name="T8" fmla="*/ 17 w 30"/>
                <a:gd name="T9" fmla="*/ 4 h 18"/>
                <a:gd name="T10" fmla="*/ 0 w 30"/>
                <a:gd name="T11" fmla="*/ 0 h 18"/>
                <a:gd name="T12" fmla="*/ 30 w 30"/>
                <a:gd name="T13" fmla="*/ 18 h 18"/>
              </a:gdLst>
              <a:ahLst/>
              <a:cxnLst>
                <a:cxn ang="0">
                  <a:pos x="T0" y="T1"/>
                </a:cxn>
                <a:cxn ang="0">
                  <a:pos x="T2" y="T3"/>
                </a:cxn>
                <a:cxn ang="0">
                  <a:pos x="T4" y="T5"/>
                </a:cxn>
                <a:cxn ang="0">
                  <a:pos x="T6" y="T7"/>
                </a:cxn>
                <a:cxn ang="0">
                  <a:pos x="T8" y="T9"/>
                </a:cxn>
              </a:cxnLst>
              <a:rect l="T10" t="T11" r="T12" b="T13"/>
              <a:pathLst>
                <a:path w="30" h="18">
                  <a:moveTo>
                    <a:pt x="17" y="4"/>
                  </a:moveTo>
                  <a:cubicBezTo>
                    <a:pt x="22" y="5"/>
                    <a:pt x="30" y="8"/>
                    <a:pt x="29" y="10"/>
                  </a:cubicBezTo>
                  <a:cubicBezTo>
                    <a:pt x="30" y="14"/>
                    <a:pt x="17" y="18"/>
                    <a:pt x="12" y="17"/>
                  </a:cubicBezTo>
                  <a:cubicBezTo>
                    <a:pt x="7" y="16"/>
                    <a:pt x="0" y="4"/>
                    <a:pt x="1" y="2"/>
                  </a:cubicBezTo>
                  <a:cubicBezTo>
                    <a:pt x="2" y="0"/>
                    <a:pt x="12" y="3"/>
                    <a:pt x="17" y="4"/>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30" name="AutoShape 34">
              <a:extLst>
                <a:ext uri="{FF2B5EF4-FFF2-40B4-BE49-F238E27FC236}">
                  <a16:creationId xmlns:a16="http://schemas.microsoft.com/office/drawing/2014/main" id="{72B09321-B419-4022-9B46-7470BB35BE13}"/>
                </a:ext>
              </a:extLst>
            </p:cNvPr>
            <p:cNvSpPr>
              <a:spLocks noChangeArrowheads="1"/>
            </p:cNvSpPr>
            <p:nvPr/>
          </p:nvSpPr>
          <p:spPr bwMode="auto">
            <a:xfrm>
              <a:off x="4394" y="3924"/>
              <a:ext cx="15" cy="15"/>
            </a:xfrm>
            <a:custGeom>
              <a:avLst/>
              <a:gdLst>
                <a:gd name="T0" fmla="*/ 6 w 16"/>
                <a:gd name="T1" fmla="*/ 0 h 16"/>
                <a:gd name="T2" fmla="*/ 15 w 16"/>
                <a:gd name="T3" fmla="*/ 8 h 16"/>
                <a:gd name="T4" fmla="*/ 10 w 16"/>
                <a:gd name="T5" fmla="*/ 15 h 16"/>
                <a:gd name="T6" fmla="*/ 1 w 16"/>
                <a:gd name="T7" fmla="*/ 11 h 16"/>
                <a:gd name="T8" fmla="*/ 6 w 16"/>
                <a:gd name="T9" fmla="*/ 0 h 16"/>
                <a:gd name="T10" fmla="*/ 0 w 16"/>
                <a:gd name="T11" fmla="*/ 0 h 16"/>
                <a:gd name="T12" fmla="*/ 16 w 16"/>
                <a:gd name="T13" fmla="*/ 16 h 16"/>
              </a:gdLst>
              <a:ahLst/>
              <a:cxnLst>
                <a:cxn ang="0">
                  <a:pos x="T0" y="T1"/>
                </a:cxn>
                <a:cxn ang="0">
                  <a:pos x="T2" y="T3"/>
                </a:cxn>
                <a:cxn ang="0">
                  <a:pos x="T4" y="T5"/>
                </a:cxn>
                <a:cxn ang="0">
                  <a:pos x="T6" y="T7"/>
                </a:cxn>
                <a:cxn ang="0">
                  <a:pos x="T8" y="T9"/>
                </a:cxn>
              </a:cxnLst>
              <a:rect l="T10" t="T11" r="T12" b="T13"/>
              <a:pathLst>
                <a:path w="16" h="16">
                  <a:moveTo>
                    <a:pt x="6" y="0"/>
                  </a:moveTo>
                  <a:cubicBezTo>
                    <a:pt x="8" y="0"/>
                    <a:pt x="14" y="6"/>
                    <a:pt x="15" y="8"/>
                  </a:cubicBezTo>
                  <a:cubicBezTo>
                    <a:pt x="16" y="10"/>
                    <a:pt x="12" y="14"/>
                    <a:pt x="10" y="15"/>
                  </a:cubicBezTo>
                  <a:cubicBezTo>
                    <a:pt x="8" y="16"/>
                    <a:pt x="2" y="13"/>
                    <a:pt x="1" y="11"/>
                  </a:cubicBezTo>
                  <a:cubicBezTo>
                    <a:pt x="0" y="9"/>
                    <a:pt x="3" y="1"/>
                    <a:pt x="6"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31" name="AutoShape 35">
              <a:extLst>
                <a:ext uri="{FF2B5EF4-FFF2-40B4-BE49-F238E27FC236}">
                  <a16:creationId xmlns:a16="http://schemas.microsoft.com/office/drawing/2014/main" id="{3E62BBC0-7699-431E-83EB-34FE98AC2F41}"/>
                </a:ext>
              </a:extLst>
            </p:cNvPr>
            <p:cNvSpPr>
              <a:spLocks noChangeArrowheads="1"/>
            </p:cNvSpPr>
            <p:nvPr/>
          </p:nvSpPr>
          <p:spPr bwMode="auto">
            <a:xfrm>
              <a:off x="4490" y="3996"/>
              <a:ext cx="15" cy="15"/>
            </a:xfrm>
            <a:custGeom>
              <a:avLst/>
              <a:gdLst>
                <a:gd name="T0" fmla="*/ 6 w 16"/>
                <a:gd name="T1" fmla="*/ 0 h 16"/>
                <a:gd name="T2" fmla="*/ 15 w 16"/>
                <a:gd name="T3" fmla="*/ 8 h 16"/>
                <a:gd name="T4" fmla="*/ 10 w 16"/>
                <a:gd name="T5" fmla="*/ 15 h 16"/>
                <a:gd name="T6" fmla="*/ 1 w 16"/>
                <a:gd name="T7" fmla="*/ 11 h 16"/>
                <a:gd name="T8" fmla="*/ 6 w 16"/>
                <a:gd name="T9" fmla="*/ 0 h 16"/>
                <a:gd name="T10" fmla="*/ 0 w 16"/>
                <a:gd name="T11" fmla="*/ 0 h 16"/>
                <a:gd name="T12" fmla="*/ 16 w 16"/>
                <a:gd name="T13" fmla="*/ 16 h 16"/>
              </a:gdLst>
              <a:ahLst/>
              <a:cxnLst>
                <a:cxn ang="0">
                  <a:pos x="T0" y="T1"/>
                </a:cxn>
                <a:cxn ang="0">
                  <a:pos x="T2" y="T3"/>
                </a:cxn>
                <a:cxn ang="0">
                  <a:pos x="T4" y="T5"/>
                </a:cxn>
                <a:cxn ang="0">
                  <a:pos x="T6" y="T7"/>
                </a:cxn>
                <a:cxn ang="0">
                  <a:pos x="T8" y="T9"/>
                </a:cxn>
              </a:cxnLst>
              <a:rect l="T10" t="T11" r="T12" b="T13"/>
              <a:pathLst>
                <a:path w="16" h="16">
                  <a:moveTo>
                    <a:pt x="6" y="0"/>
                  </a:moveTo>
                  <a:cubicBezTo>
                    <a:pt x="8" y="0"/>
                    <a:pt x="14" y="6"/>
                    <a:pt x="15" y="8"/>
                  </a:cubicBezTo>
                  <a:cubicBezTo>
                    <a:pt x="16" y="10"/>
                    <a:pt x="12" y="14"/>
                    <a:pt x="10" y="15"/>
                  </a:cubicBezTo>
                  <a:cubicBezTo>
                    <a:pt x="8" y="16"/>
                    <a:pt x="2" y="13"/>
                    <a:pt x="1" y="11"/>
                  </a:cubicBezTo>
                  <a:cubicBezTo>
                    <a:pt x="0" y="9"/>
                    <a:pt x="3" y="1"/>
                    <a:pt x="6"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32" name="AutoShape 36">
              <a:extLst>
                <a:ext uri="{FF2B5EF4-FFF2-40B4-BE49-F238E27FC236}">
                  <a16:creationId xmlns:a16="http://schemas.microsoft.com/office/drawing/2014/main" id="{6116DD68-31B5-47A5-B135-75CAA303DB84}"/>
                </a:ext>
              </a:extLst>
            </p:cNvPr>
            <p:cNvSpPr>
              <a:spLocks noChangeArrowheads="1"/>
            </p:cNvSpPr>
            <p:nvPr/>
          </p:nvSpPr>
          <p:spPr bwMode="auto">
            <a:xfrm>
              <a:off x="4488" y="4065"/>
              <a:ext cx="15" cy="15"/>
            </a:xfrm>
            <a:custGeom>
              <a:avLst/>
              <a:gdLst>
                <a:gd name="T0" fmla="*/ 6 w 16"/>
                <a:gd name="T1" fmla="*/ 0 h 16"/>
                <a:gd name="T2" fmla="*/ 15 w 16"/>
                <a:gd name="T3" fmla="*/ 8 h 16"/>
                <a:gd name="T4" fmla="*/ 10 w 16"/>
                <a:gd name="T5" fmla="*/ 15 h 16"/>
                <a:gd name="T6" fmla="*/ 1 w 16"/>
                <a:gd name="T7" fmla="*/ 11 h 16"/>
                <a:gd name="T8" fmla="*/ 6 w 16"/>
                <a:gd name="T9" fmla="*/ 0 h 16"/>
                <a:gd name="T10" fmla="*/ 0 w 16"/>
                <a:gd name="T11" fmla="*/ 0 h 16"/>
                <a:gd name="T12" fmla="*/ 16 w 16"/>
                <a:gd name="T13" fmla="*/ 16 h 16"/>
              </a:gdLst>
              <a:ahLst/>
              <a:cxnLst>
                <a:cxn ang="0">
                  <a:pos x="T0" y="T1"/>
                </a:cxn>
                <a:cxn ang="0">
                  <a:pos x="T2" y="T3"/>
                </a:cxn>
                <a:cxn ang="0">
                  <a:pos x="T4" y="T5"/>
                </a:cxn>
                <a:cxn ang="0">
                  <a:pos x="T6" y="T7"/>
                </a:cxn>
                <a:cxn ang="0">
                  <a:pos x="T8" y="T9"/>
                </a:cxn>
              </a:cxnLst>
              <a:rect l="T10" t="T11" r="T12" b="T13"/>
              <a:pathLst>
                <a:path w="16" h="16">
                  <a:moveTo>
                    <a:pt x="6" y="0"/>
                  </a:moveTo>
                  <a:cubicBezTo>
                    <a:pt x="8" y="0"/>
                    <a:pt x="14" y="6"/>
                    <a:pt x="15" y="8"/>
                  </a:cubicBezTo>
                  <a:cubicBezTo>
                    <a:pt x="16" y="10"/>
                    <a:pt x="12" y="14"/>
                    <a:pt x="10" y="15"/>
                  </a:cubicBezTo>
                  <a:cubicBezTo>
                    <a:pt x="8" y="16"/>
                    <a:pt x="2" y="13"/>
                    <a:pt x="1" y="11"/>
                  </a:cubicBezTo>
                  <a:cubicBezTo>
                    <a:pt x="0" y="9"/>
                    <a:pt x="3" y="1"/>
                    <a:pt x="6"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33" name="AutoShape 37">
              <a:extLst>
                <a:ext uri="{FF2B5EF4-FFF2-40B4-BE49-F238E27FC236}">
                  <a16:creationId xmlns:a16="http://schemas.microsoft.com/office/drawing/2014/main" id="{57A57623-8B5C-481B-8CF2-ABBAB172D9A4}"/>
                </a:ext>
              </a:extLst>
            </p:cNvPr>
            <p:cNvSpPr>
              <a:spLocks noChangeArrowheads="1"/>
            </p:cNvSpPr>
            <p:nvPr/>
          </p:nvSpPr>
          <p:spPr bwMode="auto">
            <a:xfrm>
              <a:off x="4464" y="4016"/>
              <a:ext cx="15" cy="15"/>
            </a:xfrm>
            <a:custGeom>
              <a:avLst/>
              <a:gdLst>
                <a:gd name="T0" fmla="*/ 6 w 16"/>
                <a:gd name="T1" fmla="*/ 0 h 16"/>
                <a:gd name="T2" fmla="*/ 15 w 16"/>
                <a:gd name="T3" fmla="*/ 8 h 16"/>
                <a:gd name="T4" fmla="*/ 10 w 16"/>
                <a:gd name="T5" fmla="*/ 15 h 16"/>
                <a:gd name="T6" fmla="*/ 1 w 16"/>
                <a:gd name="T7" fmla="*/ 11 h 16"/>
                <a:gd name="T8" fmla="*/ 6 w 16"/>
                <a:gd name="T9" fmla="*/ 0 h 16"/>
                <a:gd name="T10" fmla="*/ 0 w 16"/>
                <a:gd name="T11" fmla="*/ 0 h 16"/>
                <a:gd name="T12" fmla="*/ 16 w 16"/>
                <a:gd name="T13" fmla="*/ 16 h 16"/>
              </a:gdLst>
              <a:ahLst/>
              <a:cxnLst>
                <a:cxn ang="0">
                  <a:pos x="T0" y="T1"/>
                </a:cxn>
                <a:cxn ang="0">
                  <a:pos x="T2" y="T3"/>
                </a:cxn>
                <a:cxn ang="0">
                  <a:pos x="T4" y="T5"/>
                </a:cxn>
                <a:cxn ang="0">
                  <a:pos x="T6" y="T7"/>
                </a:cxn>
                <a:cxn ang="0">
                  <a:pos x="T8" y="T9"/>
                </a:cxn>
              </a:cxnLst>
              <a:rect l="T10" t="T11" r="T12" b="T13"/>
              <a:pathLst>
                <a:path w="16" h="16">
                  <a:moveTo>
                    <a:pt x="6" y="0"/>
                  </a:moveTo>
                  <a:cubicBezTo>
                    <a:pt x="8" y="0"/>
                    <a:pt x="14" y="6"/>
                    <a:pt x="15" y="8"/>
                  </a:cubicBezTo>
                  <a:cubicBezTo>
                    <a:pt x="16" y="10"/>
                    <a:pt x="12" y="14"/>
                    <a:pt x="10" y="15"/>
                  </a:cubicBezTo>
                  <a:cubicBezTo>
                    <a:pt x="8" y="16"/>
                    <a:pt x="2" y="13"/>
                    <a:pt x="1" y="11"/>
                  </a:cubicBezTo>
                  <a:cubicBezTo>
                    <a:pt x="0" y="9"/>
                    <a:pt x="3" y="1"/>
                    <a:pt x="6"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34" name="AutoShape 38">
              <a:extLst>
                <a:ext uri="{FF2B5EF4-FFF2-40B4-BE49-F238E27FC236}">
                  <a16:creationId xmlns:a16="http://schemas.microsoft.com/office/drawing/2014/main" id="{BE759489-BB41-416A-85B5-C18D0A68022D}"/>
                </a:ext>
              </a:extLst>
            </p:cNvPr>
            <p:cNvSpPr>
              <a:spLocks noChangeArrowheads="1"/>
            </p:cNvSpPr>
            <p:nvPr/>
          </p:nvSpPr>
          <p:spPr bwMode="auto">
            <a:xfrm>
              <a:off x="4302" y="4126"/>
              <a:ext cx="15" cy="15"/>
            </a:xfrm>
            <a:custGeom>
              <a:avLst/>
              <a:gdLst>
                <a:gd name="T0" fmla="*/ 6 w 16"/>
                <a:gd name="T1" fmla="*/ 0 h 16"/>
                <a:gd name="T2" fmla="*/ 15 w 16"/>
                <a:gd name="T3" fmla="*/ 8 h 16"/>
                <a:gd name="T4" fmla="*/ 10 w 16"/>
                <a:gd name="T5" fmla="*/ 15 h 16"/>
                <a:gd name="T6" fmla="*/ 1 w 16"/>
                <a:gd name="T7" fmla="*/ 11 h 16"/>
                <a:gd name="T8" fmla="*/ 6 w 16"/>
                <a:gd name="T9" fmla="*/ 0 h 16"/>
                <a:gd name="T10" fmla="*/ 0 w 16"/>
                <a:gd name="T11" fmla="*/ 0 h 16"/>
                <a:gd name="T12" fmla="*/ 16 w 16"/>
                <a:gd name="T13" fmla="*/ 16 h 16"/>
              </a:gdLst>
              <a:ahLst/>
              <a:cxnLst>
                <a:cxn ang="0">
                  <a:pos x="T0" y="T1"/>
                </a:cxn>
                <a:cxn ang="0">
                  <a:pos x="T2" y="T3"/>
                </a:cxn>
                <a:cxn ang="0">
                  <a:pos x="T4" y="T5"/>
                </a:cxn>
                <a:cxn ang="0">
                  <a:pos x="T6" y="T7"/>
                </a:cxn>
                <a:cxn ang="0">
                  <a:pos x="T8" y="T9"/>
                </a:cxn>
              </a:cxnLst>
              <a:rect l="T10" t="T11" r="T12" b="T13"/>
              <a:pathLst>
                <a:path w="16" h="16">
                  <a:moveTo>
                    <a:pt x="6" y="0"/>
                  </a:moveTo>
                  <a:cubicBezTo>
                    <a:pt x="8" y="0"/>
                    <a:pt x="14" y="6"/>
                    <a:pt x="15" y="8"/>
                  </a:cubicBezTo>
                  <a:cubicBezTo>
                    <a:pt x="16" y="10"/>
                    <a:pt x="12" y="14"/>
                    <a:pt x="10" y="15"/>
                  </a:cubicBezTo>
                  <a:cubicBezTo>
                    <a:pt x="8" y="16"/>
                    <a:pt x="2" y="13"/>
                    <a:pt x="1" y="11"/>
                  </a:cubicBezTo>
                  <a:cubicBezTo>
                    <a:pt x="0" y="9"/>
                    <a:pt x="3" y="1"/>
                    <a:pt x="6"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35" name="AutoShape 39">
              <a:extLst>
                <a:ext uri="{FF2B5EF4-FFF2-40B4-BE49-F238E27FC236}">
                  <a16:creationId xmlns:a16="http://schemas.microsoft.com/office/drawing/2014/main" id="{ECDEAE6B-27FE-4DD6-B0B2-695A615B23D1}"/>
                </a:ext>
              </a:extLst>
            </p:cNvPr>
            <p:cNvSpPr>
              <a:spLocks noChangeArrowheads="1"/>
            </p:cNvSpPr>
            <p:nvPr/>
          </p:nvSpPr>
          <p:spPr bwMode="auto">
            <a:xfrm>
              <a:off x="4355" y="3953"/>
              <a:ext cx="15" cy="15"/>
            </a:xfrm>
            <a:custGeom>
              <a:avLst/>
              <a:gdLst>
                <a:gd name="T0" fmla="*/ 6 w 16"/>
                <a:gd name="T1" fmla="*/ 0 h 16"/>
                <a:gd name="T2" fmla="*/ 15 w 16"/>
                <a:gd name="T3" fmla="*/ 8 h 16"/>
                <a:gd name="T4" fmla="*/ 10 w 16"/>
                <a:gd name="T5" fmla="*/ 15 h 16"/>
                <a:gd name="T6" fmla="*/ 1 w 16"/>
                <a:gd name="T7" fmla="*/ 11 h 16"/>
                <a:gd name="T8" fmla="*/ 6 w 16"/>
                <a:gd name="T9" fmla="*/ 0 h 16"/>
                <a:gd name="T10" fmla="*/ 0 w 16"/>
                <a:gd name="T11" fmla="*/ 0 h 16"/>
                <a:gd name="T12" fmla="*/ 16 w 16"/>
                <a:gd name="T13" fmla="*/ 16 h 16"/>
              </a:gdLst>
              <a:ahLst/>
              <a:cxnLst>
                <a:cxn ang="0">
                  <a:pos x="T0" y="T1"/>
                </a:cxn>
                <a:cxn ang="0">
                  <a:pos x="T2" y="T3"/>
                </a:cxn>
                <a:cxn ang="0">
                  <a:pos x="T4" y="T5"/>
                </a:cxn>
                <a:cxn ang="0">
                  <a:pos x="T6" y="T7"/>
                </a:cxn>
                <a:cxn ang="0">
                  <a:pos x="T8" y="T9"/>
                </a:cxn>
              </a:cxnLst>
              <a:rect l="T10" t="T11" r="T12" b="T13"/>
              <a:pathLst>
                <a:path w="16" h="16">
                  <a:moveTo>
                    <a:pt x="6" y="0"/>
                  </a:moveTo>
                  <a:cubicBezTo>
                    <a:pt x="8" y="0"/>
                    <a:pt x="14" y="6"/>
                    <a:pt x="15" y="8"/>
                  </a:cubicBezTo>
                  <a:cubicBezTo>
                    <a:pt x="16" y="10"/>
                    <a:pt x="12" y="14"/>
                    <a:pt x="10" y="15"/>
                  </a:cubicBezTo>
                  <a:cubicBezTo>
                    <a:pt x="8" y="16"/>
                    <a:pt x="2" y="13"/>
                    <a:pt x="1" y="11"/>
                  </a:cubicBezTo>
                  <a:cubicBezTo>
                    <a:pt x="0" y="9"/>
                    <a:pt x="3" y="1"/>
                    <a:pt x="6"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sp>
        <p:nvSpPr>
          <p:cNvPr id="4136" name="AutoShape 40">
            <a:extLst>
              <a:ext uri="{FF2B5EF4-FFF2-40B4-BE49-F238E27FC236}">
                <a16:creationId xmlns:a16="http://schemas.microsoft.com/office/drawing/2014/main" id="{B2CB4041-4F95-40BA-AAC6-DA6E628E7310}"/>
              </a:ext>
            </a:extLst>
          </p:cNvPr>
          <p:cNvSpPr>
            <a:spLocks noChangeArrowheads="1"/>
          </p:cNvSpPr>
          <p:nvPr/>
        </p:nvSpPr>
        <p:spPr bwMode="auto">
          <a:xfrm>
            <a:off x="133350" y="5981700"/>
            <a:ext cx="4219575" cy="850900"/>
          </a:xfrm>
          <a:custGeom>
            <a:avLst/>
            <a:gdLst>
              <a:gd name="T0" fmla="*/ 31750 w 2658"/>
              <a:gd name="T1" fmla="*/ 514350 h 536"/>
              <a:gd name="T2" fmla="*/ 112713 w 2658"/>
              <a:gd name="T3" fmla="*/ 412750 h 536"/>
              <a:gd name="T4" fmla="*/ 207963 w 2658"/>
              <a:gd name="T5" fmla="*/ 366712 h 536"/>
              <a:gd name="T6" fmla="*/ 276225 w 2658"/>
              <a:gd name="T7" fmla="*/ 309562 h 536"/>
              <a:gd name="T8" fmla="*/ 360362 w 2658"/>
              <a:gd name="T9" fmla="*/ 276225 h 536"/>
              <a:gd name="T10" fmla="*/ 428625 w 2658"/>
              <a:gd name="T11" fmla="*/ 255587 h 536"/>
              <a:gd name="T12" fmla="*/ 571500 w 2658"/>
              <a:gd name="T13" fmla="*/ 223837 h 536"/>
              <a:gd name="T14" fmla="*/ 641350 w 2658"/>
              <a:gd name="T15" fmla="*/ 165100 h 536"/>
              <a:gd name="T16" fmla="*/ 719137 w 2658"/>
              <a:gd name="T17" fmla="*/ 80962 h 536"/>
              <a:gd name="T18" fmla="*/ 785812 w 2658"/>
              <a:gd name="T19" fmla="*/ 0 h 536"/>
              <a:gd name="T20" fmla="*/ 938213 w 2658"/>
              <a:gd name="T21" fmla="*/ 98425 h 536"/>
              <a:gd name="T22" fmla="*/ 1181100 w 2658"/>
              <a:gd name="T23" fmla="*/ 188912 h 536"/>
              <a:gd name="T24" fmla="*/ 1503362 w 2658"/>
              <a:gd name="T25" fmla="*/ 266700 h 536"/>
              <a:gd name="T26" fmla="*/ 1584325 w 2658"/>
              <a:gd name="T27" fmla="*/ 212725 h 536"/>
              <a:gd name="T28" fmla="*/ 1708150 w 2658"/>
              <a:gd name="T29" fmla="*/ 212725 h 536"/>
              <a:gd name="T30" fmla="*/ 1803400 w 2658"/>
              <a:gd name="T31" fmla="*/ 146050 h 536"/>
              <a:gd name="T32" fmla="*/ 1893888 w 2658"/>
              <a:gd name="T33" fmla="*/ 146050 h 536"/>
              <a:gd name="T34" fmla="*/ 2009775 w 2658"/>
              <a:gd name="T35" fmla="*/ 166687 h 536"/>
              <a:gd name="T36" fmla="*/ 2122487 w 2658"/>
              <a:gd name="T37" fmla="*/ 93662 h 536"/>
              <a:gd name="T38" fmla="*/ 2293937 w 2658"/>
              <a:gd name="T39" fmla="*/ 52388 h 536"/>
              <a:gd name="T40" fmla="*/ 2428875 w 2658"/>
              <a:gd name="T41" fmla="*/ 93662 h 536"/>
              <a:gd name="T42" fmla="*/ 2551112 w 2658"/>
              <a:gd name="T43" fmla="*/ 122237 h 536"/>
              <a:gd name="T44" fmla="*/ 2652712 w 2658"/>
              <a:gd name="T45" fmla="*/ 107950 h 536"/>
              <a:gd name="T46" fmla="*/ 2733675 w 2658"/>
              <a:gd name="T47" fmla="*/ 112712 h 536"/>
              <a:gd name="T48" fmla="*/ 2928937 w 2658"/>
              <a:gd name="T49" fmla="*/ 131762 h 536"/>
              <a:gd name="T50" fmla="*/ 2998787 w 2658"/>
              <a:gd name="T51" fmla="*/ 152400 h 536"/>
              <a:gd name="T52" fmla="*/ 3079750 w 2658"/>
              <a:gd name="T53" fmla="*/ 188912 h 536"/>
              <a:gd name="T54" fmla="*/ 3151187 w 2658"/>
              <a:gd name="T55" fmla="*/ 195262 h 536"/>
              <a:gd name="T56" fmla="*/ 3219450 w 2658"/>
              <a:gd name="T57" fmla="*/ 169862 h 536"/>
              <a:gd name="T58" fmla="*/ 3298825 w 2658"/>
              <a:gd name="T59" fmla="*/ 142875 h 536"/>
              <a:gd name="T60" fmla="*/ 3376613 w 2658"/>
              <a:gd name="T61" fmla="*/ 214312 h 536"/>
              <a:gd name="T62" fmla="*/ 3427413 w 2658"/>
              <a:gd name="T63" fmla="*/ 152400 h 536"/>
              <a:gd name="T64" fmla="*/ 3513138 w 2658"/>
              <a:gd name="T65" fmla="*/ 165100 h 536"/>
              <a:gd name="T66" fmla="*/ 3548063 w 2658"/>
              <a:gd name="T67" fmla="*/ 217487 h 536"/>
              <a:gd name="T68" fmla="*/ 3651250 w 2658"/>
              <a:gd name="T69" fmla="*/ 228600 h 536"/>
              <a:gd name="T70" fmla="*/ 3743325 w 2658"/>
              <a:gd name="T71" fmla="*/ 214312 h 536"/>
              <a:gd name="T72" fmla="*/ 3838575 w 2658"/>
              <a:gd name="T73" fmla="*/ 185737 h 536"/>
              <a:gd name="T74" fmla="*/ 3933825 w 2658"/>
              <a:gd name="T75" fmla="*/ 161925 h 536"/>
              <a:gd name="T76" fmla="*/ 3995738 w 2658"/>
              <a:gd name="T77" fmla="*/ 185737 h 536"/>
              <a:gd name="T78" fmla="*/ 4024313 w 2658"/>
              <a:gd name="T79" fmla="*/ 257175 h 536"/>
              <a:gd name="T80" fmla="*/ 4033838 w 2658"/>
              <a:gd name="T81" fmla="*/ 322262 h 536"/>
              <a:gd name="T82" fmla="*/ 4086225 w 2658"/>
              <a:gd name="T83" fmla="*/ 341312 h 536"/>
              <a:gd name="T84" fmla="*/ 4160838 w 2658"/>
              <a:gd name="T85" fmla="*/ 290512 h 536"/>
              <a:gd name="T86" fmla="*/ 4198938 w 2658"/>
              <a:gd name="T87" fmla="*/ 265112 h 536"/>
              <a:gd name="T88" fmla="*/ 4217988 w 2658"/>
              <a:gd name="T89" fmla="*/ 327025 h 536"/>
              <a:gd name="T90" fmla="*/ 4181475 w 2658"/>
              <a:gd name="T91" fmla="*/ 376237 h 536"/>
              <a:gd name="T92" fmla="*/ 4079875 w 2658"/>
              <a:gd name="T93" fmla="*/ 436562 h 536"/>
              <a:gd name="T94" fmla="*/ 4081463 w 2658"/>
              <a:gd name="T95" fmla="*/ 503237 h 536"/>
              <a:gd name="T96" fmla="*/ 4098925 w 2658"/>
              <a:gd name="T97" fmla="*/ 571500 h 536"/>
              <a:gd name="T98" fmla="*/ 4132263 w 2658"/>
              <a:gd name="T99" fmla="*/ 604837 h 536"/>
              <a:gd name="T100" fmla="*/ 4160838 w 2658"/>
              <a:gd name="T101" fmla="*/ 676275 h 536"/>
              <a:gd name="T102" fmla="*/ 4132263 w 2658"/>
              <a:gd name="T103" fmla="*/ 776287 h 536"/>
              <a:gd name="T104" fmla="*/ 4079875 w 2658"/>
              <a:gd name="T105" fmla="*/ 833438 h 536"/>
              <a:gd name="T106" fmla="*/ 0 w 2658"/>
              <a:gd name="T107" fmla="*/ 846138 h 536"/>
              <a:gd name="T108" fmla="*/ 0 w 2658"/>
              <a:gd name="T109" fmla="*/ 0 h 536"/>
              <a:gd name="T110" fmla="*/ 2658 w 2658"/>
              <a:gd name="T111" fmla="*/ 53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T108" t="T109" r="T110" b="T111"/>
            <a:pathLst>
              <a:path w="2658" h="536">
                <a:moveTo>
                  <a:pt x="0" y="352"/>
                </a:moveTo>
                <a:lnTo>
                  <a:pt x="20" y="324"/>
                </a:lnTo>
                <a:cubicBezTo>
                  <a:pt x="28" y="316"/>
                  <a:pt x="43" y="317"/>
                  <a:pt x="51" y="306"/>
                </a:cubicBezTo>
                <a:cubicBezTo>
                  <a:pt x="59" y="295"/>
                  <a:pt x="64" y="268"/>
                  <a:pt x="71" y="260"/>
                </a:cubicBezTo>
                <a:cubicBezTo>
                  <a:pt x="78" y="252"/>
                  <a:pt x="83" y="262"/>
                  <a:pt x="93" y="257"/>
                </a:cubicBezTo>
                <a:cubicBezTo>
                  <a:pt x="103" y="252"/>
                  <a:pt x="120" y="237"/>
                  <a:pt x="131" y="231"/>
                </a:cubicBezTo>
                <a:cubicBezTo>
                  <a:pt x="142" y="225"/>
                  <a:pt x="151" y="225"/>
                  <a:pt x="158" y="219"/>
                </a:cubicBezTo>
                <a:cubicBezTo>
                  <a:pt x="165" y="213"/>
                  <a:pt x="167" y="200"/>
                  <a:pt x="174" y="195"/>
                </a:cubicBezTo>
                <a:cubicBezTo>
                  <a:pt x="181" y="190"/>
                  <a:pt x="189" y="192"/>
                  <a:pt x="198" y="189"/>
                </a:cubicBezTo>
                <a:cubicBezTo>
                  <a:pt x="207" y="186"/>
                  <a:pt x="218" y="176"/>
                  <a:pt x="227" y="174"/>
                </a:cubicBezTo>
                <a:cubicBezTo>
                  <a:pt x="236" y="172"/>
                  <a:pt x="245" y="178"/>
                  <a:pt x="252" y="176"/>
                </a:cubicBezTo>
                <a:cubicBezTo>
                  <a:pt x="259" y="174"/>
                  <a:pt x="264" y="163"/>
                  <a:pt x="270" y="161"/>
                </a:cubicBezTo>
                <a:cubicBezTo>
                  <a:pt x="276" y="159"/>
                  <a:pt x="273" y="164"/>
                  <a:pt x="288" y="161"/>
                </a:cubicBezTo>
                <a:cubicBezTo>
                  <a:pt x="303" y="158"/>
                  <a:pt x="346" y="148"/>
                  <a:pt x="360" y="141"/>
                </a:cubicBezTo>
                <a:cubicBezTo>
                  <a:pt x="374" y="134"/>
                  <a:pt x="368" y="128"/>
                  <a:pt x="375" y="122"/>
                </a:cubicBezTo>
                <a:cubicBezTo>
                  <a:pt x="382" y="116"/>
                  <a:pt x="395" y="113"/>
                  <a:pt x="404" y="104"/>
                </a:cubicBezTo>
                <a:cubicBezTo>
                  <a:pt x="413" y="95"/>
                  <a:pt x="420" y="77"/>
                  <a:pt x="428" y="68"/>
                </a:cubicBezTo>
                <a:cubicBezTo>
                  <a:pt x="436" y="59"/>
                  <a:pt x="445" y="59"/>
                  <a:pt x="453" y="51"/>
                </a:cubicBezTo>
                <a:cubicBezTo>
                  <a:pt x="461" y="43"/>
                  <a:pt x="469" y="28"/>
                  <a:pt x="476" y="20"/>
                </a:cubicBezTo>
                <a:lnTo>
                  <a:pt x="495" y="0"/>
                </a:lnTo>
                <a:lnTo>
                  <a:pt x="513" y="9"/>
                </a:lnTo>
                <a:cubicBezTo>
                  <a:pt x="529" y="19"/>
                  <a:pt x="564" y="44"/>
                  <a:pt x="591" y="62"/>
                </a:cubicBezTo>
                <a:cubicBezTo>
                  <a:pt x="618" y="80"/>
                  <a:pt x="646" y="108"/>
                  <a:pt x="672" y="117"/>
                </a:cubicBezTo>
                <a:cubicBezTo>
                  <a:pt x="698" y="126"/>
                  <a:pt x="715" y="113"/>
                  <a:pt x="744" y="119"/>
                </a:cubicBezTo>
                <a:cubicBezTo>
                  <a:pt x="773" y="125"/>
                  <a:pt x="811" y="148"/>
                  <a:pt x="845" y="156"/>
                </a:cubicBezTo>
                <a:cubicBezTo>
                  <a:pt x="879" y="164"/>
                  <a:pt x="927" y="170"/>
                  <a:pt x="947" y="168"/>
                </a:cubicBezTo>
                <a:cubicBezTo>
                  <a:pt x="967" y="166"/>
                  <a:pt x="956" y="150"/>
                  <a:pt x="964" y="144"/>
                </a:cubicBezTo>
                <a:cubicBezTo>
                  <a:pt x="972" y="138"/>
                  <a:pt x="984" y="132"/>
                  <a:pt x="998" y="134"/>
                </a:cubicBezTo>
                <a:cubicBezTo>
                  <a:pt x="1012" y="136"/>
                  <a:pt x="1037" y="155"/>
                  <a:pt x="1050" y="155"/>
                </a:cubicBezTo>
                <a:cubicBezTo>
                  <a:pt x="1063" y="155"/>
                  <a:pt x="1066" y="139"/>
                  <a:pt x="1076" y="134"/>
                </a:cubicBezTo>
                <a:cubicBezTo>
                  <a:pt x="1086" y="129"/>
                  <a:pt x="1099" y="132"/>
                  <a:pt x="1109" y="125"/>
                </a:cubicBezTo>
                <a:cubicBezTo>
                  <a:pt x="1119" y="118"/>
                  <a:pt x="1125" y="99"/>
                  <a:pt x="1136" y="92"/>
                </a:cubicBezTo>
                <a:cubicBezTo>
                  <a:pt x="1147" y="85"/>
                  <a:pt x="1164" y="83"/>
                  <a:pt x="1173" y="83"/>
                </a:cubicBezTo>
                <a:cubicBezTo>
                  <a:pt x="1182" y="83"/>
                  <a:pt x="1185" y="94"/>
                  <a:pt x="1193" y="92"/>
                </a:cubicBezTo>
                <a:cubicBezTo>
                  <a:pt x="1201" y="90"/>
                  <a:pt x="1212" y="70"/>
                  <a:pt x="1224" y="72"/>
                </a:cubicBezTo>
                <a:cubicBezTo>
                  <a:pt x="1236" y="74"/>
                  <a:pt x="1254" y="105"/>
                  <a:pt x="1266" y="105"/>
                </a:cubicBezTo>
                <a:cubicBezTo>
                  <a:pt x="1278" y="105"/>
                  <a:pt x="1284" y="82"/>
                  <a:pt x="1296" y="74"/>
                </a:cubicBezTo>
                <a:cubicBezTo>
                  <a:pt x="1308" y="66"/>
                  <a:pt x="1327" y="61"/>
                  <a:pt x="1337" y="59"/>
                </a:cubicBezTo>
                <a:cubicBezTo>
                  <a:pt x="1347" y="57"/>
                  <a:pt x="1341" y="67"/>
                  <a:pt x="1359" y="63"/>
                </a:cubicBezTo>
                <a:cubicBezTo>
                  <a:pt x="1377" y="59"/>
                  <a:pt x="1424" y="35"/>
                  <a:pt x="1445" y="33"/>
                </a:cubicBezTo>
                <a:cubicBezTo>
                  <a:pt x="1466" y="31"/>
                  <a:pt x="1473" y="47"/>
                  <a:pt x="1487" y="51"/>
                </a:cubicBezTo>
                <a:cubicBezTo>
                  <a:pt x="1501" y="55"/>
                  <a:pt x="1517" y="58"/>
                  <a:pt x="1530" y="59"/>
                </a:cubicBezTo>
                <a:cubicBezTo>
                  <a:pt x="1543" y="60"/>
                  <a:pt x="1553" y="53"/>
                  <a:pt x="1566" y="56"/>
                </a:cubicBezTo>
                <a:cubicBezTo>
                  <a:pt x="1579" y="59"/>
                  <a:pt x="1593" y="76"/>
                  <a:pt x="1607" y="77"/>
                </a:cubicBezTo>
                <a:cubicBezTo>
                  <a:pt x="1621" y="78"/>
                  <a:pt x="1638" y="62"/>
                  <a:pt x="1649" y="60"/>
                </a:cubicBezTo>
                <a:cubicBezTo>
                  <a:pt x="1660" y="58"/>
                  <a:pt x="1663" y="68"/>
                  <a:pt x="1671" y="68"/>
                </a:cubicBezTo>
                <a:cubicBezTo>
                  <a:pt x="1679" y="68"/>
                  <a:pt x="1692" y="62"/>
                  <a:pt x="1700" y="62"/>
                </a:cubicBezTo>
                <a:cubicBezTo>
                  <a:pt x="1708" y="62"/>
                  <a:pt x="1710" y="72"/>
                  <a:pt x="1722" y="71"/>
                </a:cubicBezTo>
                <a:cubicBezTo>
                  <a:pt x="1734" y="70"/>
                  <a:pt x="1755" y="51"/>
                  <a:pt x="1775" y="53"/>
                </a:cubicBezTo>
                <a:cubicBezTo>
                  <a:pt x="1795" y="55"/>
                  <a:pt x="1828" y="79"/>
                  <a:pt x="1845" y="83"/>
                </a:cubicBezTo>
                <a:cubicBezTo>
                  <a:pt x="1862" y="87"/>
                  <a:pt x="1873" y="73"/>
                  <a:pt x="1880" y="75"/>
                </a:cubicBezTo>
                <a:cubicBezTo>
                  <a:pt x="1887" y="77"/>
                  <a:pt x="1882" y="88"/>
                  <a:pt x="1889" y="96"/>
                </a:cubicBezTo>
                <a:cubicBezTo>
                  <a:pt x="1896" y="104"/>
                  <a:pt x="1914" y="118"/>
                  <a:pt x="1922" y="122"/>
                </a:cubicBezTo>
                <a:cubicBezTo>
                  <a:pt x="1930" y="126"/>
                  <a:pt x="1933" y="117"/>
                  <a:pt x="1940" y="119"/>
                </a:cubicBezTo>
                <a:cubicBezTo>
                  <a:pt x="1947" y="121"/>
                  <a:pt x="1957" y="133"/>
                  <a:pt x="1964" y="134"/>
                </a:cubicBezTo>
                <a:cubicBezTo>
                  <a:pt x="1971" y="135"/>
                  <a:pt x="1979" y="125"/>
                  <a:pt x="1985" y="123"/>
                </a:cubicBezTo>
                <a:cubicBezTo>
                  <a:pt x="1991" y="121"/>
                  <a:pt x="1993" y="126"/>
                  <a:pt x="2000" y="123"/>
                </a:cubicBezTo>
                <a:cubicBezTo>
                  <a:pt x="2007" y="120"/>
                  <a:pt x="2020" y="109"/>
                  <a:pt x="2028" y="107"/>
                </a:cubicBezTo>
                <a:cubicBezTo>
                  <a:pt x="2036" y="105"/>
                  <a:pt x="2038" y="113"/>
                  <a:pt x="2046" y="110"/>
                </a:cubicBezTo>
                <a:cubicBezTo>
                  <a:pt x="2054" y="107"/>
                  <a:pt x="2066" y="89"/>
                  <a:pt x="2078" y="90"/>
                </a:cubicBezTo>
                <a:cubicBezTo>
                  <a:pt x="2090" y="91"/>
                  <a:pt x="2112" y="110"/>
                  <a:pt x="2120" y="117"/>
                </a:cubicBezTo>
                <a:cubicBezTo>
                  <a:pt x="2128" y="124"/>
                  <a:pt x="2117" y="134"/>
                  <a:pt x="2127" y="135"/>
                </a:cubicBezTo>
                <a:cubicBezTo>
                  <a:pt x="2137" y="136"/>
                  <a:pt x="2173" y="132"/>
                  <a:pt x="2178" y="126"/>
                </a:cubicBezTo>
                <a:cubicBezTo>
                  <a:pt x="2183" y="120"/>
                  <a:pt x="2158" y="100"/>
                  <a:pt x="2159" y="96"/>
                </a:cubicBezTo>
                <a:cubicBezTo>
                  <a:pt x="2160" y="92"/>
                  <a:pt x="2177" y="103"/>
                  <a:pt x="2186" y="104"/>
                </a:cubicBezTo>
                <a:cubicBezTo>
                  <a:pt x="2195" y="105"/>
                  <a:pt x="2208" y="100"/>
                  <a:pt x="2213" y="104"/>
                </a:cubicBezTo>
                <a:cubicBezTo>
                  <a:pt x="2218" y="108"/>
                  <a:pt x="2210" y="120"/>
                  <a:pt x="2214" y="125"/>
                </a:cubicBezTo>
                <a:cubicBezTo>
                  <a:pt x="2218" y="130"/>
                  <a:pt x="2229" y="132"/>
                  <a:pt x="2235" y="137"/>
                </a:cubicBezTo>
                <a:cubicBezTo>
                  <a:pt x="2241" y="142"/>
                  <a:pt x="2242" y="154"/>
                  <a:pt x="2253" y="155"/>
                </a:cubicBezTo>
                <a:cubicBezTo>
                  <a:pt x="2264" y="156"/>
                  <a:pt x="2287" y="144"/>
                  <a:pt x="2300" y="144"/>
                </a:cubicBezTo>
                <a:cubicBezTo>
                  <a:pt x="2313" y="144"/>
                  <a:pt x="2321" y="154"/>
                  <a:pt x="2331" y="152"/>
                </a:cubicBezTo>
                <a:cubicBezTo>
                  <a:pt x="2341" y="150"/>
                  <a:pt x="2348" y="136"/>
                  <a:pt x="2358" y="135"/>
                </a:cubicBezTo>
                <a:cubicBezTo>
                  <a:pt x="2368" y="134"/>
                  <a:pt x="2380" y="146"/>
                  <a:pt x="2390" y="143"/>
                </a:cubicBezTo>
                <a:cubicBezTo>
                  <a:pt x="2400" y="140"/>
                  <a:pt x="2408" y="121"/>
                  <a:pt x="2418" y="117"/>
                </a:cubicBezTo>
                <a:cubicBezTo>
                  <a:pt x="2428" y="113"/>
                  <a:pt x="2437" y="120"/>
                  <a:pt x="2447" y="117"/>
                </a:cubicBezTo>
                <a:cubicBezTo>
                  <a:pt x="2457" y="114"/>
                  <a:pt x="2469" y="101"/>
                  <a:pt x="2478" y="102"/>
                </a:cubicBezTo>
                <a:cubicBezTo>
                  <a:pt x="2487" y="103"/>
                  <a:pt x="2496" y="124"/>
                  <a:pt x="2502" y="126"/>
                </a:cubicBezTo>
                <a:cubicBezTo>
                  <a:pt x="2508" y="128"/>
                  <a:pt x="2510" y="116"/>
                  <a:pt x="2517" y="117"/>
                </a:cubicBezTo>
                <a:cubicBezTo>
                  <a:pt x="2524" y="118"/>
                  <a:pt x="2541" y="125"/>
                  <a:pt x="2544" y="132"/>
                </a:cubicBezTo>
                <a:cubicBezTo>
                  <a:pt x="2547" y="139"/>
                  <a:pt x="2534" y="155"/>
                  <a:pt x="2535" y="162"/>
                </a:cubicBezTo>
                <a:cubicBezTo>
                  <a:pt x="2536" y="169"/>
                  <a:pt x="2549" y="170"/>
                  <a:pt x="2550" y="177"/>
                </a:cubicBezTo>
                <a:cubicBezTo>
                  <a:pt x="2551" y="184"/>
                  <a:pt x="2540" y="197"/>
                  <a:pt x="2541" y="203"/>
                </a:cubicBezTo>
                <a:cubicBezTo>
                  <a:pt x="2542" y="209"/>
                  <a:pt x="2554" y="210"/>
                  <a:pt x="2559" y="212"/>
                </a:cubicBezTo>
                <a:cubicBezTo>
                  <a:pt x="2564" y="214"/>
                  <a:pt x="2569" y="218"/>
                  <a:pt x="2574" y="215"/>
                </a:cubicBezTo>
                <a:cubicBezTo>
                  <a:pt x="2579" y="212"/>
                  <a:pt x="2580" y="200"/>
                  <a:pt x="2588" y="195"/>
                </a:cubicBezTo>
                <a:cubicBezTo>
                  <a:pt x="2596" y="190"/>
                  <a:pt x="2614" y="188"/>
                  <a:pt x="2621" y="183"/>
                </a:cubicBezTo>
                <a:cubicBezTo>
                  <a:pt x="2628" y="178"/>
                  <a:pt x="2626" y="165"/>
                  <a:pt x="2630" y="162"/>
                </a:cubicBezTo>
                <a:cubicBezTo>
                  <a:pt x="2634" y="159"/>
                  <a:pt x="2643" y="163"/>
                  <a:pt x="2645" y="167"/>
                </a:cubicBezTo>
                <a:cubicBezTo>
                  <a:pt x="2647" y="171"/>
                  <a:pt x="2638" y="182"/>
                  <a:pt x="2640" y="188"/>
                </a:cubicBezTo>
                <a:cubicBezTo>
                  <a:pt x="2642" y="194"/>
                  <a:pt x="2658" y="201"/>
                  <a:pt x="2657" y="206"/>
                </a:cubicBezTo>
                <a:cubicBezTo>
                  <a:pt x="2656" y="211"/>
                  <a:pt x="2640" y="216"/>
                  <a:pt x="2636" y="221"/>
                </a:cubicBezTo>
                <a:cubicBezTo>
                  <a:pt x="2632" y="226"/>
                  <a:pt x="2638" y="230"/>
                  <a:pt x="2634" y="237"/>
                </a:cubicBezTo>
                <a:cubicBezTo>
                  <a:pt x="2630" y="244"/>
                  <a:pt x="2624" y="255"/>
                  <a:pt x="2613" y="261"/>
                </a:cubicBezTo>
                <a:cubicBezTo>
                  <a:pt x="2602" y="267"/>
                  <a:pt x="2580" y="269"/>
                  <a:pt x="2570" y="275"/>
                </a:cubicBezTo>
                <a:cubicBezTo>
                  <a:pt x="2560" y="281"/>
                  <a:pt x="2555" y="289"/>
                  <a:pt x="2555" y="296"/>
                </a:cubicBezTo>
                <a:cubicBezTo>
                  <a:pt x="2555" y="303"/>
                  <a:pt x="2567" y="310"/>
                  <a:pt x="2571" y="317"/>
                </a:cubicBezTo>
                <a:cubicBezTo>
                  <a:pt x="2575" y="324"/>
                  <a:pt x="2578" y="328"/>
                  <a:pt x="2580" y="335"/>
                </a:cubicBezTo>
                <a:cubicBezTo>
                  <a:pt x="2582" y="342"/>
                  <a:pt x="2579" y="355"/>
                  <a:pt x="2582" y="360"/>
                </a:cubicBezTo>
                <a:cubicBezTo>
                  <a:pt x="2585" y="365"/>
                  <a:pt x="2595" y="362"/>
                  <a:pt x="2598" y="365"/>
                </a:cubicBezTo>
                <a:cubicBezTo>
                  <a:pt x="2601" y="368"/>
                  <a:pt x="2597" y="375"/>
                  <a:pt x="2603" y="381"/>
                </a:cubicBezTo>
                <a:cubicBezTo>
                  <a:pt x="2609" y="387"/>
                  <a:pt x="2630" y="394"/>
                  <a:pt x="2633" y="401"/>
                </a:cubicBezTo>
                <a:cubicBezTo>
                  <a:pt x="2636" y="408"/>
                  <a:pt x="2622" y="415"/>
                  <a:pt x="2621" y="426"/>
                </a:cubicBezTo>
                <a:cubicBezTo>
                  <a:pt x="2620" y="437"/>
                  <a:pt x="2630" y="455"/>
                  <a:pt x="2627" y="465"/>
                </a:cubicBezTo>
                <a:cubicBezTo>
                  <a:pt x="2624" y="475"/>
                  <a:pt x="2608" y="480"/>
                  <a:pt x="2603" y="489"/>
                </a:cubicBezTo>
                <a:cubicBezTo>
                  <a:pt x="2598" y="498"/>
                  <a:pt x="2603" y="513"/>
                  <a:pt x="2598" y="519"/>
                </a:cubicBezTo>
                <a:cubicBezTo>
                  <a:pt x="2593" y="525"/>
                  <a:pt x="2576" y="522"/>
                  <a:pt x="2570" y="525"/>
                </a:cubicBezTo>
                <a:lnTo>
                  <a:pt x="2561" y="536"/>
                </a:lnTo>
                <a:lnTo>
                  <a:pt x="0" y="533"/>
                </a:lnTo>
                <a:lnTo>
                  <a:pt x="0" y="352"/>
                </a:lnTo>
                <a:close/>
              </a:path>
            </a:pathLst>
          </a:custGeom>
          <a:blipFill dpi="0" rotWithShape="0">
            <a:blip r:embed="rId3">
              <a:alphaModFix amt="30000"/>
            </a:blip>
            <a:srcRect/>
            <a:tile tx="0" ty="0" sx="100000" sy="100000" flip="none" algn="tl"/>
          </a:blip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37" name="AutoShape 41">
            <a:extLst>
              <a:ext uri="{FF2B5EF4-FFF2-40B4-BE49-F238E27FC236}">
                <a16:creationId xmlns:a16="http://schemas.microsoft.com/office/drawing/2014/main" id="{C56DF2B7-3F7F-455B-AB1F-3AA83D4C0707}"/>
              </a:ext>
            </a:extLst>
          </p:cNvPr>
          <p:cNvSpPr>
            <a:spLocks noChangeArrowheads="1"/>
          </p:cNvSpPr>
          <p:nvPr/>
        </p:nvSpPr>
        <p:spPr bwMode="auto">
          <a:xfrm>
            <a:off x="2336800" y="3530600"/>
            <a:ext cx="1563688" cy="1155700"/>
          </a:xfrm>
          <a:custGeom>
            <a:avLst/>
            <a:gdLst>
              <a:gd name="T0" fmla="*/ 39688 w 985"/>
              <a:gd name="T1" fmla="*/ 796925 h 728"/>
              <a:gd name="T2" fmla="*/ 500063 w 985"/>
              <a:gd name="T3" fmla="*/ 293687 h 728"/>
              <a:gd name="T4" fmla="*/ 690563 w 985"/>
              <a:gd name="T5" fmla="*/ 6350 h 728"/>
              <a:gd name="T6" fmla="*/ 857250 w 985"/>
              <a:gd name="T7" fmla="*/ 46037 h 728"/>
              <a:gd name="T8" fmla="*/ 1133475 w 985"/>
              <a:gd name="T9" fmla="*/ 206375 h 728"/>
              <a:gd name="T10" fmla="*/ 1273175 w 985"/>
              <a:gd name="T11" fmla="*/ 130175 h 728"/>
              <a:gd name="T12" fmla="*/ 1343025 w 985"/>
              <a:gd name="T13" fmla="*/ 134938 h 728"/>
              <a:gd name="T14" fmla="*/ 1400175 w 985"/>
              <a:gd name="T15" fmla="*/ 244475 h 728"/>
              <a:gd name="T16" fmla="*/ 1339850 w 985"/>
              <a:gd name="T17" fmla="*/ 311150 h 728"/>
              <a:gd name="T18" fmla="*/ 1414463 w 985"/>
              <a:gd name="T19" fmla="*/ 374650 h 728"/>
              <a:gd name="T20" fmla="*/ 1425575 w 985"/>
              <a:gd name="T21" fmla="*/ 315912 h 728"/>
              <a:gd name="T22" fmla="*/ 1477963 w 985"/>
              <a:gd name="T23" fmla="*/ 284163 h 728"/>
              <a:gd name="T24" fmla="*/ 1506538 w 985"/>
              <a:gd name="T25" fmla="*/ 396875 h 728"/>
              <a:gd name="T26" fmla="*/ 1535113 w 985"/>
              <a:gd name="T27" fmla="*/ 496888 h 728"/>
              <a:gd name="T28" fmla="*/ 1430338 w 985"/>
              <a:gd name="T29" fmla="*/ 615950 h 728"/>
              <a:gd name="T30" fmla="*/ 1463675 w 985"/>
              <a:gd name="T31" fmla="*/ 731837 h 728"/>
              <a:gd name="T32" fmla="*/ 1433513 w 985"/>
              <a:gd name="T33" fmla="*/ 827088 h 728"/>
              <a:gd name="T34" fmla="*/ 1520825 w 985"/>
              <a:gd name="T35" fmla="*/ 936625 h 728"/>
              <a:gd name="T36" fmla="*/ 1476375 w 985"/>
              <a:gd name="T37" fmla="*/ 987425 h 728"/>
              <a:gd name="T38" fmla="*/ 1414463 w 985"/>
              <a:gd name="T39" fmla="*/ 1020763 h 728"/>
              <a:gd name="T40" fmla="*/ 1362075 w 985"/>
              <a:gd name="T41" fmla="*/ 1069975 h 728"/>
              <a:gd name="T42" fmla="*/ 1282700 w 985"/>
              <a:gd name="T43" fmla="*/ 1108075 h 728"/>
              <a:gd name="T44" fmla="*/ 1171575 w 985"/>
              <a:gd name="T45" fmla="*/ 1050925 h 728"/>
              <a:gd name="T46" fmla="*/ 1100138 w 985"/>
              <a:gd name="T47" fmla="*/ 1006475 h 728"/>
              <a:gd name="T48" fmla="*/ 1119188 w 985"/>
              <a:gd name="T49" fmla="*/ 974725 h 728"/>
              <a:gd name="T50" fmla="*/ 1052513 w 985"/>
              <a:gd name="T51" fmla="*/ 974725 h 728"/>
              <a:gd name="T52" fmla="*/ 995363 w 985"/>
              <a:gd name="T53" fmla="*/ 974725 h 728"/>
              <a:gd name="T54" fmla="*/ 915988 w 985"/>
              <a:gd name="T55" fmla="*/ 936625 h 728"/>
              <a:gd name="T56" fmla="*/ 844550 w 985"/>
              <a:gd name="T57" fmla="*/ 931863 h 728"/>
              <a:gd name="T58" fmla="*/ 781050 w 985"/>
              <a:gd name="T59" fmla="*/ 963613 h 728"/>
              <a:gd name="T60" fmla="*/ 690563 w 985"/>
              <a:gd name="T61" fmla="*/ 1011238 h 728"/>
              <a:gd name="T62" fmla="*/ 685800 w 985"/>
              <a:gd name="T63" fmla="*/ 1079500 h 728"/>
              <a:gd name="T64" fmla="*/ 706438 w 985"/>
              <a:gd name="T65" fmla="*/ 1141413 h 728"/>
              <a:gd name="T66" fmla="*/ 614363 w 985"/>
              <a:gd name="T67" fmla="*/ 1150938 h 728"/>
              <a:gd name="T68" fmla="*/ 454025 w 985"/>
              <a:gd name="T69" fmla="*/ 1082675 h 728"/>
              <a:gd name="T70" fmla="*/ 363538 w 985"/>
              <a:gd name="T71" fmla="*/ 993775 h 728"/>
              <a:gd name="T72" fmla="*/ 295275 w 985"/>
              <a:gd name="T73" fmla="*/ 969963 h 728"/>
              <a:gd name="T74" fmla="*/ 219075 w 985"/>
              <a:gd name="T75" fmla="*/ 955675 h 728"/>
              <a:gd name="T76" fmla="*/ 61913 w 985"/>
              <a:gd name="T77" fmla="*/ 893763 h 728"/>
              <a:gd name="T78" fmla="*/ 0 w 985"/>
              <a:gd name="T79" fmla="*/ 0 h 728"/>
              <a:gd name="T80" fmla="*/ 985 w 985"/>
              <a:gd name="T81" fmla="*/ 728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T78" t="T79" r="T80" b="T81"/>
            <a:pathLst>
              <a:path w="985" h="728">
                <a:moveTo>
                  <a:pt x="0" y="521"/>
                </a:moveTo>
                <a:lnTo>
                  <a:pt x="25" y="502"/>
                </a:lnTo>
                <a:cubicBezTo>
                  <a:pt x="64" y="466"/>
                  <a:pt x="184" y="360"/>
                  <a:pt x="232" y="307"/>
                </a:cubicBezTo>
                <a:cubicBezTo>
                  <a:pt x="280" y="254"/>
                  <a:pt x="290" y="229"/>
                  <a:pt x="315" y="185"/>
                </a:cubicBezTo>
                <a:cubicBezTo>
                  <a:pt x="340" y="141"/>
                  <a:pt x="361" y="74"/>
                  <a:pt x="381" y="44"/>
                </a:cubicBezTo>
                <a:cubicBezTo>
                  <a:pt x="401" y="14"/>
                  <a:pt x="417" y="8"/>
                  <a:pt x="435" y="4"/>
                </a:cubicBezTo>
                <a:cubicBezTo>
                  <a:pt x="453" y="0"/>
                  <a:pt x="470" y="18"/>
                  <a:pt x="487" y="22"/>
                </a:cubicBezTo>
                <a:cubicBezTo>
                  <a:pt x="504" y="26"/>
                  <a:pt x="516" y="10"/>
                  <a:pt x="540" y="29"/>
                </a:cubicBezTo>
                <a:cubicBezTo>
                  <a:pt x="564" y="48"/>
                  <a:pt x="599" y="117"/>
                  <a:pt x="628" y="134"/>
                </a:cubicBezTo>
                <a:cubicBezTo>
                  <a:pt x="657" y="151"/>
                  <a:pt x="689" y="137"/>
                  <a:pt x="714" y="130"/>
                </a:cubicBezTo>
                <a:cubicBezTo>
                  <a:pt x="739" y="123"/>
                  <a:pt x="762" y="100"/>
                  <a:pt x="777" y="92"/>
                </a:cubicBezTo>
                <a:cubicBezTo>
                  <a:pt x="792" y="84"/>
                  <a:pt x="794" y="82"/>
                  <a:pt x="802" y="82"/>
                </a:cubicBezTo>
                <a:cubicBezTo>
                  <a:pt x="810" y="82"/>
                  <a:pt x="819" y="94"/>
                  <a:pt x="826" y="94"/>
                </a:cubicBezTo>
                <a:cubicBezTo>
                  <a:pt x="833" y="94"/>
                  <a:pt x="835" y="76"/>
                  <a:pt x="846" y="85"/>
                </a:cubicBezTo>
                <a:cubicBezTo>
                  <a:pt x="857" y="94"/>
                  <a:pt x="889" y="134"/>
                  <a:pt x="895" y="146"/>
                </a:cubicBezTo>
                <a:lnTo>
                  <a:pt x="882" y="154"/>
                </a:lnTo>
                <a:cubicBezTo>
                  <a:pt x="877" y="159"/>
                  <a:pt x="870" y="171"/>
                  <a:pt x="864" y="178"/>
                </a:cubicBezTo>
                <a:cubicBezTo>
                  <a:pt x="858" y="185"/>
                  <a:pt x="848" y="188"/>
                  <a:pt x="844" y="196"/>
                </a:cubicBezTo>
                <a:cubicBezTo>
                  <a:pt x="840" y="204"/>
                  <a:pt x="832" y="219"/>
                  <a:pt x="840" y="226"/>
                </a:cubicBezTo>
                <a:cubicBezTo>
                  <a:pt x="848" y="233"/>
                  <a:pt x="880" y="238"/>
                  <a:pt x="891" y="236"/>
                </a:cubicBezTo>
                <a:cubicBezTo>
                  <a:pt x="902" y="234"/>
                  <a:pt x="903" y="221"/>
                  <a:pt x="904" y="215"/>
                </a:cubicBezTo>
                <a:cubicBezTo>
                  <a:pt x="905" y="209"/>
                  <a:pt x="896" y="205"/>
                  <a:pt x="898" y="199"/>
                </a:cubicBezTo>
                <a:cubicBezTo>
                  <a:pt x="900" y="193"/>
                  <a:pt x="910" y="182"/>
                  <a:pt x="915" y="179"/>
                </a:cubicBezTo>
                <a:cubicBezTo>
                  <a:pt x="920" y="176"/>
                  <a:pt x="927" y="178"/>
                  <a:pt x="931" y="179"/>
                </a:cubicBezTo>
                <a:cubicBezTo>
                  <a:pt x="935" y="180"/>
                  <a:pt x="939" y="175"/>
                  <a:pt x="942" y="187"/>
                </a:cubicBezTo>
                <a:cubicBezTo>
                  <a:pt x="945" y="199"/>
                  <a:pt x="944" y="233"/>
                  <a:pt x="949" y="250"/>
                </a:cubicBezTo>
                <a:cubicBezTo>
                  <a:pt x="954" y="267"/>
                  <a:pt x="972" y="280"/>
                  <a:pt x="975" y="290"/>
                </a:cubicBezTo>
                <a:cubicBezTo>
                  <a:pt x="978" y="300"/>
                  <a:pt x="967" y="305"/>
                  <a:pt x="967" y="313"/>
                </a:cubicBezTo>
                <a:cubicBezTo>
                  <a:pt x="967" y="321"/>
                  <a:pt x="983" y="329"/>
                  <a:pt x="972" y="341"/>
                </a:cubicBezTo>
                <a:cubicBezTo>
                  <a:pt x="961" y="353"/>
                  <a:pt x="908" y="373"/>
                  <a:pt x="901" y="388"/>
                </a:cubicBezTo>
                <a:cubicBezTo>
                  <a:pt x="894" y="403"/>
                  <a:pt x="928" y="419"/>
                  <a:pt x="931" y="431"/>
                </a:cubicBezTo>
                <a:cubicBezTo>
                  <a:pt x="934" y="443"/>
                  <a:pt x="925" y="450"/>
                  <a:pt x="922" y="461"/>
                </a:cubicBezTo>
                <a:cubicBezTo>
                  <a:pt x="919" y="472"/>
                  <a:pt x="916" y="486"/>
                  <a:pt x="913" y="496"/>
                </a:cubicBezTo>
                <a:cubicBezTo>
                  <a:pt x="910" y="506"/>
                  <a:pt x="893" y="510"/>
                  <a:pt x="903" y="521"/>
                </a:cubicBezTo>
                <a:cubicBezTo>
                  <a:pt x="913" y="532"/>
                  <a:pt x="967" y="554"/>
                  <a:pt x="976" y="565"/>
                </a:cubicBezTo>
                <a:cubicBezTo>
                  <a:pt x="985" y="576"/>
                  <a:pt x="962" y="580"/>
                  <a:pt x="958" y="590"/>
                </a:cubicBezTo>
                <a:cubicBezTo>
                  <a:pt x="954" y="600"/>
                  <a:pt x="956" y="620"/>
                  <a:pt x="951" y="625"/>
                </a:cubicBezTo>
                <a:cubicBezTo>
                  <a:pt x="946" y="630"/>
                  <a:pt x="936" y="620"/>
                  <a:pt x="930" y="622"/>
                </a:cubicBezTo>
                <a:cubicBezTo>
                  <a:pt x="924" y="624"/>
                  <a:pt x="918" y="634"/>
                  <a:pt x="912" y="637"/>
                </a:cubicBezTo>
                <a:cubicBezTo>
                  <a:pt x="906" y="640"/>
                  <a:pt x="895" y="639"/>
                  <a:pt x="891" y="643"/>
                </a:cubicBezTo>
                <a:cubicBezTo>
                  <a:pt x="887" y="647"/>
                  <a:pt x="890" y="659"/>
                  <a:pt x="885" y="664"/>
                </a:cubicBezTo>
                <a:cubicBezTo>
                  <a:pt x="880" y="669"/>
                  <a:pt x="867" y="670"/>
                  <a:pt x="858" y="674"/>
                </a:cubicBezTo>
                <a:cubicBezTo>
                  <a:pt x="849" y="678"/>
                  <a:pt x="839" y="687"/>
                  <a:pt x="831" y="691"/>
                </a:cubicBezTo>
                <a:cubicBezTo>
                  <a:pt x="823" y="695"/>
                  <a:pt x="818" y="698"/>
                  <a:pt x="808" y="698"/>
                </a:cubicBezTo>
                <a:cubicBezTo>
                  <a:pt x="798" y="698"/>
                  <a:pt x="780" y="695"/>
                  <a:pt x="768" y="689"/>
                </a:cubicBezTo>
                <a:cubicBezTo>
                  <a:pt x="756" y="683"/>
                  <a:pt x="748" y="667"/>
                  <a:pt x="738" y="662"/>
                </a:cubicBezTo>
                <a:cubicBezTo>
                  <a:pt x="728" y="657"/>
                  <a:pt x="715" y="666"/>
                  <a:pt x="708" y="661"/>
                </a:cubicBezTo>
                <a:cubicBezTo>
                  <a:pt x="701" y="656"/>
                  <a:pt x="698" y="640"/>
                  <a:pt x="693" y="634"/>
                </a:cubicBezTo>
                <a:cubicBezTo>
                  <a:pt x="688" y="628"/>
                  <a:pt x="677" y="629"/>
                  <a:pt x="679" y="626"/>
                </a:cubicBezTo>
                <a:cubicBezTo>
                  <a:pt x="681" y="623"/>
                  <a:pt x="704" y="619"/>
                  <a:pt x="705" y="614"/>
                </a:cubicBezTo>
                <a:cubicBezTo>
                  <a:pt x="706" y="609"/>
                  <a:pt x="691" y="596"/>
                  <a:pt x="684" y="596"/>
                </a:cubicBezTo>
                <a:cubicBezTo>
                  <a:pt x="677" y="596"/>
                  <a:pt x="670" y="612"/>
                  <a:pt x="663" y="614"/>
                </a:cubicBezTo>
                <a:cubicBezTo>
                  <a:pt x="656" y="616"/>
                  <a:pt x="648" y="607"/>
                  <a:pt x="642" y="607"/>
                </a:cubicBezTo>
                <a:cubicBezTo>
                  <a:pt x="636" y="607"/>
                  <a:pt x="634" y="617"/>
                  <a:pt x="627" y="614"/>
                </a:cubicBezTo>
                <a:cubicBezTo>
                  <a:pt x="620" y="611"/>
                  <a:pt x="608" y="591"/>
                  <a:pt x="600" y="587"/>
                </a:cubicBezTo>
                <a:cubicBezTo>
                  <a:pt x="592" y="583"/>
                  <a:pt x="585" y="591"/>
                  <a:pt x="577" y="590"/>
                </a:cubicBezTo>
                <a:cubicBezTo>
                  <a:pt x="569" y="589"/>
                  <a:pt x="556" y="581"/>
                  <a:pt x="549" y="581"/>
                </a:cubicBezTo>
                <a:cubicBezTo>
                  <a:pt x="542" y="581"/>
                  <a:pt x="537" y="586"/>
                  <a:pt x="532" y="587"/>
                </a:cubicBezTo>
                <a:cubicBezTo>
                  <a:pt x="527" y="588"/>
                  <a:pt x="524" y="581"/>
                  <a:pt x="517" y="584"/>
                </a:cubicBezTo>
                <a:cubicBezTo>
                  <a:pt x="510" y="587"/>
                  <a:pt x="498" y="604"/>
                  <a:pt x="492" y="607"/>
                </a:cubicBezTo>
                <a:cubicBezTo>
                  <a:pt x="486" y="610"/>
                  <a:pt x="490" y="597"/>
                  <a:pt x="481" y="602"/>
                </a:cubicBezTo>
                <a:cubicBezTo>
                  <a:pt x="472" y="607"/>
                  <a:pt x="442" y="627"/>
                  <a:pt x="435" y="637"/>
                </a:cubicBezTo>
                <a:cubicBezTo>
                  <a:pt x="428" y="647"/>
                  <a:pt x="441" y="654"/>
                  <a:pt x="441" y="661"/>
                </a:cubicBezTo>
                <a:cubicBezTo>
                  <a:pt x="441" y="668"/>
                  <a:pt x="429" y="673"/>
                  <a:pt x="432" y="680"/>
                </a:cubicBezTo>
                <a:cubicBezTo>
                  <a:pt x="435" y="687"/>
                  <a:pt x="460" y="697"/>
                  <a:pt x="462" y="703"/>
                </a:cubicBezTo>
                <a:cubicBezTo>
                  <a:pt x="464" y="709"/>
                  <a:pt x="451" y="718"/>
                  <a:pt x="445" y="719"/>
                </a:cubicBezTo>
                <a:cubicBezTo>
                  <a:pt x="439" y="720"/>
                  <a:pt x="436" y="709"/>
                  <a:pt x="426" y="710"/>
                </a:cubicBezTo>
                <a:cubicBezTo>
                  <a:pt x="416" y="711"/>
                  <a:pt x="400" y="728"/>
                  <a:pt x="387" y="725"/>
                </a:cubicBezTo>
                <a:cubicBezTo>
                  <a:pt x="374" y="722"/>
                  <a:pt x="366" y="701"/>
                  <a:pt x="349" y="694"/>
                </a:cubicBezTo>
                <a:cubicBezTo>
                  <a:pt x="332" y="687"/>
                  <a:pt x="301" y="692"/>
                  <a:pt x="286" y="682"/>
                </a:cubicBezTo>
                <a:cubicBezTo>
                  <a:pt x="271" y="672"/>
                  <a:pt x="267" y="646"/>
                  <a:pt x="258" y="637"/>
                </a:cubicBezTo>
                <a:cubicBezTo>
                  <a:pt x="249" y="628"/>
                  <a:pt x="237" y="631"/>
                  <a:pt x="229" y="626"/>
                </a:cubicBezTo>
                <a:cubicBezTo>
                  <a:pt x="221" y="621"/>
                  <a:pt x="218" y="606"/>
                  <a:pt x="211" y="604"/>
                </a:cubicBezTo>
                <a:cubicBezTo>
                  <a:pt x="204" y="602"/>
                  <a:pt x="192" y="606"/>
                  <a:pt x="186" y="611"/>
                </a:cubicBezTo>
                <a:cubicBezTo>
                  <a:pt x="180" y="616"/>
                  <a:pt x="180" y="632"/>
                  <a:pt x="172" y="631"/>
                </a:cubicBezTo>
                <a:cubicBezTo>
                  <a:pt x="164" y="630"/>
                  <a:pt x="152" y="612"/>
                  <a:pt x="138" y="602"/>
                </a:cubicBezTo>
                <a:cubicBezTo>
                  <a:pt x="124" y="592"/>
                  <a:pt x="103" y="580"/>
                  <a:pt x="87" y="574"/>
                </a:cubicBezTo>
                <a:cubicBezTo>
                  <a:pt x="71" y="568"/>
                  <a:pt x="54" y="572"/>
                  <a:pt x="39" y="563"/>
                </a:cubicBezTo>
                <a:cubicBezTo>
                  <a:pt x="24" y="554"/>
                  <a:pt x="0" y="521"/>
                  <a:pt x="0" y="521"/>
                </a:cubicBezTo>
                <a:close/>
              </a:path>
            </a:pathLst>
          </a:custGeom>
          <a:blipFill dpi="0" rotWithShape="0">
            <a:blip r:embed="rId3">
              <a:alphaModFix amt="30000"/>
            </a:blip>
            <a:srcRect/>
            <a:tile tx="0" ty="0" sx="100000" sy="100000" flip="none" algn="tl"/>
          </a:blip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38" name="AutoShape 42">
            <a:extLst>
              <a:ext uri="{FF2B5EF4-FFF2-40B4-BE49-F238E27FC236}">
                <a16:creationId xmlns:a16="http://schemas.microsoft.com/office/drawing/2014/main" id="{8A6FAD1A-AE1C-46DC-89DD-224E950BBC4E}"/>
              </a:ext>
            </a:extLst>
          </p:cNvPr>
          <p:cNvSpPr>
            <a:spLocks noChangeArrowheads="1"/>
          </p:cNvSpPr>
          <p:nvPr/>
        </p:nvSpPr>
        <p:spPr bwMode="auto">
          <a:xfrm>
            <a:off x="2066925" y="2055813"/>
            <a:ext cx="2144713" cy="2303462"/>
          </a:xfrm>
          <a:custGeom>
            <a:avLst/>
            <a:gdLst>
              <a:gd name="T0" fmla="*/ 2066926 w 1351"/>
              <a:gd name="T1" fmla="*/ 49212 h 1451"/>
              <a:gd name="T2" fmla="*/ 1730376 w 1351"/>
              <a:gd name="T3" fmla="*/ 131762 h 1451"/>
              <a:gd name="T4" fmla="*/ 1660526 w 1351"/>
              <a:gd name="T5" fmla="*/ 274637 h 1451"/>
              <a:gd name="T6" fmla="*/ 1409700 w 1351"/>
              <a:gd name="T7" fmla="*/ 487362 h 1451"/>
              <a:gd name="T8" fmla="*/ 1317625 w 1351"/>
              <a:gd name="T9" fmla="*/ 487362 h 1451"/>
              <a:gd name="T10" fmla="*/ 1177925 w 1351"/>
              <a:gd name="T11" fmla="*/ 509587 h 1451"/>
              <a:gd name="T12" fmla="*/ 1136650 w 1351"/>
              <a:gd name="T13" fmla="*/ 623887 h 1451"/>
              <a:gd name="T14" fmla="*/ 1085850 w 1351"/>
              <a:gd name="T15" fmla="*/ 696912 h 1451"/>
              <a:gd name="T16" fmla="*/ 1016000 w 1351"/>
              <a:gd name="T17" fmla="*/ 722312 h 1451"/>
              <a:gd name="T18" fmla="*/ 962025 w 1351"/>
              <a:gd name="T19" fmla="*/ 725487 h 1451"/>
              <a:gd name="T20" fmla="*/ 857250 w 1351"/>
              <a:gd name="T21" fmla="*/ 782637 h 1451"/>
              <a:gd name="T22" fmla="*/ 946150 w 1351"/>
              <a:gd name="T23" fmla="*/ 836612 h 1451"/>
              <a:gd name="T24" fmla="*/ 850900 w 1351"/>
              <a:gd name="T25" fmla="*/ 839787 h 1451"/>
              <a:gd name="T26" fmla="*/ 784225 w 1351"/>
              <a:gd name="T27" fmla="*/ 827087 h 1451"/>
              <a:gd name="T28" fmla="*/ 714375 w 1351"/>
              <a:gd name="T29" fmla="*/ 785812 h 1451"/>
              <a:gd name="T30" fmla="*/ 638175 w 1351"/>
              <a:gd name="T31" fmla="*/ 744537 h 1451"/>
              <a:gd name="T32" fmla="*/ 625475 w 1351"/>
              <a:gd name="T33" fmla="*/ 674687 h 1451"/>
              <a:gd name="T34" fmla="*/ 574675 w 1351"/>
              <a:gd name="T35" fmla="*/ 652462 h 1451"/>
              <a:gd name="T36" fmla="*/ 555625 w 1351"/>
              <a:gd name="T37" fmla="*/ 693737 h 1451"/>
              <a:gd name="T38" fmla="*/ 568325 w 1351"/>
              <a:gd name="T39" fmla="*/ 757237 h 1451"/>
              <a:gd name="T40" fmla="*/ 577850 w 1351"/>
              <a:gd name="T41" fmla="*/ 808037 h 1451"/>
              <a:gd name="T42" fmla="*/ 561975 w 1351"/>
              <a:gd name="T43" fmla="*/ 877887 h 1451"/>
              <a:gd name="T44" fmla="*/ 555625 w 1351"/>
              <a:gd name="T45" fmla="*/ 944562 h 1451"/>
              <a:gd name="T46" fmla="*/ 476250 w 1351"/>
              <a:gd name="T47" fmla="*/ 906462 h 1451"/>
              <a:gd name="T48" fmla="*/ 371475 w 1351"/>
              <a:gd name="T49" fmla="*/ 884237 h 1451"/>
              <a:gd name="T50" fmla="*/ 336550 w 1351"/>
              <a:gd name="T51" fmla="*/ 801687 h 1451"/>
              <a:gd name="T52" fmla="*/ 282575 w 1351"/>
              <a:gd name="T53" fmla="*/ 785812 h 1451"/>
              <a:gd name="T54" fmla="*/ 228600 w 1351"/>
              <a:gd name="T55" fmla="*/ 798512 h 1451"/>
              <a:gd name="T56" fmla="*/ 152400 w 1351"/>
              <a:gd name="T57" fmla="*/ 792162 h 1451"/>
              <a:gd name="T58" fmla="*/ 38100 w 1351"/>
              <a:gd name="T59" fmla="*/ 849312 h 1451"/>
              <a:gd name="T60" fmla="*/ 95250 w 1351"/>
              <a:gd name="T61" fmla="*/ 849312 h 1451"/>
              <a:gd name="T62" fmla="*/ 47625 w 1351"/>
              <a:gd name="T63" fmla="*/ 868362 h 1451"/>
              <a:gd name="T64" fmla="*/ 107950 w 1351"/>
              <a:gd name="T65" fmla="*/ 906462 h 1451"/>
              <a:gd name="T66" fmla="*/ 46038 w 1351"/>
              <a:gd name="T67" fmla="*/ 901700 h 1451"/>
              <a:gd name="T68" fmla="*/ 88900 w 1351"/>
              <a:gd name="T69" fmla="*/ 987425 h 1451"/>
              <a:gd name="T70" fmla="*/ 381000 w 1351"/>
              <a:gd name="T71" fmla="*/ 1449387 h 1451"/>
              <a:gd name="T72" fmla="*/ 215900 w 1351"/>
              <a:gd name="T73" fmla="*/ 2132012 h 1451"/>
              <a:gd name="T74" fmla="*/ 212725 w 1351"/>
              <a:gd name="T75" fmla="*/ 2201862 h 1451"/>
              <a:gd name="T76" fmla="*/ 273050 w 1351"/>
              <a:gd name="T77" fmla="*/ 2303462 h 1451"/>
              <a:gd name="T78" fmla="*/ 898525 w 1351"/>
              <a:gd name="T79" fmla="*/ 1511300 h 1451"/>
              <a:gd name="T80" fmla="*/ 1127125 w 1351"/>
              <a:gd name="T81" fmla="*/ 1522412 h 1451"/>
              <a:gd name="T82" fmla="*/ 1393825 w 1351"/>
              <a:gd name="T83" fmla="*/ 1690687 h 1451"/>
              <a:gd name="T84" fmla="*/ 1577975 w 1351"/>
              <a:gd name="T85" fmla="*/ 1627187 h 1451"/>
              <a:gd name="T86" fmla="*/ 1685926 w 1351"/>
              <a:gd name="T87" fmla="*/ 1693862 h 1451"/>
              <a:gd name="T88" fmla="*/ 1781176 w 1351"/>
              <a:gd name="T89" fmla="*/ 1627187 h 1451"/>
              <a:gd name="T90" fmla="*/ 1863726 w 1351"/>
              <a:gd name="T91" fmla="*/ 1541462 h 1451"/>
              <a:gd name="T92" fmla="*/ 1949451 w 1351"/>
              <a:gd name="T93" fmla="*/ 1493837 h 1451"/>
              <a:gd name="T94" fmla="*/ 1962151 w 1351"/>
              <a:gd name="T95" fmla="*/ 1427162 h 1451"/>
              <a:gd name="T96" fmla="*/ 2041526 w 1351"/>
              <a:gd name="T97" fmla="*/ 1252537 h 1451"/>
              <a:gd name="T98" fmla="*/ 2114551 w 1351"/>
              <a:gd name="T99" fmla="*/ 1131887 h 1451"/>
              <a:gd name="T100" fmla="*/ 1882776 w 1351"/>
              <a:gd name="T101" fmla="*/ 947737 h 1451"/>
              <a:gd name="T102" fmla="*/ 1866901 w 1351"/>
              <a:gd name="T103" fmla="*/ 703262 h 1451"/>
              <a:gd name="T104" fmla="*/ 1876426 w 1351"/>
              <a:gd name="T105" fmla="*/ 595312 h 1451"/>
              <a:gd name="T106" fmla="*/ 1952626 w 1351"/>
              <a:gd name="T107" fmla="*/ 427037 h 1451"/>
              <a:gd name="T108" fmla="*/ 2009776 w 1351"/>
              <a:gd name="T109" fmla="*/ 271462 h 1451"/>
              <a:gd name="T110" fmla="*/ 2085976 w 1351"/>
              <a:gd name="T111" fmla="*/ 233362 h 1451"/>
              <a:gd name="T112" fmla="*/ 2114551 w 1351"/>
              <a:gd name="T113" fmla="*/ 115887 h 1451"/>
              <a:gd name="T114" fmla="*/ 0 w 1351"/>
              <a:gd name="T115" fmla="*/ 0 h 1451"/>
              <a:gd name="T116" fmla="*/ 1351 w 1351"/>
              <a:gd name="T117" fmla="*/ 1451 h 1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T114" t="T115" r="T116" b="T117"/>
            <a:pathLst>
              <a:path w="1351" h="1451">
                <a:moveTo>
                  <a:pt x="1332" y="73"/>
                </a:moveTo>
                <a:cubicBezTo>
                  <a:pt x="1330" y="60"/>
                  <a:pt x="1328" y="42"/>
                  <a:pt x="1302" y="31"/>
                </a:cubicBezTo>
                <a:cubicBezTo>
                  <a:pt x="1276" y="20"/>
                  <a:pt x="1213" y="0"/>
                  <a:pt x="1178" y="9"/>
                </a:cubicBezTo>
                <a:cubicBezTo>
                  <a:pt x="1143" y="18"/>
                  <a:pt x="1107" y="62"/>
                  <a:pt x="1090" y="83"/>
                </a:cubicBezTo>
                <a:cubicBezTo>
                  <a:pt x="1073" y="104"/>
                  <a:pt x="1085" y="120"/>
                  <a:pt x="1078" y="135"/>
                </a:cubicBezTo>
                <a:cubicBezTo>
                  <a:pt x="1071" y="150"/>
                  <a:pt x="1057" y="163"/>
                  <a:pt x="1046" y="173"/>
                </a:cubicBezTo>
                <a:cubicBezTo>
                  <a:pt x="1035" y="183"/>
                  <a:pt x="1038" y="171"/>
                  <a:pt x="1012" y="193"/>
                </a:cubicBezTo>
                <a:cubicBezTo>
                  <a:pt x="986" y="215"/>
                  <a:pt x="914" y="285"/>
                  <a:pt x="888" y="307"/>
                </a:cubicBezTo>
                <a:cubicBezTo>
                  <a:pt x="862" y="329"/>
                  <a:pt x="868" y="323"/>
                  <a:pt x="858" y="323"/>
                </a:cubicBezTo>
                <a:cubicBezTo>
                  <a:pt x="848" y="323"/>
                  <a:pt x="840" y="308"/>
                  <a:pt x="830" y="307"/>
                </a:cubicBezTo>
                <a:cubicBezTo>
                  <a:pt x="820" y="306"/>
                  <a:pt x="813" y="317"/>
                  <a:pt x="798" y="319"/>
                </a:cubicBezTo>
                <a:cubicBezTo>
                  <a:pt x="783" y="321"/>
                  <a:pt x="753" y="315"/>
                  <a:pt x="742" y="321"/>
                </a:cubicBezTo>
                <a:cubicBezTo>
                  <a:pt x="731" y="327"/>
                  <a:pt x="736" y="345"/>
                  <a:pt x="732" y="357"/>
                </a:cubicBezTo>
                <a:cubicBezTo>
                  <a:pt x="728" y="369"/>
                  <a:pt x="720" y="381"/>
                  <a:pt x="716" y="393"/>
                </a:cubicBezTo>
                <a:cubicBezTo>
                  <a:pt x="712" y="405"/>
                  <a:pt x="715" y="421"/>
                  <a:pt x="710" y="429"/>
                </a:cubicBezTo>
                <a:cubicBezTo>
                  <a:pt x="705" y="437"/>
                  <a:pt x="692" y="434"/>
                  <a:pt x="684" y="439"/>
                </a:cubicBezTo>
                <a:cubicBezTo>
                  <a:pt x="676" y="444"/>
                  <a:pt x="667" y="454"/>
                  <a:pt x="660" y="457"/>
                </a:cubicBezTo>
                <a:cubicBezTo>
                  <a:pt x="653" y="460"/>
                  <a:pt x="646" y="454"/>
                  <a:pt x="640" y="455"/>
                </a:cubicBezTo>
                <a:cubicBezTo>
                  <a:pt x="634" y="456"/>
                  <a:pt x="628" y="463"/>
                  <a:pt x="622" y="463"/>
                </a:cubicBezTo>
                <a:cubicBezTo>
                  <a:pt x="616" y="463"/>
                  <a:pt x="617" y="456"/>
                  <a:pt x="606" y="457"/>
                </a:cubicBezTo>
                <a:cubicBezTo>
                  <a:pt x="595" y="458"/>
                  <a:pt x="569" y="465"/>
                  <a:pt x="558" y="471"/>
                </a:cubicBezTo>
                <a:cubicBezTo>
                  <a:pt x="547" y="477"/>
                  <a:pt x="536" y="487"/>
                  <a:pt x="540" y="493"/>
                </a:cubicBezTo>
                <a:cubicBezTo>
                  <a:pt x="544" y="499"/>
                  <a:pt x="575" y="499"/>
                  <a:pt x="584" y="505"/>
                </a:cubicBezTo>
                <a:cubicBezTo>
                  <a:pt x="593" y="511"/>
                  <a:pt x="600" y="525"/>
                  <a:pt x="596" y="527"/>
                </a:cubicBezTo>
                <a:cubicBezTo>
                  <a:pt x="592" y="529"/>
                  <a:pt x="568" y="519"/>
                  <a:pt x="558" y="519"/>
                </a:cubicBezTo>
                <a:cubicBezTo>
                  <a:pt x="548" y="519"/>
                  <a:pt x="543" y="529"/>
                  <a:pt x="536" y="529"/>
                </a:cubicBezTo>
                <a:cubicBezTo>
                  <a:pt x="529" y="529"/>
                  <a:pt x="525" y="522"/>
                  <a:pt x="518" y="521"/>
                </a:cubicBezTo>
                <a:cubicBezTo>
                  <a:pt x="511" y="520"/>
                  <a:pt x="501" y="522"/>
                  <a:pt x="494" y="521"/>
                </a:cubicBezTo>
                <a:cubicBezTo>
                  <a:pt x="487" y="520"/>
                  <a:pt x="481" y="519"/>
                  <a:pt x="474" y="515"/>
                </a:cubicBezTo>
                <a:cubicBezTo>
                  <a:pt x="467" y="511"/>
                  <a:pt x="461" y="500"/>
                  <a:pt x="450" y="495"/>
                </a:cubicBezTo>
                <a:cubicBezTo>
                  <a:pt x="439" y="490"/>
                  <a:pt x="414" y="491"/>
                  <a:pt x="406" y="487"/>
                </a:cubicBezTo>
                <a:cubicBezTo>
                  <a:pt x="398" y="483"/>
                  <a:pt x="405" y="475"/>
                  <a:pt x="402" y="469"/>
                </a:cubicBezTo>
                <a:cubicBezTo>
                  <a:pt x="399" y="463"/>
                  <a:pt x="389" y="458"/>
                  <a:pt x="388" y="451"/>
                </a:cubicBezTo>
                <a:cubicBezTo>
                  <a:pt x="387" y="444"/>
                  <a:pt x="394" y="429"/>
                  <a:pt x="394" y="425"/>
                </a:cubicBezTo>
                <a:cubicBezTo>
                  <a:pt x="394" y="421"/>
                  <a:pt x="391" y="431"/>
                  <a:pt x="386" y="429"/>
                </a:cubicBezTo>
                <a:cubicBezTo>
                  <a:pt x="381" y="427"/>
                  <a:pt x="366" y="412"/>
                  <a:pt x="362" y="411"/>
                </a:cubicBezTo>
                <a:cubicBezTo>
                  <a:pt x="358" y="410"/>
                  <a:pt x="364" y="419"/>
                  <a:pt x="362" y="423"/>
                </a:cubicBezTo>
                <a:cubicBezTo>
                  <a:pt x="360" y="427"/>
                  <a:pt x="350" y="431"/>
                  <a:pt x="350" y="437"/>
                </a:cubicBezTo>
                <a:cubicBezTo>
                  <a:pt x="350" y="443"/>
                  <a:pt x="361" y="450"/>
                  <a:pt x="362" y="457"/>
                </a:cubicBezTo>
                <a:cubicBezTo>
                  <a:pt x="363" y="464"/>
                  <a:pt x="356" y="471"/>
                  <a:pt x="358" y="477"/>
                </a:cubicBezTo>
                <a:cubicBezTo>
                  <a:pt x="360" y="483"/>
                  <a:pt x="373" y="490"/>
                  <a:pt x="374" y="495"/>
                </a:cubicBezTo>
                <a:cubicBezTo>
                  <a:pt x="375" y="500"/>
                  <a:pt x="365" y="504"/>
                  <a:pt x="364" y="509"/>
                </a:cubicBezTo>
                <a:cubicBezTo>
                  <a:pt x="363" y="514"/>
                  <a:pt x="368" y="520"/>
                  <a:pt x="366" y="527"/>
                </a:cubicBezTo>
                <a:cubicBezTo>
                  <a:pt x="364" y="534"/>
                  <a:pt x="354" y="544"/>
                  <a:pt x="354" y="553"/>
                </a:cubicBezTo>
                <a:cubicBezTo>
                  <a:pt x="354" y="562"/>
                  <a:pt x="365" y="572"/>
                  <a:pt x="364" y="579"/>
                </a:cubicBezTo>
                <a:cubicBezTo>
                  <a:pt x="363" y="586"/>
                  <a:pt x="354" y="595"/>
                  <a:pt x="350" y="595"/>
                </a:cubicBezTo>
                <a:cubicBezTo>
                  <a:pt x="346" y="595"/>
                  <a:pt x="346" y="585"/>
                  <a:pt x="338" y="581"/>
                </a:cubicBezTo>
                <a:cubicBezTo>
                  <a:pt x="330" y="577"/>
                  <a:pt x="312" y="576"/>
                  <a:pt x="300" y="571"/>
                </a:cubicBezTo>
                <a:cubicBezTo>
                  <a:pt x="288" y="566"/>
                  <a:pt x="277" y="553"/>
                  <a:pt x="266" y="551"/>
                </a:cubicBezTo>
                <a:cubicBezTo>
                  <a:pt x="255" y="549"/>
                  <a:pt x="242" y="558"/>
                  <a:pt x="234" y="557"/>
                </a:cubicBezTo>
                <a:cubicBezTo>
                  <a:pt x="226" y="556"/>
                  <a:pt x="224" y="554"/>
                  <a:pt x="220" y="545"/>
                </a:cubicBezTo>
                <a:cubicBezTo>
                  <a:pt x="216" y="536"/>
                  <a:pt x="216" y="512"/>
                  <a:pt x="212" y="505"/>
                </a:cubicBezTo>
                <a:cubicBezTo>
                  <a:pt x="208" y="498"/>
                  <a:pt x="202" y="507"/>
                  <a:pt x="196" y="505"/>
                </a:cubicBezTo>
                <a:cubicBezTo>
                  <a:pt x="190" y="503"/>
                  <a:pt x="184" y="494"/>
                  <a:pt x="178" y="495"/>
                </a:cubicBezTo>
                <a:cubicBezTo>
                  <a:pt x="172" y="496"/>
                  <a:pt x="168" y="512"/>
                  <a:pt x="162" y="513"/>
                </a:cubicBezTo>
                <a:cubicBezTo>
                  <a:pt x="156" y="514"/>
                  <a:pt x="150" y="502"/>
                  <a:pt x="144" y="503"/>
                </a:cubicBezTo>
                <a:cubicBezTo>
                  <a:pt x="138" y="504"/>
                  <a:pt x="132" y="518"/>
                  <a:pt x="124" y="517"/>
                </a:cubicBezTo>
                <a:cubicBezTo>
                  <a:pt x="116" y="516"/>
                  <a:pt x="115" y="498"/>
                  <a:pt x="96" y="499"/>
                </a:cubicBezTo>
                <a:cubicBezTo>
                  <a:pt x="77" y="500"/>
                  <a:pt x="24" y="515"/>
                  <a:pt x="12" y="521"/>
                </a:cubicBezTo>
                <a:cubicBezTo>
                  <a:pt x="0" y="527"/>
                  <a:pt x="19" y="534"/>
                  <a:pt x="24" y="535"/>
                </a:cubicBezTo>
                <a:cubicBezTo>
                  <a:pt x="29" y="536"/>
                  <a:pt x="35" y="525"/>
                  <a:pt x="41" y="525"/>
                </a:cubicBezTo>
                <a:cubicBezTo>
                  <a:pt x="47" y="525"/>
                  <a:pt x="53" y="529"/>
                  <a:pt x="60" y="535"/>
                </a:cubicBezTo>
                <a:cubicBezTo>
                  <a:pt x="67" y="541"/>
                  <a:pt x="89" y="561"/>
                  <a:pt x="84" y="563"/>
                </a:cubicBezTo>
                <a:cubicBezTo>
                  <a:pt x="79" y="565"/>
                  <a:pt x="38" y="547"/>
                  <a:pt x="30" y="547"/>
                </a:cubicBezTo>
                <a:cubicBezTo>
                  <a:pt x="22" y="547"/>
                  <a:pt x="30" y="557"/>
                  <a:pt x="36" y="561"/>
                </a:cubicBezTo>
                <a:cubicBezTo>
                  <a:pt x="42" y="565"/>
                  <a:pt x="65" y="567"/>
                  <a:pt x="68" y="571"/>
                </a:cubicBezTo>
                <a:cubicBezTo>
                  <a:pt x="71" y="575"/>
                  <a:pt x="59" y="583"/>
                  <a:pt x="53" y="583"/>
                </a:cubicBezTo>
                <a:cubicBezTo>
                  <a:pt x="47" y="583"/>
                  <a:pt x="34" y="568"/>
                  <a:pt x="29" y="568"/>
                </a:cubicBezTo>
                <a:cubicBezTo>
                  <a:pt x="24" y="568"/>
                  <a:pt x="18" y="576"/>
                  <a:pt x="22" y="585"/>
                </a:cubicBezTo>
                <a:cubicBezTo>
                  <a:pt x="26" y="594"/>
                  <a:pt x="27" y="592"/>
                  <a:pt x="56" y="622"/>
                </a:cubicBezTo>
                <a:cubicBezTo>
                  <a:pt x="85" y="652"/>
                  <a:pt x="165" y="719"/>
                  <a:pt x="196" y="767"/>
                </a:cubicBezTo>
                <a:cubicBezTo>
                  <a:pt x="227" y="815"/>
                  <a:pt x="233" y="856"/>
                  <a:pt x="240" y="913"/>
                </a:cubicBezTo>
                <a:cubicBezTo>
                  <a:pt x="247" y="970"/>
                  <a:pt x="255" y="1035"/>
                  <a:pt x="238" y="1107"/>
                </a:cubicBezTo>
                <a:cubicBezTo>
                  <a:pt x="221" y="1179"/>
                  <a:pt x="156" y="1298"/>
                  <a:pt x="136" y="1343"/>
                </a:cubicBezTo>
                <a:lnTo>
                  <a:pt x="116" y="1375"/>
                </a:lnTo>
                <a:lnTo>
                  <a:pt x="134" y="1387"/>
                </a:lnTo>
                <a:lnTo>
                  <a:pt x="134" y="1435"/>
                </a:lnTo>
                <a:lnTo>
                  <a:pt x="172" y="1451"/>
                </a:lnTo>
                <a:cubicBezTo>
                  <a:pt x="221" y="1413"/>
                  <a:pt x="364" y="1288"/>
                  <a:pt x="430" y="1205"/>
                </a:cubicBezTo>
                <a:cubicBezTo>
                  <a:pt x="496" y="1122"/>
                  <a:pt x="528" y="994"/>
                  <a:pt x="566" y="952"/>
                </a:cubicBezTo>
                <a:cubicBezTo>
                  <a:pt x="604" y="910"/>
                  <a:pt x="635" y="950"/>
                  <a:pt x="659" y="951"/>
                </a:cubicBezTo>
                <a:cubicBezTo>
                  <a:pt x="683" y="952"/>
                  <a:pt x="688" y="941"/>
                  <a:pt x="710" y="959"/>
                </a:cubicBezTo>
                <a:cubicBezTo>
                  <a:pt x="732" y="977"/>
                  <a:pt x="764" y="1041"/>
                  <a:pt x="792" y="1059"/>
                </a:cubicBezTo>
                <a:cubicBezTo>
                  <a:pt x="820" y="1077"/>
                  <a:pt x="850" y="1073"/>
                  <a:pt x="878" y="1065"/>
                </a:cubicBezTo>
                <a:cubicBezTo>
                  <a:pt x="906" y="1057"/>
                  <a:pt x="943" y="1018"/>
                  <a:pt x="962" y="1011"/>
                </a:cubicBezTo>
                <a:cubicBezTo>
                  <a:pt x="981" y="1004"/>
                  <a:pt x="984" y="1024"/>
                  <a:pt x="994" y="1025"/>
                </a:cubicBezTo>
                <a:cubicBezTo>
                  <a:pt x="1004" y="1026"/>
                  <a:pt x="1009" y="1010"/>
                  <a:pt x="1020" y="1017"/>
                </a:cubicBezTo>
                <a:cubicBezTo>
                  <a:pt x="1031" y="1024"/>
                  <a:pt x="1049" y="1064"/>
                  <a:pt x="1062" y="1067"/>
                </a:cubicBezTo>
                <a:cubicBezTo>
                  <a:pt x="1075" y="1070"/>
                  <a:pt x="1086" y="1040"/>
                  <a:pt x="1096" y="1033"/>
                </a:cubicBezTo>
                <a:cubicBezTo>
                  <a:pt x="1106" y="1026"/>
                  <a:pt x="1111" y="1031"/>
                  <a:pt x="1122" y="1025"/>
                </a:cubicBezTo>
                <a:cubicBezTo>
                  <a:pt x="1133" y="1019"/>
                  <a:pt x="1155" y="1006"/>
                  <a:pt x="1164" y="997"/>
                </a:cubicBezTo>
                <a:cubicBezTo>
                  <a:pt x="1173" y="988"/>
                  <a:pt x="1167" y="975"/>
                  <a:pt x="1174" y="971"/>
                </a:cubicBezTo>
                <a:cubicBezTo>
                  <a:pt x="1181" y="967"/>
                  <a:pt x="1199" y="978"/>
                  <a:pt x="1208" y="973"/>
                </a:cubicBezTo>
                <a:cubicBezTo>
                  <a:pt x="1217" y="968"/>
                  <a:pt x="1223" y="944"/>
                  <a:pt x="1228" y="941"/>
                </a:cubicBezTo>
                <a:cubicBezTo>
                  <a:pt x="1233" y="938"/>
                  <a:pt x="1239" y="962"/>
                  <a:pt x="1240" y="955"/>
                </a:cubicBezTo>
                <a:cubicBezTo>
                  <a:pt x="1241" y="948"/>
                  <a:pt x="1235" y="921"/>
                  <a:pt x="1236" y="899"/>
                </a:cubicBezTo>
                <a:cubicBezTo>
                  <a:pt x="1237" y="877"/>
                  <a:pt x="1236" y="843"/>
                  <a:pt x="1244" y="825"/>
                </a:cubicBezTo>
                <a:cubicBezTo>
                  <a:pt x="1252" y="807"/>
                  <a:pt x="1279" y="800"/>
                  <a:pt x="1286" y="789"/>
                </a:cubicBezTo>
                <a:cubicBezTo>
                  <a:pt x="1293" y="778"/>
                  <a:pt x="1276" y="770"/>
                  <a:pt x="1284" y="757"/>
                </a:cubicBezTo>
                <a:cubicBezTo>
                  <a:pt x="1292" y="744"/>
                  <a:pt x="1351" y="731"/>
                  <a:pt x="1332" y="713"/>
                </a:cubicBezTo>
                <a:cubicBezTo>
                  <a:pt x="1313" y="695"/>
                  <a:pt x="1194" y="670"/>
                  <a:pt x="1170" y="651"/>
                </a:cubicBezTo>
                <a:cubicBezTo>
                  <a:pt x="1146" y="632"/>
                  <a:pt x="1189" y="618"/>
                  <a:pt x="1186" y="597"/>
                </a:cubicBezTo>
                <a:cubicBezTo>
                  <a:pt x="1183" y="576"/>
                  <a:pt x="1154" y="549"/>
                  <a:pt x="1152" y="523"/>
                </a:cubicBezTo>
                <a:cubicBezTo>
                  <a:pt x="1150" y="497"/>
                  <a:pt x="1177" y="460"/>
                  <a:pt x="1176" y="443"/>
                </a:cubicBezTo>
                <a:cubicBezTo>
                  <a:pt x="1175" y="426"/>
                  <a:pt x="1145" y="431"/>
                  <a:pt x="1146" y="420"/>
                </a:cubicBezTo>
                <a:cubicBezTo>
                  <a:pt x="1147" y="409"/>
                  <a:pt x="1176" y="399"/>
                  <a:pt x="1182" y="375"/>
                </a:cubicBezTo>
                <a:cubicBezTo>
                  <a:pt x="1188" y="351"/>
                  <a:pt x="1174" y="293"/>
                  <a:pt x="1182" y="275"/>
                </a:cubicBezTo>
                <a:cubicBezTo>
                  <a:pt x="1190" y="257"/>
                  <a:pt x="1210" y="278"/>
                  <a:pt x="1230" y="269"/>
                </a:cubicBezTo>
                <a:cubicBezTo>
                  <a:pt x="1250" y="260"/>
                  <a:pt x="1294" y="235"/>
                  <a:pt x="1300" y="219"/>
                </a:cubicBezTo>
                <a:cubicBezTo>
                  <a:pt x="1306" y="203"/>
                  <a:pt x="1269" y="183"/>
                  <a:pt x="1266" y="171"/>
                </a:cubicBezTo>
                <a:cubicBezTo>
                  <a:pt x="1263" y="159"/>
                  <a:pt x="1274" y="151"/>
                  <a:pt x="1282" y="147"/>
                </a:cubicBezTo>
                <a:cubicBezTo>
                  <a:pt x="1290" y="143"/>
                  <a:pt x="1308" y="153"/>
                  <a:pt x="1314" y="147"/>
                </a:cubicBezTo>
                <a:cubicBezTo>
                  <a:pt x="1320" y="141"/>
                  <a:pt x="1313" y="123"/>
                  <a:pt x="1316" y="111"/>
                </a:cubicBezTo>
                <a:cubicBezTo>
                  <a:pt x="1319" y="99"/>
                  <a:pt x="1335" y="83"/>
                  <a:pt x="1332" y="73"/>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39" name="AutoShape 43">
            <a:extLst>
              <a:ext uri="{FF2B5EF4-FFF2-40B4-BE49-F238E27FC236}">
                <a16:creationId xmlns:a16="http://schemas.microsoft.com/office/drawing/2014/main" id="{66699168-ECF3-4E65-A81B-366AE632D5BD}"/>
              </a:ext>
            </a:extLst>
          </p:cNvPr>
          <p:cNvSpPr>
            <a:spLocks noChangeArrowheads="1"/>
          </p:cNvSpPr>
          <p:nvPr/>
        </p:nvSpPr>
        <p:spPr bwMode="auto">
          <a:xfrm>
            <a:off x="4446588" y="1154113"/>
            <a:ext cx="392112" cy="693737"/>
          </a:xfrm>
          <a:custGeom>
            <a:avLst/>
            <a:gdLst>
              <a:gd name="T0" fmla="*/ 182562 w 247"/>
              <a:gd name="T1" fmla="*/ 693737 h 437"/>
              <a:gd name="T2" fmla="*/ 38100 w 247"/>
              <a:gd name="T3" fmla="*/ 620712 h 437"/>
              <a:gd name="T4" fmla="*/ 39687 w 247"/>
              <a:gd name="T5" fmla="*/ 579437 h 437"/>
              <a:gd name="T6" fmla="*/ 52387 w 247"/>
              <a:gd name="T7" fmla="*/ 555625 h 437"/>
              <a:gd name="T8" fmla="*/ 9525 w 247"/>
              <a:gd name="T9" fmla="*/ 511175 h 437"/>
              <a:gd name="T10" fmla="*/ 0 w 247"/>
              <a:gd name="T11" fmla="*/ 412750 h 437"/>
              <a:gd name="T12" fmla="*/ 9525 w 247"/>
              <a:gd name="T13" fmla="*/ 344487 h 437"/>
              <a:gd name="T14" fmla="*/ 38100 w 247"/>
              <a:gd name="T15" fmla="*/ 192087 h 437"/>
              <a:gd name="T16" fmla="*/ 114300 w 247"/>
              <a:gd name="T17" fmla="*/ 122237 h 437"/>
              <a:gd name="T18" fmla="*/ 190500 w 247"/>
              <a:gd name="T19" fmla="*/ 131762 h 437"/>
              <a:gd name="T20" fmla="*/ 258762 w 247"/>
              <a:gd name="T21" fmla="*/ 158750 h 437"/>
              <a:gd name="T22" fmla="*/ 282575 w 247"/>
              <a:gd name="T23" fmla="*/ 106362 h 437"/>
              <a:gd name="T24" fmla="*/ 311150 w 247"/>
              <a:gd name="T25" fmla="*/ 93662 h 437"/>
              <a:gd name="T26" fmla="*/ 311150 w 247"/>
              <a:gd name="T27" fmla="*/ 60325 h 437"/>
              <a:gd name="T28" fmla="*/ 354012 w 247"/>
              <a:gd name="T29" fmla="*/ 46037 h 437"/>
              <a:gd name="T30" fmla="*/ 392112 w 247"/>
              <a:gd name="T31" fmla="*/ 7937 h 437"/>
              <a:gd name="T32" fmla="*/ 358775 w 247"/>
              <a:gd name="T33" fmla="*/ 96837 h 437"/>
              <a:gd name="T34" fmla="*/ 366712 w 247"/>
              <a:gd name="T35" fmla="*/ 117475 h 437"/>
              <a:gd name="T36" fmla="*/ 358775 w 247"/>
              <a:gd name="T37" fmla="*/ 153987 h 437"/>
              <a:gd name="T38" fmla="*/ 328612 w 247"/>
              <a:gd name="T39" fmla="*/ 184150 h 437"/>
              <a:gd name="T40" fmla="*/ 320675 w 247"/>
              <a:gd name="T41" fmla="*/ 215900 h 437"/>
              <a:gd name="T42" fmla="*/ 287337 w 247"/>
              <a:gd name="T43" fmla="*/ 244475 h 437"/>
              <a:gd name="T44" fmla="*/ 295275 w 247"/>
              <a:gd name="T45" fmla="*/ 258762 h 437"/>
              <a:gd name="T46" fmla="*/ 320675 w 247"/>
              <a:gd name="T47" fmla="*/ 258762 h 437"/>
              <a:gd name="T48" fmla="*/ 301625 w 247"/>
              <a:gd name="T49" fmla="*/ 292100 h 437"/>
              <a:gd name="T50" fmla="*/ 314325 w 247"/>
              <a:gd name="T51" fmla="*/ 317500 h 437"/>
              <a:gd name="T52" fmla="*/ 347662 w 247"/>
              <a:gd name="T53" fmla="*/ 344487 h 437"/>
              <a:gd name="T54" fmla="*/ 357187 w 247"/>
              <a:gd name="T55" fmla="*/ 368300 h 437"/>
              <a:gd name="T56" fmla="*/ 334962 w 247"/>
              <a:gd name="T57" fmla="*/ 384175 h 437"/>
              <a:gd name="T58" fmla="*/ 309562 w 247"/>
              <a:gd name="T59" fmla="*/ 377825 h 437"/>
              <a:gd name="T60" fmla="*/ 290512 w 247"/>
              <a:gd name="T61" fmla="*/ 434975 h 437"/>
              <a:gd name="T62" fmla="*/ 234950 w 247"/>
              <a:gd name="T63" fmla="*/ 469900 h 437"/>
              <a:gd name="T64" fmla="*/ 180975 w 247"/>
              <a:gd name="T65" fmla="*/ 593725 h 437"/>
              <a:gd name="T66" fmla="*/ 214312 w 247"/>
              <a:gd name="T67" fmla="*/ 669925 h 437"/>
              <a:gd name="T68" fmla="*/ 182562 w 247"/>
              <a:gd name="T69" fmla="*/ 693737 h 437"/>
              <a:gd name="T70" fmla="*/ 0 w 247"/>
              <a:gd name="T71" fmla="*/ 0 h 437"/>
              <a:gd name="T72" fmla="*/ 247 w 247"/>
              <a:gd name="T73" fmla="*/ 437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T70" t="T71" r="T72" b="T73"/>
            <a:pathLst>
              <a:path w="247" h="437">
                <a:moveTo>
                  <a:pt x="115" y="437"/>
                </a:moveTo>
                <a:lnTo>
                  <a:pt x="24" y="391"/>
                </a:lnTo>
                <a:lnTo>
                  <a:pt x="25" y="365"/>
                </a:lnTo>
                <a:cubicBezTo>
                  <a:pt x="26" y="358"/>
                  <a:pt x="36" y="357"/>
                  <a:pt x="33" y="350"/>
                </a:cubicBezTo>
                <a:cubicBezTo>
                  <a:pt x="30" y="343"/>
                  <a:pt x="11" y="337"/>
                  <a:pt x="6" y="322"/>
                </a:cubicBezTo>
                <a:cubicBezTo>
                  <a:pt x="1" y="307"/>
                  <a:pt x="0" y="277"/>
                  <a:pt x="0" y="260"/>
                </a:cubicBezTo>
                <a:cubicBezTo>
                  <a:pt x="0" y="243"/>
                  <a:pt x="2" y="240"/>
                  <a:pt x="6" y="217"/>
                </a:cubicBezTo>
                <a:cubicBezTo>
                  <a:pt x="10" y="194"/>
                  <a:pt x="13" y="144"/>
                  <a:pt x="24" y="121"/>
                </a:cubicBezTo>
                <a:cubicBezTo>
                  <a:pt x="35" y="98"/>
                  <a:pt x="56" y="83"/>
                  <a:pt x="72" y="77"/>
                </a:cubicBezTo>
                <a:cubicBezTo>
                  <a:pt x="88" y="71"/>
                  <a:pt x="105" y="79"/>
                  <a:pt x="120" y="83"/>
                </a:cubicBezTo>
                <a:cubicBezTo>
                  <a:pt x="135" y="87"/>
                  <a:pt x="153" y="103"/>
                  <a:pt x="163" y="100"/>
                </a:cubicBezTo>
                <a:cubicBezTo>
                  <a:pt x="173" y="97"/>
                  <a:pt x="173" y="74"/>
                  <a:pt x="178" y="67"/>
                </a:cubicBezTo>
                <a:cubicBezTo>
                  <a:pt x="183" y="60"/>
                  <a:pt x="193" y="64"/>
                  <a:pt x="196" y="59"/>
                </a:cubicBezTo>
                <a:cubicBezTo>
                  <a:pt x="199" y="54"/>
                  <a:pt x="192" y="43"/>
                  <a:pt x="196" y="38"/>
                </a:cubicBezTo>
                <a:cubicBezTo>
                  <a:pt x="200" y="33"/>
                  <a:pt x="215" y="35"/>
                  <a:pt x="223" y="29"/>
                </a:cubicBezTo>
                <a:cubicBezTo>
                  <a:pt x="231" y="23"/>
                  <a:pt x="247" y="0"/>
                  <a:pt x="247" y="5"/>
                </a:cubicBezTo>
                <a:cubicBezTo>
                  <a:pt x="247" y="10"/>
                  <a:pt x="229" y="49"/>
                  <a:pt x="226" y="61"/>
                </a:cubicBezTo>
                <a:cubicBezTo>
                  <a:pt x="223" y="73"/>
                  <a:pt x="231" y="68"/>
                  <a:pt x="231" y="74"/>
                </a:cubicBezTo>
                <a:cubicBezTo>
                  <a:pt x="231" y="80"/>
                  <a:pt x="230" y="90"/>
                  <a:pt x="226" y="97"/>
                </a:cubicBezTo>
                <a:cubicBezTo>
                  <a:pt x="222" y="104"/>
                  <a:pt x="211" y="109"/>
                  <a:pt x="207" y="116"/>
                </a:cubicBezTo>
                <a:cubicBezTo>
                  <a:pt x="203" y="123"/>
                  <a:pt x="206" y="130"/>
                  <a:pt x="202" y="136"/>
                </a:cubicBezTo>
                <a:cubicBezTo>
                  <a:pt x="198" y="142"/>
                  <a:pt x="184" y="149"/>
                  <a:pt x="181" y="154"/>
                </a:cubicBezTo>
                <a:cubicBezTo>
                  <a:pt x="178" y="159"/>
                  <a:pt x="183" y="162"/>
                  <a:pt x="186" y="163"/>
                </a:cubicBezTo>
                <a:cubicBezTo>
                  <a:pt x="189" y="164"/>
                  <a:pt x="201" y="160"/>
                  <a:pt x="202" y="163"/>
                </a:cubicBezTo>
                <a:cubicBezTo>
                  <a:pt x="203" y="166"/>
                  <a:pt x="191" y="178"/>
                  <a:pt x="190" y="184"/>
                </a:cubicBezTo>
                <a:cubicBezTo>
                  <a:pt x="189" y="190"/>
                  <a:pt x="193" y="195"/>
                  <a:pt x="198" y="200"/>
                </a:cubicBezTo>
                <a:cubicBezTo>
                  <a:pt x="203" y="205"/>
                  <a:pt x="215" y="212"/>
                  <a:pt x="219" y="217"/>
                </a:cubicBezTo>
                <a:cubicBezTo>
                  <a:pt x="223" y="222"/>
                  <a:pt x="226" y="228"/>
                  <a:pt x="225" y="232"/>
                </a:cubicBezTo>
                <a:cubicBezTo>
                  <a:pt x="224" y="236"/>
                  <a:pt x="216" y="241"/>
                  <a:pt x="211" y="242"/>
                </a:cubicBezTo>
                <a:cubicBezTo>
                  <a:pt x="206" y="243"/>
                  <a:pt x="200" y="233"/>
                  <a:pt x="195" y="238"/>
                </a:cubicBezTo>
                <a:cubicBezTo>
                  <a:pt x="190" y="243"/>
                  <a:pt x="191" y="264"/>
                  <a:pt x="183" y="274"/>
                </a:cubicBezTo>
                <a:cubicBezTo>
                  <a:pt x="175" y="284"/>
                  <a:pt x="159" y="279"/>
                  <a:pt x="148" y="296"/>
                </a:cubicBezTo>
                <a:cubicBezTo>
                  <a:pt x="137" y="313"/>
                  <a:pt x="116" y="353"/>
                  <a:pt x="114" y="374"/>
                </a:cubicBezTo>
                <a:cubicBezTo>
                  <a:pt x="112" y="395"/>
                  <a:pt x="135" y="412"/>
                  <a:pt x="135" y="422"/>
                </a:cubicBezTo>
                <a:cubicBezTo>
                  <a:pt x="135" y="432"/>
                  <a:pt x="119" y="434"/>
                  <a:pt x="115" y="437"/>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4140" name="Picture 44">
            <a:extLst>
              <a:ext uri="{FF2B5EF4-FFF2-40B4-BE49-F238E27FC236}">
                <a16:creationId xmlns:a16="http://schemas.microsoft.com/office/drawing/2014/main" id="{C6176EAD-6AD0-433A-B92C-7A45CC4A4C1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8" y="2324100"/>
            <a:ext cx="430212" cy="2571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41" name="AutoShape 45">
            <a:extLst>
              <a:ext uri="{FF2B5EF4-FFF2-40B4-BE49-F238E27FC236}">
                <a16:creationId xmlns:a16="http://schemas.microsoft.com/office/drawing/2014/main" id="{64730401-2A22-4DBE-8253-3F184800BAAF}"/>
              </a:ext>
            </a:extLst>
          </p:cNvPr>
          <p:cNvSpPr>
            <a:spLocks noChangeArrowheads="1"/>
          </p:cNvSpPr>
          <p:nvPr/>
        </p:nvSpPr>
        <p:spPr bwMode="auto">
          <a:xfrm>
            <a:off x="5495925" y="1914525"/>
            <a:ext cx="1268413" cy="1524000"/>
          </a:xfrm>
          <a:custGeom>
            <a:avLst/>
            <a:gdLst>
              <a:gd name="T0" fmla="*/ 403225 w 799"/>
              <a:gd name="T1" fmla="*/ 79375 h 960"/>
              <a:gd name="T2" fmla="*/ 298450 w 799"/>
              <a:gd name="T3" fmla="*/ 180975 h 960"/>
              <a:gd name="T4" fmla="*/ 323850 w 799"/>
              <a:gd name="T5" fmla="*/ 327025 h 960"/>
              <a:gd name="T6" fmla="*/ 352425 w 799"/>
              <a:gd name="T7" fmla="*/ 450850 h 960"/>
              <a:gd name="T8" fmla="*/ 504825 w 799"/>
              <a:gd name="T9" fmla="*/ 447675 h 960"/>
              <a:gd name="T10" fmla="*/ 590550 w 799"/>
              <a:gd name="T11" fmla="*/ 434975 h 960"/>
              <a:gd name="T12" fmla="*/ 708025 w 799"/>
              <a:gd name="T13" fmla="*/ 403225 h 960"/>
              <a:gd name="T14" fmla="*/ 758825 w 799"/>
              <a:gd name="T15" fmla="*/ 577850 h 960"/>
              <a:gd name="T16" fmla="*/ 908050 w 799"/>
              <a:gd name="T17" fmla="*/ 555625 h 960"/>
              <a:gd name="T18" fmla="*/ 987425 w 799"/>
              <a:gd name="T19" fmla="*/ 631825 h 960"/>
              <a:gd name="T20" fmla="*/ 1057275 w 799"/>
              <a:gd name="T21" fmla="*/ 676275 h 960"/>
              <a:gd name="T22" fmla="*/ 1101725 w 799"/>
              <a:gd name="T23" fmla="*/ 841375 h 960"/>
              <a:gd name="T24" fmla="*/ 1200150 w 799"/>
              <a:gd name="T25" fmla="*/ 1012825 h 960"/>
              <a:gd name="T26" fmla="*/ 1003300 w 799"/>
              <a:gd name="T27" fmla="*/ 1247775 h 960"/>
              <a:gd name="T28" fmla="*/ 1146175 w 799"/>
              <a:gd name="T29" fmla="*/ 1441450 h 960"/>
              <a:gd name="T30" fmla="*/ 1123950 w 799"/>
              <a:gd name="T31" fmla="*/ 1524000 h 960"/>
              <a:gd name="T32" fmla="*/ 1019175 w 799"/>
              <a:gd name="T33" fmla="*/ 1457325 h 960"/>
              <a:gd name="T34" fmla="*/ 917575 w 799"/>
              <a:gd name="T35" fmla="*/ 1431925 h 960"/>
              <a:gd name="T36" fmla="*/ 822325 w 799"/>
              <a:gd name="T37" fmla="*/ 1406525 h 960"/>
              <a:gd name="T38" fmla="*/ 682625 w 799"/>
              <a:gd name="T39" fmla="*/ 1470025 h 960"/>
              <a:gd name="T40" fmla="*/ 609600 w 799"/>
              <a:gd name="T41" fmla="*/ 1435100 h 960"/>
              <a:gd name="T42" fmla="*/ 542925 w 799"/>
              <a:gd name="T43" fmla="*/ 1349375 h 960"/>
              <a:gd name="T44" fmla="*/ 368300 w 799"/>
              <a:gd name="T45" fmla="*/ 1266825 h 960"/>
              <a:gd name="T46" fmla="*/ 444500 w 799"/>
              <a:gd name="T47" fmla="*/ 1152525 h 960"/>
              <a:gd name="T48" fmla="*/ 419100 w 799"/>
              <a:gd name="T49" fmla="*/ 968375 h 960"/>
              <a:gd name="T50" fmla="*/ 298450 w 799"/>
              <a:gd name="T51" fmla="*/ 866775 h 960"/>
              <a:gd name="T52" fmla="*/ 193675 w 799"/>
              <a:gd name="T53" fmla="*/ 742950 h 960"/>
              <a:gd name="T54" fmla="*/ 6350 w 799"/>
              <a:gd name="T55" fmla="*/ 647700 h 960"/>
              <a:gd name="T56" fmla="*/ 76200 w 799"/>
              <a:gd name="T57" fmla="*/ 457200 h 960"/>
              <a:gd name="T58" fmla="*/ 209550 w 799"/>
              <a:gd name="T59" fmla="*/ 361950 h 960"/>
              <a:gd name="T60" fmla="*/ 174625 w 799"/>
              <a:gd name="T61" fmla="*/ 212725 h 960"/>
              <a:gd name="T62" fmla="*/ 282575 w 799"/>
              <a:gd name="T63" fmla="*/ 171450 h 960"/>
              <a:gd name="T64" fmla="*/ 328613 w 799"/>
              <a:gd name="T65" fmla="*/ 0 h 960"/>
              <a:gd name="T66" fmla="*/ 0 w 799"/>
              <a:gd name="T67" fmla="*/ 0 h 960"/>
              <a:gd name="T68" fmla="*/ 799 w 799"/>
              <a:gd name="T69" fmla="*/ 960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T66" t="T67" r="T68" b="T69"/>
            <a:pathLst>
              <a:path w="799" h="960">
                <a:moveTo>
                  <a:pt x="207" y="0"/>
                </a:moveTo>
                <a:cubicBezTo>
                  <a:pt x="218" y="0"/>
                  <a:pt x="253" y="39"/>
                  <a:pt x="254" y="50"/>
                </a:cubicBezTo>
                <a:cubicBezTo>
                  <a:pt x="255" y="61"/>
                  <a:pt x="227" y="58"/>
                  <a:pt x="216" y="69"/>
                </a:cubicBezTo>
                <a:cubicBezTo>
                  <a:pt x="205" y="80"/>
                  <a:pt x="189" y="96"/>
                  <a:pt x="188" y="114"/>
                </a:cubicBezTo>
                <a:cubicBezTo>
                  <a:pt x="187" y="132"/>
                  <a:pt x="209" y="161"/>
                  <a:pt x="212" y="176"/>
                </a:cubicBezTo>
                <a:cubicBezTo>
                  <a:pt x="215" y="191"/>
                  <a:pt x="211" y="190"/>
                  <a:pt x="204" y="206"/>
                </a:cubicBezTo>
                <a:cubicBezTo>
                  <a:pt x="197" y="222"/>
                  <a:pt x="165" y="257"/>
                  <a:pt x="168" y="270"/>
                </a:cubicBezTo>
                <a:cubicBezTo>
                  <a:pt x="171" y="283"/>
                  <a:pt x="203" y="284"/>
                  <a:pt x="222" y="284"/>
                </a:cubicBezTo>
                <a:cubicBezTo>
                  <a:pt x="241" y="284"/>
                  <a:pt x="268" y="270"/>
                  <a:pt x="284" y="270"/>
                </a:cubicBezTo>
                <a:cubicBezTo>
                  <a:pt x="300" y="270"/>
                  <a:pt x="310" y="278"/>
                  <a:pt x="318" y="282"/>
                </a:cubicBezTo>
                <a:cubicBezTo>
                  <a:pt x="326" y="286"/>
                  <a:pt x="325" y="293"/>
                  <a:pt x="334" y="292"/>
                </a:cubicBezTo>
                <a:cubicBezTo>
                  <a:pt x="343" y="291"/>
                  <a:pt x="362" y="278"/>
                  <a:pt x="372" y="274"/>
                </a:cubicBezTo>
                <a:cubicBezTo>
                  <a:pt x="382" y="270"/>
                  <a:pt x="382" y="271"/>
                  <a:pt x="394" y="268"/>
                </a:cubicBezTo>
                <a:cubicBezTo>
                  <a:pt x="406" y="265"/>
                  <a:pt x="438" y="237"/>
                  <a:pt x="446" y="254"/>
                </a:cubicBezTo>
                <a:cubicBezTo>
                  <a:pt x="454" y="271"/>
                  <a:pt x="435" y="354"/>
                  <a:pt x="440" y="372"/>
                </a:cubicBezTo>
                <a:cubicBezTo>
                  <a:pt x="445" y="390"/>
                  <a:pt x="465" y="368"/>
                  <a:pt x="478" y="364"/>
                </a:cubicBezTo>
                <a:cubicBezTo>
                  <a:pt x="491" y="360"/>
                  <a:pt x="502" y="352"/>
                  <a:pt x="518" y="350"/>
                </a:cubicBezTo>
                <a:cubicBezTo>
                  <a:pt x="534" y="348"/>
                  <a:pt x="563" y="346"/>
                  <a:pt x="572" y="350"/>
                </a:cubicBezTo>
                <a:cubicBezTo>
                  <a:pt x="581" y="354"/>
                  <a:pt x="564" y="364"/>
                  <a:pt x="572" y="372"/>
                </a:cubicBezTo>
                <a:cubicBezTo>
                  <a:pt x="580" y="380"/>
                  <a:pt x="607" y="392"/>
                  <a:pt x="622" y="398"/>
                </a:cubicBezTo>
                <a:cubicBezTo>
                  <a:pt x="637" y="404"/>
                  <a:pt x="653" y="401"/>
                  <a:pt x="660" y="406"/>
                </a:cubicBezTo>
                <a:cubicBezTo>
                  <a:pt x="667" y="411"/>
                  <a:pt x="659" y="416"/>
                  <a:pt x="666" y="426"/>
                </a:cubicBezTo>
                <a:cubicBezTo>
                  <a:pt x="673" y="436"/>
                  <a:pt x="699" y="447"/>
                  <a:pt x="704" y="464"/>
                </a:cubicBezTo>
                <a:cubicBezTo>
                  <a:pt x="709" y="481"/>
                  <a:pt x="690" y="513"/>
                  <a:pt x="694" y="530"/>
                </a:cubicBezTo>
                <a:cubicBezTo>
                  <a:pt x="698" y="547"/>
                  <a:pt x="720" y="550"/>
                  <a:pt x="730" y="568"/>
                </a:cubicBezTo>
                <a:cubicBezTo>
                  <a:pt x="740" y="586"/>
                  <a:pt x="748" y="616"/>
                  <a:pt x="756" y="638"/>
                </a:cubicBezTo>
                <a:cubicBezTo>
                  <a:pt x="764" y="660"/>
                  <a:pt x="799" y="673"/>
                  <a:pt x="778" y="698"/>
                </a:cubicBezTo>
                <a:lnTo>
                  <a:pt x="632" y="786"/>
                </a:lnTo>
                <a:cubicBezTo>
                  <a:pt x="616" y="812"/>
                  <a:pt x="669" y="834"/>
                  <a:pt x="684" y="854"/>
                </a:cubicBezTo>
                <a:cubicBezTo>
                  <a:pt x="699" y="874"/>
                  <a:pt x="714" y="891"/>
                  <a:pt x="722" y="908"/>
                </a:cubicBezTo>
                <a:lnTo>
                  <a:pt x="730" y="956"/>
                </a:lnTo>
                <a:lnTo>
                  <a:pt x="708" y="960"/>
                </a:lnTo>
                <a:cubicBezTo>
                  <a:pt x="698" y="956"/>
                  <a:pt x="681" y="939"/>
                  <a:pt x="670" y="932"/>
                </a:cubicBezTo>
                <a:cubicBezTo>
                  <a:pt x="659" y="925"/>
                  <a:pt x="651" y="925"/>
                  <a:pt x="642" y="918"/>
                </a:cubicBezTo>
                <a:cubicBezTo>
                  <a:pt x="633" y="911"/>
                  <a:pt x="627" y="895"/>
                  <a:pt x="616" y="892"/>
                </a:cubicBezTo>
                <a:cubicBezTo>
                  <a:pt x="605" y="889"/>
                  <a:pt x="590" y="904"/>
                  <a:pt x="578" y="902"/>
                </a:cubicBezTo>
                <a:cubicBezTo>
                  <a:pt x="566" y="900"/>
                  <a:pt x="556" y="883"/>
                  <a:pt x="546" y="880"/>
                </a:cubicBezTo>
                <a:cubicBezTo>
                  <a:pt x="536" y="877"/>
                  <a:pt x="530" y="885"/>
                  <a:pt x="518" y="886"/>
                </a:cubicBezTo>
                <a:cubicBezTo>
                  <a:pt x="506" y="887"/>
                  <a:pt x="487" y="879"/>
                  <a:pt x="472" y="886"/>
                </a:cubicBezTo>
                <a:cubicBezTo>
                  <a:pt x="457" y="893"/>
                  <a:pt x="442" y="919"/>
                  <a:pt x="430" y="926"/>
                </a:cubicBezTo>
                <a:cubicBezTo>
                  <a:pt x="418" y="933"/>
                  <a:pt x="409" y="930"/>
                  <a:pt x="402" y="926"/>
                </a:cubicBezTo>
                <a:cubicBezTo>
                  <a:pt x="395" y="922"/>
                  <a:pt x="388" y="914"/>
                  <a:pt x="384" y="904"/>
                </a:cubicBezTo>
                <a:cubicBezTo>
                  <a:pt x="380" y="894"/>
                  <a:pt x="387" y="873"/>
                  <a:pt x="380" y="864"/>
                </a:cubicBezTo>
                <a:cubicBezTo>
                  <a:pt x="373" y="855"/>
                  <a:pt x="354" y="857"/>
                  <a:pt x="342" y="850"/>
                </a:cubicBezTo>
                <a:cubicBezTo>
                  <a:pt x="330" y="843"/>
                  <a:pt x="324" y="831"/>
                  <a:pt x="306" y="822"/>
                </a:cubicBezTo>
                <a:cubicBezTo>
                  <a:pt x="288" y="813"/>
                  <a:pt x="247" y="806"/>
                  <a:pt x="232" y="798"/>
                </a:cubicBezTo>
                <a:cubicBezTo>
                  <a:pt x="217" y="790"/>
                  <a:pt x="206" y="786"/>
                  <a:pt x="214" y="774"/>
                </a:cubicBezTo>
                <a:cubicBezTo>
                  <a:pt x="222" y="762"/>
                  <a:pt x="271" y="744"/>
                  <a:pt x="280" y="726"/>
                </a:cubicBezTo>
                <a:cubicBezTo>
                  <a:pt x="289" y="708"/>
                  <a:pt x="273" y="683"/>
                  <a:pt x="270" y="664"/>
                </a:cubicBezTo>
                <a:cubicBezTo>
                  <a:pt x="267" y="645"/>
                  <a:pt x="275" y="621"/>
                  <a:pt x="264" y="610"/>
                </a:cubicBezTo>
                <a:cubicBezTo>
                  <a:pt x="253" y="599"/>
                  <a:pt x="215" y="607"/>
                  <a:pt x="202" y="596"/>
                </a:cubicBezTo>
                <a:cubicBezTo>
                  <a:pt x="189" y="585"/>
                  <a:pt x="198" y="556"/>
                  <a:pt x="188" y="546"/>
                </a:cubicBezTo>
                <a:cubicBezTo>
                  <a:pt x="178" y="536"/>
                  <a:pt x="153" y="551"/>
                  <a:pt x="142" y="538"/>
                </a:cubicBezTo>
                <a:cubicBezTo>
                  <a:pt x="131" y="525"/>
                  <a:pt x="139" y="483"/>
                  <a:pt x="122" y="468"/>
                </a:cubicBezTo>
                <a:cubicBezTo>
                  <a:pt x="105" y="453"/>
                  <a:pt x="60" y="460"/>
                  <a:pt x="40" y="450"/>
                </a:cubicBezTo>
                <a:cubicBezTo>
                  <a:pt x="20" y="440"/>
                  <a:pt x="8" y="426"/>
                  <a:pt x="4" y="408"/>
                </a:cubicBezTo>
                <a:cubicBezTo>
                  <a:pt x="0" y="390"/>
                  <a:pt x="11" y="364"/>
                  <a:pt x="18" y="344"/>
                </a:cubicBezTo>
                <a:cubicBezTo>
                  <a:pt x="25" y="324"/>
                  <a:pt x="32" y="302"/>
                  <a:pt x="48" y="288"/>
                </a:cubicBezTo>
                <a:cubicBezTo>
                  <a:pt x="64" y="274"/>
                  <a:pt x="102" y="270"/>
                  <a:pt x="116" y="260"/>
                </a:cubicBezTo>
                <a:cubicBezTo>
                  <a:pt x="130" y="250"/>
                  <a:pt x="129" y="242"/>
                  <a:pt x="132" y="228"/>
                </a:cubicBezTo>
                <a:cubicBezTo>
                  <a:pt x="135" y="214"/>
                  <a:pt x="140" y="192"/>
                  <a:pt x="136" y="176"/>
                </a:cubicBezTo>
                <a:cubicBezTo>
                  <a:pt x="132" y="160"/>
                  <a:pt x="110" y="148"/>
                  <a:pt x="110" y="134"/>
                </a:cubicBezTo>
                <a:cubicBezTo>
                  <a:pt x="110" y="120"/>
                  <a:pt x="123" y="96"/>
                  <a:pt x="134" y="92"/>
                </a:cubicBezTo>
                <a:cubicBezTo>
                  <a:pt x="145" y="88"/>
                  <a:pt x="169" y="115"/>
                  <a:pt x="178" y="108"/>
                </a:cubicBezTo>
                <a:cubicBezTo>
                  <a:pt x="187" y="101"/>
                  <a:pt x="181" y="68"/>
                  <a:pt x="186" y="50"/>
                </a:cubicBezTo>
                <a:cubicBezTo>
                  <a:pt x="191" y="32"/>
                  <a:pt x="202" y="1"/>
                  <a:pt x="207"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42" name="AutoShape 46">
            <a:extLst>
              <a:ext uri="{FF2B5EF4-FFF2-40B4-BE49-F238E27FC236}">
                <a16:creationId xmlns:a16="http://schemas.microsoft.com/office/drawing/2014/main" id="{CABD4BA6-A0FA-4F4A-8537-AB117ECD6F9C}"/>
              </a:ext>
            </a:extLst>
          </p:cNvPr>
          <p:cNvSpPr>
            <a:spLocks noChangeArrowheads="1"/>
          </p:cNvSpPr>
          <p:nvPr/>
        </p:nvSpPr>
        <p:spPr bwMode="auto">
          <a:xfrm>
            <a:off x="4067175" y="1781175"/>
            <a:ext cx="1881188" cy="1930400"/>
          </a:xfrm>
          <a:custGeom>
            <a:avLst/>
            <a:gdLst>
              <a:gd name="T0" fmla="*/ 209550 w 1185"/>
              <a:gd name="T1" fmla="*/ 282575 h 1216"/>
              <a:gd name="T2" fmla="*/ 323850 w 1185"/>
              <a:gd name="T3" fmla="*/ 314325 h 1216"/>
              <a:gd name="T4" fmla="*/ 365125 w 1185"/>
              <a:gd name="T5" fmla="*/ 254000 h 1216"/>
              <a:gd name="T6" fmla="*/ 428625 w 1185"/>
              <a:gd name="T7" fmla="*/ 104775 h 1216"/>
              <a:gd name="T8" fmla="*/ 558800 w 1185"/>
              <a:gd name="T9" fmla="*/ 63500 h 1216"/>
              <a:gd name="T10" fmla="*/ 762000 w 1185"/>
              <a:gd name="T11" fmla="*/ 180975 h 1216"/>
              <a:gd name="T12" fmla="*/ 688975 w 1185"/>
              <a:gd name="T13" fmla="*/ 276225 h 1216"/>
              <a:gd name="T14" fmla="*/ 790575 w 1185"/>
              <a:gd name="T15" fmla="*/ 266700 h 1216"/>
              <a:gd name="T16" fmla="*/ 908050 w 1185"/>
              <a:gd name="T17" fmla="*/ 234950 h 1216"/>
              <a:gd name="T18" fmla="*/ 985838 w 1185"/>
              <a:gd name="T19" fmla="*/ 188912 h 1216"/>
              <a:gd name="T20" fmla="*/ 1047750 w 1185"/>
              <a:gd name="T21" fmla="*/ 242887 h 1216"/>
              <a:gd name="T22" fmla="*/ 1095375 w 1185"/>
              <a:gd name="T23" fmla="*/ 260350 h 1216"/>
              <a:gd name="T24" fmla="*/ 1181100 w 1185"/>
              <a:gd name="T25" fmla="*/ 328612 h 1216"/>
              <a:gd name="T26" fmla="*/ 1203325 w 1185"/>
              <a:gd name="T27" fmla="*/ 390525 h 1216"/>
              <a:gd name="T28" fmla="*/ 1447800 w 1185"/>
              <a:gd name="T29" fmla="*/ 254000 h 1216"/>
              <a:gd name="T30" fmla="*/ 1765301 w 1185"/>
              <a:gd name="T31" fmla="*/ 123825 h 1216"/>
              <a:gd name="T32" fmla="*/ 1701801 w 1185"/>
              <a:gd name="T33" fmla="*/ 301625 h 1216"/>
              <a:gd name="T34" fmla="*/ 1647826 w 1185"/>
              <a:gd name="T35" fmla="*/ 431800 h 1216"/>
              <a:gd name="T36" fmla="*/ 1438275 w 1185"/>
              <a:gd name="T37" fmla="*/ 733425 h 1216"/>
              <a:gd name="T38" fmla="*/ 1651001 w 1185"/>
              <a:gd name="T39" fmla="*/ 984250 h 1216"/>
              <a:gd name="T40" fmla="*/ 1828801 w 1185"/>
              <a:gd name="T41" fmla="*/ 1079500 h 1216"/>
              <a:gd name="T42" fmla="*/ 1879601 w 1185"/>
              <a:gd name="T43" fmla="*/ 1244600 h 1216"/>
              <a:gd name="T44" fmla="*/ 1692276 w 1185"/>
              <a:gd name="T45" fmla="*/ 1323975 h 1216"/>
              <a:gd name="T46" fmla="*/ 1628776 w 1185"/>
              <a:gd name="T47" fmla="*/ 1231900 h 1216"/>
              <a:gd name="T48" fmla="*/ 1485900 w 1185"/>
              <a:gd name="T49" fmla="*/ 1254125 h 1216"/>
              <a:gd name="T50" fmla="*/ 1400175 w 1185"/>
              <a:gd name="T51" fmla="*/ 1114425 h 1216"/>
              <a:gd name="T52" fmla="*/ 1266825 w 1185"/>
              <a:gd name="T53" fmla="*/ 1104900 h 1216"/>
              <a:gd name="T54" fmla="*/ 1095375 w 1185"/>
              <a:gd name="T55" fmla="*/ 1108075 h 1216"/>
              <a:gd name="T56" fmla="*/ 974725 w 1185"/>
              <a:gd name="T57" fmla="*/ 1149350 h 1216"/>
              <a:gd name="T58" fmla="*/ 825500 w 1185"/>
              <a:gd name="T59" fmla="*/ 1193800 h 1216"/>
              <a:gd name="T60" fmla="*/ 752475 w 1185"/>
              <a:gd name="T61" fmla="*/ 1254125 h 1216"/>
              <a:gd name="T62" fmla="*/ 863600 w 1185"/>
              <a:gd name="T63" fmla="*/ 1431925 h 1216"/>
              <a:gd name="T64" fmla="*/ 990600 w 1185"/>
              <a:gd name="T65" fmla="*/ 1628775 h 1216"/>
              <a:gd name="T66" fmla="*/ 838200 w 1185"/>
              <a:gd name="T67" fmla="*/ 1701800 h 1216"/>
              <a:gd name="T68" fmla="*/ 869950 w 1185"/>
              <a:gd name="T69" fmla="*/ 1908175 h 1216"/>
              <a:gd name="T70" fmla="*/ 741363 w 1185"/>
              <a:gd name="T71" fmla="*/ 1855788 h 1216"/>
              <a:gd name="T72" fmla="*/ 542925 w 1185"/>
              <a:gd name="T73" fmla="*/ 1917700 h 1216"/>
              <a:gd name="T74" fmla="*/ 381000 w 1185"/>
              <a:gd name="T75" fmla="*/ 1917700 h 1216"/>
              <a:gd name="T76" fmla="*/ 206375 w 1185"/>
              <a:gd name="T77" fmla="*/ 1831975 h 1216"/>
              <a:gd name="T78" fmla="*/ 63500 w 1185"/>
              <a:gd name="T79" fmla="*/ 1800225 h 1216"/>
              <a:gd name="T80" fmla="*/ 184150 w 1185"/>
              <a:gd name="T81" fmla="*/ 1079500 h 1216"/>
              <a:gd name="T82" fmla="*/ 66675 w 1185"/>
              <a:gd name="T83" fmla="*/ 622300 h 1216"/>
              <a:gd name="T84" fmla="*/ 85725 w 1185"/>
              <a:gd name="T85" fmla="*/ 514350 h 1216"/>
              <a:gd name="T86" fmla="*/ 120650 w 1185"/>
              <a:gd name="T87" fmla="*/ 333375 h 1216"/>
              <a:gd name="T88" fmla="*/ 0 w 1185"/>
              <a:gd name="T89" fmla="*/ 0 h 1216"/>
              <a:gd name="T90" fmla="*/ 1185 w 1185"/>
              <a:gd name="T91" fmla="*/ 1216 h 1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T88" t="T89" r="T90" b="T91"/>
            <a:pathLst>
              <a:path w="1185" h="1216">
                <a:moveTo>
                  <a:pt x="76" y="210"/>
                </a:moveTo>
                <a:cubicBezTo>
                  <a:pt x="82" y="199"/>
                  <a:pt x="105" y="179"/>
                  <a:pt x="114" y="174"/>
                </a:cubicBezTo>
                <a:cubicBezTo>
                  <a:pt x="123" y="169"/>
                  <a:pt x="125" y="178"/>
                  <a:pt x="132" y="178"/>
                </a:cubicBezTo>
                <a:cubicBezTo>
                  <a:pt x="139" y="178"/>
                  <a:pt x="147" y="166"/>
                  <a:pt x="156" y="172"/>
                </a:cubicBezTo>
                <a:cubicBezTo>
                  <a:pt x="165" y="178"/>
                  <a:pt x="176" y="208"/>
                  <a:pt x="184" y="212"/>
                </a:cubicBezTo>
                <a:cubicBezTo>
                  <a:pt x="192" y="216"/>
                  <a:pt x="199" y="199"/>
                  <a:pt x="204" y="198"/>
                </a:cubicBezTo>
                <a:cubicBezTo>
                  <a:pt x="209" y="197"/>
                  <a:pt x="215" y="211"/>
                  <a:pt x="216" y="208"/>
                </a:cubicBezTo>
                <a:cubicBezTo>
                  <a:pt x="217" y="205"/>
                  <a:pt x="206" y="186"/>
                  <a:pt x="208" y="178"/>
                </a:cubicBezTo>
                <a:cubicBezTo>
                  <a:pt x="210" y="170"/>
                  <a:pt x="223" y="163"/>
                  <a:pt x="230" y="160"/>
                </a:cubicBezTo>
                <a:cubicBezTo>
                  <a:pt x="237" y="157"/>
                  <a:pt x="246" y="167"/>
                  <a:pt x="250" y="160"/>
                </a:cubicBezTo>
                <a:cubicBezTo>
                  <a:pt x="254" y="153"/>
                  <a:pt x="249" y="136"/>
                  <a:pt x="252" y="120"/>
                </a:cubicBezTo>
                <a:cubicBezTo>
                  <a:pt x="255" y="104"/>
                  <a:pt x="268" y="80"/>
                  <a:pt x="270" y="66"/>
                </a:cubicBezTo>
                <a:cubicBezTo>
                  <a:pt x="272" y="52"/>
                  <a:pt x="262" y="49"/>
                  <a:pt x="262" y="38"/>
                </a:cubicBezTo>
                <a:cubicBezTo>
                  <a:pt x="262" y="27"/>
                  <a:pt x="255" y="0"/>
                  <a:pt x="270" y="0"/>
                </a:cubicBezTo>
                <a:lnTo>
                  <a:pt x="352" y="40"/>
                </a:lnTo>
                <a:cubicBezTo>
                  <a:pt x="373" y="55"/>
                  <a:pt x="380" y="81"/>
                  <a:pt x="394" y="90"/>
                </a:cubicBezTo>
                <a:cubicBezTo>
                  <a:pt x="408" y="99"/>
                  <a:pt x="424" y="90"/>
                  <a:pt x="438" y="94"/>
                </a:cubicBezTo>
                <a:cubicBezTo>
                  <a:pt x="452" y="98"/>
                  <a:pt x="474" y="106"/>
                  <a:pt x="480" y="114"/>
                </a:cubicBezTo>
                <a:cubicBezTo>
                  <a:pt x="486" y="122"/>
                  <a:pt x="478" y="137"/>
                  <a:pt x="472" y="144"/>
                </a:cubicBezTo>
                <a:cubicBezTo>
                  <a:pt x="466" y="151"/>
                  <a:pt x="450" y="151"/>
                  <a:pt x="444" y="156"/>
                </a:cubicBezTo>
                <a:cubicBezTo>
                  <a:pt x="438" y="161"/>
                  <a:pt x="432" y="170"/>
                  <a:pt x="434" y="174"/>
                </a:cubicBezTo>
                <a:cubicBezTo>
                  <a:pt x="436" y="178"/>
                  <a:pt x="448" y="181"/>
                  <a:pt x="454" y="180"/>
                </a:cubicBezTo>
                <a:cubicBezTo>
                  <a:pt x="460" y="179"/>
                  <a:pt x="463" y="170"/>
                  <a:pt x="470" y="168"/>
                </a:cubicBezTo>
                <a:cubicBezTo>
                  <a:pt x="477" y="166"/>
                  <a:pt x="489" y="172"/>
                  <a:pt x="498" y="168"/>
                </a:cubicBezTo>
                <a:cubicBezTo>
                  <a:pt x="507" y="164"/>
                  <a:pt x="516" y="148"/>
                  <a:pt x="524" y="146"/>
                </a:cubicBezTo>
                <a:cubicBezTo>
                  <a:pt x="532" y="144"/>
                  <a:pt x="540" y="156"/>
                  <a:pt x="548" y="156"/>
                </a:cubicBezTo>
                <a:cubicBezTo>
                  <a:pt x="556" y="156"/>
                  <a:pt x="568" y="153"/>
                  <a:pt x="572" y="148"/>
                </a:cubicBezTo>
                <a:cubicBezTo>
                  <a:pt x="576" y="143"/>
                  <a:pt x="567" y="130"/>
                  <a:pt x="574" y="124"/>
                </a:cubicBezTo>
                <a:cubicBezTo>
                  <a:pt x="581" y="118"/>
                  <a:pt x="606" y="113"/>
                  <a:pt x="614" y="112"/>
                </a:cubicBezTo>
                <a:cubicBezTo>
                  <a:pt x="622" y="111"/>
                  <a:pt x="617" y="118"/>
                  <a:pt x="621" y="119"/>
                </a:cubicBezTo>
                <a:cubicBezTo>
                  <a:pt x="625" y="120"/>
                  <a:pt x="633" y="117"/>
                  <a:pt x="636" y="120"/>
                </a:cubicBezTo>
                <a:cubicBezTo>
                  <a:pt x="639" y="123"/>
                  <a:pt x="635" y="132"/>
                  <a:pt x="639" y="137"/>
                </a:cubicBezTo>
                <a:cubicBezTo>
                  <a:pt x="643" y="142"/>
                  <a:pt x="656" y="148"/>
                  <a:pt x="660" y="153"/>
                </a:cubicBezTo>
                <a:cubicBezTo>
                  <a:pt x="664" y="158"/>
                  <a:pt x="660" y="163"/>
                  <a:pt x="663" y="165"/>
                </a:cubicBezTo>
                <a:cubicBezTo>
                  <a:pt x="666" y="167"/>
                  <a:pt x="677" y="168"/>
                  <a:pt x="681" y="168"/>
                </a:cubicBezTo>
                <a:cubicBezTo>
                  <a:pt x="685" y="168"/>
                  <a:pt x="686" y="163"/>
                  <a:pt x="690" y="164"/>
                </a:cubicBezTo>
                <a:cubicBezTo>
                  <a:pt x="694" y="165"/>
                  <a:pt x="703" y="175"/>
                  <a:pt x="708" y="177"/>
                </a:cubicBezTo>
                <a:cubicBezTo>
                  <a:pt x="713" y="179"/>
                  <a:pt x="717" y="174"/>
                  <a:pt x="723" y="179"/>
                </a:cubicBezTo>
                <a:cubicBezTo>
                  <a:pt x="729" y="184"/>
                  <a:pt x="742" y="200"/>
                  <a:pt x="744" y="207"/>
                </a:cubicBezTo>
                <a:cubicBezTo>
                  <a:pt x="746" y="214"/>
                  <a:pt x="743" y="219"/>
                  <a:pt x="738" y="222"/>
                </a:cubicBezTo>
                <a:cubicBezTo>
                  <a:pt x="733" y="225"/>
                  <a:pt x="713" y="220"/>
                  <a:pt x="716" y="224"/>
                </a:cubicBezTo>
                <a:cubicBezTo>
                  <a:pt x="719" y="228"/>
                  <a:pt x="745" y="250"/>
                  <a:pt x="758" y="246"/>
                </a:cubicBezTo>
                <a:cubicBezTo>
                  <a:pt x="771" y="242"/>
                  <a:pt x="783" y="211"/>
                  <a:pt x="794" y="200"/>
                </a:cubicBezTo>
                <a:cubicBezTo>
                  <a:pt x="805" y="189"/>
                  <a:pt x="805" y="185"/>
                  <a:pt x="824" y="178"/>
                </a:cubicBezTo>
                <a:cubicBezTo>
                  <a:pt x="843" y="171"/>
                  <a:pt x="887" y="173"/>
                  <a:pt x="912" y="160"/>
                </a:cubicBezTo>
                <a:cubicBezTo>
                  <a:pt x="937" y="147"/>
                  <a:pt x="953" y="112"/>
                  <a:pt x="976" y="98"/>
                </a:cubicBezTo>
                <a:cubicBezTo>
                  <a:pt x="999" y="84"/>
                  <a:pt x="1029" y="77"/>
                  <a:pt x="1052" y="74"/>
                </a:cubicBezTo>
                <a:cubicBezTo>
                  <a:pt x="1075" y="71"/>
                  <a:pt x="1106" y="69"/>
                  <a:pt x="1112" y="78"/>
                </a:cubicBezTo>
                <a:lnTo>
                  <a:pt x="1086" y="126"/>
                </a:lnTo>
                <a:cubicBezTo>
                  <a:pt x="1082" y="142"/>
                  <a:pt x="1088" y="165"/>
                  <a:pt x="1086" y="176"/>
                </a:cubicBezTo>
                <a:cubicBezTo>
                  <a:pt x="1084" y="187"/>
                  <a:pt x="1080" y="190"/>
                  <a:pt x="1072" y="190"/>
                </a:cubicBezTo>
                <a:cubicBezTo>
                  <a:pt x="1064" y="190"/>
                  <a:pt x="1045" y="173"/>
                  <a:pt x="1036" y="176"/>
                </a:cubicBezTo>
                <a:cubicBezTo>
                  <a:pt x="1027" y="179"/>
                  <a:pt x="1016" y="190"/>
                  <a:pt x="1016" y="206"/>
                </a:cubicBezTo>
                <a:cubicBezTo>
                  <a:pt x="1016" y="222"/>
                  <a:pt x="1037" y="250"/>
                  <a:pt x="1038" y="272"/>
                </a:cubicBezTo>
                <a:cubicBezTo>
                  <a:pt x="1039" y="294"/>
                  <a:pt x="1039" y="319"/>
                  <a:pt x="1024" y="336"/>
                </a:cubicBezTo>
                <a:cubicBezTo>
                  <a:pt x="1009" y="353"/>
                  <a:pt x="966" y="355"/>
                  <a:pt x="946" y="376"/>
                </a:cubicBezTo>
                <a:cubicBezTo>
                  <a:pt x="926" y="397"/>
                  <a:pt x="909" y="437"/>
                  <a:pt x="906" y="462"/>
                </a:cubicBezTo>
                <a:cubicBezTo>
                  <a:pt x="903" y="487"/>
                  <a:pt x="906" y="510"/>
                  <a:pt x="926" y="526"/>
                </a:cubicBezTo>
                <a:cubicBezTo>
                  <a:pt x="946" y="542"/>
                  <a:pt x="1005" y="542"/>
                  <a:pt x="1024" y="558"/>
                </a:cubicBezTo>
                <a:cubicBezTo>
                  <a:pt x="1043" y="574"/>
                  <a:pt x="1030" y="608"/>
                  <a:pt x="1040" y="620"/>
                </a:cubicBezTo>
                <a:cubicBezTo>
                  <a:pt x="1050" y="632"/>
                  <a:pt x="1076" y="618"/>
                  <a:pt x="1086" y="628"/>
                </a:cubicBezTo>
                <a:cubicBezTo>
                  <a:pt x="1096" y="638"/>
                  <a:pt x="1087" y="671"/>
                  <a:pt x="1098" y="680"/>
                </a:cubicBezTo>
                <a:cubicBezTo>
                  <a:pt x="1109" y="689"/>
                  <a:pt x="1140" y="676"/>
                  <a:pt x="1152" y="680"/>
                </a:cubicBezTo>
                <a:cubicBezTo>
                  <a:pt x="1164" y="684"/>
                  <a:pt x="1165" y="690"/>
                  <a:pt x="1168" y="702"/>
                </a:cubicBezTo>
                <a:cubicBezTo>
                  <a:pt x="1171" y="714"/>
                  <a:pt x="1167" y="736"/>
                  <a:pt x="1170" y="750"/>
                </a:cubicBezTo>
                <a:cubicBezTo>
                  <a:pt x="1173" y="764"/>
                  <a:pt x="1185" y="772"/>
                  <a:pt x="1184" y="784"/>
                </a:cubicBezTo>
                <a:cubicBezTo>
                  <a:pt x="1183" y="796"/>
                  <a:pt x="1177" y="811"/>
                  <a:pt x="1166" y="822"/>
                </a:cubicBezTo>
                <a:cubicBezTo>
                  <a:pt x="1155" y="833"/>
                  <a:pt x="1133" y="848"/>
                  <a:pt x="1116" y="850"/>
                </a:cubicBezTo>
                <a:lnTo>
                  <a:pt x="1066" y="834"/>
                </a:lnTo>
                <a:cubicBezTo>
                  <a:pt x="1054" y="829"/>
                  <a:pt x="1049" y="826"/>
                  <a:pt x="1046" y="820"/>
                </a:cubicBezTo>
                <a:cubicBezTo>
                  <a:pt x="1043" y="814"/>
                  <a:pt x="1053" y="807"/>
                  <a:pt x="1050" y="800"/>
                </a:cubicBezTo>
                <a:cubicBezTo>
                  <a:pt x="1047" y="793"/>
                  <a:pt x="1035" y="780"/>
                  <a:pt x="1026" y="776"/>
                </a:cubicBezTo>
                <a:cubicBezTo>
                  <a:pt x="1017" y="772"/>
                  <a:pt x="1007" y="778"/>
                  <a:pt x="996" y="778"/>
                </a:cubicBezTo>
                <a:cubicBezTo>
                  <a:pt x="985" y="778"/>
                  <a:pt x="972" y="774"/>
                  <a:pt x="962" y="776"/>
                </a:cubicBezTo>
                <a:cubicBezTo>
                  <a:pt x="952" y="778"/>
                  <a:pt x="942" y="794"/>
                  <a:pt x="936" y="790"/>
                </a:cubicBezTo>
                <a:cubicBezTo>
                  <a:pt x="930" y="786"/>
                  <a:pt x="933" y="764"/>
                  <a:pt x="928" y="752"/>
                </a:cubicBezTo>
                <a:cubicBezTo>
                  <a:pt x="923" y="740"/>
                  <a:pt x="914" y="724"/>
                  <a:pt x="906" y="716"/>
                </a:cubicBezTo>
                <a:cubicBezTo>
                  <a:pt x="898" y="708"/>
                  <a:pt x="891" y="704"/>
                  <a:pt x="882" y="702"/>
                </a:cubicBezTo>
                <a:cubicBezTo>
                  <a:pt x="873" y="700"/>
                  <a:pt x="864" y="707"/>
                  <a:pt x="854" y="704"/>
                </a:cubicBezTo>
                <a:cubicBezTo>
                  <a:pt x="844" y="701"/>
                  <a:pt x="831" y="683"/>
                  <a:pt x="822" y="682"/>
                </a:cubicBezTo>
                <a:cubicBezTo>
                  <a:pt x="813" y="681"/>
                  <a:pt x="812" y="698"/>
                  <a:pt x="798" y="696"/>
                </a:cubicBezTo>
                <a:cubicBezTo>
                  <a:pt x="784" y="694"/>
                  <a:pt x="751" y="670"/>
                  <a:pt x="736" y="670"/>
                </a:cubicBezTo>
                <a:cubicBezTo>
                  <a:pt x="721" y="670"/>
                  <a:pt x="718" y="689"/>
                  <a:pt x="710" y="694"/>
                </a:cubicBezTo>
                <a:cubicBezTo>
                  <a:pt x="702" y="699"/>
                  <a:pt x="698" y="695"/>
                  <a:pt x="690" y="698"/>
                </a:cubicBezTo>
                <a:cubicBezTo>
                  <a:pt x="682" y="701"/>
                  <a:pt x="669" y="705"/>
                  <a:pt x="662" y="710"/>
                </a:cubicBezTo>
                <a:cubicBezTo>
                  <a:pt x="655" y="715"/>
                  <a:pt x="654" y="724"/>
                  <a:pt x="646" y="726"/>
                </a:cubicBezTo>
                <a:cubicBezTo>
                  <a:pt x="638" y="728"/>
                  <a:pt x="625" y="721"/>
                  <a:pt x="614" y="724"/>
                </a:cubicBezTo>
                <a:cubicBezTo>
                  <a:pt x="603" y="727"/>
                  <a:pt x="589" y="743"/>
                  <a:pt x="578" y="746"/>
                </a:cubicBezTo>
                <a:cubicBezTo>
                  <a:pt x="567" y="749"/>
                  <a:pt x="556" y="739"/>
                  <a:pt x="546" y="740"/>
                </a:cubicBezTo>
                <a:cubicBezTo>
                  <a:pt x="536" y="741"/>
                  <a:pt x="531" y="751"/>
                  <a:pt x="520" y="752"/>
                </a:cubicBezTo>
                <a:cubicBezTo>
                  <a:pt x="509" y="753"/>
                  <a:pt x="487" y="745"/>
                  <a:pt x="478" y="748"/>
                </a:cubicBezTo>
                <a:cubicBezTo>
                  <a:pt x="469" y="751"/>
                  <a:pt x="465" y="763"/>
                  <a:pt x="464" y="770"/>
                </a:cubicBezTo>
                <a:cubicBezTo>
                  <a:pt x="463" y="777"/>
                  <a:pt x="467" y="782"/>
                  <a:pt x="474" y="790"/>
                </a:cubicBezTo>
                <a:cubicBezTo>
                  <a:pt x="481" y="798"/>
                  <a:pt x="498" y="809"/>
                  <a:pt x="504" y="820"/>
                </a:cubicBezTo>
                <a:cubicBezTo>
                  <a:pt x="510" y="831"/>
                  <a:pt x="503" y="844"/>
                  <a:pt x="510" y="858"/>
                </a:cubicBezTo>
                <a:cubicBezTo>
                  <a:pt x="517" y="872"/>
                  <a:pt x="537" y="889"/>
                  <a:pt x="544" y="902"/>
                </a:cubicBezTo>
                <a:cubicBezTo>
                  <a:pt x="551" y="915"/>
                  <a:pt x="540" y="924"/>
                  <a:pt x="552" y="936"/>
                </a:cubicBezTo>
                <a:cubicBezTo>
                  <a:pt x="564" y="948"/>
                  <a:pt x="606" y="961"/>
                  <a:pt x="618" y="976"/>
                </a:cubicBezTo>
                <a:lnTo>
                  <a:pt x="624" y="1026"/>
                </a:lnTo>
                <a:cubicBezTo>
                  <a:pt x="621" y="1035"/>
                  <a:pt x="610" y="1021"/>
                  <a:pt x="600" y="1028"/>
                </a:cubicBezTo>
                <a:cubicBezTo>
                  <a:pt x="590" y="1035"/>
                  <a:pt x="576" y="1059"/>
                  <a:pt x="564" y="1066"/>
                </a:cubicBezTo>
                <a:cubicBezTo>
                  <a:pt x="552" y="1073"/>
                  <a:pt x="534" y="1062"/>
                  <a:pt x="528" y="1072"/>
                </a:cubicBezTo>
                <a:cubicBezTo>
                  <a:pt x="522" y="1082"/>
                  <a:pt x="522" y="1114"/>
                  <a:pt x="526" y="1128"/>
                </a:cubicBezTo>
                <a:cubicBezTo>
                  <a:pt x="530" y="1142"/>
                  <a:pt x="546" y="1146"/>
                  <a:pt x="550" y="1158"/>
                </a:cubicBezTo>
                <a:cubicBezTo>
                  <a:pt x="554" y="1170"/>
                  <a:pt x="552" y="1193"/>
                  <a:pt x="548" y="1202"/>
                </a:cubicBezTo>
                <a:cubicBezTo>
                  <a:pt x="544" y="1211"/>
                  <a:pt x="535" y="1216"/>
                  <a:pt x="524" y="1210"/>
                </a:cubicBezTo>
                <a:cubicBezTo>
                  <a:pt x="513" y="1204"/>
                  <a:pt x="494" y="1173"/>
                  <a:pt x="484" y="1166"/>
                </a:cubicBezTo>
                <a:cubicBezTo>
                  <a:pt x="474" y="1159"/>
                  <a:pt x="477" y="1167"/>
                  <a:pt x="467" y="1169"/>
                </a:cubicBezTo>
                <a:cubicBezTo>
                  <a:pt x="457" y="1171"/>
                  <a:pt x="436" y="1178"/>
                  <a:pt x="426" y="1178"/>
                </a:cubicBezTo>
                <a:cubicBezTo>
                  <a:pt x="416" y="1178"/>
                  <a:pt x="418" y="1165"/>
                  <a:pt x="404" y="1170"/>
                </a:cubicBezTo>
                <a:cubicBezTo>
                  <a:pt x="390" y="1175"/>
                  <a:pt x="361" y="1207"/>
                  <a:pt x="342" y="1208"/>
                </a:cubicBezTo>
                <a:cubicBezTo>
                  <a:pt x="323" y="1209"/>
                  <a:pt x="307" y="1178"/>
                  <a:pt x="292" y="1178"/>
                </a:cubicBezTo>
                <a:cubicBezTo>
                  <a:pt x="277" y="1178"/>
                  <a:pt x="260" y="1203"/>
                  <a:pt x="251" y="1208"/>
                </a:cubicBezTo>
                <a:cubicBezTo>
                  <a:pt x="242" y="1213"/>
                  <a:pt x="247" y="1215"/>
                  <a:pt x="240" y="1208"/>
                </a:cubicBezTo>
                <a:cubicBezTo>
                  <a:pt x="233" y="1201"/>
                  <a:pt x="219" y="1174"/>
                  <a:pt x="208" y="1168"/>
                </a:cubicBezTo>
                <a:cubicBezTo>
                  <a:pt x="197" y="1162"/>
                  <a:pt x="189" y="1176"/>
                  <a:pt x="176" y="1174"/>
                </a:cubicBezTo>
                <a:cubicBezTo>
                  <a:pt x="163" y="1172"/>
                  <a:pt x="141" y="1162"/>
                  <a:pt x="130" y="1154"/>
                </a:cubicBezTo>
                <a:cubicBezTo>
                  <a:pt x="119" y="1146"/>
                  <a:pt x="118" y="1130"/>
                  <a:pt x="108" y="1128"/>
                </a:cubicBezTo>
                <a:cubicBezTo>
                  <a:pt x="98" y="1126"/>
                  <a:pt x="79" y="1141"/>
                  <a:pt x="68" y="1142"/>
                </a:cubicBezTo>
                <a:cubicBezTo>
                  <a:pt x="57" y="1143"/>
                  <a:pt x="42" y="1143"/>
                  <a:pt x="40" y="1134"/>
                </a:cubicBezTo>
                <a:lnTo>
                  <a:pt x="56" y="1086"/>
                </a:lnTo>
                <a:cubicBezTo>
                  <a:pt x="79" y="1036"/>
                  <a:pt x="166" y="902"/>
                  <a:pt x="176" y="834"/>
                </a:cubicBezTo>
                <a:cubicBezTo>
                  <a:pt x="186" y="766"/>
                  <a:pt x="143" y="742"/>
                  <a:pt x="116" y="680"/>
                </a:cubicBezTo>
                <a:cubicBezTo>
                  <a:pt x="89" y="618"/>
                  <a:pt x="33" y="504"/>
                  <a:pt x="14" y="462"/>
                </a:cubicBezTo>
                <a:lnTo>
                  <a:pt x="0" y="430"/>
                </a:lnTo>
                <a:cubicBezTo>
                  <a:pt x="5" y="418"/>
                  <a:pt x="40" y="405"/>
                  <a:pt x="42" y="392"/>
                </a:cubicBezTo>
                <a:cubicBezTo>
                  <a:pt x="44" y="379"/>
                  <a:pt x="17" y="363"/>
                  <a:pt x="12" y="352"/>
                </a:cubicBezTo>
                <a:cubicBezTo>
                  <a:pt x="7" y="341"/>
                  <a:pt x="7" y="329"/>
                  <a:pt x="14" y="324"/>
                </a:cubicBezTo>
                <a:cubicBezTo>
                  <a:pt x="21" y="319"/>
                  <a:pt x="46" y="330"/>
                  <a:pt x="54" y="324"/>
                </a:cubicBezTo>
                <a:cubicBezTo>
                  <a:pt x="62" y="318"/>
                  <a:pt x="57" y="302"/>
                  <a:pt x="62" y="288"/>
                </a:cubicBezTo>
                <a:cubicBezTo>
                  <a:pt x="67" y="274"/>
                  <a:pt x="84" y="253"/>
                  <a:pt x="86" y="240"/>
                </a:cubicBezTo>
                <a:cubicBezTo>
                  <a:pt x="88" y="227"/>
                  <a:pt x="78" y="216"/>
                  <a:pt x="76" y="21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43" name="AutoShape 47">
            <a:extLst>
              <a:ext uri="{FF2B5EF4-FFF2-40B4-BE49-F238E27FC236}">
                <a16:creationId xmlns:a16="http://schemas.microsoft.com/office/drawing/2014/main" id="{06422E4B-1418-434B-BE09-868E58A6BE7D}"/>
              </a:ext>
            </a:extLst>
          </p:cNvPr>
          <p:cNvSpPr>
            <a:spLocks noChangeArrowheads="1"/>
          </p:cNvSpPr>
          <p:nvPr/>
        </p:nvSpPr>
        <p:spPr bwMode="auto">
          <a:xfrm>
            <a:off x="5756275" y="1717675"/>
            <a:ext cx="736600" cy="661988"/>
          </a:xfrm>
          <a:custGeom>
            <a:avLst/>
            <a:gdLst>
              <a:gd name="T0" fmla="*/ 447675 w 464"/>
              <a:gd name="T1" fmla="*/ 19050 h 417"/>
              <a:gd name="T2" fmla="*/ 352425 w 464"/>
              <a:gd name="T3" fmla="*/ 158750 h 417"/>
              <a:gd name="T4" fmla="*/ 317500 w 464"/>
              <a:gd name="T5" fmla="*/ 158750 h 417"/>
              <a:gd name="T6" fmla="*/ 273050 w 464"/>
              <a:gd name="T7" fmla="*/ 177800 h 417"/>
              <a:gd name="T8" fmla="*/ 263525 w 464"/>
              <a:gd name="T9" fmla="*/ 254000 h 417"/>
              <a:gd name="T10" fmla="*/ 196850 w 464"/>
              <a:gd name="T11" fmla="*/ 314325 h 417"/>
              <a:gd name="T12" fmla="*/ 161925 w 464"/>
              <a:gd name="T13" fmla="*/ 371475 h 417"/>
              <a:gd name="T14" fmla="*/ 117475 w 464"/>
              <a:gd name="T15" fmla="*/ 333375 h 417"/>
              <a:gd name="T16" fmla="*/ 79375 w 464"/>
              <a:gd name="T17" fmla="*/ 307975 h 417"/>
              <a:gd name="T18" fmla="*/ 41275 w 464"/>
              <a:gd name="T19" fmla="*/ 355600 h 417"/>
              <a:gd name="T20" fmla="*/ 41275 w 464"/>
              <a:gd name="T21" fmla="*/ 403225 h 417"/>
              <a:gd name="T22" fmla="*/ 79375 w 464"/>
              <a:gd name="T23" fmla="*/ 498475 h 417"/>
              <a:gd name="T24" fmla="*/ 6350 w 464"/>
              <a:gd name="T25" fmla="*/ 603250 h 417"/>
              <a:gd name="T26" fmla="*/ 38100 w 464"/>
              <a:gd name="T27" fmla="*/ 657225 h 417"/>
              <a:gd name="T28" fmla="*/ 209550 w 464"/>
              <a:gd name="T29" fmla="*/ 628650 h 417"/>
              <a:gd name="T30" fmla="*/ 279400 w 464"/>
              <a:gd name="T31" fmla="*/ 654050 h 417"/>
              <a:gd name="T32" fmla="*/ 349250 w 464"/>
              <a:gd name="T33" fmla="*/ 615950 h 417"/>
              <a:gd name="T34" fmla="*/ 447675 w 464"/>
              <a:gd name="T35" fmla="*/ 600075 h 417"/>
              <a:gd name="T36" fmla="*/ 495300 w 464"/>
              <a:gd name="T37" fmla="*/ 539750 h 417"/>
              <a:gd name="T38" fmla="*/ 568325 w 464"/>
              <a:gd name="T39" fmla="*/ 555625 h 417"/>
              <a:gd name="T40" fmla="*/ 631825 w 464"/>
              <a:gd name="T41" fmla="*/ 501650 h 417"/>
              <a:gd name="T42" fmla="*/ 688975 w 464"/>
              <a:gd name="T43" fmla="*/ 501650 h 417"/>
              <a:gd name="T44" fmla="*/ 723900 w 464"/>
              <a:gd name="T45" fmla="*/ 460375 h 417"/>
              <a:gd name="T46" fmla="*/ 723900 w 464"/>
              <a:gd name="T47" fmla="*/ 412750 h 417"/>
              <a:gd name="T48" fmla="*/ 650875 w 464"/>
              <a:gd name="T49" fmla="*/ 400050 h 417"/>
              <a:gd name="T50" fmla="*/ 708025 w 464"/>
              <a:gd name="T51" fmla="*/ 298450 h 417"/>
              <a:gd name="T52" fmla="*/ 720725 w 464"/>
              <a:gd name="T53" fmla="*/ 212725 h 417"/>
              <a:gd name="T54" fmla="*/ 660400 w 464"/>
              <a:gd name="T55" fmla="*/ 158750 h 417"/>
              <a:gd name="T56" fmla="*/ 593725 w 464"/>
              <a:gd name="T57" fmla="*/ 161925 h 417"/>
              <a:gd name="T58" fmla="*/ 501650 w 464"/>
              <a:gd name="T59" fmla="*/ 123825 h 417"/>
              <a:gd name="T60" fmla="*/ 488950 w 464"/>
              <a:gd name="T61" fmla="*/ 53975 h 417"/>
              <a:gd name="T62" fmla="*/ 476250 w 464"/>
              <a:gd name="T63" fmla="*/ 22225 h 417"/>
              <a:gd name="T64" fmla="*/ 447675 w 464"/>
              <a:gd name="T65" fmla="*/ 19050 h 417"/>
              <a:gd name="T66" fmla="*/ 0 w 464"/>
              <a:gd name="T67" fmla="*/ 0 h 417"/>
              <a:gd name="T68" fmla="*/ 464 w 464"/>
              <a:gd name="T69" fmla="*/ 417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T66" t="T67" r="T68" b="T69"/>
            <a:pathLst>
              <a:path w="464" h="417">
                <a:moveTo>
                  <a:pt x="282" y="12"/>
                </a:moveTo>
                <a:cubicBezTo>
                  <a:pt x="269" y="26"/>
                  <a:pt x="236" y="85"/>
                  <a:pt x="222" y="100"/>
                </a:cubicBezTo>
                <a:cubicBezTo>
                  <a:pt x="208" y="115"/>
                  <a:pt x="208" y="98"/>
                  <a:pt x="200" y="100"/>
                </a:cubicBezTo>
                <a:cubicBezTo>
                  <a:pt x="192" y="102"/>
                  <a:pt x="178" y="102"/>
                  <a:pt x="172" y="112"/>
                </a:cubicBezTo>
                <a:cubicBezTo>
                  <a:pt x="166" y="122"/>
                  <a:pt x="174" y="146"/>
                  <a:pt x="166" y="160"/>
                </a:cubicBezTo>
                <a:cubicBezTo>
                  <a:pt x="158" y="174"/>
                  <a:pt x="135" y="186"/>
                  <a:pt x="124" y="198"/>
                </a:cubicBezTo>
                <a:cubicBezTo>
                  <a:pt x="113" y="210"/>
                  <a:pt x="110" y="232"/>
                  <a:pt x="102" y="234"/>
                </a:cubicBezTo>
                <a:cubicBezTo>
                  <a:pt x="94" y="236"/>
                  <a:pt x="83" y="217"/>
                  <a:pt x="74" y="210"/>
                </a:cubicBezTo>
                <a:cubicBezTo>
                  <a:pt x="65" y="203"/>
                  <a:pt x="58" y="192"/>
                  <a:pt x="50" y="194"/>
                </a:cubicBezTo>
                <a:cubicBezTo>
                  <a:pt x="42" y="196"/>
                  <a:pt x="30" y="214"/>
                  <a:pt x="26" y="224"/>
                </a:cubicBezTo>
                <a:cubicBezTo>
                  <a:pt x="22" y="234"/>
                  <a:pt x="22" y="239"/>
                  <a:pt x="26" y="254"/>
                </a:cubicBezTo>
                <a:cubicBezTo>
                  <a:pt x="30" y="269"/>
                  <a:pt x="54" y="293"/>
                  <a:pt x="50" y="314"/>
                </a:cubicBezTo>
                <a:cubicBezTo>
                  <a:pt x="46" y="335"/>
                  <a:pt x="8" y="363"/>
                  <a:pt x="4" y="380"/>
                </a:cubicBezTo>
                <a:cubicBezTo>
                  <a:pt x="0" y="397"/>
                  <a:pt x="3" y="411"/>
                  <a:pt x="24" y="414"/>
                </a:cubicBezTo>
                <a:cubicBezTo>
                  <a:pt x="45" y="417"/>
                  <a:pt x="107" y="396"/>
                  <a:pt x="132" y="396"/>
                </a:cubicBezTo>
                <a:cubicBezTo>
                  <a:pt x="157" y="396"/>
                  <a:pt x="161" y="413"/>
                  <a:pt x="176" y="412"/>
                </a:cubicBezTo>
                <a:cubicBezTo>
                  <a:pt x="191" y="411"/>
                  <a:pt x="202" y="394"/>
                  <a:pt x="220" y="388"/>
                </a:cubicBezTo>
                <a:cubicBezTo>
                  <a:pt x="238" y="382"/>
                  <a:pt x="267" y="386"/>
                  <a:pt x="282" y="378"/>
                </a:cubicBezTo>
                <a:cubicBezTo>
                  <a:pt x="297" y="370"/>
                  <a:pt x="299" y="345"/>
                  <a:pt x="312" y="340"/>
                </a:cubicBezTo>
                <a:cubicBezTo>
                  <a:pt x="325" y="335"/>
                  <a:pt x="344" y="354"/>
                  <a:pt x="358" y="350"/>
                </a:cubicBezTo>
                <a:cubicBezTo>
                  <a:pt x="372" y="346"/>
                  <a:pt x="385" y="322"/>
                  <a:pt x="398" y="316"/>
                </a:cubicBezTo>
                <a:cubicBezTo>
                  <a:pt x="411" y="310"/>
                  <a:pt x="424" y="320"/>
                  <a:pt x="434" y="316"/>
                </a:cubicBezTo>
                <a:cubicBezTo>
                  <a:pt x="444" y="312"/>
                  <a:pt x="452" y="299"/>
                  <a:pt x="456" y="290"/>
                </a:cubicBezTo>
                <a:cubicBezTo>
                  <a:pt x="460" y="281"/>
                  <a:pt x="464" y="266"/>
                  <a:pt x="456" y="260"/>
                </a:cubicBezTo>
                <a:cubicBezTo>
                  <a:pt x="448" y="254"/>
                  <a:pt x="412" y="264"/>
                  <a:pt x="410" y="252"/>
                </a:cubicBezTo>
                <a:cubicBezTo>
                  <a:pt x="408" y="240"/>
                  <a:pt x="439" y="208"/>
                  <a:pt x="446" y="188"/>
                </a:cubicBezTo>
                <a:cubicBezTo>
                  <a:pt x="453" y="168"/>
                  <a:pt x="459" y="149"/>
                  <a:pt x="454" y="134"/>
                </a:cubicBezTo>
                <a:cubicBezTo>
                  <a:pt x="449" y="119"/>
                  <a:pt x="429" y="105"/>
                  <a:pt x="416" y="100"/>
                </a:cubicBezTo>
                <a:cubicBezTo>
                  <a:pt x="403" y="95"/>
                  <a:pt x="391" y="106"/>
                  <a:pt x="374" y="102"/>
                </a:cubicBezTo>
                <a:cubicBezTo>
                  <a:pt x="357" y="98"/>
                  <a:pt x="327" y="89"/>
                  <a:pt x="316" y="78"/>
                </a:cubicBezTo>
                <a:cubicBezTo>
                  <a:pt x="305" y="67"/>
                  <a:pt x="311" y="45"/>
                  <a:pt x="308" y="34"/>
                </a:cubicBezTo>
                <a:cubicBezTo>
                  <a:pt x="305" y="23"/>
                  <a:pt x="304" y="18"/>
                  <a:pt x="300" y="14"/>
                </a:cubicBezTo>
                <a:cubicBezTo>
                  <a:pt x="296" y="10"/>
                  <a:pt x="296" y="0"/>
                  <a:pt x="282" y="12"/>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4144" name="Picture 48">
            <a:extLst>
              <a:ext uri="{FF2B5EF4-FFF2-40B4-BE49-F238E27FC236}">
                <a16:creationId xmlns:a16="http://schemas.microsoft.com/office/drawing/2014/main" id="{A60C958F-D145-4425-95D0-29C1AA6F1E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62475" y="2320925"/>
            <a:ext cx="444500" cy="2651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45" name="Picture 49">
            <a:extLst>
              <a:ext uri="{FF2B5EF4-FFF2-40B4-BE49-F238E27FC236}">
                <a16:creationId xmlns:a16="http://schemas.microsoft.com/office/drawing/2014/main" id="{E7714A2C-A2E3-468F-BB28-CD71637547D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8750" y="2130425"/>
            <a:ext cx="438150" cy="2032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46" name="AutoShape 50">
            <a:extLst>
              <a:ext uri="{FF2B5EF4-FFF2-40B4-BE49-F238E27FC236}">
                <a16:creationId xmlns:a16="http://schemas.microsoft.com/office/drawing/2014/main" id="{3FC68B80-1F66-428F-85D1-2822DEA2BB70}"/>
              </a:ext>
            </a:extLst>
          </p:cNvPr>
          <p:cNvSpPr>
            <a:spLocks noChangeArrowheads="1"/>
          </p:cNvSpPr>
          <p:nvPr/>
        </p:nvSpPr>
        <p:spPr bwMode="auto">
          <a:xfrm>
            <a:off x="3883025" y="2466975"/>
            <a:ext cx="468313" cy="1114425"/>
          </a:xfrm>
          <a:custGeom>
            <a:avLst/>
            <a:gdLst>
              <a:gd name="T0" fmla="*/ 180975 w 295"/>
              <a:gd name="T1" fmla="*/ 0 h 702"/>
              <a:gd name="T2" fmla="*/ 312738 w 295"/>
              <a:gd name="T3" fmla="*/ 271463 h 702"/>
              <a:gd name="T4" fmla="*/ 354013 w 295"/>
              <a:gd name="T5" fmla="*/ 360362 h 702"/>
              <a:gd name="T6" fmla="*/ 401638 w 295"/>
              <a:gd name="T7" fmla="*/ 455613 h 702"/>
              <a:gd name="T8" fmla="*/ 439738 w 295"/>
              <a:gd name="T9" fmla="*/ 517525 h 702"/>
              <a:gd name="T10" fmla="*/ 466725 w 295"/>
              <a:gd name="T11" fmla="*/ 587375 h 702"/>
              <a:gd name="T12" fmla="*/ 449263 w 295"/>
              <a:gd name="T13" fmla="*/ 693737 h 702"/>
              <a:gd name="T14" fmla="*/ 393700 w 295"/>
              <a:gd name="T15" fmla="*/ 819150 h 702"/>
              <a:gd name="T16" fmla="*/ 288925 w 295"/>
              <a:gd name="T17" fmla="*/ 1009650 h 702"/>
              <a:gd name="T18" fmla="*/ 244475 w 295"/>
              <a:gd name="T19" fmla="*/ 1114425 h 702"/>
              <a:gd name="T20" fmla="*/ 161925 w 295"/>
              <a:gd name="T21" fmla="*/ 1104900 h 702"/>
              <a:gd name="T22" fmla="*/ 158750 w 295"/>
              <a:gd name="T23" fmla="*/ 908050 h 702"/>
              <a:gd name="T24" fmla="*/ 222250 w 295"/>
              <a:gd name="T25" fmla="*/ 841375 h 702"/>
              <a:gd name="T26" fmla="*/ 231775 w 295"/>
              <a:gd name="T27" fmla="*/ 787400 h 702"/>
              <a:gd name="T28" fmla="*/ 257175 w 295"/>
              <a:gd name="T29" fmla="*/ 781050 h 702"/>
              <a:gd name="T30" fmla="*/ 279400 w 295"/>
              <a:gd name="T31" fmla="*/ 755650 h 702"/>
              <a:gd name="T32" fmla="*/ 311150 w 295"/>
              <a:gd name="T33" fmla="*/ 727075 h 702"/>
              <a:gd name="T34" fmla="*/ 190500 w 295"/>
              <a:gd name="T35" fmla="*/ 676275 h 702"/>
              <a:gd name="T36" fmla="*/ 31750 w 295"/>
              <a:gd name="T37" fmla="*/ 615950 h 702"/>
              <a:gd name="T38" fmla="*/ 66675 w 295"/>
              <a:gd name="T39" fmla="*/ 533400 h 702"/>
              <a:gd name="T40" fmla="*/ 12700 w 295"/>
              <a:gd name="T41" fmla="*/ 403225 h 702"/>
              <a:gd name="T42" fmla="*/ 60325 w 295"/>
              <a:gd name="T43" fmla="*/ 295275 h 702"/>
              <a:gd name="T44" fmla="*/ 25400 w 295"/>
              <a:gd name="T45" fmla="*/ 276225 h 702"/>
              <a:gd name="T46" fmla="*/ 6350 w 295"/>
              <a:gd name="T47" fmla="*/ 254000 h 702"/>
              <a:gd name="T48" fmla="*/ 63500 w 295"/>
              <a:gd name="T49" fmla="*/ 168275 h 702"/>
              <a:gd name="T50" fmla="*/ 60325 w 295"/>
              <a:gd name="T51" fmla="*/ 19050 h 702"/>
              <a:gd name="T52" fmla="*/ 136525 w 295"/>
              <a:gd name="T53" fmla="*/ 25400 h 702"/>
              <a:gd name="T54" fmla="*/ 180975 w 295"/>
              <a:gd name="T55" fmla="*/ 0 h 702"/>
              <a:gd name="T56" fmla="*/ 0 w 295"/>
              <a:gd name="T57" fmla="*/ 0 h 702"/>
              <a:gd name="T58" fmla="*/ 295 w 295"/>
              <a:gd name="T59" fmla="*/ 702 h 7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T56" t="T57" r="T58" b="T59"/>
            <a:pathLst>
              <a:path w="295" h="702">
                <a:moveTo>
                  <a:pt x="114" y="0"/>
                </a:moveTo>
                <a:cubicBezTo>
                  <a:pt x="132" y="26"/>
                  <a:pt x="179" y="133"/>
                  <a:pt x="197" y="171"/>
                </a:cubicBezTo>
                <a:cubicBezTo>
                  <a:pt x="215" y="209"/>
                  <a:pt x="214" y="208"/>
                  <a:pt x="223" y="227"/>
                </a:cubicBezTo>
                <a:cubicBezTo>
                  <a:pt x="232" y="246"/>
                  <a:pt x="244" y="270"/>
                  <a:pt x="253" y="287"/>
                </a:cubicBezTo>
                <a:cubicBezTo>
                  <a:pt x="262" y="304"/>
                  <a:pt x="270" y="312"/>
                  <a:pt x="277" y="326"/>
                </a:cubicBezTo>
                <a:cubicBezTo>
                  <a:pt x="284" y="340"/>
                  <a:pt x="293" y="352"/>
                  <a:pt x="294" y="370"/>
                </a:cubicBezTo>
                <a:cubicBezTo>
                  <a:pt x="295" y="388"/>
                  <a:pt x="291" y="413"/>
                  <a:pt x="283" y="437"/>
                </a:cubicBezTo>
                <a:cubicBezTo>
                  <a:pt x="275" y="461"/>
                  <a:pt x="265" y="483"/>
                  <a:pt x="248" y="516"/>
                </a:cubicBezTo>
                <a:cubicBezTo>
                  <a:pt x="231" y="549"/>
                  <a:pt x="198" y="605"/>
                  <a:pt x="182" y="636"/>
                </a:cubicBezTo>
                <a:cubicBezTo>
                  <a:pt x="166" y="667"/>
                  <a:pt x="167" y="692"/>
                  <a:pt x="154" y="702"/>
                </a:cubicBezTo>
                <a:lnTo>
                  <a:pt x="102" y="696"/>
                </a:lnTo>
                <a:cubicBezTo>
                  <a:pt x="93" y="674"/>
                  <a:pt x="94" y="600"/>
                  <a:pt x="100" y="572"/>
                </a:cubicBezTo>
                <a:cubicBezTo>
                  <a:pt x="106" y="544"/>
                  <a:pt x="132" y="543"/>
                  <a:pt x="140" y="530"/>
                </a:cubicBezTo>
                <a:cubicBezTo>
                  <a:pt x="148" y="517"/>
                  <a:pt x="142" y="502"/>
                  <a:pt x="146" y="496"/>
                </a:cubicBezTo>
                <a:cubicBezTo>
                  <a:pt x="150" y="490"/>
                  <a:pt x="157" y="495"/>
                  <a:pt x="162" y="492"/>
                </a:cubicBezTo>
                <a:cubicBezTo>
                  <a:pt x="167" y="489"/>
                  <a:pt x="170" y="482"/>
                  <a:pt x="176" y="476"/>
                </a:cubicBezTo>
                <a:cubicBezTo>
                  <a:pt x="182" y="470"/>
                  <a:pt x="205" y="466"/>
                  <a:pt x="196" y="458"/>
                </a:cubicBezTo>
                <a:cubicBezTo>
                  <a:pt x="187" y="450"/>
                  <a:pt x="149" y="438"/>
                  <a:pt x="120" y="426"/>
                </a:cubicBezTo>
                <a:cubicBezTo>
                  <a:pt x="91" y="414"/>
                  <a:pt x="33" y="403"/>
                  <a:pt x="20" y="388"/>
                </a:cubicBezTo>
                <a:cubicBezTo>
                  <a:pt x="7" y="373"/>
                  <a:pt x="44" y="358"/>
                  <a:pt x="42" y="336"/>
                </a:cubicBezTo>
                <a:cubicBezTo>
                  <a:pt x="40" y="314"/>
                  <a:pt x="9" y="279"/>
                  <a:pt x="8" y="254"/>
                </a:cubicBezTo>
                <a:cubicBezTo>
                  <a:pt x="7" y="229"/>
                  <a:pt x="37" y="199"/>
                  <a:pt x="38" y="186"/>
                </a:cubicBezTo>
                <a:cubicBezTo>
                  <a:pt x="39" y="173"/>
                  <a:pt x="22" y="178"/>
                  <a:pt x="16" y="174"/>
                </a:cubicBezTo>
                <a:cubicBezTo>
                  <a:pt x="10" y="170"/>
                  <a:pt x="0" y="171"/>
                  <a:pt x="4" y="160"/>
                </a:cubicBezTo>
                <a:cubicBezTo>
                  <a:pt x="8" y="149"/>
                  <a:pt x="34" y="131"/>
                  <a:pt x="40" y="106"/>
                </a:cubicBezTo>
                <a:cubicBezTo>
                  <a:pt x="46" y="81"/>
                  <a:pt x="30" y="27"/>
                  <a:pt x="38" y="12"/>
                </a:cubicBezTo>
                <a:lnTo>
                  <a:pt x="86" y="16"/>
                </a:lnTo>
                <a:lnTo>
                  <a:pt x="114" y="0"/>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47" name="AutoShape 51">
            <a:extLst>
              <a:ext uri="{FF2B5EF4-FFF2-40B4-BE49-F238E27FC236}">
                <a16:creationId xmlns:a16="http://schemas.microsoft.com/office/drawing/2014/main" id="{44253CED-C626-4A12-B14F-23D0B4281A73}"/>
              </a:ext>
            </a:extLst>
          </p:cNvPr>
          <p:cNvSpPr>
            <a:spLocks noChangeArrowheads="1"/>
          </p:cNvSpPr>
          <p:nvPr/>
        </p:nvSpPr>
        <p:spPr bwMode="auto">
          <a:xfrm>
            <a:off x="4330700" y="3365500"/>
            <a:ext cx="1271588" cy="628650"/>
          </a:xfrm>
          <a:custGeom>
            <a:avLst/>
            <a:gdLst>
              <a:gd name="T0" fmla="*/ 26988 w 801"/>
              <a:gd name="T1" fmla="*/ 276225 h 396"/>
              <a:gd name="T2" fmla="*/ 79375 w 801"/>
              <a:gd name="T3" fmla="*/ 287338 h 396"/>
              <a:gd name="T4" fmla="*/ 125413 w 801"/>
              <a:gd name="T5" fmla="*/ 338137 h 396"/>
              <a:gd name="T6" fmla="*/ 174625 w 801"/>
              <a:gd name="T7" fmla="*/ 296863 h 396"/>
              <a:gd name="T8" fmla="*/ 212725 w 801"/>
              <a:gd name="T9" fmla="*/ 290513 h 396"/>
              <a:gd name="T10" fmla="*/ 277813 w 801"/>
              <a:gd name="T11" fmla="*/ 330200 h 396"/>
              <a:gd name="T12" fmla="*/ 379413 w 801"/>
              <a:gd name="T13" fmla="*/ 268288 h 396"/>
              <a:gd name="T14" fmla="*/ 417513 w 801"/>
              <a:gd name="T15" fmla="*/ 290513 h 396"/>
              <a:gd name="T16" fmla="*/ 496888 w 801"/>
              <a:gd name="T17" fmla="*/ 268288 h 396"/>
              <a:gd name="T18" fmla="*/ 534988 w 801"/>
              <a:gd name="T19" fmla="*/ 287338 h 396"/>
              <a:gd name="T20" fmla="*/ 573088 w 801"/>
              <a:gd name="T21" fmla="*/ 344487 h 396"/>
              <a:gd name="T22" fmla="*/ 603250 w 801"/>
              <a:gd name="T23" fmla="*/ 323850 h 396"/>
              <a:gd name="T24" fmla="*/ 606425 w 801"/>
              <a:gd name="T25" fmla="*/ 285750 h 396"/>
              <a:gd name="T26" fmla="*/ 617538 w 801"/>
              <a:gd name="T27" fmla="*/ 258763 h 396"/>
              <a:gd name="T28" fmla="*/ 568325 w 801"/>
              <a:gd name="T29" fmla="*/ 214313 h 396"/>
              <a:gd name="T30" fmla="*/ 568325 w 801"/>
              <a:gd name="T31" fmla="*/ 152400 h 396"/>
              <a:gd name="T32" fmla="*/ 584200 w 801"/>
              <a:gd name="T33" fmla="*/ 106363 h 396"/>
              <a:gd name="T34" fmla="*/ 622300 w 801"/>
              <a:gd name="T35" fmla="*/ 109538 h 396"/>
              <a:gd name="T36" fmla="*/ 701675 w 801"/>
              <a:gd name="T37" fmla="*/ 47625 h 396"/>
              <a:gd name="T38" fmla="*/ 787400 w 801"/>
              <a:gd name="T39" fmla="*/ 57150 h 396"/>
              <a:gd name="T40" fmla="*/ 820738 w 801"/>
              <a:gd name="T41" fmla="*/ 95250 h 396"/>
              <a:gd name="T42" fmla="*/ 868363 w 801"/>
              <a:gd name="T43" fmla="*/ 76200 h 396"/>
              <a:gd name="T44" fmla="*/ 954088 w 801"/>
              <a:gd name="T45" fmla="*/ 106363 h 396"/>
              <a:gd name="T46" fmla="*/ 992188 w 801"/>
              <a:gd name="T47" fmla="*/ 28575 h 396"/>
              <a:gd name="T48" fmla="*/ 1036638 w 801"/>
              <a:gd name="T49" fmla="*/ 4763 h 396"/>
              <a:gd name="T50" fmla="*/ 1069975 w 801"/>
              <a:gd name="T51" fmla="*/ 11112 h 396"/>
              <a:gd name="T52" fmla="*/ 1089025 w 801"/>
              <a:gd name="T53" fmla="*/ 68263 h 396"/>
              <a:gd name="T54" fmla="*/ 1144588 w 801"/>
              <a:gd name="T55" fmla="*/ 85725 h 396"/>
              <a:gd name="T56" fmla="*/ 1206500 w 801"/>
              <a:gd name="T57" fmla="*/ 80962 h 396"/>
              <a:gd name="T58" fmla="*/ 1230313 w 801"/>
              <a:gd name="T59" fmla="*/ 166687 h 396"/>
              <a:gd name="T60" fmla="*/ 1268413 w 801"/>
              <a:gd name="T61" fmla="*/ 185737 h 396"/>
              <a:gd name="T62" fmla="*/ 1250950 w 801"/>
              <a:gd name="T63" fmla="*/ 244475 h 396"/>
              <a:gd name="T64" fmla="*/ 1231900 w 801"/>
              <a:gd name="T65" fmla="*/ 319087 h 396"/>
              <a:gd name="T66" fmla="*/ 1189038 w 801"/>
              <a:gd name="T67" fmla="*/ 344487 h 396"/>
              <a:gd name="T68" fmla="*/ 1187450 w 801"/>
              <a:gd name="T69" fmla="*/ 396875 h 396"/>
              <a:gd name="T70" fmla="*/ 1135063 w 801"/>
              <a:gd name="T71" fmla="*/ 458788 h 396"/>
              <a:gd name="T72" fmla="*/ 1087438 w 801"/>
              <a:gd name="T73" fmla="*/ 468313 h 396"/>
              <a:gd name="T74" fmla="*/ 1069975 w 801"/>
              <a:gd name="T75" fmla="*/ 504825 h 396"/>
              <a:gd name="T76" fmla="*/ 1035050 w 801"/>
              <a:gd name="T77" fmla="*/ 538163 h 396"/>
              <a:gd name="T78" fmla="*/ 973138 w 801"/>
              <a:gd name="T79" fmla="*/ 514350 h 396"/>
              <a:gd name="T80" fmla="*/ 915988 w 801"/>
              <a:gd name="T81" fmla="*/ 538163 h 396"/>
              <a:gd name="T82" fmla="*/ 865188 w 801"/>
              <a:gd name="T83" fmla="*/ 525463 h 396"/>
              <a:gd name="T84" fmla="*/ 835025 w 801"/>
              <a:gd name="T85" fmla="*/ 566738 h 396"/>
              <a:gd name="T86" fmla="*/ 741363 w 801"/>
              <a:gd name="T87" fmla="*/ 623888 h 396"/>
              <a:gd name="T88" fmla="*/ 493713 w 801"/>
              <a:gd name="T89" fmla="*/ 538163 h 396"/>
              <a:gd name="T90" fmla="*/ 439738 w 801"/>
              <a:gd name="T91" fmla="*/ 554038 h 396"/>
              <a:gd name="T92" fmla="*/ 354013 w 801"/>
              <a:gd name="T93" fmla="*/ 533400 h 396"/>
              <a:gd name="T94" fmla="*/ 312738 w 801"/>
              <a:gd name="T95" fmla="*/ 496888 h 396"/>
              <a:gd name="T96" fmla="*/ 244475 w 801"/>
              <a:gd name="T97" fmla="*/ 485775 h 396"/>
              <a:gd name="T98" fmla="*/ 211138 w 801"/>
              <a:gd name="T99" fmla="*/ 500063 h 396"/>
              <a:gd name="T100" fmla="*/ 212725 w 801"/>
              <a:gd name="T101" fmla="*/ 530225 h 396"/>
              <a:gd name="T102" fmla="*/ 139700 w 801"/>
              <a:gd name="T103" fmla="*/ 519113 h 396"/>
              <a:gd name="T104" fmla="*/ 158750 w 801"/>
              <a:gd name="T105" fmla="*/ 457200 h 396"/>
              <a:gd name="T106" fmla="*/ 134938 w 801"/>
              <a:gd name="T107" fmla="*/ 438150 h 396"/>
              <a:gd name="T108" fmla="*/ 84138 w 801"/>
              <a:gd name="T109" fmla="*/ 452438 h 396"/>
              <a:gd name="T110" fmla="*/ 69850 w 801"/>
              <a:gd name="T111" fmla="*/ 401637 h 396"/>
              <a:gd name="T112" fmla="*/ 6350 w 801"/>
              <a:gd name="T113" fmla="*/ 352425 h 396"/>
              <a:gd name="T114" fmla="*/ 26988 w 801"/>
              <a:gd name="T115" fmla="*/ 276225 h 396"/>
              <a:gd name="T116" fmla="*/ 0 w 801"/>
              <a:gd name="T117" fmla="*/ 0 h 396"/>
              <a:gd name="T118" fmla="*/ 801 w 801"/>
              <a:gd name="T119" fmla="*/ 396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T116" t="T117" r="T118" b="T119"/>
            <a:pathLst>
              <a:path w="801" h="396">
                <a:moveTo>
                  <a:pt x="17" y="174"/>
                </a:moveTo>
                <a:cubicBezTo>
                  <a:pt x="21" y="170"/>
                  <a:pt x="40" y="174"/>
                  <a:pt x="50" y="181"/>
                </a:cubicBezTo>
                <a:cubicBezTo>
                  <a:pt x="60" y="188"/>
                  <a:pt x="69" y="212"/>
                  <a:pt x="79" y="213"/>
                </a:cubicBezTo>
                <a:cubicBezTo>
                  <a:pt x="89" y="214"/>
                  <a:pt x="101" y="192"/>
                  <a:pt x="110" y="187"/>
                </a:cubicBezTo>
                <a:cubicBezTo>
                  <a:pt x="119" y="182"/>
                  <a:pt x="123" y="180"/>
                  <a:pt x="134" y="183"/>
                </a:cubicBezTo>
                <a:cubicBezTo>
                  <a:pt x="145" y="186"/>
                  <a:pt x="158" y="210"/>
                  <a:pt x="175" y="208"/>
                </a:cubicBezTo>
                <a:cubicBezTo>
                  <a:pt x="192" y="206"/>
                  <a:pt x="224" y="173"/>
                  <a:pt x="239" y="169"/>
                </a:cubicBezTo>
                <a:cubicBezTo>
                  <a:pt x="254" y="165"/>
                  <a:pt x="251" y="183"/>
                  <a:pt x="263" y="183"/>
                </a:cubicBezTo>
                <a:cubicBezTo>
                  <a:pt x="275" y="183"/>
                  <a:pt x="301" y="169"/>
                  <a:pt x="313" y="169"/>
                </a:cubicBezTo>
                <a:cubicBezTo>
                  <a:pt x="325" y="169"/>
                  <a:pt x="329" y="173"/>
                  <a:pt x="337" y="181"/>
                </a:cubicBezTo>
                <a:cubicBezTo>
                  <a:pt x="345" y="189"/>
                  <a:pt x="354" y="213"/>
                  <a:pt x="361" y="217"/>
                </a:cubicBezTo>
                <a:cubicBezTo>
                  <a:pt x="368" y="221"/>
                  <a:pt x="377" y="210"/>
                  <a:pt x="380" y="204"/>
                </a:cubicBezTo>
                <a:cubicBezTo>
                  <a:pt x="383" y="198"/>
                  <a:pt x="381" y="187"/>
                  <a:pt x="382" y="180"/>
                </a:cubicBezTo>
                <a:cubicBezTo>
                  <a:pt x="383" y="173"/>
                  <a:pt x="393" y="170"/>
                  <a:pt x="389" y="163"/>
                </a:cubicBezTo>
                <a:cubicBezTo>
                  <a:pt x="385" y="156"/>
                  <a:pt x="363" y="146"/>
                  <a:pt x="358" y="135"/>
                </a:cubicBezTo>
                <a:cubicBezTo>
                  <a:pt x="353" y="124"/>
                  <a:pt x="356" y="107"/>
                  <a:pt x="358" y="96"/>
                </a:cubicBezTo>
                <a:cubicBezTo>
                  <a:pt x="360" y="85"/>
                  <a:pt x="362" y="72"/>
                  <a:pt x="368" y="67"/>
                </a:cubicBezTo>
                <a:cubicBezTo>
                  <a:pt x="374" y="62"/>
                  <a:pt x="380" y="75"/>
                  <a:pt x="392" y="69"/>
                </a:cubicBezTo>
                <a:cubicBezTo>
                  <a:pt x="404" y="63"/>
                  <a:pt x="425" y="35"/>
                  <a:pt x="442" y="30"/>
                </a:cubicBezTo>
                <a:cubicBezTo>
                  <a:pt x="459" y="25"/>
                  <a:pt x="484" y="31"/>
                  <a:pt x="496" y="36"/>
                </a:cubicBezTo>
                <a:cubicBezTo>
                  <a:pt x="508" y="41"/>
                  <a:pt x="509" y="58"/>
                  <a:pt x="517" y="60"/>
                </a:cubicBezTo>
                <a:cubicBezTo>
                  <a:pt x="525" y="62"/>
                  <a:pt x="533" y="47"/>
                  <a:pt x="547" y="48"/>
                </a:cubicBezTo>
                <a:cubicBezTo>
                  <a:pt x="561" y="49"/>
                  <a:pt x="588" y="72"/>
                  <a:pt x="601" y="67"/>
                </a:cubicBezTo>
                <a:cubicBezTo>
                  <a:pt x="614" y="62"/>
                  <a:pt x="616" y="29"/>
                  <a:pt x="625" y="18"/>
                </a:cubicBezTo>
                <a:cubicBezTo>
                  <a:pt x="634" y="7"/>
                  <a:pt x="645" y="5"/>
                  <a:pt x="653" y="3"/>
                </a:cubicBezTo>
                <a:cubicBezTo>
                  <a:pt x="661" y="1"/>
                  <a:pt x="669" y="0"/>
                  <a:pt x="674" y="7"/>
                </a:cubicBezTo>
                <a:cubicBezTo>
                  <a:pt x="679" y="14"/>
                  <a:pt x="678" y="35"/>
                  <a:pt x="686" y="43"/>
                </a:cubicBezTo>
                <a:cubicBezTo>
                  <a:pt x="694" y="51"/>
                  <a:pt x="709" y="53"/>
                  <a:pt x="721" y="54"/>
                </a:cubicBezTo>
                <a:cubicBezTo>
                  <a:pt x="733" y="55"/>
                  <a:pt x="751" y="43"/>
                  <a:pt x="760" y="51"/>
                </a:cubicBezTo>
                <a:cubicBezTo>
                  <a:pt x="769" y="59"/>
                  <a:pt x="768" y="94"/>
                  <a:pt x="775" y="105"/>
                </a:cubicBezTo>
                <a:cubicBezTo>
                  <a:pt x="782" y="116"/>
                  <a:pt x="797" y="109"/>
                  <a:pt x="799" y="117"/>
                </a:cubicBezTo>
                <a:cubicBezTo>
                  <a:pt x="801" y="125"/>
                  <a:pt x="792" y="140"/>
                  <a:pt x="788" y="154"/>
                </a:cubicBezTo>
                <a:cubicBezTo>
                  <a:pt x="784" y="168"/>
                  <a:pt x="782" y="190"/>
                  <a:pt x="776" y="201"/>
                </a:cubicBezTo>
                <a:cubicBezTo>
                  <a:pt x="770" y="212"/>
                  <a:pt x="754" y="209"/>
                  <a:pt x="749" y="217"/>
                </a:cubicBezTo>
                <a:cubicBezTo>
                  <a:pt x="744" y="225"/>
                  <a:pt x="754" y="238"/>
                  <a:pt x="748" y="250"/>
                </a:cubicBezTo>
                <a:cubicBezTo>
                  <a:pt x="742" y="262"/>
                  <a:pt x="726" y="282"/>
                  <a:pt x="715" y="289"/>
                </a:cubicBezTo>
                <a:cubicBezTo>
                  <a:pt x="704" y="296"/>
                  <a:pt x="692" y="290"/>
                  <a:pt x="685" y="295"/>
                </a:cubicBezTo>
                <a:cubicBezTo>
                  <a:pt x="678" y="300"/>
                  <a:pt x="679" y="311"/>
                  <a:pt x="674" y="318"/>
                </a:cubicBezTo>
                <a:cubicBezTo>
                  <a:pt x="669" y="325"/>
                  <a:pt x="662" y="338"/>
                  <a:pt x="652" y="339"/>
                </a:cubicBezTo>
                <a:cubicBezTo>
                  <a:pt x="642" y="340"/>
                  <a:pt x="625" y="324"/>
                  <a:pt x="613" y="324"/>
                </a:cubicBezTo>
                <a:cubicBezTo>
                  <a:pt x="601" y="324"/>
                  <a:pt x="588" y="338"/>
                  <a:pt x="577" y="339"/>
                </a:cubicBezTo>
                <a:cubicBezTo>
                  <a:pt x="566" y="340"/>
                  <a:pt x="553" y="328"/>
                  <a:pt x="545" y="331"/>
                </a:cubicBezTo>
                <a:cubicBezTo>
                  <a:pt x="537" y="334"/>
                  <a:pt x="539" y="347"/>
                  <a:pt x="526" y="357"/>
                </a:cubicBezTo>
                <a:cubicBezTo>
                  <a:pt x="513" y="367"/>
                  <a:pt x="503" y="396"/>
                  <a:pt x="467" y="393"/>
                </a:cubicBezTo>
                <a:cubicBezTo>
                  <a:pt x="431" y="390"/>
                  <a:pt x="343" y="346"/>
                  <a:pt x="311" y="339"/>
                </a:cubicBezTo>
                <a:cubicBezTo>
                  <a:pt x="279" y="332"/>
                  <a:pt x="292" y="350"/>
                  <a:pt x="277" y="349"/>
                </a:cubicBezTo>
                <a:cubicBezTo>
                  <a:pt x="262" y="348"/>
                  <a:pt x="236" y="342"/>
                  <a:pt x="223" y="336"/>
                </a:cubicBezTo>
                <a:cubicBezTo>
                  <a:pt x="210" y="330"/>
                  <a:pt x="208" y="318"/>
                  <a:pt x="197" y="313"/>
                </a:cubicBezTo>
                <a:cubicBezTo>
                  <a:pt x="186" y="308"/>
                  <a:pt x="165" y="306"/>
                  <a:pt x="154" y="306"/>
                </a:cubicBezTo>
                <a:cubicBezTo>
                  <a:pt x="143" y="306"/>
                  <a:pt x="136" y="310"/>
                  <a:pt x="133" y="315"/>
                </a:cubicBezTo>
                <a:cubicBezTo>
                  <a:pt x="130" y="320"/>
                  <a:pt x="141" y="332"/>
                  <a:pt x="134" y="334"/>
                </a:cubicBezTo>
                <a:cubicBezTo>
                  <a:pt x="127" y="336"/>
                  <a:pt x="94" y="335"/>
                  <a:pt x="88" y="327"/>
                </a:cubicBezTo>
                <a:cubicBezTo>
                  <a:pt x="82" y="319"/>
                  <a:pt x="100" y="296"/>
                  <a:pt x="100" y="288"/>
                </a:cubicBezTo>
                <a:cubicBezTo>
                  <a:pt x="100" y="280"/>
                  <a:pt x="93" y="276"/>
                  <a:pt x="85" y="276"/>
                </a:cubicBezTo>
                <a:cubicBezTo>
                  <a:pt x="77" y="276"/>
                  <a:pt x="60" y="289"/>
                  <a:pt x="53" y="285"/>
                </a:cubicBezTo>
                <a:cubicBezTo>
                  <a:pt x="46" y="281"/>
                  <a:pt x="52" y="263"/>
                  <a:pt x="44" y="253"/>
                </a:cubicBezTo>
                <a:cubicBezTo>
                  <a:pt x="36" y="243"/>
                  <a:pt x="8" y="235"/>
                  <a:pt x="4" y="222"/>
                </a:cubicBezTo>
                <a:cubicBezTo>
                  <a:pt x="0" y="209"/>
                  <a:pt x="14" y="184"/>
                  <a:pt x="17" y="174"/>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4148" name="Picture 52">
            <a:extLst>
              <a:ext uri="{FF2B5EF4-FFF2-40B4-BE49-F238E27FC236}">
                <a16:creationId xmlns:a16="http://schemas.microsoft.com/office/drawing/2014/main" id="{1BDEAD6F-37B8-44A4-8013-08259338A53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19675" y="3533775"/>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49" name="AutoShape 53">
            <a:extLst>
              <a:ext uri="{FF2B5EF4-FFF2-40B4-BE49-F238E27FC236}">
                <a16:creationId xmlns:a16="http://schemas.microsoft.com/office/drawing/2014/main" id="{E5721E74-5A5B-4BBF-8AFE-BB5ECDBDC9D2}"/>
              </a:ext>
            </a:extLst>
          </p:cNvPr>
          <p:cNvSpPr>
            <a:spLocks noChangeArrowheads="1"/>
          </p:cNvSpPr>
          <p:nvPr/>
        </p:nvSpPr>
        <p:spPr bwMode="auto">
          <a:xfrm>
            <a:off x="4797425" y="2836863"/>
            <a:ext cx="1041400" cy="377825"/>
          </a:xfrm>
          <a:custGeom>
            <a:avLst/>
            <a:gdLst>
              <a:gd name="T0" fmla="*/ 1041400 w 656"/>
              <a:gd name="T1" fmla="*/ 311150 h 238"/>
              <a:gd name="T2" fmla="*/ 992188 w 656"/>
              <a:gd name="T3" fmla="*/ 377825 h 238"/>
              <a:gd name="T4" fmla="*/ 806450 w 656"/>
              <a:gd name="T5" fmla="*/ 277813 h 238"/>
              <a:gd name="T6" fmla="*/ 744537 w 656"/>
              <a:gd name="T7" fmla="*/ 282575 h 238"/>
              <a:gd name="T8" fmla="*/ 711200 w 656"/>
              <a:gd name="T9" fmla="*/ 266700 h 238"/>
              <a:gd name="T10" fmla="*/ 698500 w 656"/>
              <a:gd name="T11" fmla="*/ 211138 h 238"/>
              <a:gd name="T12" fmla="*/ 650875 w 656"/>
              <a:gd name="T13" fmla="*/ 142875 h 238"/>
              <a:gd name="T14" fmla="*/ 620712 w 656"/>
              <a:gd name="T15" fmla="*/ 168275 h 238"/>
              <a:gd name="T16" fmla="*/ 546100 w 656"/>
              <a:gd name="T17" fmla="*/ 130175 h 238"/>
              <a:gd name="T18" fmla="*/ 522287 w 656"/>
              <a:gd name="T19" fmla="*/ 139700 h 238"/>
              <a:gd name="T20" fmla="*/ 488950 w 656"/>
              <a:gd name="T21" fmla="*/ 142875 h 238"/>
              <a:gd name="T22" fmla="*/ 458788 w 656"/>
              <a:gd name="T23" fmla="*/ 114300 h 238"/>
              <a:gd name="T24" fmla="*/ 274637 w 656"/>
              <a:gd name="T25" fmla="*/ 163513 h 238"/>
              <a:gd name="T26" fmla="*/ 131762 w 656"/>
              <a:gd name="T27" fmla="*/ 244475 h 238"/>
              <a:gd name="T28" fmla="*/ 77787 w 656"/>
              <a:gd name="T29" fmla="*/ 247650 h 238"/>
              <a:gd name="T30" fmla="*/ 6350 w 656"/>
              <a:gd name="T31" fmla="*/ 176213 h 238"/>
              <a:gd name="T32" fmla="*/ 36512 w 656"/>
              <a:gd name="T33" fmla="*/ 125413 h 238"/>
              <a:gd name="T34" fmla="*/ 103188 w 656"/>
              <a:gd name="T35" fmla="*/ 142875 h 238"/>
              <a:gd name="T36" fmla="*/ 149225 w 656"/>
              <a:gd name="T37" fmla="*/ 123825 h 238"/>
              <a:gd name="T38" fmla="*/ 193675 w 656"/>
              <a:gd name="T39" fmla="*/ 125413 h 238"/>
              <a:gd name="T40" fmla="*/ 225425 w 656"/>
              <a:gd name="T41" fmla="*/ 92075 h 238"/>
              <a:gd name="T42" fmla="*/ 296862 w 656"/>
              <a:gd name="T43" fmla="*/ 95250 h 238"/>
              <a:gd name="T44" fmla="*/ 311150 w 656"/>
              <a:gd name="T45" fmla="*/ 63500 h 238"/>
              <a:gd name="T46" fmla="*/ 373062 w 656"/>
              <a:gd name="T47" fmla="*/ 49212 h 238"/>
              <a:gd name="T48" fmla="*/ 439738 w 656"/>
              <a:gd name="T49" fmla="*/ 1588 h 238"/>
              <a:gd name="T50" fmla="*/ 536575 w 656"/>
              <a:gd name="T51" fmla="*/ 42863 h 238"/>
              <a:gd name="T52" fmla="*/ 574675 w 656"/>
              <a:gd name="T53" fmla="*/ 30163 h 238"/>
              <a:gd name="T54" fmla="*/ 636587 w 656"/>
              <a:gd name="T55" fmla="*/ 71438 h 238"/>
              <a:gd name="T56" fmla="*/ 673100 w 656"/>
              <a:gd name="T57" fmla="*/ 52388 h 238"/>
              <a:gd name="T58" fmla="*/ 736600 w 656"/>
              <a:gd name="T59" fmla="*/ 123825 h 238"/>
              <a:gd name="T60" fmla="*/ 754062 w 656"/>
              <a:gd name="T61" fmla="*/ 204788 h 238"/>
              <a:gd name="T62" fmla="*/ 801687 w 656"/>
              <a:gd name="T63" fmla="*/ 177800 h 238"/>
              <a:gd name="T64" fmla="*/ 855663 w 656"/>
              <a:gd name="T65" fmla="*/ 180975 h 238"/>
              <a:gd name="T66" fmla="*/ 906463 w 656"/>
              <a:gd name="T67" fmla="*/ 182563 h 238"/>
              <a:gd name="T68" fmla="*/ 939800 w 656"/>
              <a:gd name="T69" fmla="*/ 214313 h 238"/>
              <a:gd name="T70" fmla="*/ 935038 w 656"/>
              <a:gd name="T71" fmla="*/ 263525 h 238"/>
              <a:gd name="T72" fmla="*/ 998538 w 656"/>
              <a:gd name="T73" fmla="*/ 280988 h 238"/>
              <a:gd name="T74" fmla="*/ 1041400 w 656"/>
              <a:gd name="T75" fmla="*/ 311150 h 238"/>
              <a:gd name="T76" fmla="*/ 0 w 656"/>
              <a:gd name="T77" fmla="*/ 0 h 238"/>
              <a:gd name="T78" fmla="*/ 656 w 656"/>
              <a:gd name="T79"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T76" t="T77" r="T78" b="T79"/>
            <a:pathLst>
              <a:path w="656" h="238">
                <a:moveTo>
                  <a:pt x="656" y="196"/>
                </a:moveTo>
                <a:lnTo>
                  <a:pt x="625" y="238"/>
                </a:lnTo>
                <a:cubicBezTo>
                  <a:pt x="600" y="235"/>
                  <a:pt x="534" y="185"/>
                  <a:pt x="508" y="175"/>
                </a:cubicBezTo>
                <a:cubicBezTo>
                  <a:pt x="482" y="165"/>
                  <a:pt x="479" y="179"/>
                  <a:pt x="469" y="178"/>
                </a:cubicBezTo>
                <a:cubicBezTo>
                  <a:pt x="459" y="177"/>
                  <a:pt x="453" y="175"/>
                  <a:pt x="448" y="168"/>
                </a:cubicBezTo>
                <a:cubicBezTo>
                  <a:pt x="443" y="161"/>
                  <a:pt x="446" y="146"/>
                  <a:pt x="440" y="133"/>
                </a:cubicBezTo>
                <a:cubicBezTo>
                  <a:pt x="434" y="120"/>
                  <a:pt x="418" y="94"/>
                  <a:pt x="410" y="90"/>
                </a:cubicBezTo>
                <a:cubicBezTo>
                  <a:pt x="402" y="86"/>
                  <a:pt x="402" y="107"/>
                  <a:pt x="391" y="106"/>
                </a:cubicBezTo>
                <a:cubicBezTo>
                  <a:pt x="380" y="105"/>
                  <a:pt x="354" y="85"/>
                  <a:pt x="344" y="82"/>
                </a:cubicBezTo>
                <a:cubicBezTo>
                  <a:pt x="334" y="79"/>
                  <a:pt x="335" y="87"/>
                  <a:pt x="329" y="88"/>
                </a:cubicBezTo>
                <a:cubicBezTo>
                  <a:pt x="323" y="89"/>
                  <a:pt x="315" y="93"/>
                  <a:pt x="308" y="90"/>
                </a:cubicBezTo>
                <a:cubicBezTo>
                  <a:pt x="301" y="87"/>
                  <a:pt x="311" y="70"/>
                  <a:pt x="289" y="72"/>
                </a:cubicBezTo>
                <a:cubicBezTo>
                  <a:pt x="267" y="74"/>
                  <a:pt x="207" y="89"/>
                  <a:pt x="173" y="103"/>
                </a:cubicBezTo>
                <a:cubicBezTo>
                  <a:pt x="139" y="117"/>
                  <a:pt x="104" y="145"/>
                  <a:pt x="83" y="154"/>
                </a:cubicBezTo>
                <a:lnTo>
                  <a:pt x="49" y="156"/>
                </a:lnTo>
                <a:cubicBezTo>
                  <a:pt x="36" y="149"/>
                  <a:pt x="8" y="124"/>
                  <a:pt x="4" y="111"/>
                </a:cubicBezTo>
                <a:cubicBezTo>
                  <a:pt x="0" y="98"/>
                  <a:pt x="13" y="82"/>
                  <a:pt x="23" y="79"/>
                </a:cubicBezTo>
                <a:cubicBezTo>
                  <a:pt x="33" y="76"/>
                  <a:pt x="53" y="90"/>
                  <a:pt x="65" y="90"/>
                </a:cubicBezTo>
                <a:cubicBezTo>
                  <a:pt x="77" y="90"/>
                  <a:pt x="85" y="80"/>
                  <a:pt x="94" y="78"/>
                </a:cubicBezTo>
                <a:cubicBezTo>
                  <a:pt x="103" y="76"/>
                  <a:pt x="114" y="82"/>
                  <a:pt x="122" y="79"/>
                </a:cubicBezTo>
                <a:cubicBezTo>
                  <a:pt x="130" y="76"/>
                  <a:pt x="131" y="61"/>
                  <a:pt x="142" y="58"/>
                </a:cubicBezTo>
                <a:cubicBezTo>
                  <a:pt x="153" y="55"/>
                  <a:pt x="178" y="63"/>
                  <a:pt x="187" y="60"/>
                </a:cubicBezTo>
                <a:cubicBezTo>
                  <a:pt x="196" y="57"/>
                  <a:pt x="188" y="45"/>
                  <a:pt x="196" y="40"/>
                </a:cubicBezTo>
                <a:cubicBezTo>
                  <a:pt x="204" y="35"/>
                  <a:pt x="222" y="37"/>
                  <a:pt x="235" y="31"/>
                </a:cubicBezTo>
                <a:cubicBezTo>
                  <a:pt x="248" y="25"/>
                  <a:pt x="260" y="2"/>
                  <a:pt x="277" y="1"/>
                </a:cubicBezTo>
                <a:cubicBezTo>
                  <a:pt x="294" y="0"/>
                  <a:pt x="324" y="24"/>
                  <a:pt x="338" y="27"/>
                </a:cubicBezTo>
                <a:cubicBezTo>
                  <a:pt x="352" y="30"/>
                  <a:pt x="352" y="16"/>
                  <a:pt x="362" y="19"/>
                </a:cubicBezTo>
                <a:cubicBezTo>
                  <a:pt x="372" y="22"/>
                  <a:pt x="391" y="43"/>
                  <a:pt x="401" y="45"/>
                </a:cubicBezTo>
                <a:cubicBezTo>
                  <a:pt x="411" y="47"/>
                  <a:pt x="414" y="28"/>
                  <a:pt x="424" y="33"/>
                </a:cubicBezTo>
                <a:cubicBezTo>
                  <a:pt x="434" y="38"/>
                  <a:pt x="456" y="62"/>
                  <a:pt x="464" y="78"/>
                </a:cubicBezTo>
                <a:cubicBezTo>
                  <a:pt x="472" y="94"/>
                  <a:pt x="468" y="123"/>
                  <a:pt x="475" y="129"/>
                </a:cubicBezTo>
                <a:cubicBezTo>
                  <a:pt x="482" y="135"/>
                  <a:pt x="494" y="115"/>
                  <a:pt x="505" y="112"/>
                </a:cubicBezTo>
                <a:cubicBezTo>
                  <a:pt x="516" y="109"/>
                  <a:pt x="528" y="113"/>
                  <a:pt x="539" y="114"/>
                </a:cubicBezTo>
                <a:cubicBezTo>
                  <a:pt x="550" y="115"/>
                  <a:pt x="562" y="112"/>
                  <a:pt x="571" y="115"/>
                </a:cubicBezTo>
                <a:cubicBezTo>
                  <a:pt x="580" y="118"/>
                  <a:pt x="589" y="127"/>
                  <a:pt x="592" y="135"/>
                </a:cubicBezTo>
                <a:cubicBezTo>
                  <a:pt x="595" y="143"/>
                  <a:pt x="583" y="159"/>
                  <a:pt x="589" y="166"/>
                </a:cubicBezTo>
                <a:cubicBezTo>
                  <a:pt x="595" y="173"/>
                  <a:pt x="618" y="172"/>
                  <a:pt x="629" y="177"/>
                </a:cubicBezTo>
                <a:cubicBezTo>
                  <a:pt x="640" y="182"/>
                  <a:pt x="651" y="192"/>
                  <a:pt x="656" y="196"/>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50" name="AutoShape 54">
            <a:extLst>
              <a:ext uri="{FF2B5EF4-FFF2-40B4-BE49-F238E27FC236}">
                <a16:creationId xmlns:a16="http://schemas.microsoft.com/office/drawing/2014/main" id="{4318C845-1457-49EB-9C68-997E1C8352FD}"/>
              </a:ext>
            </a:extLst>
          </p:cNvPr>
          <p:cNvSpPr>
            <a:spLocks noChangeArrowheads="1"/>
          </p:cNvSpPr>
          <p:nvPr/>
        </p:nvSpPr>
        <p:spPr bwMode="auto">
          <a:xfrm>
            <a:off x="4875213" y="3081338"/>
            <a:ext cx="674687" cy="395287"/>
          </a:xfrm>
          <a:custGeom>
            <a:avLst/>
            <a:gdLst>
              <a:gd name="T0" fmla="*/ 0 w 425"/>
              <a:gd name="T1" fmla="*/ 3175 h 249"/>
              <a:gd name="T2" fmla="*/ 53975 w 425"/>
              <a:gd name="T3" fmla="*/ 0 h 249"/>
              <a:gd name="T4" fmla="*/ 68262 w 425"/>
              <a:gd name="T5" fmla="*/ 79375 h 249"/>
              <a:gd name="T6" fmla="*/ 190500 w 425"/>
              <a:gd name="T7" fmla="*/ 231775 h 249"/>
              <a:gd name="T8" fmla="*/ 271462 w 425"/>
              <a:gd name="T9" fmla="*/ 288925 h 249"/>
              <a:gd name="T10" fmla="*/ 311150 w 425"/>
              <a:gd name="T11" fmla="*/ 284162 h 249"/>
              <a:gd name="T12" fmla="*/ 344487 w 425"/>
              <a:gd name="T13" fmla="*/ 327025 h 249"/>
              <a:gd name="T14" fmla="*/ 444500 w 425"/>
              <a:gd name="T15" fmla="*/ 323850 h 249"/>
              <a:gd name="T16" fmla="*/ 449262 w 425"/>
              <a:gd name="T17" fmla="*/ 300037 h 249"/>
              <a:gd name="T18" fmla="*/ 482600 w 425"/>
              <a:gd name="T19" fmla="*/ 288925 h 249"/>
              <a:gd name="T20" fmla="*/ 477837 w 425"/>
              <a:gd name="T21" fmla="*/ 236537 h 249"/>
              <a:gd name="T22" fmla="*/ 568325 w 425"/>
              <a:gd name="T23" fmla="*/ 276225 h 249"/>
              <a:gd name="T24" fmla="*/ 596900 w 425"/>
              <a:gd name="T25" fmla="*/ 303212 h 249"/>
              <a:gd name="T26" fmla="*/ 630237 w 425"/>
              <a:gd name="T27" fmla="*/ 304800 h 249"/>
              <a:gd name="T28" fmla="*/ 661987 w 425"/>
              <a:gd name="T29" fmla="*/ 355600 h 249"/>
              <a:gd name="T30" fmla="*/ 557212 w 425"/>
              <a:gd name="T31" fmla="*/ 361950 h 249"/>
              <a:gd name="T32" fmla="*/ 514350 w 425"/>
              <a:gd name="T33" fmla="*/ 288925 h 249"/>
              <a:gd name="T34" fmla="*/ 452437 w 425"/>
              <a:gd name="T35" fmla="*/ 303212 h 249"/>
              <a:gd name="T36" fmla="*/ 442912 w 425"/>
              <a:gd name="T37" fmla="*/ 369887 h 249"/>
              <a:gd name="T38" fmla="*/ 395287 w 425"/>
              <a:gd name="T39" fmla="*/ 393700 h 249"/>
              <a:gd name="T40" fmla="*/ 328612 w 425"/>
              <a:gd name="T41" fmla="*/ 357187 h 249"/>
              <a:gd name="T42" fmla="*/ 271462 w 425"/>
              <a:gd name="T43" fmla="*/ 379412 h 249"/>
              <a:gd name="T44" fmla="*/ 247650 w 425"/>
              <a:gd name="T45" fmla="*/ 342900 h 249"/>
              <a:gd name="T46" fmla="*/ 182562 w 425"/>
              <a:gd name="T47" fmla="*/ 327025 h 249"/>
              <a:gd name="T48" fmla="*/ 171450 w 425"/>
              <a:gd name="T49" fmla="*/ 250825 h 249"/>
              <a:gd name="T50" fmla="*/ 95250 w 425"/>
              <a:gd name="T51" fmla="*/ 200025 h 249"/>
              <a:gd name="T52" fmla="*/ 66675 w 425"/>
              <a:gd name="T53" fmla="*/ 179387 h 249"/>
              <a:gd name="T54" fmla="*/ 61912 w 425"/>
              <a:gd name="T55" fmla="*/ 131762 h 249"/>
              <a:gd name="T56" fmla="*/ 11112 w 425"/>
              <a:gd name="T57" fmla="*/ 84137 h 249"/>
              <a:gd name="T58" fmla="*/ 0 w 425"/>
              <a:gd name="T59" fmla="*/ 3175 h 249"/>
              <a:gd name="T60" fmla="*/ 0 w 425"/>
              <a:gd name="T61" fmla="*/ 0 h 249"/>
              <a:gd name="T62" fmla="*/ 425 w 425"/>
              <a:gd name="T63" fmla="*/ 249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T60" t="T61" r="T62" b="T63"/>
            <a:pathLst>
              <a:path w="425" h="249">
                <a:moveTo>
                  <a:pt x="0" y="2"/>
                </a:moveTo>
                <a:lnTo>
                  <a:pt x="34" y="0"/>
                </a:lnTo>
                <a:cubicBezTo>
                  <a:pt x="41" y="8"/>
                  <a:pt x="29" y="26"/>
                  <a:pt x="43" y="50"/>
                </a:cubicBezTo>
                <a:cubicBezTo>
                  <a:pt x="57" y="74"/>
                  <a:pt x="99" y="124"/>
                  <a:pt x="120" y="146"/>
                </a:cubicBezTo>
                <a:cubicBezTo>
                  <a:pt x="141" y="168"/>
                  <a:pt x="158" y="177"/>
                  <a:pt x="171" y="182"/>
                </a:cubicBezTo>
                <a:cubicBezTo>
                  <a:pt x="184" y="187"/>
                  <a:pt x="188" y="175"/>
                  <a:pt x="196" y="179"/>
                </a:cubicBezTo>
                <a:cubicBezTo>
                  <a:pt x="204" y="183"/>
                  <a:pt x="203" y="202"/>
                  <a:pt x="217" y="206"/>
                </a:cubicBezTo>
                <a:cubicBezTo>
                  <a:pt x="231" y="210"/>
                  <a:pt x="269" y="207"/>
                  <a:pt x="280" y="204"/>
                </a:cubicBezTo>
                <a:cubicBezTo>
                  <a:pt x="291" y="201"/>
                  <a:pt x="279" y="193"/>
                  <a:pt x="283" y="189"/>
                </a:cubicBezTo>
                <a:cubicBezTo>
                  <a:pt x="287" y="185"/>
                  <a:pt x="301" y="189"/>
                  <a:pt x="304" y="182"/>
                </a:cubicBezTo>
                <a:cubicBezTo>
                  <a:pt x="307" y="175"/>
                  <a:pt x="292" y="150"/>
                  <a:pt x="301" y="149"/>
                </a:cubicBezTo>
                <a:cubicBezTo>
                  <a:pt x="310" y="148"/>
                  <a:pt x="346" y="167"/>
                  <a:pt x="358" y="174"/>
                </a:cubicBezTo>
                <a:cubicBezTo>
                  <a:pt x="370" y="181"/>
                  <a:pt x="370" y="188"/>
                  <a:pt x="376" y="191"/>
                </a:cubicBezTo>
                <a:cubicBezTo>
                  <a:pt x="382" y="194"/>
                  <a:pt x="390" y="187"/>
                  <a:pt x="397" y="192"/>
                </a:cubicBezTo>
                <a:cubicBezTo>
                  <a:pt x="404" y="197"/>
                  <a:pt x="425" y="218"/>
                  <a:pt x="417" y="224"/>
                </a:cubicBezTo>
                <a:cubicBezTo>
                  <a:pt x="409" y="230"/>
                  <a:pt x="366" y="235"/>
                  <a:pt x="351" y="228"/>
                </a:cubicBezTo>
                <a:cubicBezTo>
                  <a:pt x="336" y="221"/>
                  <a:pt x="335" y="188"/>
                  <a:pt x="324" y="182"/>
                </a:cubicBezTo>
                <a:cubicBezTo>
                  <a:pt x="313" y="176"/>
                  <a:pt x="292" y="183"/>
                  <a:pt x="285" y="191"/>
                </a:cubicBezTo>
                <a:cubicBezTo>
                  <a:pt x="278" y="199"/>
                  <a:pt x="285" y="224"/>
                  <a:pt x="279" y="233"/>
                </a:cubicBezTo>
                <a:cubicBezTo>
                  <a:pt x="273" y="242"/>
                  <a:pt x="261" y="249"/>
                  <a:pt x="249" y="248"/>
                </a:cubicBezTo>
                <a:cubicBezTo>
                  <a:pt x="237" y="247"/>
                  <a:pt x="220" y="227"/>
                  <a:pt x="207" y="225"/>
                </a:cubicBezTo>
                <a:cubicBezTo>
                  <a:pt x="194" y="223"/>
                  <a:pt x="179" y="241"/>
                  <a:pt x="171" y="239"/>
                </a:cubicBezTo>
                <a:cubicBezTo>
                  <a:pt x="163" y="237"/>
                  <a:pt x="165" y="221"/>
                  <a:pt x="156" y="216"/>
                </a:cubicBezTo>
                <a:cubicBezTo>
                  <a:pt x="147" y="211"/>
                  <a:pt x="123" y="216"/>
                  <a:pt x="115" y="206"/>
                </a:cubicBezTo>
                <a:lnTo>
                  <a:pt x="108" y="158"/>
                </a:lnTo>
                <a:cubicBezTo>
                  <a:pt x="99" y="145"/>
                  <a:pt x="71" y="133"/>
                  <a:pt x="60" y="126"/>
                </a:cubicBezTo>
                <a:cubicBezTo>
                  <a:pt x="49" y="119"/>
                  <a:pt x="45" y="120"/>
                  <a:pt x="42" y="113"/>
                </a:cubicBezTo>
                <a:cubicBezTo>
                  <a:pt x="39" y="106"/>
                  <a:pt x="45" y="93"/>
                  <a:pt x="39" y="83"/>
                </a:cubicBezTo>
                <a:cubicBezTo>
                  <a:pt x="33" y="73"/>
                  <a:pt x="13" y="66"/>
                  <a:pt x="7" y="53"/>
                </a:cubicBezTo>
                <a:cubicBezTo>
                  <a:pt x="1" y="40"/>
                  <a:pt x="1" y="13"/>
                  <a:pt x="0" y="2"/>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51" name="AutoShape 55">
            <a:extLst>
              <a:ext uri="{FF2B5EF4-FFF2-40B4-BE49-F238E27FC236}">
                <a16:creationId xmlns:a16="http://schemas.microsoft.com/office/drawing/2014/main" id="{BB62160A-BC65-46F1-9C3E-AA7F8BC51C2F}"/>
              </a:ext>
            </a:extLst>
          </p:cNvPr>
          <p:cNvSpPr>
            <a:spLocks noChangeArrowheads="1"/>
          </p:cNvSpPr>
          <p:nvPr/>
        </p:nvSpPr>
        <p:spPr bwMode="auto">
          <a:xfrm>
            <a:off x="4932363" y="2949575"/>
            <a:ext cx="1952625" cy="760413"/>
          </a:xfrm>
          <a:custGeom>
            <a:avLst/>
            <a:gdLst>
              <a:gd name="T0" fmla="*/ 153987 w 1230"/>
              <a:gd name="T1" fmla="*/ 44450 h 479"/>
              <a:gd name="T2" fmla="*/ 361950 w 1230"/>
              <a:gd name="T3" fmla="*/ 34925 h 479"/>
              <a:gd name="T4" fmla="*/ 485775 w 1230"/>
              <a:gd name="T5" fmla="*/ 55563 h 479"/>
              <a:gd name="T6" fmla="*/ 558800 w 1230"/>
              <a:gd name="T7" fmla="*/ 82550 h 479"/>
              <a:gd name="T8" fmla="*/ 666750 w 1230"/>
              <a:gd name="T9" fmla="*/ 163513 h 479"/>
              <a:gd name="T10" fmla="*/ 900113 w 1230"/>
              <a:gd name="T11" fmla="*/ 201613 h 479"/>
              <a:gd name="T12" fmla="*/ 942975 w 1230"/>
              <a:gd name="T13" fmla="*/ 244475 h 479"/>
              <a:gd name="T14" fmla="*/ 1095375 w 1230"/>
              <a:gd name="T15" fmla="*/ 287338 h 479"/>
              <a:gd name="T16" fmla="*/ 1152525 w 1230"/>
              <a:gd name="T17" fmla="*/ 334963 h 479"/>
              <a:gd name="T18" fmla="*/ 1192212 w 1230"/>
              <a:gd name="T19" fmla="*/ 434975 h 479"/>
              <a:gd name="T20" fmla="*/ 1309687 w 1230"/>
              <a:gd name="T21" fmla="*/ 377825 h 479"/>
              <a:gd name="T22" fmla="*/ 1385887 w 1230"/>
              <a:gd name="T23" fmla="*/ 373063 h 479"/>
              <a:gd name="T24" fmla="*/ 1481137 w 1230"/>
              <a:gd name="T25" fmla="*/ 393700 h 479"/>
              <a:gd name="T26" fmla="*/ 1592262 w 1230"/>
              <a:gd name="T27" fmla="*/ 434975 h 479"/>
              <a:gd name="T28" fmla="*/ 1682750 w 1230"/>
              <a:gd name="T29" fmla="*/ 492125 h 479"/>
              <a:gd name="T30" fmla="*/ 1766888 w 1230"/>
              <a:gd name="T31" fmla="*/ 550863 h 479"/>
              <a:gd name="T32" fmla="*/ 1835150 w 1230"/>
              <a:gd name="T33" fmla="*/ 620713 h 479"/>
              <a:gd name="T34" fmla="*/ 1920875 w 1230"/>
              <a:gd name="T35" fmla="*/ 727075 h 479"/>
              <a:gd name="T36" fmla="*/ 1819275 w 1230"/>
              <a:gd name="T37" fmla="*/ 711200 h 479"/>
              <a:gd name="T38" fmla="*/ 1739900 w 1230"/>
              <a:gd name="T39" fmla="*/ 684213 h 479"/>
              <a:gd name="T40" fmla="*/ 1652588 w 1230"/>
              <a:gd name="T41" fmla="*/ 644525 h 479"/>
              <a:gd name="T42" fmla="*/ 1539875 w 1230"/>
              <a:gd name="T43" fmla="*/ 606425 h 479"/>
              <a:gd name="T44" fmla="*/ 1463675 w 1230"/>
              <a:gd name="T45" fmla="*/ 622300 h 479"/>
              <a:gd name="T46" fmla="*/ 1352550 w 1230"/>
              <a:gd name="T47" fmla="*/ 615950 h 479"/>
              <a:gd name="T48" fmla="*/ 1287462 w 1230"/>
              <a:gd name="T49" fmla="*/ 641350 h 479"/>
              <a:gd name="T50" fmla="*/ 1168400 w 1230"/>
              <a:gd name="T51" fmla="*/ 696913 h 479"/>
              <a:gd name="T52" fmla="*/ 1009650 w 1230"/>
              <a:gd name="T53" fmla="*/ 708025 h 479"/>
              <a:gd name="T54" fmla="*/ 909638 w 1230"/>
              <a:gd name="T55" fmla="*/ 735013 h 479"/>
              <a:gd name="T56" fmla="*/ 771525 w 1230"/>
              <a:gd name="T57" fmla="*/ 703263 h 479"/>
              <a:gd name="T58" fmla="*/ 630237 w 1230"/>
              <a:gd name="T59" fmla="*/ 577850 h 479"/>
              <a:gd name="T60" fmla="*/ 606425 w 1230"/>
              <a:gd name="T61" fmla="*/ 473075 h 479"/>
              <a:gd name="T62" fmla="*/ 544512 w 1230"/>
              <a:gd name="T63" fmla="*/ 439738 h 479"/>
              <a:gd name="T64" fmla="*/ 419100 w 1230"/>
              <a:gd name="T65" fmla="*/ 363538 h 479"/>
              <a:gd name="T66" fmla="*/ 400050 w 1230"/>
              <a:gd name="T67" fmla="*/ 431800 h 479"/>
              <a:gd name="T68" fmla="*/ 300037 w 1230"/>
              <a:gd name="T69" fmla="*/ 465138 h 479"/>
              <a:gd name="T70" fmla="*/ 254000 w 1230"/>
              <a:gd name="T71" fmla="*/ 412750 h 479"/>
              <a:gd name="T72" fmla="*/ 182562 w 1230"/>
              <a:gd name="T73" fmla="*/ 403225 h 479"/>
              <a:gd name="T74" fmla="*/ 0 w 1230"/>
              <a:gd name="T75" fmla="*/ 196850 h 479"/>
              <a:gd name="T76" fmla="*/ 0 w 1230"/>
              <a:gd name="T77" fmla="*/ 0 h 479"/>
              <a:gd name="T78" fmla="*/ 1230 w 1230"/>
              <a:gd name="T79" fmla="*/ 479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T76" t="T77" r="T78" b="T79"/>
            <a:pathLst>
              <a:path w="1230" h="479">
                <a:moveTo>
                  <a:pt x="0" y="85"/>
                </a:moveTo>
                <a:cubicBezTo>
                  <a:pt x="17" y="69"/>
                  <a:pt x="62" y="42"/>
                  <a:pt x="97" y="28"/>
                </a:cubicBezTo>
                <a:cubicBezTo>
                  <a:pt x="132" y="14"/>
                  <a:pt x="186" y="2"/>
                  <a:pt x="208" y="1"/>
                </a:cubicBezTo>
                <a:cubicBezTo>
                  <a:pt x="230" y="0"/>
                  <a:pt x="220" y="20"/>
                  <a:pt x="228" y="22"/>
                </a:cubicBezTo>
                <a:cubicBezTo>
                  <a:pt x="236" y="24"/>
                  <a:pt x="245" y="9"/>
                  <a:pt x="258" y="11"/>
                </a:cubicBezTo>
                <a:cubicBezTo>
                  <a:pt x="271" y="13"/>
                  <a:pt x="295" y="34"/>
                  <a:pt x="306" y="35"/>
                </a:cubicBezTo>
                <a:cubicBezTo>
                  <a:pt x="317" y="36"/>
                  <a:pt x="314" y="17"/>
                  <a:pt x="322" y="20"/>
                </a:cubicBezTo>
                <a:cubicBezTo>
                  <a:pt x="330" y="23"/>
                  <a:pt x="344" y="38"/>
                  <a:pt x="352" y="52"/>
                </a:cubicBezTo>
                <a:cubicBezTo>
                  <a:pt x="360" y="66"/>
                  <a:pt x="358" y="98"/>
                  <a:pt x="369" y="106"/>
                </a:cubicBezTo>
                <a:cubicBezTo>
                  <a:pt x="380" y="114"/>
                  <a:pt x="391" y="93"/>
                  <a:pt x="420" y="103"/>
                </a:cubicBezTo>
                <a:cubicBezTo>
                  <a:pt x="449" y="113"/>
                  <a:pt x="517" y="162"/>
                  <a:pt x="541" y="166"/>
                </a:cubicBezTo>
                <a:lnTo>
                  <a:pt x="567" y="127"/>
                </a:lnTo>
                <a:cubicBezTo>
                  <a:pt x="573" y="122"/>
                  <a:pt x="570" y="132"/>
                  <a:pt x="574" y="136"/>
                </a:cubicBezTo>
                <a:cubicBezTo>
                  <a:pt x="578" y="140"/>
                  <a:pt x="582" y="148"/>
                  <a:pt x="594" y="154"/>
                </a:cubicBezTo>
                <a:cubicBezTo>
                  <a:pt x="606" y="160"/>
                  <a:pt x="633" y="166"/>
                  <a:pt x="649" y="170"/>
                </a:cubicBezTo>
                <a:cubicBezTo>
                  <a:pt x="665" y="174"/>
                  <a:pt x="681" y="176"/>
                  <a:pt x="690" y="181"/>
                </a:cubicBezTo>
                <a:cubicBezTo>
                  <a:pt x="699" y="186"/>
                  <a:pt x="700" y="198"/>
                  <a:pt x="706" y="203"/>
                </a:cubicBezTo>
                <a:cubicBezTo>
                  <a:pt x="712" y="208"/>
                  <a:pt x="721" y="208"/>
                  <a:pt x="726" y="211"/>
                </a:cubicBezTo>
                <a:cubicBezTo>
                  <a:pt x="731" y="214"/>
                  <a:pt x="734" y="210"/>
                  <a:pt x="738" y="220"/>
                </a:cubicBezTo>
                <a:cubicBezTo>
                  <a:pt x="742" y="230"/>
                  <a:pt x="743" y="265"/>
                  <a:pt x="751" y="274"/>
                </a:cubicBezTo>
                <a:cubicBezTo>
                  <a:pt x="759" y="283"/>
                  <a:pt x="775" y="283"/>
                  <a:pt x="787" y="277"/>
                </a:cubicBezTo>
                <a:cubicBezTo>
                  <a:pt x="799" y="271"/>
                  <a:pt x="813" y="246"/>
                  <a:pt x="825" y="238"/>
                </a:cubicBezTo>
                <a:cubicBezTo>
                  <a:pt x="837" y="230"/>
                  <a:pt x="850" y="230"/>
                  <a:pt x="858" y="229"/>
                </a:cubicBezTo>
                <a:cubicBezTo>
                  <a:pt x="866" y="228"/>
                  <a:pt x="867" y="235"/>
                  <a:pt x="873" y="235"/>
                </a:cubicBezTo>
                <a:cubicBezTo>
                  <a:pt x="879" y="235"/>
                  <a:pt x="885" y="227"/>
                  <a:pt x="895" y="229"/>
                </a:cubicBezTo>
                <a:cubicBezTo>
                  <a:pt x="905" y="231"/>
                  <a:pt x="920" y="246"/>
                  <a:pt x="933" y="248"/>
                </a:cubicBezTo>
                <a:cubicBezTo>
                  <a:pt x="946" y="250"/>
                  <a:pt x="961" y="238"/>
                  <a:pt x="972" y="242"/>
                </a:cubicBezTo>
                <a:cubicBezTo>
                  <a:pt x="983" y="246"/>
                  <a:pt x="994" y="268"/>
                  <a:pt x="1003" y="274"/>
                </a:cubicBezTo>
                <a:cubicBezTo>
                  <a:pt x="1012" y="280"/>
                  <a:pt x="1018" y="272"/>
                  <a:pt x="1027" y="278"/>
                </a:cubicBezTo>
                <a:cubicBezTo>
                  <a:pt x="1036" y="284"/>
                  <a:pt x="1050" y="305"/>
                  <a:pt x="1060" y="310"/>
                </a:cubicBezTo>
                <a:cubicBezTo>
                  <a:pt x="1070" y="315"/>
                  <a:pt x="1080" y="305"/>
                  <a:pt x="1089" y="311"/>
                </a:cubicBezTo>
                <a:cubicBezTo>
                  <a:pt x="1098" y="317"/>
                  <a:pt x="1101" y="340"/>
                  <a:pt x="1113" y="347"/>
                </a:cubicBezTo>
                <a:cubicBezTo>
                  <a:pt x="1125" y="354"/>
                  <a:pt x="1154" y="345"/>
                  <a:pt x="1161" y="352"/>
                </a:cubicBezTo>
                <a:cubicBezTo>
                  <a:pt x="1168" y="359"/>
                  <a:pt x="1150" y="382"/>
                  <a:pt x="1156" y="391"/>
                </a:cubicBezTo>
                <a:cubicBezTo>
                  <a:pt x="1162" y="400"/>
                  <a:pt x="1188" y="396"/>
                  <a:pt x="1197" y="407"/>
                </a:cubicBezTo>
                <a:cubicBezTo>
                  <a:pt x="1206" y="418"/>
                  <a:pt x="1204" y="446"/>
                  <a:pt x="1210" y="458"/>
                </a:cubicBezTo>
                <a:lnTo>
                  <a:pt x="1230" y="479"/>
                </a:lnTo>
                <a:cubicBezTo>
                  <a:pt x="1219" y="477"/>
                  <a:pt x="1165" y="453"/>
                  <a:pt x="1146" y="448"/>
                </a:cubicBezTo>
                <a:cubicBezTo>
                  <a:pt x="1127" y="443"/>
                  <a:pt x="1124" y="454"/>
                  <a:pt x="1116" y="451"/>
                </a:cubicBezTo>
                <a:cubicBezTo>
                  <a:pt x="1108" y="448"/>
                  <a:pt x="1103" y="433"/>
                  <a:pt x="1096" y="431"/>
                </a:cubicBezTo>
                <a:cubicBezTo>
                  <a:pt x="1089" y="429"/>
                  <a:pt x="1083" y="443"/>
                  <a:pt x="1074" y="439"/>
                </a:cubicBezTo>
                <a:cubicBezTo>
                  <a:pt x="1065" y="435"/>
                  <a:pt x="1054" y="410"/>
                  <a:pt x="1041" y="406"/>
                </a:cubicBezTo>
                <a:cubicBezTo>
                  <a:pt x="1028" y="402"/>
                  <a:pt x="1005" y="417"/>
                  <a:pt x="993" y="413"/>
                </a:cubicBezTo>
                <a:cubicBezTo>
                  <a:pt x="981" y="409"/>
                  <a:pt x="977" y="386"/>
                  <a:pt x="970" y="382"/>
                </a:cubicBezTo>
                <a:cubicBezTo>
                  <a:pt x="963" y="378"/>
                  <a:pt x="956" y="384"/>
                  <a:pt x="948" y="386"/>
                </a:cubicBezTo>
                <a:cubicBezTo>
                  <a:pt x="940" y="388"/>
                  <a:pt x="933" y="394"/>
                  <a:pt x="922" y="392"/>
                </a:cubicBezTo>
                <a:cubicBezTo>
                  <a:pt x="911" y="390"/>
                  <a:pt x="894" y="372"/>
                  <a:pt x="882" y="371"/>
                </a:cubicBezTo>
                <a:cubicBezTo>
                  <a:pt x="870" y="370"/>
                  <a:pt x="860" y="386"/>
                  <a:pt x="852" y="388"/>
                </a:cubicBezTo>
                <a:cubicBezTo>
                  <a:pt x="844" y="390"/>
                  <a:pt x="838" y="380"/>
                  <a:pt x="831" y="383"/>
                </a:cubicBezTo>
                <a:cubicBezTo>
                  <a:pt x="824" y="386"/>
                  <a:pt x="821" y="399"/>
                  <a:pt x="811" y="404"/>
                </a:cubicBezTo>
                <a:cubicBezTo>
                  <a:pt x="801" y="409"/>
                  <a:pt x="781" y="406"/>
                  <a:pt x="769" y="412"/>
                </a:cubicBezTo>
                <a:cubicBezTo>
                  <a:pt x="757" y="418"/>
                  <a:pt x="748" y="437"/>
                  <a:pt x="736" y="439"/>
                </a:cubicBezTo>
                <a:cubicBezTo>
                  <a:pt x="724" y="441"/>
                  <a:pt x="714" y="421"/>
                  <a:pt x="697" y="422"/>
                </a:cubicBezTo>
                <a:cubicBezTo>
                  <a:pt x="680" y="423"/>
                  <a:pt x="655" y="444"/>
                  <a:pt x="636" y="446"/>
                </a:cubicBezTo>
                <a:cubicBezTo>
                  <a:pt x="617" y="448"/>
                  <a:pt x="595" y="434"/>
                  <a:pt x="585" y="437"/>
                </a:cubicBezTo>
                <a:cubicBezTo>
                  <a:pt x="575" y="440"/>
                  <a:pt x="586" y="458"/>
                  <a:pt x="573" y="463"/>
                </a:cubicBezTo>
                <a:cubicBezTo>
                  <a:pt x="560" y="468"/>
                  <a:pt x="521" y="469"/>
                  <a:pt x="507" y="466"/>
                </a:cubicBezTo>
                <a:cubicBezTo>
                  <a:pt x="493" y="463"/>
                  <a:pt x="499" y="452"/>
                  <a:pt x="486" y="443"/>
                </a:cubicBezTo>
                <a:cubicBezTo>
                  <a:pt x="473" y="434"/>
                  <a:pt x="441" y="423"/>
                  <a:pt x="426" y="410"/>
                </a:cubicBezTo>
                <a:cubicBezTo>
                  <a:pt x="411" y="397"/>
                  <a:pt x="403" y="376"/>
                  <a:pt x="397" y="364"/>
                </a:cubicBezTo>
                <a:cubicBezTo>
                  <a:pt x="391" y="352"/>
                  <a:pt x="392" y="351"/>
                  <a:pt x="390" y="340"/>
                </a:cubicBezTo>
                <a:cubicBezTo>
                  <a:pt x="388" y="329"/>
                  <a:pt x="387" y="309"/>
                  <a:pt x="382" y="298"/>
                </a:cubicBezTo>
                <a:cubicBezTo>
                  <a:pt x="377" y="287"/>
                  <a:pt x="363" y="275"/>
                  <a:pt x="357" y="272"/>
                </a:cubicBezTo>
                <a:cubicBezTo>
                  <a:pt x="351" y="269"/>
                  <a:pt x="348" y="279"/>
                  <a:pt x="343" y="277"/>
                </a:cubicBezTo>
                <a:lnTo>
                  <a:pt x="324" y="257"/>
                </a:lnTo>
                <a:lnTo>
                  <a:pt x="264" y="229"/>
                </a:lnTo>
                <a:lnTo>
                  <a:pt x="265" y="260"/>
                </a:lnTo>
                <a:lnTo>
                  <a:pt x="252" y="272"/>
                </a:lnTo>
                <a:lnTo>
                  <a:pt x="238" y="290"/>
                </a:lnTo>
                <a:lnTo>
                  <a:pt x="189" y="293"/>
                </a:lnTo>
                <a:lnTo>
                  <a:pt x="175" y="286"/>
                </a:lnTo>
                <a:lnTo>
                  <a:pt x="160" y="260"/>
                </a:lnTo>
                <a:lnTo>
                  <a:pt x="138" y="265"/>
                </a:lnTo>
                <a:cubicBezTo>
                  <a:pt x="131" y="264"/>
                  <a:pt x="125" y="261"/>
                  <a:pt x="115" y="254"/>
                </a:cubicBezTo>
                <a:cubicBezTo>
                  <a:pt x="105" y="247"/>
                  <a:pt x="97" y="245"/>
                  <a:pt x="78" y="223"/>
                </a:cubicBezTo>
                <a:cubicBezTo>
                  <a:pt x="59" y="201"/>
                  <a:pt x="13" y="147"/>
                  <a:pt x="0" y="124"/>
                </a:cubicBezTo>
                <a:lnTo>
                  <a:pt x="0" y="85"/>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4152" name="Picture 56">
            <a:extLst>
              <a:ext uri="{FF2B5EF4-FFF2-40B4-BE49-F238E27FC236}">
                <a16:creationId xmlns:a16="http://schemas.microsoft.com/office/drawing/2014/main" id="{3F36336B-D2FF-48F8-B2E3-DC2B7DEA0CB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62588" y="3079750"/>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53" name="AutoShape 57">
            <a:extLst>
              <a:ext uri="{FF2B5EF4-FFF2-40B4-BE49-F238E27FC236}">
                <a16:creationId xmlns:a16="http://schemas.microsoft.com/office/drawing/2014/main" id="{C7BA9746-A3B5-493A-ABC5-86393884DDC7}"/>
              </a:ext>
            </a:extLst>
          </p:cNvPr>
          <p:cNvSpPr>
            <a:spLocks/>
          </p:cNvSpPr>
          <p:nvPr/>
        </p:nvSpPr>
        <p:spPr bwMode="auto">
          <a:xfrm>
            <a:off x="5532438" y="2370138"/>
            <a:ext cx="511175" cy="158750"/>
          </a:xfrm>
          <a:custGeom>
            <a:avLst/>
            <a:gdLst>
              <a:gd name="T0" fmla="*/ 0 w 322"/>
              <a:gd name="T1" fmla="*/ 0 h 100"/>
              <a:gd name="T2" fmla="*/ 228600 w 322"/>
              <a:gd name="T3" fmla="*/ 106363 h 100"/>
              <a:gd name="T4" fmla="*/ 511175 w 322"/>
              <a:gd name="T5" fmla="*/ 158750 h 100"/>
              <a:gd name="T6" fmla="*/ 0 w 322"/>
              <a:gd name="T7" fmla="*/ 0 h 100"/>
              <a:gd name="T8" fmla="*/ 322 w 322"/>
              <a:gd name="T9" fmla="*/ 100 h 100"/>
            </a:gdLst>
            <a:ahLst/>
            <a:cxnLst>
              <a:cxn ang="0">
                <a:pos x="T0" y="T1"/>
              </a:cxn>
              <a:cxn ang="0">
                <a:pos x="T2" y="T3"/>
              </a:cxn>
              <a:cxn ang="0">
                <a:pos x="T4" y="T5"/>
              </a:cxn>
            </a:cxnLst>
            <a:rect l="T6" t="T7" r="T8" b="T9"/>
            <a:pathLst>
              <a:path w="322" h="100">
                <a:moveTo>
                  <a:pt x="0" y="0"/>
                </a:moveTo>
                <a:cubicBezTo>
                  <a:pt x="24" y="11"/>
                  <a:pt x="90" y="50"/>
                  <a:pt x="144" y="67"/>
                </a:cubicBezTo>
                <a:cubicBezTo>
                  <a:pt x="198" y="84"/>
                  <a:pt x="285" y="93"/>
                  <a:pt x="322" y="100"/>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54" name="AutoShape 58">
            <a:extLst>
              <a:ext uri="{FF2B5EF4-FFF2-40B4-BE49-F238E27FC236}">
                <a16:creationId xmlns:a16="http://schemas.microsoft.com/office/drawing/2014/main" id="{DCDD4BBC-CF72-41DE-B45B-7F06475F1519}"/>
              </a:ext>
            </a:extLst>
          </p:cNvPr>
          <p:cNvSpPr>
            <a:spLocks/>
          </p:cNvSpPr>
          <p:nvPr/>
        </p:nvSpPr>
        <p:spPr bwMode="auto">
          <a:xfrm>
            <a:off x="5851525" y="2573338"/>
            <a:ext cx="427038" cy="525462"/>
          </a:xfrm>
          <a:custGeom>
            <a:avLst/>
            <a:gdLst>
              <a:gd name="T0" fmla="*/ 0 w 269"/>
              <a:gd name="T1" fmla="*/ 525462 h 331"/>
              <a:gd name="T2" fmla="*/ 358775 w 269"/>
              <a:gd name="T3" fmla="*/ 325437 h 331"/>
              <a:gd name="T4" fmla="*/ 414338 w 269"/>
              <a:gd name="T5" fmla="*/ 0 h 331"/>
              <a:gd name="T6" fmla="*/ 0 w 269"/>
              <a:gd name="T7" fmla="*/ 0 h 331"/>
              <a:gd name="T8" fmla="*/ 269 w 269"/>
              <a:gd name="T9" fmla="*/ 331 h 331"/>
            </a:gdLst>
            <a:ahLst/>
            <a:cxnLst>
              <a:cxn ang="0">
                <a:pos x="T0" y="T1"/>
              </a:cxn>
              <a:cxn ang="0">
                <a:pos x="T2" y="T3"/>
              </a:cxn>
              <a:cxn ang="0">
                <a:pos x="T4" y="T5"/>
              </a:cxn>
            </a:cxnLst>
            <a:rect l="T6" t="T7" r="T8" b="T9"/>
            <a:pathLst>
              <a:path w="269" h="331">
                <a:moveTo>
                  <a:pt x="0" y="331"/>
                </a:moveTo>
                <a:cubicBezTo>
                  <a:pt x="38" y="310"/>
                  <a:pt x="183" y="260"/>
                  <a:pt x="226" y="205"/>
                </a:cubicBezTo>
                <a:cubicBezTo>
                  <a:pt x="269" y="150"/>
                  <a:pt x="254" y="43"/>
                  <a:pt x="261" y="0"/>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55" name="AutoShape 59">
            <a:extLst>
              <a:ext uri="{FF2B5EF4-FFF2-40B4-BE49-F238E27FC236}">
                <a16:creationId xmlns:a16="http://schemas.microsoft.com/office/drawing/2014/main" id="{B663E986-84E7-4F39-BFD3-B83B672989BD}"/>
              </a:ext>
            </a:extLst>
          </p:cNvPr>
          <p:cNvSpPr>
            <a:spLocks/>
          </p:cNvSpPr>
          <p:nvPr/>
        </p:nvSpPr>
        <p:spPr bwMode="auto">
          <a:xfrm>
            <a:off x="6013450" y="2709863"/>
            <a:ext cx="568325" cy="547687"/>
          </a:xfrm>
          <a:custGeom>
            <a:avLst/>
            <a:gdLst>
              <a:gd name="T0" fmla="*/ 0 w 358"/>
              <a:gd name="T1" fmla="*/ 547687 h 345"/>
              <a:gd name="T2" fmla="*/ 466725 w 358"/>
              <a:gd name="T3" fmla="*/ 407987 h 345"/>
              <a:gd name="T4" fmla="*/ 568325 w 358"/>
              <a:gd name="T5" fmla="*/ 0 h 345"/>
              <a:gd name="T6" fmla="*/ 0 w 358"/>
              <a:gd name="T7" fmla="*/ 0 h 345"/>
              <a:gd name="T8" fmla="*/ 358 w 358"/>
              <a:gd name="T9" fmla="*/ 345 h 345"/>
            </a:gdLst>
            <a:ahLst/>
            <a:cxnLst>
              <a:cxn ang="0">
                <a:pos x="T0" y="T1"/>
              </a:cxn>
              <a:cxn ang="0">
                <a:pos x="T2" y="T3"/>
              </a:cxn>
              <a:cxn ang="0">
                <a:pos x="T4" y="T5"/>
              </a:cxn>
            </a:cxnLst>
            <a:rect l="T6" t="T7" r="T8" b="T9"/>
            <a:pathLst>
              <a:path w="358" h="345">
                <a:moveTo>
                  <a:pt x="0" y="345"/>
                </a:moveTo>
                <a:cubicBezTo>
                  <a:pt x="49" y="330"/>
                  <a:pt x="234" y="314"/>
                  <a:pt x="294" y="257"/>
                </a:cubicBezTo>
                <a:cubicBezTo>
                  <a:pt x="354" y="200"/>
                  <a:pt x="345" y="54"/>
                  <a:pt x="358" y="0"/>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56" name="AutoShape 60">
            <a:extLst>
              <a:ext uri="{FF2B5EF4-FFF2-40B4-BE49-F238E27FC236}">
                <a16:creationId xmlns:a16="http://schemas.microsoft.com/office/drawing/2014/main" id="{435C3D82-E75B-41EE-9EF0-4491BEA2FAED}"/>
              </a:ext>
            </a:extLst>
          </p:cNvPr>
          <p:cNvSpPr>
            <a:spLocks noChangeArrowheads="1"/>
          </p:cNvSpPr>
          <p:nvPr/>
        </p:nvSpPr>
        <p:spPr bwMode="auto">
          <a:xfrm>
            <a:off x="6188075" y="1624013"/>
            <a:ext cx="1127125" cy="2095500"/>
          </a:xfrm>
          <a:custGeom>
            <a:avLst/>
            <a:gdLst>
              <a:gd name="T0" fmla="*/ 844550 w 710"/>
              <a:gd name="T1" fmla="*/ 11112 h 1320"/>
              <a:gd name="T2" fmla="*/ 1054100 w 710"/>
              <a:gd name="T3" fmla="*/ 74612 h 1320"/>
              <a:gd name="T4" fmla="*/ 1038225 w 710"/>
              <a:gd name="T5" fmla="*/ 252413 h 1320"/>
              <a:gd name="T6" fmla="*/ 927100 w 710"/>
              <a:gd name="T7" fmla="*/ 334962 h 1320"/>
              <a:gd name="T8" fmla="*/ 885825 w 710"/>
              <a:gd name="T9" fmla="*/ 433388 h 1320"/>
              <a:gd name="T10" fmla="*/ 895350 w 710"/>
              <a:gd name="T11" fmla="*/ 557212 h 1320"/>
              <a:gd name="T12" fmla="*/ 844550 w 710"/>
              <a:gd name="T13" fmla="*/ 668337 h 1320"/>
              <a:gd name="T14" fmla="*/ 908050 w 710"/>
              <a:gd name="T15" fmla="*/ 817563 h 1320"/>
              <a:gd name="T16" fmla="*/ 1003300 w 710"/>
              <a:gd name="T17" fmla="*/ 925513 h 1320"/>
              <a:gd name="T18" fmla="*/ 885825 w 710"/>
              <a:gd name="T19" fmla="*/ 1204912 h 1320"/>
              <a:gd name="T20" fmla="*/ 952500 w 710"/>
              <a:gd name="T21" fmla="*/ 1398587 h 1320"/>
              <a:gd name="T22" fmla="*/ 895350 w 710"/>
              <a:gd name="T23" fmla="*/ 1795463 h 1320"/>
              <a:gd name="T24" fmla="*/ 749300 w 710"/>
              <a:gd name="T25" fmla="*/ 1808163 h 1320"/>
              <a:gd name="T26" fmla="*/ 698500 w 710"/>
              <a:gd name="T27" fmla="*/ 1938338 h 1320"/>
              <a:gd name="T28" fmla="*/ 701675 w 710"/>
              <a:gd name="T29" fmla="*/ 2084388 h 1320"/>
              <a:gd name="T30" fmla="*/ 644525 w 710"/>
              <a:gd name="T31" fmla="*/ 1963738 h 1320"/>
              <a:gd name="T32" fmla="*/ 581025 w 710"/>
              <a:gd name="T33" fmla="*/ 1874838 h 1320"/>
              <a:gd name="T34" fmla="*/ 473075 w 710"/>
              <a:gd name="T35" fmla="*/ 1814513 h 1320"/>
              <a:gd name="T36" fmla="*/ 374650 w 710"/>
              <a:gd name="T37" fmla="*/ 1630363 h 1320"/>
              <a:gd name="T38" fmla="*/ 457200 w 710"/>
              <a:gd name="T39" fmla="*/ 1449387 h 1320"/>
              <a:gd name="T40" fmla="*/ 511175 w 710"/>
              <a:gd name="T41" fmla="*/ 1306512 h 1320"/>
              <a:gd name="T42" fmla="*/ 415925 w 710"/>
              <a:gd name="T43" fmla="*/ 1138237 h 1320"/>
              <a:gd name="T44" fmla="*/ 381000 w 710"/>
              <a:gd name="T45" fmla="*/ 973138 h 1320"/>
              <a:gd name="T46" fmla="*/ 292100 w 710"/>
              <a:gd name="T47" fmla="*/ 925513 h 1320"/>
              <a:gd name="T48" fmla="*/ 193675 w 710"/>
              <a:gd name="T49" fmla="*/ 833438 h 1320"/>
              <a:gd name="T50" fmla="*/ 19050 w 710"/>
              <a:gd name="T51" fmla="*/ 690562 h 1320"/>
              <a:gd name="T52" fmla="*/ 136525 w 710"/>
              <a:gd name="T53" fmla="*/ 649287 h 1320"/>
              <a:gd name="T54" fmla="*/ 250825 w 710"/>
              <a:gd name="T55" fmla="*/ 598487 h 1320"/>
              <a:gd name="T56" fmla="*/ 460375 w 710"/>
              <a:gd name="T57" fmla="*/ 487363 h 1320"/>
              <a:gd name="T58" fmla="*/ 533400 w 710"/>
              <a:gd name="T59" fmla="*/ 331787 h 1320"/>
              <a:gd name="T60" fmla="*/ 730250 w 710"/>
              <a:gd name="T61" fmla="*/ 176212 h 1320"/>
              <a:gd name="T62" fmla="*/ 781050 w 710"/>
              <a:gd name="T63" fmla="*/ 49212 h 1320"/>
              <a:gd name="T64" fmla="*/ 0 w 710"/>
              <a:gd name="T65" fmla="*/ 0 h 1320"/>
              <a:gd name="T66" fmla="*/ 710 w 710"/>
              <a:gd name="T67" fmla="*/ 1320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T64" t="T65" r="T66" b="T67"/>
            <a:pathLst>
              <a:path w="710" h="1320">
                <a:moveTo>
                  <a:pt x="494" y="11"/>
                </a:moveTo>
                <a:cubicBezTo>
                  <a:pt x="501" y="7"/>
                  <a:pt x="513" y="8"/>
                  <a:pt x="532" y="7"/>
                </a:cubicBezTo>
                <a:cubicBezTo>
                  <a:pt x="551" y="6"/>
                  <a:pt x="586" y="0"/>
                  <a:pt x="608" y="7"/>
                </a:cubicBezTo>
                <a:cubicBezTo>
                  <a:pt x="630" y="14"/>
                  <a:pt x="647" y="29"/>
                  <a:pt x="664" y="47"/>
                </a:cubicBezTo>
                <a:cubicBezTo>
                  <a:pt x="681" y="65"/>
                  <a:pt x="710" y="98"/>
                  <a:pt x="708" y="117"/>
                </a:cubicBezTo>
                <a:cubicBezTo>
                  <a:pt x="706" y="136"/>
                  <a:pt x="665" y="145"/>
                  <a:pt x="654" y="159"/>
                </a:cubicBezTo>
                <a:cubicBezTo>
                  <a:pt x="643" y="173"/>
                  <a:pt x="652" y="190"/>
                  <a:pt x="640" y="199"/>
                </a:cubicBezTo>
                <a:cubicBezTo>
                  <a:pt x="628" y="208"/>
                  <a:pt x="600" y="202"/>
                  <a:pt x="584" y="211"/>
                </a:cubicBezTo>
                <a:cubicBezTo>
                  <a:pt x="568" y="220"/>
                  <a:pt x="548" y="245"/>
                  <a:pt x="544" y="255"/>
                </a:cubicBezTo>
                <a:cubicBezTo>
                  <a:pt x="540" y="265"/>
                  <a:pt x="557" y="264"/>
                  <a:pt x="558" y="273"/>
                </a:cubicBezTo>
                <a:cubicBezTo>
                  <a:pt x="559" y="282"/>
                  <a:pt x="551" y="294"/>
                  <a:pt x="552" y="307"/>
                </a:cubicBezTo>
                <a:cubicBezTo>
                  <a:pt x="553" y="320"/>
                  <a:pt x="564" y="340"/>
                  <a:pt x="564" y="351"/>
                </a:cubicBezTo>
                <a:cubicBezTo>
                  <a:pt x="564" y="362"/>
                  <a:pt x="557" y="363"/>
                  <a:pt x="552" y="375"/>
                </a:cubicBezTo>
                <a:cubicBezTo>
                  <a:pt x="547" y="387"/>
                  <a:pt x="532" y="405"/>
                  <a:pt x="532" y="421"/>
                </a:cubicBezTo>
                <a:cubicBezTo>
                  <a:pt x="532" y="437"/>
                  <a:pt x="547" y="457"/>
                  <a:pt x="554" y="473"/>
                </a:cubicBezTo>
                <a:cubicBezTo>
                  <a:pt x="561" y="489"/>
                  <a:pt x="564" y="502"/>
                  <a:pt x="572" y="515"/>
                </a:cubicBezTo>
                <a:cubicBezTo>
                  <a:pt x="580" y="528"/>
                  <a:pt x="594" y="540"/>
                  <a:pt x="604" y="551"/>
                </a:cubicBezTo>
                <a:cubicBezTo>
                  <a:pt x="614" y="562"/>
                  <a:pt x="639" y="558"/>
                  <a:pt x="632" y="583"/>
                </a:cubicBezTo>
                <a:cubicBezTo>
                  <a:pt x="625" y="608"/>
                  <a:pt x="574" y="672"/>
                  <a:pt x="562" y="701"/>
                </a:cubicBezTo>
                <a:cubicBezTo>
                  <a:pt x="550" y="730"/>
                  <a:pt x="552" y="742"/>
                  <a:pt x="558" y="759"/>
                </a:cubicBezTo>
                <a:cubicBezTo>
                  <a:pt x="564" y="776"/>
                  <a:pt x="589" y="781"/>
                  <a:pt x="596" y="801"/>
                </a:cubicBezTo>
                <a:cubicBezTo>
                  <a:pt x="603" y="821"/>
                  <a:pt x="609" y="856"/>
                  <a:pt x="600" y="881"/>
                </a:cubicBezTo>
                <a:cubicBezTo>
                  <a:pt x="591" y="906"/>
                  <a:pt x="548" y="907"/>
                  <a:pt x="542" y="949"/>
                </a:cubicBezTo>
                <a:cubicBezTo>
                  <a:pt x="536" y="991"/>
                  <a:pt x="567" y="1100"/>
                  <a:pt x="564" y="1131"/>
                </a:cubicBezTo>
                <a:lnTo>
                  <a:pt x="526" y="1137"/>
                </a:lnTo>
                <a:cubicBezTo>
                  <a:pt x="511" y="1138"/>
                  <a:pt x="482" y="1132"/>
                  <a:pt x="472" y="1139"/>
                </a:cubicBezTo>
                <a:cubicBezTo>
                  <a:pt x="462" y="1146"/>
                  <a:pt x="471" y="1163"/>
                  <a:pt x="466" y="1177"/>
                </a:cubicBezTo>
                <a:cubicBezTo>
                  <a:pt x="461" y="1191"/>
                  <a:pt x="442" y="1200"/>
                  <a:pt x="440" y="1221"/>
                </a:cubicBezTo>
                <a:cubicBezTo>
                  <a:pt x="438" y="1242"/>
                  <a:pt x="454" y="1290"/>
                  <a:pt x="454" y="1305"/>
                </a:cubicBezTo>
                <a:cubicBezTo>
                  <a:pt x="454" y="1320"/>
                  <a:pt x="448" y="1316"/>
                  <a:pt x="442" y="1313"/>
                </a:cubicBezTo>
                <a:cubicBezTo>
                  <a:pt x="436" y="1310"/>
                  <a:pt x="424" y="1302"/>
                  <a:pt x="418" y="1289"/>
                </a:cubicBezTo>
                <a:cubicBezTo>
                  <a:pt x="412" y="1276"/>
                  <a:pt x="414" y="1248"/>
                  <a:pt x="406" y="1237"/>
                </a:cubicBezTo>
                <a:cubicBezTo>
                  <a:pt x="398" y="1226"/>
                  <a:pt x="375" y="1234"/>
                  <a:pt x="368" y="1225"/>
                </a:cubicBezTo>
                <a:cubicBezTo>
                  <a:pt x="361" y="1216"/>
                  <a:pt x="373" y="1188"/>
                  <a:pt x="366" y="1181"/>
                </a:cubicBezTo>
                <a:cubicBezTo>
                  <a:pt x="359" y="1174"/>
                  <a:pt x="337" y="1189"/>
                  <a:pt x="326" y="1183"/>
                </a:cubicBezTo>
                <a:cubicBezTo>
                  <a:pt x="315" y="1177"/>
                  <a:pt x="306" y="1161"/>
                  <a:pt x="298" y="1143"/>
                </a:cubicBezTo>
                <a:cubicBezTo>
                  <a:pt x="290" y="1125"/>
                  <a:pt x="286" y="1094"/>
                  <a:pt x="276" y="1075"/>
                </a:cubicBezTo>
                <a:cubicBezTo>
                  <a:pt x="266" y="1056"/>
                  <a:pt x="250" y="1043"/>
                  <a:pt x="236" y="1027"/>
                </a:cubicBezTo>
                <a:cubicBezTo>
                  <a:pt x="222" y="1011"/>
                  <a:pt x="183" y="998"/>
                  <a:pt x="192" y="979"/>
                </a:cubicBezTo>
                <a:cubicBezTo>
                  <a:pt x="201" y="960"/>
                  <a:pt x="263" y="930"/>
                  <a:pt x="288" y="913"/>
                </a:cubicBezTo>
                <a:cubicBezTo>
                  <a:pt x="313" y="896"/>
                  <a:pt x="334" y="894"/>
                  <a:pt x="340" y="879"/>
                </a:cubicBezTo>
                <a:cubicBezTo>
                  <a:pt x="346" y="864"/>
                  <a:pt x="329" y="843"/>
                  <a:pt x="322" y="823"/>
                </a:cubicBezTo>
                <a:cubicBezTo>
                  <a:pt x="315" y="803"/>
                  <a:pt x="310" y="776"/>
                  <a:pt x="300" y="759"/>
                </a:cubicBezTo>
                <a:cubicBezTo>
                  <a:pt x="290" y="742"/>
                  <a:pt x="267" y="737"/>
                  <a:pt x="262" y="717"/>
                </a:cubicBezTo>
                <a:cubicBezTo>
                  <a:pt x="257" y="697"/>
                  <a:pt x="272" y="656"/>
                  <a:pt x="268" y="639"/>
                </a:cubicBezTo>
                <a:cubicBezTo>
                  <a:pt x="264" y="622"/>
                  <a:pt x="248" y="622"/>
                  <a:pt x="240" y="613"/>
                </a:cubicBezTo>
                <a:cubicBezTo>
                  <a:pt x="232" y="604"/>
                  <a:pt x="227" y="592"/>
                  <a:pt x="218" y="587"/>
                </a:cubicBezTo>
                <a:cubicBezTo>
                  <a:pt x="209" y="582"/>
                  <a:pt x="197" y="588"/>
                  <a:pt x="184" y="583"/>
                </a:cubicBezTo>
                <a:cubicBezTo>
                  <a:pt x="171" y="578"/>
                  <a:pt x="152" y="565"/>
                  <a:pt x="142" y="555"/>
                </a:cubicBezTo>
                <a:cubicBezTo>
                  <a:pt x="132" y="545"/>
                  <a:pt x="146" y="526"/>
                  <a:pt x="122" y="525"/>
                </a:cubicBezTo>
                <a:cubicBezTo>
                  <a:pt x="98" y="524"/>
                  <a:pt x="18" y="566"/>
                  <a:pt x="0" y="551"/>
                </a:cubicBezTo>
                <a:lnTo>
                  <a:pt x="12" y="435"/>
                </a:lnTo>
                <a:cubicBezTo>
                  <a:pt x="18" y="410"/>
                  <a:pt x="26" y="403"/>
                  <a:pt x="38" y="399"/>
                </a:cubicBezTo>
                <a:cubicBezTo>
                  <a:pt x="50" y="395"/>
                  <a:pt x="70" y="412"/>
                  <a:pt x="86" y="409"/>
                </a:cubicBezTo>
                <a:cubicBezTo>
                  <a:pt x="102" y="406"/>
                  <a:pt x="120" y="386"/>
                  <a:pt x="132" y="381"/>
                </a:cubicBezTo>
                <a:cubicBezTo>
                  <a:pt x="144" y="376"/>
                  <a:pt x="150" y="382"/>
                  <a:pt x="158" y="377"/>
                </a:cubicBezTo>
                <a:cubicBezTo>
                  <a:pt x="166" y="372"/>
                  <a:pt x="160" y="363"/>
                  <a:pt x="182" y="351"/>
                </a:cubicBezTo>
                <a:cubicBezTo>
                  <a:pt x="204" y="339"/>
                  <a:pt x="270" y="321"/>
                  <a:pt x="290" y="307"/>
                </a:cubicBezTo>
                <a:cubicBezTo>
                  <a:pt x="310" y="293"/>
                  <a:pt x="292" y="281"/>
                  <a:pt x="300" y="265"/>
                </a:cubicBezTo>
                <a:cubicBezTo>
                  <a:pt x="308" y="249"/>
                  <a:pt x="324" y="227"/>
                  <a:pt x="336" y="209"/>
                </a:cubicBezTo>
                <a:cubicBezTo>
                  <a:pt x="348" y="191"/>
                  <a:pt x="351" y="173"/>
                  <a:pt x="372" y="157"/>
                </a:cubicBezTo>
                <a:cubicBezTo>
                  <a:pt x="393" y="141"/>
                  <a:pt x="444" y="127"/>
                  <a:pt x="460" y="111"/>
                </a:cubicBezTo>
                <a:lnTo>
                  <a:pt x="468" y="63"/>
                </a:lnTo>
                <a:lnTo>
                  <a:pt x="492" y="31"/>
                </a:lnTo>
                <a:lnTo>
                  <a:pt x="494" y="11"/>
                </a:lnTo>
                <a:close/>
              </a:path>
            </a:pathLst>
          </a:custGeom>
          <a:blipFill dpi="0" rotWithShape="0">
            <a:blip r:embed="rId7">
              <a:alphaModFix amt="30000"/>
            </a:blip>
            <a:srcRect/>
            <a:tile tx="0" ty="0" sx="100000" sy="100000" flip="none" algn="tl"/>
          </a:blip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57" name="AutoShape 61">
            <a:extLst>
              <a:ext uri="{FF2B5EF4-FFF2-40B4-BE49-F238E27FC236}">
                <a16:creationId xmlns:a16="http://schemas.microsoft.com/office/drawing/2014/main" id="{42EDFD11-2BD8-49FE-965B-0884D17BC598}"/>
              </a:ext>
            </a:extLst>
          </p:cNvPr>
          <p:cNvSpPr>
            <a:spLocks noChangeArrowheads="1"/>
          </p:cNvSpPr>
          <p:nvPr/>
        </p:nvSpPr>
        <p:spPr bwMode="auto">
          <a:xfrm>
            <a:off x="5443538" y="3544888"/>
            <a:ext cx="1066800" cy="620712"/>
          </a:xfrm>
          <a:custGeom>
            <a:avLst/>
            <a:gdLst>
              <a:gd name="T0" fmla="*/ 153987 w 672"/>
              <a:gd name="T1" fmla="*/ 58737 h 391"/>
              <a:gd name="T2" fmla="*/ 201612 w 672"/>
              <a:gd name="T3" fmla="*/ 84137 h 391"/>
              <a:gd name="T4" fmla="*/ 265113 w 672"/>
              <a:gd name="T5" fmla="*/ 109537 h 391"/>
              <a:gd name="T6" fmla="*/ 303212 w 672"/>
              <a:gd name="T7" fmla="*/ 153987 h 391"/>
              <a:gd name="T8" fmla="*/ 347662 w 672"/>
              <a:gd name="T9" fmla="*/ 150812 h 391"/>
              <a:gd name="T10" fmla="*/ 404812 w 672"/>
              <a:gd name="T11" fmla="*/ 144462 h 391"/>
              <a:gd name="T12" fmla="*/ 420688 w 672"/>
              <a:gd name="T13" fmla="*/ 100012 h 391"/>
              <a:gd name="T14" fmla="*/ 493713 w 672"/>
              <a:gd name="T15" fmla="*/ 115887 h 391"/>
              <a:gd name="T16" fmla="*/ 601662 w 672"/>
              <a:gd name="T17" fmla="*/ 74612 h 391"/>
              <a:gd name="T18" fmla="*/ 658812 w 672"/>
              <a:gd name="T19" fmla="*/ 100012 h 391"/>
              <a:gd name="T20" fmla="*/ 706437 w 672"/>
              <a:gd name="T21" fmla="*/ 74612 h 391"/>
              <a:gd name="T22" fmla="*/ 731837 w 672"/>
              <a:gd name="T23" fmla="*/ 49212 h 391"/>
              <a:gd name="T24" fmla="*/ 773112 w 672"/>
              <a:gd name="T25" fmla="*/ 42862 h 391"/>
              <a:gd name="T26" fmla="*/ 814388 w 672"/>
              <a:gd name="T27" fmla="*/ 20637 h 391"/>
              <a:gd name="T28" fmla="*/ 846138 w 672"/>
              <a:gd name="T29" fmla="*/ 20637 h 391"/>
              <a:gd name="T30" fmla="*/ 906463 w 672"/>
              <a:gd name="T31" fmla="*/ 1587 h 391"/>
              <a:gd name="T32" fmla="*/ 954088 w 672"/>
              <a:gd name="T33" fmla="*/ 26987 h 391"/>
              <a:gd name="T34" fmla="*/ 1017588 w 672"/>
              <a:gd name="T35" fmla="*/ 7937 h 391"/>
              <a:gd name="T36" fmla="*/ 1062038 w 672"/>
              <a:gd name="T37" fmla="*/ 65087 h 391"/>
              <a:gd name="T38" fmla="*/ 985838 w 672"/>
              <a:gd name="T39" fmla="*/ 138112 h 391"/>
              <a:gd name="T40" fmla="*/ 966788 w 672"/>
              <a:gd name="T41" fmla="*/ 201612 h 391"/>
              <a:gd name="T42" fmla="*/ 865188 w 672"/>
              <a:gd name="T43" fmla="*/ 334962 h 391"/>
              <a:gd name="T44" fmla="*/ 855663 w 672"/>
              <a:gd name="T45" fmla="*/ 395287 h 391"/>
              <a:gd name="T46" fmla="*/ 744537 w 672"/>
              <a:gd name="T47" fmla="*/ 512762 h 391"/>
              <a:gd name="T48" fmla="*/ 633412 w 672"/>
              <a:gd name="T49" fmla="*/ 512762 h 391"/>
              <a:gd name="T50" fmla="*/ 506413 w 672"/>
              <a:gd name="T51" fmla="*/ 563562 h 391"/>
              <a:gd name="T52" fmla="*/ 446088 w 672"/>
              <a:gd name="T53" fmla="*/ 563562 h 391"/>
              <a:gd name="T54" fmla="*/ 363537 w 672"/>
              <a:gd name="T55" fmla="*/ 608012 h 391"/>
              <a:gd name="T56" fmla="*/ 306387 w 672"/>
              <a:gd name="T57" fmla="*/ 601662 h 391"/>
              <a:gd name="T58" fmla="*/ 227013 w 672"/>
              <a:gd name="T59" fmla="*/ 592137 h 391"/>
              <a:gd name="T60" fmla="*/ 49212 w 672"/>
              <a:gd name="T61" fmla="*/ 430212 h 391"/>
              <a:gd name="T62" fmla="*/ 30163 w 672"/>
              <a:gd name="T63" fmla="*/ 388937 h 391"/>
              <a:gd name="T64" fmla="*/ 1588 w 672"/>
              <a:gd name="T65" fmla="*/ 309562 h 391"/>
              <a:gd name="T66" fmla="*/ 36512 w 672"/>
              <a:gd name="T67" fmla="*/ 268287 h 391"/>
              <a:gd name="T68" fmla="*/ 77787 w 672"/>
              <a:gd name="T69" fmla="*/ 223837 h 391"/>
              <a:gd name="T70" fmla="*/ 93662 w 672"/>
              <a:gd name="T71" fmla="*/ 157162 h 391"/>
              <a:gd name="T72" fmla="*/ 153987 w 672"/>
              <a:gd name="T73" fmla="*/ 58737 h 391"/>
              <a:gd name="T74" fmla="*/ 0 w 672"/>
              <a:gd name="T75" fmla="*/ 0 h 391"/>
              <a:gd name="T76" fmla="*/ 672 w 672"/>
              <a:gd name="T77" fmla="*/ 391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T74" t="T75" r="T76" b="T77"/>
            <a:pathLst>
              <a:path w="672" h="391">
                <a:moveTo>
                  <a:pt x="97" y="37"/>
                </a:moveTo>
                <a:cubicBezTo>
                  <a:pt x="108" y="29"/>
                  <a:pt x="115" y="48"/>
                  <a:pt x="127" y="53"/>
                </a:cubicBezTo>
                <a:cubicBezTo>
                  <a:pt x="139" y="58"/>
                  <a:pt x="156" y="62"/>
                  <a:pt x="167" y="69"/>
                </a:cubicBezTo>
                <a:cubicBezTo>
                  <a:pt x="178" y="76"/>
                  <a:pt x="182" y="93"/>
                  <a:pt x="191" y="97"/>
                </a:cubicBezTo>
                <a:cubicBezTo>
                  <a:pt x="200" y="101"/>
                  <a:pt x="208" y="96"/>
                  <a:pt x="219" y="95"/>
                </a:cubicBezTo>
                <a:cubicBezTo>
                  <a:pt x="230" y="94"/>
                  <a:pt x="247" y="96"/>
                  <a:pt x="255" y="91"/>
                </a:cubicBezTo>
                <a:cubicBezTo>
                  <a:pt x="263" y="86"/>
                  <a:pt x="256" y="66"/>
                  <a:pt x="265" y="63"/>
                </a:cubicBezTo>
                <a:cubicBezTo>
                  <a:pt x="274" y="60"/>
                  <a:pt x="292" y="76"/>
                  <a:pt x="311" y="73"/>
                </a:cubicBezTo>
                <a:cubicBezTo>
                  <a:pt x="330" y="70"/>
                  <a:pt x="362" y="49"/>
                  <a:pt x="379" y="47"/>
                </a:cubicBezTo>
                <a:cubicBezTo>
                  <a:pt x="396" y="45"/>
                  <a:pt x="404" y="63"/>
                  <a:pt x="415" y="63"/>
                </a:cubicBezTo>
                <a:cubicBezTo>
                  <a:pt x="426" y="63"/>
                  <a:pt x="437" y="52"/>
                  <a:pt x="445" y="47"/>
                </a:cubicBezTo>
                <a:cubicBezTo>
                  <a:pt x="453" y="42"/>
                  <a:pt x="454" y="34"/>
                  <a:pt x="461" y="31"/>
                </a:cubicBezTo>
                <a:cubicBezTo>
                  <a:pt x="468" y="28"/>
                  <a:pt x="478" y="30"/>
                  <a:pt x="487" y="27"/>
                </a:cubicBezTo>
                <a:cubicBezTo>
                  <a:pt x="496" y="24"/>
                  <a:pt x="505" y="15"/>
                  <a:pt x="513" y="13"/>
                </a:cubicBezTo>
                <a:cubicBezTo>
                  <a:pt x="521" y="11"/>
                  <a:pt x="523" y="15"/>
                  <a:pt x="533" y="13"/>
                </a:cubicBezTo>
                <a:cubicBezTo>
                  <a:pt x="543" y="11"/>
                  <a:pt x="560" y="0"/>
                  <a:pt x="571" y="1"/>
                </a:cubicBezTo>
                <a:cubicBezTo>
                  <a:pt x="582" y="2"/>
                  <a:pt x="589" y="16"/>
                  <a:pt x="601" y="17"/>
                </a:cubicBezTo>
                <a:cubicBezTo>
                  <a:pt x="613" y="18"/>
                  <a:pt x="630" y="1"/>
                  <a:pt x="641" y="5"/>
                </a:cubicBezTo>
                <a:cubicBezTo>
                  <a:pt x="652" y="9"/>
                  <a:pt x="672" y="27"/>
                  <a:pt x="669" y="41"/>
                </a:cubicBezTo>
                <a:cubicBezTo>
                  <a:pt x="666" y="55"/>
                  <a:pt x="631" y="73"/>
                  <a:pt x="621" y="87"/>
                </a:cubicBezTo>
                <a:cubicBezTo>
                  <a:pt x="611" y="101"/>
                  <a:pt x="622" y="106"/>
                  <a:pt x="609" y="127"/>
                </a:cubicBezTo>
                <a:cubicBezTo>
                  <a:pt x="596" y="148"/>
                  <a:pt x="557" y="191"/>
                  <a:pt x="545" y="211"/>
                </a:cubicBezTo>
                <a:cubicBezTo>
                  <a:pt x="533" y="231"/>
                  <a:pt x="552" y="230"/>
                  <a:pt x="539" y="249"/>
                </a:cubicBezTo>
                <a:cubicBezTo>
                  <a:pt x="526" y="268"/>
                  <a:pt x="492" y="311"/>
                  <a:pt x="469" y="323"/>
                </a:cubicBezTo>
                <a:cubicBezTo>
                  <a:pt x="446" y="335"/>
                  <a:pt x="424" y="318"/>
                  <a:pt x="399" y="323"/>
                </a:cubicBezTo>
                <a:cubicBezTo>
                  <a:pt x="374" y="328"/>
                  <a:pt x="339" y="350"/>
                  <a:pt x="319" y="355"/>
                </a:cubicBezTo>
                <a:cubicBezTo>
                  <a:pt x="299" y="360"/>
                  <a:pt x="296" y="350"/>
                  <a:pt x="281" y="355"/>
                </a:cubicBezTo>
                <a:cubicBezTo>
                  <a:pt x="266" y="360"/>
                  <a:pt x="244" y="379"/>
                  <a:pt x="229" y="383"/>
                </a:cubicBezTo>
                <a:cubicBezTo>
                  <a:pt x="214" y="387"/>
                  <a:pt x="207" y="381"/>
                  <a:pt x="193" y="379"/>
                </a:cubicBezTo>
                <a:cubicBezTo>
                  <a:pt x="179" y="377"/>
                  <a:pt x="170" y="391"/>
                  <a:pt x="143" y="373"/>
                </a:cubicBezTo>
                <a:cubicBezTo>
                  <a:pt x="116" y="355"/>
                  <a:pt x="52" y="292"/>
                  <a:pt x="31" y="271"/>
                </a:cubicBezTo>
                <a:cubicBezTo>
                  <a:pt x="10" y="250"/>
                  <a:pt x="24" y="258"/>
                  <a:pt x="19" y="245"/>
                </a:cubicBezTo>
                <a:cubicBezTo>
                  <a:pt x="14" y="232"/>
                  <a:pt x="0" y="208"/>
                  <a:pt x="1" y="195"/>
                </a:cubicBezTo>
                <a:cubicBezTo>
                  <a:pt x="2" y="182"/>
                  <a:pt x="15" y="178"/>
                  <a:pt x="23" y="169"/>
                </a:cubicBezTo>
                <a:cubicBezTo>
                  <a:pt x="31" y="160"/>
                  <a:pt x="43" y="153"/>
                  <a:pt x="49" y="141"/>
                </a:cubicBezTo>
                <a:cubicBezTo>
                  <a:pt x="55" y="129"/>
                  <a:pt x="51" y="116"/>
                  <a:pt x="59" y="99"/>
                </a:cubicBezTo>
                <a:cubicBezTo>
                  <a:pt x="67" y="82"/>
                  <a:pt x="86" y="46"/>
                  <a:pt x="97" y="37"/>
                </a:cubicBezTo>
                <a:close/>
              </a:path>
            </a:pathLst>
          </a:custGeom>
          <a:blipFill dpi="0" rotWithShape="0">
            <a:blip r:embed="rId8">
              <a:alphaModFix amt="30000"/>
            </a:blip>
            <a:srcRect/>
            <a:tile tx="0" ty="0" sx="100000" sy="100000" flip="none" algn="tl"/>
          </a:blip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58" name="AutoShape 62">
            <a:extLst>
              <a:ext uri="{FF2B5EF4-FFF2-40B4-BE49-F238E27FC236}">
                <a16:creationId xmlns:a16="http://schemas.microsoft.com/office/drawing/2014/main" id="{80309AA1-5E24-403D-B857-CB00155EBF05}"/>
              </a:ext>
            </a:extLst>
          </p:cNvPr>
          <p:cNvSpPr>
            <a:spLocks noChangeArrowheads="1"/>
          </p:cNvSpPr>
          <p:nvPr/>
        </p:nvSpPr>
        <p:spPr bwMode="auto">
          <a:xfrm>
            <a:off x="6392863" y="2062163"/>
            <a:ext cx="252412" cy="115887"/>
          </a:xfrm>
          <a:custGeom>
            <a:avLst/>
            <a:gdLst>
              <a:gd name="T0" fmla="*/ 84137 w 159"/>
              <a:gd name="T1" fmla="*/ 115887 h 73"/>
              <a:gd name="T2" fmla="*/ 242887 w 159"/>
              <a:gd name="T3" fmla="*/ 55562 h 73"/>
              <a:gd name="T4" fmla="*/ 138112 w 159"/>
              <a:gd name="T5" fmla="*/ 42862 h 73"/>
              <a:gd name="T6" fmla="*/ 103187 w 159"/>
              <a:gd name="T7" fmla="*/ 11112 h 73"/>
              <a:gd name="T8" fmla="*/ 58737 w 159"/>
              <a:gd name="T9" fmla="*/ 7937 h 73"/>
              <a:gd name="T10" fmla="*/ 4762 w 159"/>
              <a:gd name="T11" fmla="*/ 55562 h 73"/>
              <a:gd name="T12" fmla="*/ 87312 w 159"/>
              <a:gd name="T13" fmla="*/ 68262 h 73"/>
              <a:gd name="T14" fmla="*/ 84137 w 159"/>
              <a:gd name="T15" fmla="*/ 115887 h 73"/>
              <a:gd name="T16" fmla="*/ 0 w 159"/>
              <a:gd name="T17" fmla="*/ 0 h 73"/>
              <a:gd name="T18" fmla="*/ 159 w 159"/>
              <a:gd name="T19" fmla="*/ 73 h 73"/>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159" h="73">
                <a:moveTo>
                  <a:pt x="53" y="73"/>
                </a:moveTo>
                <a:lnTo>
                  <a:pt x="153" y="35"/>
                </a:lnTo>
                <a:cubicBezTo>
                  <a:pt x="159" y="27"/>
                  <a:pt x="102" y="32"/>
                  <a:pt x="87" y="27"/>
                </a:cubicBezTo>
                <a:cubicBezTo>
                  <a:pt x="72" y="22"/>
                  <a:pt x="73" y="11"/>
                  <a:pt x="65" y="7"/>
                </a:cubicBezTo>
                <a:cubicBezTo>
                  <a:pt x="57" y="3"/>
                  <a:pt x="47" y="0"/>
                  <a:pt x="37" y="5"/>
                </a:cubicBezTo>
                <a:cubicBezTo>
                  <a:pt x="27" y="10"/>
                  <a:pt x="0" y="29"/>
                  <a:pt x="3" y="35"/>
                </a:cubicBezTo>
                <a:cubicBezTo>
                  <a:pt x="6" y="41"/>
                  <a:pt x="47" y="37"/>
                  <a:pt x="55" y="43"/>
                </a:cubicBezTo>
                <a:cubicBezTo>
                  <a:pt x="63" y="49"/>
                  <a:pt x="53" y="73"/>
                  <a:pt x="53" y="73"/>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4159" name="Picture 63">
            <a:extLst>
              <a:ext uri="{FF2B5EF4-FFF2-40B4-BE49-F238E27FC236}">
                <a16:creationId xmlns:a16="http://schemas.microsoft.com/office/drawing/2014/main" id="{9E58D34A-4531-4AF1-A3B5-075A6A56F76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491538" y="1528763"/>
            <a:ext cx="455612" cy="2254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60" name="Picture 64">
            <a:extLst>
              <a:ext uri="{FF2B5EF4-FFF2-40B4-BE49-F238E27FC236}">
                <a16:creationId xmlns:a16="http://schemas.microsoft.com/office/drawing/2014/main" id="{0CCB50B7-C4F3-45B4-A355-F947639D3B5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46863" y="2338388"/>
            <a:ext cx="250825" cy="1238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61" name="Picture 65">
            <a:extLst>
              <a:ext uri="{FF2B5EF4-FFF2-40B4-BE49-F238E27FC236}">
                <a16:creationId xmlns:a16="http://schemas.microsoft.com/office/drawing/2014/main" id="{120F04C7-4F2F-4CC3-94EC-0E11671450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11888" y="2838450"/>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62" name="AutoShape 66">
            <a:extLst>
              <a:ext uri="{FF2B5EF4-FFF2-40B4-BE49-F238E27FC236}">
                <a16:creationId xmlns:a16="http://schemas.microsoft.com/office/drawing/2014/main" id="{E2EAE642-ED75-4BA2-A90B-B6039ED7EC8E}"/>
              </a:ext>
            </a:extLst>
          </p:cNvPr>
          <p:cNvSpPr>
            <a:spLocks/>
          </p:cNvSpPr>
          <p:nvPr/>
        </p:nvSpPr>
        <p:spPr bwMode="auto">
          <a:xfrm>
            <a:off x="6161088" y="2290763"/>
            <a:ext cx="95250" cy="207962"/>
          </a:xfrm>
          <a:custGeom>
            <a:avLst/>
            <a:gdLst>
              <a:gd name="T0" fmla="*/ 0 w 60"/>
              <a:gd name="T1" fmla="*/ 0 h 131"/>
              <a:gd name="T2" fmla="*/ 77788 w 60"/>
              <a:gd name="T3" fmla="*/ 98425 h 131"/>
              <a:gd name="T4" fmla="*/ 95250 w 60"/>
              <a:gd name="T5" fmla="*/ 207962 h 131"/>
              <a:gd name="T6" fmla="*/ 0 w 60"/>
              <a:gd name="T7" fmla="*/ 0 h 131"/>
              <a:gd name="T8" fmla="*/ 60 w 60"/>
              <a:gd name="T9" fmla="*/ 131 h 131"/>
            </a:gdLst>
            <a:ahLst/>
            <a:cxnLst>
              <a:cxn ang="0">
                <a:pos x="T0" y="T1"/>
              </a:cxn>
              <a:cxn ang="0">
                <a:pos x="T2" y="T3"/>
              </a:cxn>
              <a:cxn ang="0">
                <a:pos x="T4" y="T5"/>
              </a:cxn>
            </a:cxnLst>
            <a:rect l="T6" t="T7" r="T8" b="T9"/>
            <a:pathLst>
              <a:path w="60" h="131">
                <a:moveTo>
                  <a:pt x="0" y="0"/>
                </a:moveTo>
                <a:cubicBezTo>
                  <a:pt x="8" y="10"/>
                  <a:pt x="39" y="40"/>
                  <a:pt x="49" y="62"/>
                </a:cubicBezTo>
                <a:cubicBezTo>
                  <a:pt x="59" y="84"/>
                  <a:pt x="58" y="117"/>
                  <a:pt x="60" y="131"/>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63" name="AutoShape 67">
            <a:extLst>
              <a:ext uri="{FF2B5EF4-FFF2-40B4-BE49-F238E27FC236}">
                <a16:creationId xmlns:a16="http://schemas.microsoft.com/office/drawing/2014/main" id="{52B5C46A-1351-42E5-807B-A87E5B880B8B}"/>
              </a:ext>
            </a:extLst>
          </p:cNvPr>
          <p:cNvSpPr>
            <a:spLocks/>
          </p:cNvSpPr>
          <p:nvPr/>
        </p:nvSpPr>
        <p:spPr bwMode="auto">
          <a:xfrm>
            <a:off x="6308725" y="2205038"/>
            <a:ext cx="285750" cy="433387"/>
          </a:xfrm>
          <a:custGeom>
            <a:avLst/>
            <a:gdLst>
              <a:gd name="T0" fmla="*/ 0 w 180"/>
              <a:gd name="T1" fmla="*/ 0 h 273"/>
              <a:gd name="T2" fmla="*/ 209550 w 180"/>
              <a:gd name="T3" fmla="*/ 223837 h 273"/>
              <a:gd name="T4" fmla="*/ 285750 w 180"/>
              <a:gd name="T5" fmla="*/ 433387 h 273"/>
              <a:gd name="T6" fmla="*/ 0 w 180"/>
              <a:gd name="T7" fmla="*/ 0 h 273"/>
              <a:gd name="T8" fmla="*/ 180 w 180"/>
              <a:gd name="T9" fmla="*/ 273 h 273"/>
            </a:gdLst>
            <a:ahLst/>
            <a:cxnLst>
              <a:cxn ang="0">
                <a:pos x="T0" y="T1"/>
              </a:cxn>
              <a:cxn ang="0">
                <a:pos x="T2" y="T3"/>
              </a:cxn>
              <a:cxn ang="0">
                <a:pos x="T4" y="T5"/>
              </a:cxn>
            </a:cxnLst>
            <a:rect l="T6" t="T7" r="T8" b="T9"/>
            <a:pathLst>
              <a:path w="180" h="273">
                <a:moveTo>
                  <a:pt x="0" y="0"/>
                </a:moveTo>
                <a:cubicBezTo>
                  <a:pt x="22" y="23"/>
                  <a:pt x="102" y="96"/>
                  <a:pt x="132" y="141"/>
                </a:cubicBezTo>
                <a:cubicBezTo>
                  <a:pt x="162" y="186"/>
                  <a:pt x="170" y="245"/>
                  <a:pt x="180" y="273"/>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64" name="AutoShape 68">
            <a:extLst>
              <a:ext uri="{FF2B5EF4-FFF2-40B4-BE49-F238E27FC236}">
                <a16:creationId xmlns:a16="http://schemas.microsoft.com/office/drawing/2014/main" id="{DF33B7A2-761B-4EBC-B0F5-67E815E091DF}"/>
              </a:ext>
            </a:extLst>
          </p:cNvPr>
          <p:cNvSpPr>
            <a:spLocks noChangeArrowheads="1"/>
          </p:cNvSpPr>
          <p:nvPr/>
        </p:nvSpPr>
        <p:spPr bwMode="auto">
          <a:xfrm>
            <a:off x="6157913" y="3397250"/>
            <a:ext cx="1690687" cy="1301750"/>
          </a:xfrm>
          <a:custGeom>
            <a:avLst/>
            <a:gdLst>
              <a:gd name="T0" fmla="*/ 360362 w 1065"/>
              <a:gd name="T1" fmla="*/ 212725 h 820"/>
              <a:gd name="T2" fmla="*/ 423862 w 1065"/>
              <a:gd name="T3" fmla="*/ 200025 h 820"/>
              <a:gd name="T4" fmla="*/ 474662 w 1065"/>
              <a:gd name="T5" fmla="*/ 244475 h 820"/>
              <a:gd name="T6" fmla="*/ 509587 w 1065"/>
              <a:gd name="T7" fmla="*/ 241300 h 820"/>
              <a:gd name="T8" fmla="*/ 547687 w 1065"/>
              <a:gd name="T9" fmla="*/ 269875 h 820"/>
              <a:gd name="T10" fmla="*/ 595312 w 1065"/>
              <a:gd name="T11" fmla="*/ 269875 h 820"/>
              <a:gd name="T12" fmla="*/ 709612 w 1065"/>
              <a:gd name="T13" fmla="*/ 317500 h 820"/>
              <a:gd name="T14" fmla="*/ 741362 w 1065"/>
              <a:gd name="T15" fmla="*/ 298450 h 820"/>
              <a:gd name="T16" fmla="*/ 731837 w 1065"/>
              <a:gd name="T17" fmla="*/ 168275 h 820"/>
              <a:gd name="T18" fmla="*/ 782637 w 1065"/>
              <a:gd name="T19" fmla="*/ 85725 h 820"/>
              <a:gd name="T20" fmla="*/ 798512 w 1065"/>
              <a:gd name="T21" fmla="*/ 31750 h 820"/>
              <a:gd name="T22" fmla="*/ 973137 w 1065"/>
              <a:gd name="T23" fmla="*/ 31750 h 820"/>
              <a:gd name="T24" fmla="*/ 1087437 w 1065"/>
              <a:gd name="T25" fmla="*/ 6350 h 820"/>
              <a:gd name="T26" fmla="*/ 1233487 w 1065"/>
              <a:gd name="T27" fmla="*/ 73025 h 820"/>
              <a:gd name="T28" fmla="*/ 1338262 w 1065"/>
              <a:gd name="T29" fmla="*/ 98425 h 820"/>
              <a:gd name="T30" fmla="*/ 1430337 w 1065"/>
              <a:gd name="T31" fmla="*/ 295275 h 820"/>
              <a:gd name="T32" fmla="*/ 1519237 w 1065"/>
              <a:gd name="T33" fmla="*/ 450850 h 820"/>
              <a:gd name="T34" fmla="*/ 1579562 w 1065"/>
              <a:gd name="T35" fmla="*/ 485775 h 820"/>
              <a:gd name="T36" fmla="*/ 1681162 w 1065"/>
              <a:gd name="T37" fmla="*/ 565150 h 820"/>
              <a:gd name="T38" fmla="*/ 1636712 w 1065"/>
              <a:gd name="T39" fmla="*/ 644525 h 820"/>
              <a:gd name="T40" fmla="*/ 1570037 w 1065"/>
              <a:gd name="T41" fmla="*/ 717550 h 820"/>
              <a:gd name="T42" fmla="*/ 1570037 w 1065"/>
              <a:gd name="T43" fmla="*/ 815975 h 820"/>
              <a:gd name="T44" fmla="*/ 1576387 w 1065"/>
              <a:gd name="T45" fmla="*/ 885825 h 820"/>
              <a:gd name="T46" fmla="*/ 1484312 w 1065"/>
              <a:gd name="T47" fmla="*/ 850900 h 820"/>
              <a:gd name="T48" fmla="*/ 1468437 w 1065"/>
              <a:gd name="T49" fmla="*/ 930275 h 820"/>
              <a:gd name="T50" fmla="*/ 1503362 w 1065"/>
              <a:gd name="T51" fmla="*/ 949325 h 820"/>
              <a:gd name="T52" fmla="*/ 1455737 w 1065"/>
              <a:gd name="T53" fmla="*/ 1022350 h 820"/>
              <a:gd name="T54" fmla="*/ 1427162 w 1065"/>
              <a:gd name="T55" fmla="*/ 1139825 h 820"/>
              <a:gd name="T56" fmla="*/ 1443037 w 1065"/>
              <a:gd name="T57" fmla="*/ 1206500 h 820"/>
              <a:gd name="T58" fmla="*/ 1423987 w 1065"/>
              <a:gd name="T59" fmla="*/ 1257300 h 820"/>
              <a:gd name="T60" fmla="*/ 1370012 w 1065"/>
              <a:gd name="T61" fmla="*/ 1279525 h 820"/>
              <a:gd name="T62" fmla="*/ 1331912 w 1065"/>
              <a:gd name="T63" fmla="*/ 1298575 h 820"/>
              <a:gd name="T64" fmla="*/ 1258887 w 1065"/>
              <a:gd name="T65" fmla="*/ 1260475 h 820"/>
              <a:gd name="T66" fmla="*/ 1217612 w 1065"/>
              <a:gd name="T67" fmla="*/ 1212850 h 820"/>
              <a:gd name="T68" fmla="*/ 1131887 w 1065"/>
              <a:gd name="T69" fmla="*/ 1165225 h 820"/>
              <a:gd name="T70" fmla="*/ 1074737 w 1065"/>
              <a:gd name="T71" fmla="*/ 1203325 h 820"/>
              <a:gd name="T72" fmla="*/ 1001712 w 1065"/>
              <a:gd name="T73" fmla="*/ 1193800 h 820"/>
              <a:gd name="T74" fmla="*/ 896937 w 1065"/>
              <a:gd name="T75" fmla="*/ 1203325 h 820"/>
              <a:gd name="T76" fmla="*/ 833437 w 1065"/>
              <a:gd name="T77" fmla="*/ 1231900 h 820"/>
              <a:gd name="T78" fmla="*/ 652462 w 1065"/>
              <a:gd name="T79" fmla="*/ 1244600 h 820"/>
              <a:gd name="T80" fmla="*/ 550862 w 1065"/>
              <a:gd name="T81" fmla="*/ 1222375 h 820"/>
              <a:gd name="T82" fmla="*/ 465137 w 1065"/>
              <a:gd name="T83" fmla="*/ 1216025 h 820"/>
              <a:gd name="T84" fmla="*/ 379412 w 1065"/>
              <a:gd name="T85" fmla="*/ 1143000 h 820"/>
              <a:gd name="T86" fmla="*/ 373062 w 1065"/>
              <a:gd name="T87" fmla="*/ 1098550 h 820"/>
              <a:gd name="T88" fmla="*/ 325437 w 1065"/>
              <a:gd name="T89" fmla="*/ 1057275 h 820"/>
              <a:gd name="T90" fmla="*/ 274637 w 1065"/>
              <a:gd name="T91" fmla="*/ 1066800 h 820"/>
              <a:gd name="T92" fmla="*/ 220662 w 1065"/>
              <a:gd name="T93" fmla="*/ 1025525 h 820"/>
              <a:gd name="T94" fmla="*/ 157162 w 1065"/>
              <a:gd name="T95" fmla="*/ 1003300 h 820"/>
              <a:gd name="T96" fmla="*/ 157162 w 1065"/>
              <a:gd name="T97" fmla="*/ 904875 h 820"/>
              <a:gd name="T98" fmla="*/ 90487 w 1065"/>
              <a:gd name="T99" fmla="*/ 866775 h 820"/>
              <a:gd name="T100" fmla="*/ 11112 w 1065"/>
              <a:gd name="T101" fmla="*/ 787400 h 820"/>
              <a:gd name="T102" fmla="*/ 23812 w 1065"/>
              <a:gd name="T103" fmla="*/ 746125 h 820"/>
              <a:gd name="T104" fmla="*/ 33337 w 1065"/>
              <a:gd name="T105" fmla="*/ 676275 h 820"/>
              <a:gd name="T106" fmla="*/ 93662 w 1065"/>
              <a:gd name="T107" fmla="*/ 593725 h 820"/>
              <a:gd name="T108" fmla="*/ 138112 w 1065"/>
              <a:gd name="T109" fmla="*/ 530225 h 820"/>
              <a:gd name="T110" fmla="*/ 147637 w 1065"/>
              <a:gd name="T111" fmla="*/ 473075 h 820"/>
              <a:gd name="T112" fmla="*/ 249237 w 1065"/>
              <a:gd name="T113" fmla="*/ 352425 h 820"/>
              <a:gd name="T114" fmla="*/ 265112 w 1065"/>
              <a:gd name="T115" fmla="*/ 292100 h 820"/>
              <a:gd name="T116" fmla="*/ 360362 w 1065"/>
              <a:gd name="T117" fmla="*/ 212725 h 820"/>
              <a:gd name="T118" fmla="*/ 0 w 1065"/>
              <a:gd name="T119" fmla="*/ 0 h 820"/>
              <a:gd name="T120" fmla="*/ 1065 w 1065"/>
              <a:gd name="T121" fmla="*/ 820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T118" t="T119" r="T120" b="T121"/>
            <a:pathLst>
              <a:path w="1065" h="820">
                <a:moveTo>
                  <a:pt x="227" y="134"/>
                </a:moveTo>
                <a:cubicBezTo>
                  <a:pt x="243" y="124"/>
                  <a:pt x="255" y="123"/>
                  <a:pt x="267" y="126"/>
                </a:cubicBezTo>
                <a:cubicBezTo>
                  <a:pt x="279" y="129"/>
                  <a:pt x="290" y="150"/>
                  <a:pt x="299" y="154"/>
                </a:cubicBezTo>
                <a:cubicBezTo>
                  <a:pt x="308" y="158"/>
                  <a:pt x="313" y="149"/>
                  <a:pt x="321" y="152"/>
                </a:cubicBezTo>
                <a:cubicBezTo>
                  <a:pt x="329" y="155"/>
                  <a:pt x="336" y="167"/>
                  <a:pt x="345" y="170"/>
                </a:cubicBezTo>
                <a:cubicBezTo>
                  <a:pt x="354" y="173"/>
                  <a:pt x="358" y="165"/>
                  <a:pt x="375" y="170"/>
                </a:cubicBezTo>
                <a:cubicBezTo>
                  <a:pt x="392" y="175"/>
                  <a:pt x="432" y="197"/>
                  <a:pt x="447" y="200"/>
                </a:cubicBezTo>
                <a:cubicBezTo>
                  <a:pt x="462" y="203"/>
                  <a:pt x="465" y="204"/>
                  <a:pt x="467" y="188"/>
                </a:cubicBezTo>
                <a:cubicBezTo>
                  <a:pt x="469" y="172"/>
                  <a:pt x="457" y="128"/>
                  <a:pt x="461" y="106"/>
                </a:cubicBezTo>
                <a:cubicBezTo>
                  <a:pt x="465" y="84"/>
                  <a:pt x="486" y="68"/>
                  <a:pt x="493" y="54"/>
                </a:cubicBezTo>
                <a:cubicBezTo>
                  <a:pt x="500" y="40"/>
                  <a:pt x="483" y="26"/>
                  <a:pt x="503" y="20"/>
                </a:cubicBezTo>
                <a:cubicBezTo>
                  <a:pt x="523" y="14"/>
                  <a:pt x="583" y="23"/>
                  <a:pt x="613" y="20"/>
                </a:cubicBezTo>
                <a:cubicBezTo>
                  <a:pt x="643" y="17"/>
                  <a:pt x="658" y="0"/>
                  <a:pt x="685" y="4"/>
                </a:cubicBezTo>
                <a:cubicBezTo>
                  <a:pt x="712" y="8"/>
                  <a:pt x="751" y="36"/>
                  <a:pt x="777" y="46"/>
                </a:cubicBezTo>
                <a:cubicBezTo>
                  <a:pt x="803" y="56"/>
                  <a:pt x="822" y="39"/>
                  <a:pt x="843" y="62"/>
                </a:cubicBezTo>
                <a:cubicBezTo>
                  <a:pt x="864" y="85"/>
                  <a:pt x="882" y="149"/>
                  <a:pt x="901" y="186"/>
                </a:cubicBezTo>
                <a:cubicBezTo>
                  <a:pt x="920" y="223"/>
                  <a:pt x="941" y="264"/>
                  <a:pt x="957" y="284"/>
                </a:cubicBezTo>
                <a:cubicBezTo>
                  <a:pt x="973" y="304"/>
                  <a:pt x="978" y="294"/>
                  <a:pt x="995" y="306"/>
                </a:cubicBezTo>
                <a:cubicBezTo>
                  <a:pt x="1012" y="318"/>
                  <a:pt x="1053" y="339"/>
                  <a:pt x="1059" y="356"/>
                </a:cubicBezTo>
                <a:cubicBezTo>
                  <a:pt x="1065" y="373"/>
                  <a:pt x="1043" y="390"/>
                  <a:pt x="1031" y="406"/>
                </a:cubicBezTo>
                <a:cubicBezTo>
                  <a:pt x="1019" y="422"/>
                  <a:pt x="996" y="434"/>
                  <a:pt x="989" y="452"/>
                </a:cubicBezTo>
                <a:cubicBezTo>
                  <a:pt x="982" y="470"/>
                  <a:pt x="988" y="496"/>
                  <a:pt x="989" y="514"/>
                </a:cubicBezTo>
                <a:cubicBezTo>
                  <a:pt x="990" y="532"/>
                  <a:pt x="1002" y="554"/>
                  <a:pt x="993" y="558"/>
                </a:cubicBezTo>
                <a:cubicBezTo>
                  <a:pt x="984" y="562"/>
                  <a:pt x="946" y="531"/>
                  <a:pt x="935" y="536"/>
                </a:cubicBezTo>
                <a:cubicBezTo>
                  <a:pt x="924" y="541"/>
                  <a:pt x="923" y="576"/>
                  <a:pt x="925" y="586"/>
                </a:cubicBezTo>
                <a:cubicBezTo>
                  <a:pt x="927" y="596"/>
                  <a:pt x="948" y="588"/>
                  <a:pt x="947" y="598"/>
                </a:cubicBezTo>
                <a:cubicBezTo>
                  <a:pt x="946" y="608"/>
                  <a:pt x="925" y="624"/>
                  <a:pt x="917" y="644"/>
                </a:cubicBezTo>
                <a:cubicBezTo>
                  <a:pt x="909" y="664"/>
                  <a:pt x="900" y="699"/>
                  <a:pt x="899" y="718"/>
                </a:cubicBezTo>
                <a:cubicBezTo>
                  <a:pt x="898" y="737"/>
                  <a:pt x="909" y="748"/>
                  <a:pt x="909" y="760"/>
                </a:cubicBezTo>
                <a:cubicBezTo>
                  <a:pt x="909" y="772"/>
                  <a:pt x="905" y="784"/>
                  <a:pt x="897" y="792"/>
                </a:cubicBezTo>
                <a:cubicBezTo>
                  <a:pt x="889" y="800"/>
                  <a:pt x="873" y="802"/>
                  <a:pt x="863" y="806"/>
                </a:cubicBezTo>
                <a:cubicBezTo>
                  <a:pt x="853" y="810"/>
                  <a:pt x="851" y="820"/>
                  <a:pt x="839" y="818"/>
                </a:cubicBezTo>
                <a:cubicBezTo>
                  <a:pt x="827" y="816"/>
                  <a:pt x="805" y="803"/>
                  <a:pt x="793" y="794"/>
                </a:cubicBezTo>
                <a:cubicBezTo>
                  <a:pt x="781" y="785"/>
                  <a:pt x="780" y="774"/>
                  <a:pt x="767" y="764"/>
                </a:cubicBezTo>
                <a:cubicBezTo>
                  <a:pt x="754" y="754"/>
                  <a:pt x="728" y="735"/>
                  <a:pt x="713" y="734"/>
                </a:cubicBezTo>
                <a:cubicBezTo>
                  <a:pt x="698" y="733"/>
                  <a:pt x="691" y="755"/>
                  <a:pt x="677" y="758"/>
                </a:cubicBezTo>
                <a:cubicBezTo>
                  <a:pt x="663" y="761"/>
                  <a:pt x="650" y="752"/>
                  <a:pt x="631" y="752"/>
                </a:cubicBezTo>
                <a:cubicBezTo>
                  <a:pt x="612" y="752"/>
                  <a:pt x="583" y="754"/>
                  <a:pt x="565" y="758"/>
                </a:cubicBezTo>
                <a:cubicBezTo>
                  <a:pt x="547" y="762"/>
                  <a:pt x="551" y="772"/>
                  <a:pt x="525" y="776"/>
                </a:cubicBezTo>
                <a:cubicBezTo>
                  <a:pt x="499" y="780"/>
                  <a:pt x="441" y="785"/>
                  <a:pt x="411" y="784"/>
                </a:cubicBezTo>
                <a:cubicBezTo>
                  <a:pt x="381" y="783"/>
                  <a:pt x="367" y="773"/>
                  <a:pt x="347" y="770"/>
                </a:cubicBezTo>
                <a:cubicBezTo>
                  <a:pt x="327" y="767"/>
                  <a:pt x="311" y="774"/>
                  <a:pt x="293" y="766"/>
                </a:cubicBezTo>
                <a:cubicBezTo>
                  <a:pt x="275" y="758"/>
                  <a:pt x="249" y="732"/>
                  <a:pt x="239" y="720"/>
                </a:cubicBezTo>
                <a:cubicBezTo>
                  <a:pt x="229" y="708"/>
                  <a:pt x="241" y="701"/>
                  <a:pt x="235" y="692"/>
                </a:cubicBezTo>
                <a:cubicBezTo>
                  <a:pt x="229" y="683"/>
                  <a:pt x="215" y="669"/>
                  <a:pt x="205" y="666"/>
                </a:cubicBezTo>
                <a:cubicBezTo>
                  <a:pt x="195" y="663"/>
                  <a:pt x="184" y="675"/>
                  <a:pt x="173" y="672"/>
                </a:cubicBezTo>
                <a:cubicBezTo>
                  <a:pt x="162" y="669"/>
                  <a:pt x="151" y="653"/>
                  <a:pt x="139" y="646"/>
                </a:cubicBezTo>
                <a:cubicBezTo>
                  <a:pt x="127" y="639"/>
                  <a:pt x="106" y="645"/>
                  <a:pt x="99" y="632"/>
                </a:cubicBezTo>
                <a:cubicBezTo>
                  <a:pt x="92" y="619"/>
                  <a:pt x="106" y="584"/>
                  <a:pt x="99" y="570"/>
                </a:cubicBezTo>
                <a:cubicBezTo>
                  <a:pt x="92" y="556"/>
                  <a:pt x="72" y="558"/>
                  <a:pt x="57" y="546"/>
                </a:cubicBezTo>
                <a:cubicBezTo>
                  <a:pt x="42" y="534"/>
                  <a:pt x="14" y="509"/>
                  <a:pt x="7" y="496"/>
                </a:cubicBezTo>
                <a:cubicBezTo>
                  <a:pt x="0" y="483"/>
                  <a:pt x="13" y="482"/>
                  <a:pt x="15" y="470"/>
                </a:cubicBezTo>
                <a:cubicBezTo>
                  <a:pt x="17" y="458"/>
                  <a:pt x="14" y="442"/>
                  <a:pt x="21" y="426"/>
                </a:cubicBezTo>
                <a:cubicBezTo>
                  <a:pt x="28" y="410"/>
                  <a:pt x="48" y="389"/>
                  <a:pt x="59" y="374"/>
                </a:cubicBezTo>
                <a:cubicBezTo>
                  <a:pt x="70" y="359"/>
                  <a:pt x="81" y="347"/>
                  <a:pt x="87" y="334"/>
                </a:cubicBezTo>
                <a:cubicBezTo>
                  <a:pt x="93" y="321"/>
                  <a:pt x="81" y="317"/>
                  <a:pt x="93" y="298"/>
                </a:cubicBezTo>
                <a:cubicBezTo>
                  <a:pt x="105" y="279"/>
                  <a:pt x="145" y="241"/>
                  <a:pt x="157" y="222"/>
                </a:cubicBezTo>
                <a:cubicBezTo>
                  <a:pt x="169" y="203"/>
                  <a:pt x="155" y="199"/>
                  <a:pt x="167" y="184"/>
                </a:cubicBezTo>
                <a:cubicBezTo>
                  <a:pt x="179" y="169"/>
                  <a:pt x="211" y="144"/>
                  <a:pt x="227" y="134"/>
                </a:cubicBezTo>
                <a:close/>
              </a:path>
            </a:pathLst>
          </a:custGeom>
          <a:blipFill dpi="0" rotWithShape="0">
            <a:blip r:embed="rId8">
              <a:alphaModFix amt="30000"/>
            </a:blip>
            <a:srcRect/>
            <a:tile tx="0" ty="0" sx="100000" sy="100000" flip="none" algn="tl"/>
          </a:blip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65" name="AutoShape 69">
            <a:extLst>
              <a:ext uri="{FF2B5EF4-FFF2-40B4-BE49-F238E27FC236}">
                <a16:creationId xmlns:a16="http://schemas.microsoft.com/office/drawing/2014/main" id="{3312B6D5-1D6F-4F68-A323-7507464AE9D2}"/>
              </a:ext>
            </a:extLst>
          </p:cNvPr>
          <p:cNvSpPr>
            <a:spLocks noChangeArrowheads="1"/>
          </p:cNvSpPr>
          <p:nvPr/>
        </p:nvSpPr>
        <p:spPr bwMode="auto">
          <a:xfrm>
            <a:off x="3752850" y="3848100"/>
            <a:ext cx="2044700" cy="2249488"/>
          </a:xfrm>
          <a:custGeom>
            <a:avLst/>
            <a:gdLst>
              <a:gd name="T0" fmla="*/ 314325 w 1288"/>
              <a:gd name="T1" fmla="*/ 93663 h 1417"/>
              <a:gd name="T2" fmla="*/ 381000 w 1288"/>
              <a:gd name="T3" fmla="*/ 165100 h 1417"/>
              <a:gd name="T4" fmla="*/ 512762 w 1288"/>
              <a:gd name="T5" fmla="*/ 66675 h 1417"/>
              <a:gd name="T6" fmla="*/ 804862 w 1288"/>
              <a:gd name="T7" fmla="*/ 7938 h 1417"/>
              <a:gd name="T8" fmla="*/ 1060450 w 1288"/>
              <a:gd name="T9" fmla="*/ 55563 h 1417"/>
              <a:gd name="T10" fmla="*/ 1312862 w 1288"/>
              <a:gd name="T11" fmla="*/ 285750 h 1417"/>
              <a:gd name="T12" fmla="*/ 1281112 w 1288"/>
              <a:gd name="T13" fmla="*/ 531813 h 1417"/>
              <a:gd name="T14" fmla="*/ 1204912 w 1288"/>
              <a:gd name="T15" fmla="*/ 385763 h 1417"/>
              <a:gd name="T16" fmla="*/ 1203325 w 1288"/>
              <a:gd name="T17" fmla="*/ 280988 h 1417"/>
              <a:gd name="T18" fmla="*/ 1079500 w 1288"/>
              <a:gd name="T19" fmla="*/ 317500 h 1417"/>
              <a:gd name="T20" fmla="*/ 1022350 w 1288"/>
              <a:gd name="T21" fmla="*/ 304800 h 1417"/>
              <a:gd name="T22" fmla="*/ 976313 w 1288"/>
              <a:gd name="T23" fmla="*/ 369888 h 1417"/>
              <a:gd name="T24" fmla="*/ 985838 w 1288"/>
              <a:gd name="T25" fmla="*/ 495300 h 1417"/>
              <a:gd name="T26" fmla="*/ 914400 w 1288"/>
              <a:gd name="T27" fmla="*/ 536575 h 1417"/>
              <a:gd name="T28" fmla="*/ 993775 w 1288"/>
              <a:gd name="T29" fmla="*/ 646113 h 1417"/>
              <a:gd name="T30" fmla="*/ 1085850 w 1288"/>
              <a:gd name="T31" fmla="*/ 750888 h 1417"/>
              <a:gd name="T32" fmla="*/ 1217612 w 1288"/>
              <a:gd name="T33" fmla="*/ 912813 h 1417"/>
              <a:gd name="T34" fmla="*/ 1276350 w 1288"/>
              <a:gd name="T35" fmla="*/ 1100138 h 1417"/>
              <a:gd name="T36" fmla="*/ 1489075 w 1288"/>
              <a:gd name="T37" fmla="*/ 1262063 h 1417"/>
              <a:gd name="T38" fmla="*/ 1598612 w 1288"/>
              <a:gd name="T39" fmla="*/ 1327150 h 1417"/>
              <a:gd name="T40" fmla="*/ 1657350 w 1288"/>
              <a:gd name="T41" fmla="*/ 1403350 h 1417"/>
              <a:gd name="T42" fmla="*/ 1812925 w 1288"/>
              <a:gd name="T43" fmla="*/ 1503363 h 1417"/>
              <a:gd name="T44" fmla="*/ 1958975 w 1288"/>
              <a:gd name="T45" fmla="*/ 1587500 h 1417"/>
              <a:gd name="T46" fmla="*/ 2028825 w 1288"/>
              <a:gd name="T47" fmla="*/ 1774826 h 1417"/>
              <a:gd name="T48" fmla="*/ 1905000 w 1288"/>
              <a:gd name="T49" fmla="*/ 1682751 h 1417"/>
              <a:gd name="T50" fmla="*/ 1724025 w 1288"/>
              <a:gd name="T51" fmla="*/ 1722438 h 1417"/>
              <a:gd name="T52" fmla="*/ 1746250 w 1288"/>
              <a:gd name="T53" fmla="*/ 1846263 h 1417"/>
              <a:gd name="T54" fmla="*/ 1657350 w 1288"/>
              <a:gd name="T55" fmla="*/ 2122488 h 1417"/>
              <a:gd name="T56" fmla="*/ 1576387 w 1288"/>
              <a:gd name="T57" fmla="*/ 2247901 h 1417"/>
              <a:gd name="T58" fmla="*/ 1517650 w 1288"/>
              <a:gd name="T59" fmla="*/ 2160588 h 1417"/>
              <a:gd name="T60" fmla="*/ 1568450 w 1288"/>
              <a:gd name="T61" fmla="*/ 2063751 h 1417"/>
              <a:gd name="T62" fmla="*/ 1571625 w 1288"/>
              <a:gd name="T63" fmla="*/ 1943101 h 1417"/>
              <a:gd name="T64" fmla="*/ 1536700 w 1288"/>
              <a:gd name="T65" fmla="*/ 1816101 h 1417"/>
              <a:gd name="T66" fmla="*/ 1370012 w 1288"/>
              <a:gd name="T67" fmla="*/ 1666876 h 1417"/>
              <a:gd name="T68" fmla="*/ 1279525 w 1288"/>
              <a:gd name="T69" fmla="*/ 1584325 h 1417"/>
              <a:gd name="T70" fmla="*/ 1196975 w 1288"/>
              <a:gd name="T71" fmla="*/ 1419225 h 1417"/>
              <a:gd name="T72" fmla="*/ 990600 w 1288"/>
              <a:gd name="T73" fmla="*/ 1355725 h 1417"/>
              <a:gd name="T74" fmla="*/ 869950 w 1288"/>
              <a:gd name="T75" fmla="*/ 1184275 h 1417"/>
              <a:gd name="T76" fmla="*/ 752475 w 1288"/>
              <a:gd name="T77" fmla="*/ 1095375 h 1417"/>
              <a:gd name="T78" fmla="*/ 682625 w 1288"/>
              <a:gd name="T79" fmla="*/ 1006475 h 1417"/>
              <a:gd name="T80" fmla="*/ 625475 w 1288"/>
              <a:gd name="T81" fmla="*/ 876300 h 1417"/>
              <a:gd name="T82" fmla="*/ 574675 w 1288"/>
              <a:gd name="T83" fmla="*/ 742950 h 1417"/>
              <a:gd name="T84" fmla="*/ 484188 w 1288"/>
              <a:gd name="T85" fmla="*/ 608013 h 1417"/>
              <a:gd name="T86" fmla="*/ 314325 w 1288"/>
              <a:gd name="T87" fmla="*/ 557213 h 1417"/>
              <a:gd name="T88" fmla="*/ 157162 w 1288"/>
              <a:gd name="T89" fmla="*/ 642938 h 1417"/>
              <a:gd name="T90" fmla="*/ 100012 w 1288"/>
              <a:gd name="T91" fmla="*/ 547688 h 1417"/>
              <a:gd name="T92" fmla="*/ 33337 w 1288"/>
              <a:gd name="T93" fmla="*/ 341313 h 1417"/>
              <a:gd name="T94" fmla="*/ 141287 w 1288"/>
              <a:gd name="T95" fmla="*/ 150813 h 1417"/>
              <a:gd name="T96" fmla="*/ 0 w 1288"/>
              <a:gd name="T97" fmla="*/ 0 h 1417"/>
              <a:gd name="T98" fmla="*/ 1288 w 1288"/>
              <a:gd name="T99" fmla="*/ 1417 h 1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T96" t="T97" r="T98" b="T99"/>
            <a:pathLst>
              <a:path w="1288" h="1417">
                <a:moveTo>
                  <a:pt x="80" y="71"/>
                </a:moveTo>
                <a:cubicBezTo>
                  <a:pt x="90" y="67"/>
                  <a:pt x="126" y="67"/>
                  <a:pt x="141" y="68"/>
                </a:cubicBezTo>
                <a:cubicBezTo>
                  <a:pt x="156" y="69"/>
                  <a:pt x="161" y="76"/>
                  <a:pt x="170" y="75"/>
                </a:cubicBezTo>
                <a:cubicBezTo>
                  <a:pt x="179" y="74"/>
                  <a:pt x="187" y="69"/>
                  <a:pt x="198" y="59"/>
                </a:cubicBezTo>
                <a:cubicBezTo>
                  <a:pt x="209" y="49"/>
                  <a:pt x="226" y="13"/>
                  <a:pt x="234" y="12"/>
                </a:cubicBezTo>
                <a:cubicBezTo>
                  <a:pt x="242" y="11"/>
                  <a:pt x="251" y="41"/>
                  <a:pt x="249" y="53"/>
                </a:cubicBezTo>
                <a:cubicBezTo>
                  <a:pt x="247" y="65"/>
                  <a:pt x="224" y="78"/>
                  <a:pt x="222" y="86"/>
                </a:cubicBezTo>
                <a:cubicBezTo>
                  <a:pt x="220" y="94"/>
                  <a:pt x="233" y="103"/>
                  <a:pt x="240" y="104"/>
                </a:cubicBezTo>
                <a:cubicBezTo>
                  <a:pt x="247" y="105"/>
                  <a:pt x="257" y="94"/>
                  <a:pt x="264" y="95"/>
                </a:cubicBezTo>
                <a:cubicBezTo>
                  <a:pt x="271" y="96"/>
                  <a:pt x="280" y="120"/>
                  <a:pt x="285" y="113"/>
                </a:cubicBezTo>
                <a:cubicBezTo>
                  <a:pt x="290" y="106"/>
                  <a:pt x="288" y="66"/>
                  <a:pt x="294" y="54"/>
                </a:cubicBezTo>
                <a:cubicBezTo>
                  <a:pt x="300" y="42"/>
                  <a:pt x="304" y="40"/>
                  <a:pt x="323" y="42"/>
                </a:cubicBezTo>
                <a:cubicBezTo>
                  <a:pt x="342" y="44"/>
                  <a:pt x="390" y="72"/>
                  <a:pt x="407" y="68"/>
                </a:cubicBezTo>
                <a:cubicBezTo>
                  <a:pt x="424" y="64"/>
                  <a:pt x="415" y="23"/>
                  <a:pt x="428" y="18"/>
                </a:cubicBezTo>
                <a:cubicBezTo>
                  <a:pt x="441" y="13"/>
                  <a:pt x="473" y="40"/>
                  <a:pt x="486" y="38"/>
                </a:cubicBezTo>
                <a:cubicBezTo>
                  <a:pt x="499" y="36"/>
                  <a:pt x="494" y="10"/>
                  <a:pt x="507" y="5"/>
                </a:cubicBezTo>
                <a:cubicBezTo>
                  <a:pt x="520" y="0"/>
                  <a:pt x="550" y="4"/>
                  <a:pt x="564" y="9"/>
                </a:cubicBezTo>
                <a:cubicBezTo>
                  <a:pt x="578" y="14"/>
                  <a:pt x="580" y="27"/>
                  <a:pt x="593" y="33"/>
                </a:cubicBezTo>
                <a:cubicBezTo>
                  <a:pt x="606" y="39"/>
                  <a:pt x="627" y="45"/>
                  <a:pt x="639" y="45"/>
                </a:cubicBezTo>
                <a:cubicBezTo>
                  <a:pt x="651" y="45"/>
                  <a:pt x="650" y="32"/>
                  <a:pt x="668" y="35"/>
                </a:cubicBezTo>
                <a:cubicBezTo>
                  <a:pt x="686" y="38"/>
                  <a:pt x="726" y="51"/>
                  <a:pt x="747" y="66"/>
                </a:cubicBezTo>
                <a:cubicBezTo>
                  <a:pt x="768" y="81"/>
                  <a:pt x="786" y="107"/>
                  <a:pt x="795" y="123"/>
                </a:cubicBezTo>
                <a:cubicBezTo>
                  <a:pt x="804" y="139"/>
                  <a:pt x="799" y="152"/>
                  <a:pt x="804" y="161"/>
                </a:cubicBezTo>
                <a:cubicBezTo>
                  <a:pt x="809" y="170"/>
                  <a:pt x="820" y="168"/>
                  <a:pt x="827" y="180"/>
                </a:cubicBezTo>
                <a:cubicBezTo>
                  <a:pt x="834" y="192"/>
                  <a:pt x="845" y="217"/>
                  <a:pt x="846" y="234"/>
                </a:cubicBezTo>
                <a:cubicBezTo>
                  <a:pt x="847" y="251"/>
                  <a:pt x="836" y="269"/>
                  <a:pt x="831" y="281"/>
                </a:cubicBezTo>
                <a:cubicBezTo>
                  <a:pt x="826" y="293"/>
                  <a:pt x="819" y="299"/>
                  <a:pt x="815" y="308"/>
                </a:cubicBezTo>
                <a:cubicBezTo>
                  <a:pt x="811" y="317"/>
                  <a:pt x="811" y="331"/>
                  <a:pt x="807" y="335"/>
                </a:cubicBezTo>
                <a:cubicBezTo>
                  <a:pt x="803" y="339"/>
                  <a:pt x="796" y="338"/>
                  <a:pt x="791" y="333"/>
                </a:cubicBezTo>
                <a:cubicBezTo>
                  <a:pt x="786" y="328"/>
                  <a:pt x="778" y="311"/>
                  <a:pt x="776" y="303"/>
                </a:cubicBezTo>
                <a:cubicBezTo>
                  <a:pt x="774" y="295"/>
                  <a:pt x="782" y="292"/>
                  <a:pt x="779" y="282"/>
                </a:cubicBezTo>
                <a:cubicBezTo>
                  <a:pt x="776" y="272"/>
                  <a:pt x="759" y="253"/>
                  <a:pt x="759" y="243"/>
                </a:cubicBezTo>
                <a:cubicBezTo>
                  <a:pt x="759" y="233"/>
                  <a:pt x="772" y="230"/>
                  <a:pt x="777" y="224"/>
                </a:cubicBezTo>
                <a:cubicBezTo>
                  <a:pt x="782" y="218"/>
                  <a:pt x="789" y="212"/>
                  <a:pt x="788" y="207"/>
                </a:cubicBezTo>
                <a:cubicBezTo>
                  <a:pt x="787" y="202"/>
                  <a:pt x="776" y="200"/>
                  <a:pt x="771" y="195"/>
                </a:cubicBezTo>
                <a:cubicBezTo>
                  <a:pt x="766" y="190"/>
                  <a:pt x="765" y="178"/>
                  <a:pt x="758" y="177"/>
                </a:cubicBezTo>
                <a:cubicBezTo>
                  <a:pt x="751" y="176"/>
                  <a:pt x="739" y="188"/>
                  <a:pt x="731" y="189"/>
                </a:cubicBezTo>
                <a:cubicBezTo>
                  <a:pt x="723" y="190"/>
                  <a:pt x="714" y="181"/>
                  <a:pt x="708" y="182"/>
                </a:cubicBezTo>
                <a:cubicBezTo>
                  <a:pt x="702" y="183"/>
                  <a:pt x="700" y="192"/>
                  <a:pt x="695" y="195"/>
                </a:cubicBezTo>
                <a:cubicBezTo>
                  <a:pt x="690" y="198"/>
                  <a:pt x="685" y="197"/>
                  <a:pt x="680" y="200"/>
                </a:cubicBezTo>
                <a:cubicBezTo>
                  <a:pt x="675" y="203"/>
                  <a:pt x="668" y="212"/>
                  <a:pt x="663" y="215"/>
                </a:cubicBezTo>
                <a:cubicBezTo>
                  <a:pt x="658" y="218"/>
                  <a:pt x="648" y="222"/>
                  <a:pt x="647" y="219"/>
                </a:cubicBezTo>
                <a:cubicBezTo>
                  <a:pt x="646" y="216"/>
                  <a:pt x="656" y="202"/>
                  <a:pt x="656" y="198"/>
                </a:cubicBezTo>
                <a:cubicBezTo>
                  <a:pt x="656" y="194"/>
                  <a:pt x="648" y="192"/>
                  <a:pt x="644" y="192"/>
                </a:cubicBezTo>
                <a:cubicBezTo>
                  <a:pt x="640" y="192"/>
                  <a:pt x="636" y="199"/>
                  <a:pt x="632" y="200"/>
                </a:cubicBezTo>
                <a:cubicBezTo>
                  <a:pt x="628" y="201"/>
                  <a:pt x="622" y="197"/>
                  <a:pt x="618" y="198"/>
                </a:cubicBezTo>
                <a:cubicBezTo>
                  <a:pt x="614" y="199"/>
                  <a:pt x="605" y="203"/>
                  <a:pt x="605" y="209"/>
                </a:cubicBezTo>
                <a:cubicBezTo>
                  <a:pt x="605" y="215"/>
                  <a:pt x="614" y="227"/>
                  <a:pt x="615" y="233"/>
                </a:cubicBezTo>
                <a:cubicBezTo>
                  <a:pt x="616" y="239"/>
                  <a:pt x="610" y="241"/>
                  <a:pt x="612" y="248"/>
                </a:cubicBezTo>
                <a:cubicBezTo>
                  <a:pt x="614" y="255"/>
                  <a:pt x="622" y="267"/>
                  <a:pt x="627" y="275"/>
                </a:cubicBezTo>
                <a:cubicBezTo>
                  <a:pt x="632" y="283"/>
                  <a:pt x="640" y="288"/>
                  <a:pt x="639" y="294"/>
                </a:cubicBezTo>
                <a:cubicBezTo>
                  <a:pt x="638" y="300"/>
                  <a:pt x="629" y="313"/>
                  <a:pt x="621" y="312"/>
                </a:cubicBezTo>
                <a:cubicBezTo>
                  <a:pt x="613" y="311"/>
                  <a:pt x="598" y="288"/>
                  <a:pt x="593" y="287"/>
                </a:cubicBezTo>
                <a:cubicBezTo>
                  <a:pt x="588" y="286"/>
                  <a:pt x="591" y="300"/>
                  <a:pt x="593" y="306"/>
                </a:cubicBezTo>
                <a:cubicBezTo>
                  <a:pt x="595" y="312"/>
                  <a:pt x="609" y="316"/>
                  <a:pt x="606" y="321"/>
                </a:cubicBezTo>
                <a:cubicBezTo>
                  <a:pt x="603" y="326"/>
                  <a:pt x="578" y="333"/>
                  <a:pt x="576" y="338"/>
                </a:cubicBezTo>
                <a:cubicBezTo>
                  <a:pt x="574" y="343"/>
                  <a:pt x="587" y="348"/>
                  <a:pt x="593" y="350"/>
                </a:cubicBezTo>
                <a:cubicBezTo>
                  <a:pt x="599" y="352"/>
                  <a:pt x="608" y="349"/>
                  <a:pt x="611" y="353"/>
                </a:cubicBezTo>
                <a:cubicBezTo>
                  <a:pt x="614" y="357"/>
                  <a:pt x="606" y="365"/>
                  <a:pt x="608" y="374"/>
                </a:cubicBezTo>
                <a:cubicBezTo>
                  <a:pt x="610" y="383"/>
                  <a:pt x="623" y="399"/>
                  <a:pt x="626" y="407"/>
                </a:cubicBezTo>
                <a:cubicBezTo>
                  <a:pt x="629" y="415"/>
                  <a:pt x="624" y="419"/>
                  <a:pt x="627" y="423"/>
                </a:cubicBezTo>
                <a:cubicBezTo>
                  <a:pt x="630" y="427"/>
                  <a:pt x="640" y="428"/>
                  <a:pt x="645" y="434"/>
                </a:cubicBezTo>
                <a:cubicBezTo>
                  <a:pt x="650" y="440"/>
                  <a:pt x="654" y="455"/>
                  <a:pt x="660" y="461"/>
                </a:cubicBezTo>
                <a:cubicBezTo>
                  <a:pt x="666" y="467"/>
                  <a:pt x="678" y="468"/>
                  <a:pt x="684" y="473"/>
                </a:cubicBezTo>
                <a:cubicBezTo>
                  <a:pt x="690" y="478"/>
                  <a:pt x="688" y="487"/>
                  <a:pt x="693" y="492"/>
                </a:cubicBezTo>
                <a:cubicBezTo>
                  <a:pt x="698" y="497"/>
                  <a:pt x="707" y="492"/>
                  <a:pt x="717" y="501"/>
                </a:cubicBezTo>
                <a:cubicBezTo>
                  <a:pt x="727" y="510"/>
                  <a:pt x="744" y="537"/>
                  <a:pt x="752" y="549"/>
                </a:cubicBezTo>
                <a:cubicBezTo>
                  <a:pt x="760" y="561"/>
                  <a:pt x="764" y="566"/>
                  <a:pt x="767" y="575"/>
                </a:cubicBezTo>
                <a:cubicBezTo>
                  <a:pt x="770" y="584"/>
                  <a:pt x="767" y="597"/>
                  <a:pt x="770" y="606"/>
                </a:cubicBezTo>
                <a:cubicBezTo>
                  <a:pt x="773" y="615"/>
                  <a:pt x="782" y="623"/>
                  <a:pt x="785" y="632"/>
                </a:cubicBezTo>
                <a:cubicBezTo>
                  <a:pt x="788" y="641"/>
                  <a:pt x="782" y="652"/>
                  <a:pt x="785" y="662"/>
                </a:cubicBezTo>
                <a:cubicBezTo>
                  <a:pt x="788" y="672"/>
                  <a:pt x="800" y="685"/>
                  <a:pt x="804" y="693"/>
                </a:cubicBezTo>
                <a:cubicBezTo>
                  <a:pt x="808" y="701"/>
                  <a:pt x="805" y="704"/>
                  <a:pt x="812" y="711"/>
                </a:cubicBezTo>
                <a:cubicBezTo>
                  <a:pt x="819" y="718"/>
                  <a:pt x="838" y="724"/>
                  <a:pt x="849" y="734"/>
                </a:cubicBezTo>
                <a:cubicBezTo>
                  <a:pt x="860" y="744"/>
                  <a:pt x="861" y="760"/>
                  <a:pt x="876" y="770"/>
                </a:cubicBezTo>
                <a:cubicBezTo>
                  <a:pt x="891" y="780"/>
                  <a:pt x="919" y="791"/>
                  <a:pt x="938" y="795"/>
                </a:cubicBezTo>
                <a:cubicBezTo>
                  <a:pt x="957" y="799"/>
                  <a:pt x="978" y="793"/>
                  <a:pt x="990" y="795"/>
                </a:cubicBezTo>
                <a:cubicBezTo>
                  <a:pt x="1002" y="797"/>
                  <a:pt x="1007" y="802"/>
                  <a:pt x="1012" y="806"/>
                </a:cubicBezTo>
                <a:cubicBezTo>
                  <a:pt x="1017" y="810"/>
                  <a:pt x="1020" y="814"/>
                  <a:pt x="1019" y="819"/>
                </a:cubicBezTo>
                <a:cubicBezTo>
                  <a:pt x="1018" y="824"/>
                  <a:pt x="1012" y="833"/>
                  <a:pt x="1007" y="836"/>
                </a:cubicBezTo>
                <a:cubicBezTo>
                  <a:pt x="1002" y="839"/>
                  <a:pt x="992" y="831"/>
                  <a:pt x="990" y="836"/>
                </a:cubicBezTo>
                <a:cubicBezTo>
                  <a:pt x="988" y="841"/>
                  <a:pt x="986" y="857"/>
                  <a:pt x="992" y="867"/>
                </a:cubicBezTo>
                <a:cubicBezTo>
                  <a:pt x="998" y="877"/>
                  <a:pt x="1020" y="893"/>
                  <a:pt x="1029" y="896"/>
                </a:cubicBezTo>
                <a:cubicBezTo>
                  <a:pt x="1038" y="899"/>
                  <a:pt x="1038" y="882"/>
                  <a:pt x="1044" y="884"/>
                </a:cubicBezTo>
                <a:cubicBezTo>
                  <a:pt x="1050" y="886"/>
                  <a:pt x="1061" y="904"/>
                  <a:pt x="1068" y="909"/>
                </a:cubicBezTo>
                <a:cubicBezTo>
                  <a:pt x="1075" y="914"/>
                  <a:pt x="1083" y="907"/>
                  <a:pt x="1089" y="912"/>
                </a:cubicBezTo>
                <a:cubicBezTo>
                  <a:pt x="1095" y="917"/>
                  <a:pt x="1097" y="934"/>
                  <a:pt x="1106" y="940"/>
                </a:cubicBezTo>
                <a:cubicBezTo>
                  <a:pt x="1115" y="946"/>
                  <a:pt x="1132" y="941"/>
                  <a:pt x="1142" y="947"/>
                </a:cubicBezTo>
                <a:cubicBezTo>
                  <a:pt x="1152" y="953"/>
                  <a:pt x="1155" y="969"/>
                  <a:pt x="1164" y="974"/>
                </a:cubicBezTo>
                <a:cubicBezTo>
                  <a:pt x="1173" y="979"/>
                  <a:pt x="1188" y="974"/>
                  <a:pt x="1198" y="978"/>
                </a:cubicBezTo>
                <a:cubicBezTo>
                  <a:pt x="1208" y="982"/>
                  <a:pt x="1216" y="996"/>
                  <a:pt x="1222" y="1000"/>
                </a:cubicBezTo>
                <a:cubicBezTo>
                  <a:pt x="1228" y="1004"/>
                  <a:pt x="1229" y="995"/>
                  <a:pt x="1234" y="1000"/>
                </a:cubicBezTo>
                <a:cubicBezTo>
                  <a:pt x="1239" y="1005"/>
                  <a:pt x="1246" y="1023"/>
                  <a:pt x="1252" y="1030"/>
                </a:cubicBezTo>
                <a:cubicBezTo>
                  <a:pt x="1258" y="1037"/>
                  <a:pt x="1263" y="1033"/>
                  <a:pt x="1269" y="1040"/>
                </a:cubicBezTo>
                <a:cubicBezTo>
                  <a:pt x="1275" y="1047"/>
                  <a:pt x="1284" y="1057"/>
                  <a:pt x="1286" y="1070"/>
                </a:cubicBezTo>
                <a:cubicBezTo>
                  <a:pt x="1288" y="1083"/>
                  <a:pt x="1285" y="1106"/>
                  <a:pt x="1278" y="1118"/>
                </a:cubicBezTo>
                <a:cubicBezTo>
                  <a:pt x="1271" y="1130"/>
                  <a:pt x="1252" y="1142"/>
                  <a:pt x="1244" y="1142"/>
                </a:cubicBezTo>
                <a:cubicBezTo>
                  <a:pt x="1236" y="1142"/>
                  <a:pt x="1238" y="1130"/>
                  <a:pt x="1232" y="1121"/>
                </a:cubicBezTo>
                <a:cubicBezTo>
                  <a:pt x="1226" y="1112"/>
                  <a:pt x="1210" y="1095"/>
                  <a:pt x="1205" y="1085"/>
                </a:cubicBezTo>
                <a:cubicBezTo>
                  <a:pt x="1200" y="1075"/>
                  <a:pt x="1212" y="1065"/>
                  <a:pt x="1200" y="1060"/>
                </a:cubicBezTo>
                <a:cubicBezTo>
                  <a:pt x="1188" y="1055"/>
                  <a:pt x="1147" y="1055"/>
                  <a:pt x="1134" y="1052"/>
                </a:cubicBezTo>
                <a:cubicBezTo>
                  <a:pt x="1121" y="1049"/>
                  <a:pt x="1126" y="1040"/>
                  <a:pt x="1122" y="1040"/>
                </a:cubicBezTo>
                <a:cubicBezTo>
                  <a:pt x="1118" y="1040"/>
                  <a:pt x="1113" y="1048"/>
                  <a:pt x="1107" y="1055"/>
                </a:cubicBezTo>
                <a:cubicBezTo>
                  <a:pt x="1101" y="1062"/>
                  <a:pt x="1089" y="1078"/>
                  <a:pt x="1086" y="1085"/>
                </a:cubicBezTo>
                <a:cubicBezTo>
                  <a:pt x="1083" y="1092"/>
                  <a:pt x="1091" y="1087"/>
                  <a:pt x="1086" y="1097"/>
                </a:cubicBezTo>
                <a:cubicBezTo>
                  <a:pt x="1081" y="1107"/>
                  <a:pt x="1054" y="1136"/>
                  <a:pt x="1053" y="1148"/>
                </a:cubicBezTo>
                <a:cubicBezTo>
                  <a:pt x="1052" y="1160"/>
                  <a:pt x="1075" y="1165"/>
                  <a:pt x="1083" y="1167"/>
                </a:cubicBezTo>
                <a:cubicBezTo>
                  <a:pt x="1091" y="1169"/>
                  <a:pt x="1094" y="1150"/>
                  <a:pt x="1100" y="1163"/>
                </a:cubicBezTo>
                <a:cubicBezTo>
                  <a:pt x="1106" y="1176"/>
                  <a:pt x="1124" y="1224"/>
                  <a:pt x="1118" y="1244"/>
                </a:cubicBezTo>
                <a:cubicBezTo>
                  <a:pt x="1112" y="1264"/>
                  <a:pt x="1077" y="1267"/>
                  <a:pt x="1067" y="1283"/>
                </a:cubicBezTo>
                <a:cubicBezTo>
                  <a:pt x="1057" y="1299"/>
                  <a:pt x="1059" y="1331"/>
                  <a:pt x="1055" y="1340"/>
                </a:cubicBezTo>
                <a:cubicBezTo>
                  <a:pt x="1051" y="1349"/>
                  <a:pt x="1049" y="1332"/>
                  <a:pt x="1044" y="1337"/>
                </a:cubicBezTo>
                <a:cubicBezTo>
                  <a:pt x="1039" y="1342"/>
                  <a:pt x="1032" y="1361"/>
                  <a:pt x="1026" y="1367"/>
                </a:cubicBezTo>
                <a:cubicBezTo>
                  <a:pt x="1020" y="1373"/>
                  <a:pt x="1010" y="1367"/>
                  <a:pt x="1008" y="1373"/>
                </a:cubicBezTo>
                <a:cubicBezTo>
                  <a:pt x="1006" y="1379"/>
                  <a:pt x="1015" y="1396"/>
                  <a:pt x="1013" y="1403"/>
                </a:cubicBezTo>
                <a:cubicBezTo>
                  <a:pt x="1011" y="1410"/>
                  <a:pt x="999" y="1415"/>
                  <a:pt x="993" y="1416"/>
                </a:cubicBezTo>
                <a:cubicBezTo>
                  <a:pt x="987" y="1417"/>
                  <a:pt x="980" y="1410"/>
                  <a:pt x="974" y="1409"/>
                </a:cubicBezTo>
                <a:cubicBezTo>
                  <a:pt x="968" y="1408"/>
                  <a:pt x="961" y="1417"/>
                  <a:pt x="956" y="1412"/>
                </a:cubicBezTo>
                <a:cubicBezTo>
                  <a:pt x="951" y="1407"/>
                  <a:pt x="944" y="1388"/>
                  <a:pt x="944" y="1380"/>
                </a:cubicBezTo>
                <a:cubicBezTo>
                  <a:pt x="944" y="1372"/>
                  <a:pt x="954" y="1367"/>
                  <a:pt x="956" y="1361"/>
                </a:cubicBezTo>
                <a:cubicBezTo>
                  <a:pt x="958" y="1355"/>
                  <a:pt x="953" y="1349"/>
                  <a:pt x="957" y="1343"/>
                </a:cubicBezTo>
                <a:cubicBezTo>
                  <a:pt x="961" y="1337"/>
                  <a:pt x="975" y="1329"/>
                  <a:pt x="978" y="1322"/>
                </a:cubicBezTo>
                <a:cubicBezTo>
                  <a:pt x="981" y="1315"/>
                  <a:pt x="972" y="1306"/>
                  <a:pt x="974" y="1302"/>
                </a:cubicBezTo>
                <a:cubicBezTo>
                  <a:pt x="976" y="1298"/>
                  <a:pt x="984" y="1303"/>
                  <a:pt x="988" y="1300"/>
                </a:cubicBezTo>
                <a:cubicBezTo>
                  <a:pt x="992" y="1297"/>
                  <a:pt x="993" y="1286"/>
                  <a:pt x="998" y="1282"/>
                </a:cubicBezTo>
                <a:cubicBezTo>
                  <a:pt x="1003" y="1278"/>
                  <a:pt x="1017" y="1283"/>
                  <a:pt x="1018" y="1276"/>
                </a:cubicBezTo>
                <a:cubicBezTo>
                  <a:pt x="1019" y="1269"/>
                  <a:pt x="1011" y="1247"/>
                  <a:pt x="1006" y="1238"/>
                </a:cubicBezTo>
                <a:cubicBezTo>
                  <a:pt x="1001" y="1229"/>
                  <a:pt x="991" y="1232"/>
                  <a:pt x="990" y="1224"/>
                </a:cubicBezTo>
                <a:cubicBezTo>
                  <a:pt x="989" y="1216"/>
                  <a:pt x="998" y="1200"/>
                  <a:pt x="998" y="1192"/>
                </a:cubicBezTo>
                <a:cubicBezTo>
                  <a:pt x="998" y="1184"/>
                  <a:pt x="994" y="1181"/>
                  <a:pt x="993" y="1175"/>
                </a:cubicBezTo>
                <a:cubicBezTo>
                  <a:pt x="992" y="1169"/>
                  <a:pt x="996" y="1163"/>
                  <a:pt x="992" y="1158"/>
                </a:cubicBezTo>
                <a:cubicBezTo>
                  <a:pt x="988" y="1153"/>
                  <a:pt x="973" y="1155"/>
                  <a:pt x="968" y="1144"/>
                </a:cubicBezTo>
                <a:cubicBezTo>
                  <a:pt x="963" y="1133"/>
                  <a:pt x="970" y="1103"/>
                  <a:pt x="962" y="1094"/>
                </a:cubicBezTo>
                <a:cubicBezTo>
                  <a:pt x="954" y="1085"/>
                  <a:pt x="933" y="1096"/>
                  <a:pt x="921" y="1091"/>
                </a:cubicBezTo>
                <a:cubicBezTo>
                  <a:pt x="909" y="1086"/>
                  <a:pt x="900" y="1072"/>
                  <a:pt x="890" y="1065"/>
                </a:cubicBezTo>
                <a:cubicBezTo>
                  <a:pt x="880" y="1058"/>
                  <a:pt x="866" y="1057"/>
                  <a:pt x="863" y="1050"/>
                </a:cubicBezTo>
                <a:cubicBezTo>
                  <a:pt x="860" y="1043"/>
                  <a:pt x="870" y="1033"/>
                  <a:pt x="870" y="1025"/>
                </a:cubicBezTo>
                <a:cubicBezTo>
                  <a:pt x="870" y="1017"/>
                  <a:pt x="867" y="1007"/>
                  <a:pt x="861" y="1001"/>
                </a:cubicBezTo>
                <a:cubicBezTo>
                  <a:pt x="855" y="995"/>
                  <a:pt x="842" y="990"/>
                  <a:pt x="833" y="990"/>
                </a:cubicBezTo>
                <a:cubicBezTo>
                  <a:pt x="824" y="990"/>
                  <a:pt x="811" y="1002"/>
                  <a:pt x="806" y="998"/>
                </a:cubicBezTo>
                <a:cubicBezTo>
                  <a:pt x="801" y="994"/>
                  <a:pt x="810" y="970"/>
                  <a:pt x="804" y="964"/>
                </a:cubicBezTo>
                <a:cubicBezTo>
                  <a:pt x="798" y="958"/>
                  <a:pt x="779" y="968"/>
                  <a:pt x="770" y="960"/>
                </a:cubicBezTo>
                <a:cubicBezTo>
                  <a:pt x="761" y="952"/>
                  <a:pt x="751" y="927"/>
                  <a:pt x="748" y="916"/>
                </a:cubicBezTo>
                <a:cubicBezTo>
                  <a:pt x="745" y="905"/>
                  <a:pt x="758" y="898"/>
                  <a:pt x="754" y="894"/>
                </a:cubicBezTo>
                <a:cubicBezTo>
                  <a:pt x="750" y="890"/>
                  <a:pt x="734" y="896"/>
                  <a:pt x="722" y="894"/>
                </a:cubicBezTo>
                <a:cubicBezTo>
                  <a:pt x="710" y="892"/>
                  <a:pt x="692" y="881"/>
                  <a:pt x="682" y="880"/>
                </a:cubicBezTo>
                <a:cubicBezTo>
                  <a:pt x="672" y="879"/>
                  <a:pt x="670" y="894"/>
                  <a:pt x="660" y="890"/>
                </a:cubicBezTo>
                <a:cubicBezTo>
                  <a:pt x="650" y="886"/>
                  <a:pt x="635" y="864"/>
                  <a:pt x="624" y="854"/>
                </a:cubicBezTo>
                <a:cubicBezTo>
                  <a:pt x="613" y="844"/>
                  <a:pt x="599" y="836"/>
                  <a:pt x="590" y="826"/>
                </a:cubicBezTo>
                <a:cubicBezTo>
                  <a:pt x="581" y="816"/>
                  <a:pt x="575" y="804"/>
                  <a:pt x="572" y="794"/>
                </a:cubicBezTo>
                <a:cubicBezTo>
                  <a:pt x="569" y="784"/>
                  <a:pt x="578" y="776"/>
                  <a:pt x="574" y="768"/>
                </a:cubicBezTo>
                <a:cubicBezTo>
                  <a:pt x="570" y="760"/>
                  <a:pt x="554" y="753"/>
                  <a:pt x="548" y="746"/>
                </a:cubicBezTo>
                <a:cubicBezTo>
                  <a:pt x="542" y="739"/>
                  <a:pt x="539" y="733"/>
                  <a:pt x="536" y="728"/>
                </a:cubicBezTo>
                <a:cubicBezTo>
                  <a:pt x="533" y="723"/>
                  <a:pt x="539" y="720"/>
                  <a:pt x="532" y="716"/>
                </a:cubicBezTo>
                <a:cubicBezTo>
                  <a:pt x="525" y="712"/>
                  <a:pt x="505" y="708"/>
                  <a:pt x="495" y="704"/>
                </a:cubicBezTo>
                <a:cubicBezTo>
                  <a:pt x="485" y="700"/>
                  <a:pt x="481" y="693"/>
                  <a:pt x="474" y="690"/>
                </a:cubicBezTo>
                <a:cubicBezTo>
                  <a:pt x="467" y="687"/>
                  <a:pt x="455" y="688"/>
                  <a:pt x="450" y="686"/>
                </a:cubicBezTo>
                <a:cubicBezTo>
                  <a:pt x="445" y="684"/>
                  <a:pt x="441" y="680"/>
                  <a:pt x="441" y="675"/>
                </a:cubicBezTo>
                <a:cubicBezTo>
                  <a:pt x="441" y="670"/>
                  <a:pt x="450" y="663"/>
                  <a:pt x="448" y="656"/>
                </a:cubicBezTo>
                <a:cubicBezTo>
                  <a:pt x="446" y="649"/>
                  <a:pt x="434" y="641"/>
                  <a:pt x="430" y="634"/>
                </a:cubicBezTo>
                <a:cubicBezTo>
                  <a:pt x="426" y="627"/>
                  <a:pt x="432" y="623"/>
                  <a:pt x="426" y="616"/>
                </a:cubicBezTo>
                <a:cubicBezTo>
                  <a:pt x="420" y="609"/>
                  <a:pt x="403" y="601"/>
                  <a:pt x="396" y="592"/>
                </a:cubicBezTo>
                <a:cubicBezTo>
                  <a:pt x="389" y="583"/>
                  <a:pt x="386" y="570"/>
                  <a:pt x="386" y="563"/>
                </a:cubicBezTo>
                <a:cubicBezTo>
                  <a:pt x="386" y="556"/>
                  <a:pt x="394" y="556"/>
                  <a:pt x="394" y="552"/>
                </a:cubicBezTo>
                <a:cubicBezTo>
                  <a:pt x="394" y="548"/>
                  <a:pt x="385" y="545"/>
                  <a:pt x="384" y="540"/>
                </a:cubicBezTo>
                <a:cubicBezTo>
                  <a:pt x="383" y="535"/>
                  <a:pt x="391" y="525"/>
                  <a:pt x="390" y="520"/>
                </a:cubicBezTo>
                <a:cubicBezTo>
                  <a:pt x="389" y="515"/>
                  <a:pt x="381" y="519"/>
                  <a:pt x="376" y="510"/>
                </a:cubicBezTo>
                <a:cubicBezTo>
                  <a:pt x="371" y="501"/>
                  <a:pt x="364" y="478"/>
                  <a:pt x="362" y="468"/>
                </a:cubicBezTo>
                <a:cubicBezTo>
                  <a:pt x="360" y="458"/>
                  <a:pt x="367" y="453"/>
                  <a:pt x="366" y="448"/>
                </a:cubicBezTo>
                <a:cubicBezTo>
                  <a:pt x="365" y="443"/>
                  <a:pt x="359" y="443"/>
                  <a:pt x="358" y="438"/>
                </a:cubicBezTo>
                <a:cubicBezTo>
                  <a:pt x="357" y="433"/>
                  <a:pt x="371" y="425"/>
                  <a:pt x="362" y="416"/>
                </a:cubicBezTo>
                <a:cubicBezTo>
                  <a:pt x="353" y="407"/>
                  <a:pt x="319" y="393"/>
                  <a:pt x="305" y="383"/>
                </a:cubicBezTo>
                <a:cubicBezTo>
                  <a:pt x="291" y="373"/>
                  <a:pt x="288" y="363"/>
                  <a:pt x="280" y="358"/>
                </a:cubicBezTo>
                <a:cubicBezTo>
                  <a:pt x="272" y="353"/>
                  <a:pt x="263" y="357"/>
                  <a:pt x="254" y="353"/>
                </a:cubicBezTo>
                <a:cubicBezTo>
                  <a:pt x="245" y="349"/>
                  <a:pt x="235" y="332"/>
                  <a:pt x="226" y="332"/>
                </a:cubicBezTo>
                <a:cubicBezTo>
                  <a:pt x="217" y="332"/>
                  <a:pt x="208" y="346"/>
                  <a:pt x="198" y="351"/>
                </a:cubicBezTo>
                <a:cubicBezTo>
                  <a:pt x="188" y="356"/>
                  <a:pt x="173" y="358"/>
                  <a:pt x="165" y="365"/>
                </a:cubicBezTo>
                <a:cubicBezTo>
                  <a:pt x="157" y="372"/>
                  <a:pt x="158" y="386"/>
                  <a:pt x="150" y="393"/>
                </a:cubicBezTo>
                <a:cubicBezTo>
                  <a:pt x="142" y="400"/>
                  <a:pt x="125" y="408"/>
                  <a:pt x="117" y="410"/>
                </a:cubicBezTo>
                <a:cubicBezTo>
                  <a:pt x="109" y="412"/>
                  <a:pt x="107" y="404"/>
                  <a:pt x="99" y="405"/>
                </a:cubicBezTo>
                <a:cubicBezTo>
                  <a:pt x="91" y="406"/>
                  <a:pt x="71" y="420"/>
                  <a:pt x="66" y="418"/>
                </a:cubicBezTo>
                <a:cubicBezTo>
                  <a:pt x="61" y="416"/>
                  <a:pt x="66" y="399"/>
                  <a:pt x="69" y="390"/>
                </a:cubicBezTo>
                <a:cubicBezTo>
                  <a:pt x="72" y="381"/>
                  <a:pt x="83" y="369"/>
                  <a:pt x="82" y="362"/>
                </a:cubicBezTo>
                <a:cubicBezTo>
                  <a:pt x="81" y="355"/>
                  <a:pt x="75" y="351"/>
                  <a:pt x="63" y="345"/>
                </a:cubicBezTo>
                <a:cubicBezTo>
                  <a:pt x="51" y="339"/>
                  <a:pt x="15" y="331"/>
                  <a:pt x="8" y="323"/>
                </a:cubicBezTo>
                <a:cubicBezTo>
                  <a:pt x="1" y="315"/>
                  <a:pt x="17" y="309"/>
                  <a:pt x="23" y="294"/>
                </a:cubicBezTo>
                <a:cubicBezTo>
                  <a:pt x="29" y="279"/>
                  <a:pt x="42" y="243"/>
                  <a:pt x="42" y="230"/>
                </a:cubicBezTo>
                <a:cubicBezTo>
                  <a:pt x="42" y="217"/>
                  <a:pt x="26" y="223"/>
                  <a:pt x="21" y="215"/>
                </a:cubicBezTo>
                <a:cubicBezTo>
                  <a:pt x="16" y="207"/>
                  <a:pt x="0" y="194"/>
                  <a:pt x="10" y="182"/>
                </a:cubicBezTo>
                <a:cubicBezTo>
                  <a:pt x="20" y="170"/>
                  <a:pt x="73" y="153"/>
                  <a:pt x="84" y="141"/>
                </a:cubicBezTo>
                <a:cubicBezTo>
                  <a:pt x="95" y="129"/>
                  <a:pt x="77" y="119"/>
                  <a:pt x="78" y="111"/>
                </a:cubicBezTo>
                <a:cubicBezTo>
                  <a:pt x="79" y="103"/>
                  <a:pt x="89" y="102"/>
                  <a:pt x="89" y="95"/>
                </a:cubicBezTo>
                <a:cubicBezTo>
                  <a:pt x="89" y="88"/>
                  <a:pt x="82" y="76"/>
                  <a:pt x="80" y="71"/>
                </a:cubicBezTo>
                <a:close/>
              </a:path>
            </a:pathLst>
          </a:custGeom>
          <a:blipFill dpi="0" rotWithShape="0">
            <a:blip r:embed="rId8">
              <a:alphaModFix amt="30000"/>
            </a:blip>
            <a:srcRect/>
            <a:tile tx="0" ty="0" sx="100000" sy="100000" flip="none" algn="tl"/>
          </a:blip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66" name="AutoShape 70">
            <a:extLst>
              <a:ext uri="{FF2B5EF4-FFF2-40B4-BE49-F238E27FC236}">
                <a16:creationId xmlns:a16="http://schemas.microsoft.com/office/drawing/2014/main" id="{51669E7F-5EBB-4556-A05A-E6899D155A5C}"/>
              </a:ext>
            </a:extLst>
          </p:cNvPr>
          <p:cNvSpPr>
            <a:spLocks noChangeArrowheads="1"/>
          </p:cNvSpPr>
          <p:nvPr/>
        </p:nvSpPr>
        <p:spPr bwMode="auto">
          <a:xfrm>
            <a:off x="4594225" y="6003925"/>
            <a:ext cx="646113" cy="427038"/>
          </a:xfrm>
          <a:custGeom>
            <a:avLst/>
            <a:gdLst>
              <a:gd name="T0" fmla="*/ 42863 w 407"/>
              <a:gd name="T1" fmla="*/ 28575 h 269"/>
              <a:gd name="T2" fmla="*/ 63500 w 407"/>
              <a:gd name="T3" fmla="*/ 25400 h 269"/>
              <a:gd name="T4" fmla="*/ 96838 w 407"/>
              <a:gd name="T5" fmla="*/ 0 h 269"/>
              <a:gd name="T6" fmla="*/ 119063 w 407"/>
              <a:gd name="T7" fmla="*/ 30163 h 269"/>
              <a:gd name="T8" fmla="*/ 195263 w 407"/>
              <a:gd name="T9" fmla="*/ 4763 h 269"/>
              <a:gd name="T10" fmla="*/ 220663 w 407"/>
              <a:gd name="T11" fmla="*/ 38100 h 269"/>
              <a:gd name="T12" fmla="*/ 261938 w 407"/>
              <a:gd name="T13" fmla="*/ 44450 h 269"/>
              <a:gd name="T14" fmla="*/ 287338 w 407"/>
              <a:gd name="T15" fmla="*/ 82550 h 269"/>
              <a:gd name="T16" fmla="*/ 323850 w 407"/>
              <a:gd name="T17" fmla="*/ 66675 h 269"/>
              <a:gd name="T18" fmla="*/ 392113 w 407"/>
              <a:gd name="T19" fmla="*/ 73025 h 269"/>
              <a:gd name="T20" fmla="*/ 458788 w 407"/>
              <a:gd name="T21" fmla="*/ 39688 h 269"/>
              <a:gd name="T22" fmla="*/ 490538 w 407"/>
              <a:gd name="T23" fmla="*/ 53975 h 269"/>
              <a:gd name="T24" fmla="*/ 519113 w 407"/>
              <a:gd name="T25" fmla="*/ 34925 h 269"/>
              <a:gd name="T26" fmla="*/ 568325 w 407"/>
              <a:gd name="T27" fmla="*/ 44450 h 269"/>
              <a:gd name="T28" fmla="*/ 600075 w 407"/>
              <a:gd name="T29" fmla="*/ 15875 h 269"/>
              <a:gd name="T30" fmla="*/ 619125 w 407"/>
              <a:gd name="T31" fmla="*/ 23813 h 269"/>
              <a:gd name="T32" fmla="*/ 644525 w 407"/>
              <a:gd name="T33" fmla="*/ 14288 h 269"/>
              <a:gd name="T34" fmla="*/ 606425 w 407"/>
              <a:gd name="T35" fmla="*/ 73025 h 269"/>
              <a:gd name="T36" fmla="*/ 600075 w 407"/>
              <a:gd name="T37" fmla="*/ 115888 h 269"/>
              <a:gd name="T38" fmla="*/ 566738 w 407"/>
              <a:gd name="T39" fmla="*/ 149225 h 269"/>
              <a:gd name="T40" fmla="*/ 568325 w 407"/>
              <a:gd name="T41" fmla="*/ 177800 h 269"/>
              <a:gd name="T42" fmla="*/ 533400 w 407"/>
              <a:gd name="T43" fmla="*/ 220663 h 269"/>
              <a:gd name="T44" fmla="*/ 549275 w 407"/>
              <a:gd name="T45" fmla="*/ 257175 h 269"/>
              <a:gd name="T46" fmla="*/ 542925 w 407"/>
              <a:gd name="T47" fmla="*/ 290513 h 269"/>
              <a:gd name="T48" fmla="*/ 573088 w 407"/>
              <a:gd name="T49" fmla="*/ 315913 h 269"/>
              <a:gd name="T50" fmla="*/ 538163 w 407"/>
              <a:gd name="T51" fmla="*/ 363538 h 269"/>
              <a:gd name="T52" fmla="*/ 530225 w 407"/>
              <a:gd name="T53" fmla="*/ 423863 h 269"/>
              <a:gd name="T54" fmla="*/ 473075 w 407"/>
              <a:gd name="T55" fmla="*/ 382588 h 269"/>
              <a:gd name="T56" fmla="*/ 392113 w 407"/>
              <a:gd name="T57" fmla="*/ 377825 h 269"/>
              <a:gd name="T58" fmla="*/ 357188 w 407"/>
              <a:gd name="T59" fmla="*/ 320675 h 269"/>
              <a:gd name="T60" fmla="*/ 273050 w 407"/>
              <a:gd name="T61" fmla="*/ 282575 h 269"/>
              <a:gd name="T62" fmla="*/ 228600 w 407"/>
              <a:gd name="T63" fmla="*/ 247650 h 269"/>
              <a:gd name="T64" fmla="*/ 214313 w 407"/>
              <a:gd name="T65" fmla="*/ 225425 h 269"/>
              <a:gd name="T66" fmla="*/ 177800 w 407"/>
              <a:gd name="T67" fmla="*/ 230188 h 269"/>
              <a:gd name="T68" fmla="*/ 149225 w 407"/>
              <a:gd name="T69" fmla="*/ 196850 h 269"/>
              <a:gd name="T70" fmla="*/ 134938 w 407"/>
              <a:gd name="T71" fmla="*/ 168275 h 269"/>
              <a:gd name="T72" fmla="*/ 76200 w 407"/>
              <a:gd name="T73" fmla="*/ 163513 h 269"/>
              <a:gd name="T74" fmla="*/ 57150 w 407"/>
              <a:gd name="T75" fmla="*/ 134938 h 269"/>
              <a:gd name="T76" fmla="*/ 6350 w 407"/>
              <a:gd name="T77" fmla="*/ 128588 h 269"/>
              <a:gd name="T78" fmla="*/ 20638 w 407"/>
              <a:gd name="T79" fmla="*/ 104775 h 269"/>
              <a:gd name="T80" fmla="*/ 9525 w 407"/>
              <a:gd name="T81" fmla="*/ 73025 h 269"/>
              <a:gd name="T82" fmla="*/ 42863 w 407"/>
              <a:gd name="T83" fmla="*/ 28575 h 269"/>
              <a:gd name="T84" fmla="*/ 0 w 407"/>
              <a:gd name="T85" fmla="*/ 0 h 269"/>
              <a:gd name="T86" fmla="*/ 407 w 407"/>
              <a:gd name="T87" fmla="*/ 269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T84" t="T85" r="T86" b="T87"/>
            <a:pathLst>
              <a:path w="407" h="269">
                <a:moveTo>
                  <a:pt x="27" y="18"/>
                </a:moveTo>
                <a:cubicBezTo>
                  <a:pt x="33" y="13"/>
                  <a:pt x="34" y="19"/>
                  <a:pt x="40" y="16"/>
                </a:cubicBezTo>
                <a:cubicBezTo>
                  <a:pt x="46" y="13"/>
                  <a:pt x="55" y="0"/>
                  <a:pt x="61" y="0"/>
                </a:cubicBezTo>
                <a:cubicBezTo>
                  <a:pt x="67" y="0"/>
                  <a:pt x="65" y="18"/>
                  <a:pt x="75" y="19"/>
                </a:cubicBezTo>
                <a:cubicBezTo>
                  <a:pt x="85" y="20"/>
                  <a:pt x="112" y="2"/>
                  <a:pt x="123" y="3"/>
                </a:cubicBezTo>
                <a:cubicBezTo>
                  <a:pt x="134" y="4"/>
                  <a:pt x="132" y="20"/>
                  <a:pt x="139" y="24"/>
                </a:cubicBezTo>
                <a:cubicBezTo>
                  <a:pt x="146" y="28"/>
                  <a:pt x="158" y="23"/>
                  <a:pt x="165" y="28"/>
                </a:cubicBezTo>
                <a:cubicBezTo>
                  <a:pt x="172" y="33"/>
                  <a:pt x="175" y="50"/>
                  <a:pt x="181" y="52"/>
                </a:cubicBezTo>
                <a:cubicBezTo>
                  <a:pt x="187" y="54"/>
                  <a:pt x="193" y="43"/>
                  <a:pt x="204" y="42"/>
                </a:cubicBezTo>
                <a:cubicBezTo>
                  <a:pt x="215" y="41"/>
                  <a:pt x="233" y="49"/>
                  <a:pt x="247" y="46"/>
                </a:cubicBezTo>
                <a:cubicBezTo>
                  <a:pt x="261" y="43"/>
                  <a:pt x="279" y="27"/>
                  <a:pt x="289" y="25"/>
                </a:cubicBezTo>
                <a:cubicBezTo>
                  <a:pt x="299" y="23"/>
                  <a:pt x="303" y="34"/>
                  <a:pt x="309" y="34"/>
                </a:cubicBezTo>
                <a:cubicBezTo>
                  <a:pt x="315" y="34"/>
                  <a:pt x="319" y="23"/>
                  <a:pt x="327" y="22"/>
                </a:cubicBezTo>
                <a:cubicBezTo>
                  <a:pt x="335" y="21"/>
                  <a:pt x="350" y="30"/>
                  <a:pt x="358" y="28"/>
                </a:cubicBezTo>
                <a:cubicBezTo>
                  <a:pt x="366" y="26"/>
                  <a:pt x="373" y="12"/>
                  <a:pt x="378" y="10"/>
                </a:cubicBezTo>
                <a:cubicBezTo>
                  <a:pt x="383" y="8"/>
                  <a:pt x="385" y="15"/>
                  <a:pt x="390" y="15"/>
                </a:cubicBezTo>
                <a:cubicBezTo>
                  <a:pt x="395" y="15"/>
                  <a:pt x="407" y="4"/>
                  <a:pt x="406" y="9"/>
                </a:cubicBezTo>
                <a:cubicBezTo>
                  <a:pt x="405" y="14"/>
                  <a:pt x="387" y="35"/>
                  <a:pt x="382" y="46"/>
                </a:cubicBezTo>
                <a:cubicBezTo>
                  <a:pt x="377" y="57"/>
                  <a:pt x="382" y="65"/>
                  <a:pt x="378" y="73"/>
                </a:cubicBezTo>
                <a:cubicBezTo>
                  <a:pt x="374" y="81"/>
                  <a:pt x="360" y="88"/>
                  <a:pt x="357" y="94"/>
                </a:cubicBezTo>
                <a:cubicBezTo>
                  <a:pt x="354" y="100"/>
                  <a:pt x="361" y="105"/>
                  <a:pt x="358" y="112"/>
                </a:cubicBezTo>
                <a:cubicBezTo>
                  <a:pt x="355" y="119"/>
                  <a:pt x="338" y="131"/>
                  <a:pt x="336" y="139"/>
                </a:cubicBezTo>
                <a:cubicBezTo>
                  <a:pt x="334" y="147"/>
                  <a:pt x="345" y="155"/>
                  <a:pt x="346" y="162"/>
                </a:cubicBezTo>
                <a:cubicBezTo>
                  <a:pt x="347" y="169"/>
                  <a:pt x="340" y="177"/>
                  <a:pt x="342" y="183"/>
                </a:cubicBezTo>
                <a:cubicBezTo>
                  <a:pt x="344" y="189"/>
                  <a:pt x="362" y="191"/>
                  <a:pt x="361" y="199"/>
                </a:cubicBezTo>
                <a:cubicBezTo>
                  <a:pt x="360" y="207"/>
                  <a:pt x="343" y="218"/>
                  <a:pt x="339" y="229"/>
                </a:cubicBezTo>
                <a:cubicBezTo>
                  <a:pt x="335" y="240"/>
                  <a:pt x="341" y="265"/>
                  <a:pt x="334" y="267"/>
                </a:cubicBezTo>
                <a:cubicBezTo>
                  <a:pt x="327" y="269"/>
                  <a:pt x="312" y="246"/>
                  <a:pt x="298" y="241"/>
                </a:cubicBezTo>
                <a:cubicBezTo>
                  <a:pt x="284" y="236"/>
                  <a:pt x="259" y="244"/>
                  <a:pt x="247" y="238"/>
                </a:cubicBezTo>
                <a:cubicBezTo>
                  <a:pt x="235" y="232"/>
                  <a:pt x="237" y="212"/>
                  <a:pt x="225" y="202"/>
                </a:cubicBezTo>
                <a:cubicBezTo>
                  <a:pt x="213" y="192"/>
                  <a:pt x="185" y="186"/>
                  <a:pt x="172" y="178"/>
                </a:cubicBezTo>
                <a:cubicBezTo>
                  <a:pt x="159" y="170"/>
                  <a:pt x="150" y="162"/>
                  <a:pt x="144" y="156"/>
                </a:cubicBezTo>
                <a:cubicBezTo>
                  <a:pt x="138" y="150"/>
                  <a:pt x="140" y="144"/>
                  <a:pt x="135" y="142"/>
                </a:cubicBezTo>
                <a:cubicBezTo>
                  <a:pt x="130" y="140"/>
                  <a:pt x="119" y="148"/>
                  <a:pt x="112" y="145"/>
                </a:cubicBezTo>
                <a:cubicBezTo>
                  <a:pt x="105" y="142"/>
                  <a:pt x="98" y="130"/>
                  <a:pt x="94" y="124"/>
                </a:cubicBezTo>
                <a:cubicBezTo>
                  <a:pt x="90" y="118"/>
                  <a:pt x="93" y="109"/>
                  <a:pt x="85" y="106"/>
                </a:cubicBezTo>
                <a:cubicBezTo>
                  <a:pt x="77" y="103"/>
                  <a:pt x="56" y="106"/>
                  <a:pt x="48" y="103"/>
                </a:cubicBezTo>
                <a:cubicBezTo>
                  <a:pt x="40" y="100"/>
                  <a:pt x="43" y="89"/>
                  <a:pt x="36" y="85"/>
                </a:cubicBezTo>
                <a:cubicBezTo>
                  <a:pt x="29" y="81"/>
                  <a:pt x="8" y="84"/>
                  <a:pt x="4" y="81"/>
                </a:cubicBezTo>
                <a:cubicBezTo>
                  <a:pt x="0" y="78"/>
                  <a:pt x="13" y="72"/>
                  <a:pt x="13" y="66"/>
                </a:cubicBezTo>
                <a:cubicBezTo>
                  <a:pt x="13" y="60"/>
                  <a:pt x="4" y="54"/>
                  <a:pt x="6" y="46"/>
                </a:cubicBezTo>
                <a:cubicBezTo>
                  <a:pt x="8" y="38"/>
                  <a:pt x="22" y="24"/>
                  <a:pt x="27" y="18"/>
                </a:cubicBezTo>
                <a:close/>
              </a:path>
            </a:pathLst>
          </a:custGeom>
          <a:blipFill dpi="0" rotWithShape="0">
            <a:blip r:embed="rId8">
              <a:alphaModFix amt="30000"/>
            </a:blip>
            <a:srcRect/>
            <a:tile tx="0" ty="0" sx="100000" sy="100000" flip="none" algn="tl"/>
          </a:blip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67" name="AutoShape 71">
            <a:extLst>
              <a:ext uri="{FF2B5EF4-FFF2-40B4-BE49-F238E27FC236}">
                <a16:creationId xmlns:a16="http://schemas.microsoft.com/office/drawing/2014/main" id="{04B87DD4-9F01-4331-8E40-64868A385548}"/>
              </a:ext>
            </a:extLst>
          </p:cNvPr>
          <p:cNvSpPr>
            <a:spLocks noChangeArrowheads="1"/>
          </p:cNvSpPr>
          <p:nvPr/>
        </p:nvSpPr>
        <p:spPr bwMode="auto">
          <a:xfrm>
            <a:off x="3868738" y="5180013"/>
            <a:ext cx="300037" cy="571500"/>
          </a:xfrm>
          <a:custGeom>
            <a:avLst/>
            <a:gdLst>
              <a:gd name="T0" fmla="*/ 1587 w 189"/>
              <a:gd name="T1" fmla="*/ 115888 h 360"/>
              <a:gd name="T2" fmla="*/ 17462 w 189"/>
              <a:gd name="T3" fmla="*/ 33338 h 360"/>
              <a:gd name="T4" fmla="*/ 44450 w 189"/>
              <a:gd name="T5" fmla="*/ 71438 h 360"/>
              <a:gd name="T6" fmla="*/ 96837 w 189"/>
              <a:gd name="T7" fmla="*/ 80962 h 360"/>
              <a:gd name="T8" fmla="*/ 115887 w 189"/>
              <a:gd name="T9" fmla="*/ 63500 h 360"/>
              <a:gd name="T10" fmla="*/ 136525 w 189"/>
              <a:gd name="T11" fmla="*/ 66675 h 360"/>
              <a:gd name="T12" fmla="*/ 150812 w 189"/>
              <a:gd name="T13" fmla="*/ 34925 h 360"/>
              <a:gd name="T14" fmla="*/ 169862 w 189"/>
              <a:gd name="T15" fmla="*/ 38100 h 360"/>
              <a:gd name="T16" fmla="*/ 187325 w 189"/>
              <a:gd name="T17" fmla="*/ 6350 h 360"/>
              <a:gd name="T18" fmla="*/ 201612 w 189"/>
              <a:gd name="T19" fmla="*/ 14288 h 360"/>
              <a:gd name="T20" fmla="*/ 217487 w 189"/>
              <a:gd name="T21" fmla="*/ 1588 h 360"/>
              <a:gd name="T22" fmla="*/ 246062 w 189"/>
              <a:gd name="T23" fmla="*/ 20637 h 360"/>
              <a:gd name="T24" fmla="*/ 268287 w 189"/>
              <a:gd name="T25" fmla="*/ 28575 h 360"/>
              <a:gd name="T26" fmla="*/ 260350 w 189"/>
              <a:gd name="T27" fmla="*/ 47625 h 360"/>
              <a:gd name="T28" fmla="*/ 274637 w 189"/>
              <a:gd name="T29" fmla="*/ 58738 h 360"/>
              <a:gd name="T30" fmla="*/ 263525 w 189"/>
              <a:gd name="T31" fmla="*/ 76200 h 360"/>
              <a:gd name="T32" fmla="*/ 293687 w 189"/>
              <a:gd name="T33" fmla="*/ 100012 h 360"/>
              <a:gd name="T34" fmla="*/ 287337 w 189"/>
              <a:gd name="T35" fmla="*/ 149225 h 360"/>
              <a:gd name="T36" fmla="*/ 296862 w 189"/>
              <a:gd name="T37" fmla="*/ 187325 h 360"/>
              <a:gd name="T38" fmla="*/ 268287 w 189"/>
              <a:gd name="T39" fmla="*/ 223838 h 360"/>
              <a:gd name="T40" fmla="*/ 268287 w 189"/>
              <a:gd name="T41" fmla="*/ 268288 h 360"/>
              <a:gd name="T42" fmla="*/ 250825 w 189"/>
              <a:gd name="T43" fmla="*/ 314325 h 360"/>
              <a:gd name="T44" fmla="*/ 254000 w 189"/>
              <a:gd name="T45" fmla="*/ 401637 h 360"/>
              <a:gd name="T46" fmla="*/ 239712 w 189"/>
              <a:gd name="T47" fmla="*/ 454025 h 360"/>
              <a:gd name="T48" fmla="*/ 239712 w 189"/>
              <a:gd name="T49" fmla="*/ 490538 h 360"/>
              <a:gd name="T50" fmla="*/ 212725 w 189"/>
              <a:gd name="T51" fmla="*/ 525463 h 360"/>
              <a:gd name="T52" fmla="*/ 182562 w 189"/>
              <a:gd name="T53" fmla="*/ 495300 h 360"/>
              <a:gd name="T54" fmla="*/ 163512 w 189"/>
              <a:gd name="T55" fmla="*/ 501650 h 360"/>
              <a:gd name="T56" fmla="*/ 141287 w 189"/>
              <a:gd name="T57" fmla="*/ 482600 h 360"/>
              <a:gd name="T58" fmla="*/ 125412 w 189"/>
              <a:gd name="T59" fmla="*/ 487363 h 360"/>
              <a:gd name="T60" fmla="*/ 115887 w 189"/>
              <a:gd name="T61" fmla="*/ 501650 h 360"/>
              <a:gd name="T62" fmla="*/ 141287 w 189"/>
              <a:gd name="T63" fmla="*/ 534988 h 360"/>
              <a:gd name="T64" fmla="*/ 106362 w 189"/>
              <a:gd name="T65" fmla="*/ 568325 h 360"/>
              <a:gd name="T66" fmla="*/ 65087 w 189"/>
              <a:gd name="T67" fmla="*/ 557213 h 360"/>
              <a:gd name="T68" fmla="*/ 26987 w 189"/>
              <a:gd name="T69" fmla="*/ 561975 h 360"/>
              <a:gd name="T70" fmla="*/ 39687 w 189"/>
              <a:gd name="T71" fmla="*/ 539750 h 360"/>
              <a:gd name="T72" fmla="*/ 15875 w 189"/>
              <a:gd name="T73" fmla="*/ 442913 h 360"/>
              <a:gd name="T74" fmla="*/ 26987 w 189"/>
              <a:gd name="T75" fmla="*/ 419100 h 360"/>
              <a:gd name="T76" fmla="*/ 22225 w 189"/>
              <a:gd name="T77" fmla="*/ 358775 h 360"/>
              <a:gd name="T78" fmla="*/ 44450 w 189"/>
              <a:gd name="T79" fmla="*/ 338137 h 360"/>
              <a:gd name="T80" fmla="*/ 20637 w 189"/>
              <a:gd name="T81" fmla="*/ 277813 h 360"/>
              <a:gd name="T82" fmla="*/ 53975 w 189"/>
              <a:gd name="T83" fmla="*/ 263525 h 360"/>
              <a:gd name="T84" fmla="*/ 34925 w 189"/>
              <a:gd name="T85" fmla="*/ 234950 h 360"/>
              <a:gd name="T86" fmla="*/ 53975 w 189"/>
              <a:gd name="T87" fmla="*/ 206375 h 360"/>
              <a:gd name="T88" fmla="*/ 36512 w 189"/>
              <a:gd name="T89" fmla="*/ 187325 h 360"/>
              <a:gd name="T90" fmla="*/ 44450 w 189"/>
              <a:gd name="T91" fmla="*/ 163512 h 360"/>
              <a:gd name="T92" fmla="*/ 25400 w 189"/>
              <a:gd name="T93" fmla="*/ 153987 h 360"/>
              <a:gd name="T94" fmla="*/ 1587 w 189"/>
              <a:gd name="T95" fmla="*/ 115888 h 360"/>
              <a:gd name="T96" fmla="*/ 0 w 189"/>
              <a:gd name="T97" fmla="*/ 0 h 360"/>
              <a:gd name="T98" fmla="*/ 189 w 189"/>
              <a:gd name="T99" fmla="*/ 360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T96" t="T97" r="T98" b="T99"/>
            <a:pathLst>
              <a:path w="189" h="360">
                <a:moveTo>
                  <a:pt x="1" y="73"/>
                </a:moveTo>
                <a:cubicBezTo>
                  <a:pt x="0" y="61"/>
                  <a:pt x="7" y="26"/>
                  <a:pt x="11" y="21"/>
                </a:cubicBezTo>
                <a:cubicBezTo>
                  <a:pt x="15" y="16"/>
                  <a:pt x="20" y="40"/>
                  <a:pt x="28" y="45"/>
                </a:cubicBezTo>
                <a:cubicBezTo>
                  <a:pt x="36" y="50"/>
                  <a:pt x="54" y="52"/>
                  <a:pt x="61" y="51"/>
                </a:cubicBezTo>
                <a:cubicBezTo>
                  <a:pt x="68" y="50"/>
                  <a:pt x="69" y="41"/>
                  <a:pt x="73" y="40"/>
                </a:cubicBezTo>
                <a:cubicBezTo>
                  <a:pt x="77" y="39"/>
                  <a:pt x="82" y="45"/>
                  <a:pt x="86" y="42"/>
                </a:cubicBezTo>
                <a:cubicBezTo>
                  <a:pt x="90" y="39"/>
                  <a:pt x="91" y="25"/>
                  <a:pt x="95" y="22"/>
                </a:cubicBezTo>
                <a:cubicBezTo>
                  <a:pt x="99" y="19"/>
                  <a:pt x="103" y="27"/>
                  <a:pt x="107" y="24"/>
                </a:cubicBezTo>
                <a:cubicBezTo>
                  <a:pt x="111" y="21"/>
                  <a:pt x="115" y="6"/>
                  <a:pt x="118" y="4"/>
                </a:cubicBezTo>
                <a:cubicBezTo>
                  <a:pt x="121" y="2"/>
                  <a:pt x="124" y="9"/>
                  <a:pt x="127" y="9"/>
                </a:cubicBezTo>
                <a:cubicBezTo>
                  <a:pt x="130" y="9"/>
                  <a:pt x="132" y="0"/>
                  <a:pt x="137" y="1"/>
                </a:cubicBezTo>
                <a:cubicBezTo>
                  <a:pt x="142" y="2"/>
                  <a:pt x="150" y="10"/>
                  <a:pt x="155" y="13"/>
                </a:cubicBezTo>
                <a:cubicBezTo>
                  <a:pt x="160" y="16"/>
                  <a:pt x="168" y="15"/>
                  <a:pt x="169" y="18"/>
                </a:cubicBezTo>
                <a:cubicBezTo>
                  <a:pt x="170" y="21"/>
                  <a:pt x="163" y="27"/>
                  <a:pt x="164" y="30"/>
                </a:cubicBezTo>
                <a:cubicBezTo>
                  <a:pt x="165" y="33"/>
                  <a:pt x="173" y="34"/>
                  <a:pt x="173" y="37"/>
                </a:cubicBezTo>
                <a:cubicBezTo>
                  <a:pt x="173" y="40"/>
                  <a:pt x="164" y="44"/>
                  <a:pt x="166" y="48"/>
                </a:cubicBezTo>
                <a:cubicBezTo>
                  <a:pt x="168" y="52"/>
                  <a:pt x="182" y="55"/>
                  <a:pt x="185" y="63"/>
                </a:cubicBezTo>
                <a:cubicBezTo>
                  <a:pt x="188" y="71"/>
                  <a:pt x="181" y="85"/>
                  <a:pt x="181" y="94"/>
                </a:cubicBezTo>
                <a:cubicBezTo>
                  <a:pt x="181" y="103"/>
                  <a:pt x="189" y="110"/>
                  <a:pt x="187" y="118"/>
                </a:cubicBezTo>
                <a:cubicBezTo>
                  <a:pt x="185" y="126"/>
                  <a:pt x="172" y="133"/>
                  <a:pt x="169" y="141"/>
                </a:cubicBezTo>
                <a:cubicBezTo>
                  <a:pt x="166" y="149"/>
                  <a:pt x="171" y="160"/>
                  <a:pt x="169" y="169"/>
                </a:cubicBezTo>
                <a:cubicBezTo>
                  <a:pt x="167" y="178"/>
                  <a:pt x="159" y="184"/>
                  <a:pt x="158" y="198"/>
                </a:cubicBezTo>
                <a:cubicBezTo>
                  <a:pt x="157" y="212"/>
                  <a:pt x="161" y="238"/>
                  <a:pt x="160" y="253"/>
                </a:cubicBezTo>
                <a:cubicBezTo>
                  <a:pt x="159" y="268"/>
                  <a:pt x="153" y="277"/>
                  <a:pt x="151" y="286"/>
                </a:cubicBezTo>
                <a:cubicBezTo>
                  <a:pt x="149" y="295"/>
                  <a:pt x="154" y="302"/>
                  <a:pt x="151" y="309"/>
                </a:cubicBezTo>
                <a:cubicBezTo>
                  <a:pt x="148" y="316"/>
                  <a:pt x="140" y="331"/>
                  <a:pt x="134" y="331"/>
                </a:cubicBezTo>
                <a:cubicBezTo>
                  <a:pt x="128" y="331"/>
                  <a:pt x="120" y="314"/>
                  <a:pt x="115" y="312"/>
                </a:cubicBezTo>
                <a:cubicBezTo>
                  <a:pt x="110" y="310"/>
                  <a:pt x="107" y="317"/>
                  <a:pt x="103" y="316"/>
                </a:cubicBezTo>
                <a:cubicBezTo>
                  <a:pt x="99" y="315"/>
                  <a:pt x="93" y="305"/>
                  <a:pt x="89" y="304"/>
                </a:cubicBezTo>
                <a:cubicBezTo>
                  <a:pt x="85" y="303"/>
                  <a:pt x="82" y="305"/>
                  <a:pt x="79" y="307"/>
                </a:cubicBezTo>
                <a:cubicBezTo>
                  <a:pt x="76" y="309"/>
                  <a:pt x="71" y="311"/>
                  <a:pt x="73" y="316"/>
                </a:cubicBezTo>
                <a:cubicBezTo>
                  <a:pt x="75" y="321"/>
                  <a:pt x="90" y="330"/>
                  <a:pt x="89" y="337"/>
                </a:cubicBezTo>
                <a:cubicBezTo>
                  <a:pt x="88" y="344"/>
                  <a:pt x="75" y="356"/>
                  <a:pt x="67" y="358"/>
                </a:cubicBezTo>
                <a:cubicBezTo>
                  <a:pt x="59" y="360"/>
                  <a:pt x="49" y="352"/>
                  <a:pt x="41" y="351"/>
                </a:cubicBezTo>
                <a:cubicBezTo>
                  <a:pt x="33" y="350"/>
                  <a:pt x="20" y="356"/>
                  <a:pt x="17" y="354"/>
                </a:cubicBezTo>
                <a:cubicBezTo>
                  <a:pt x="14" y="352"/>
                  <a:pt x="26" y="352"/>
                  <a:pt x="25" y="340"/>
                </a:cubicBezTo>
                <a:cubicBezTo>
                  <a:pt x="24" y="328"/>
                  <a:pt x="11" y="292"/>
                  <a:pt x="10" y="279"/>
                </a:cubicBezTo>
                <a:cubicBezTo>
                  <a:pt x="9" y="266"/>
                  <a:pt x="16" y="273"/>
                  <a:pt x="17" y="264"/>
                </a:cubicBezTo>
                <a:cubicBezTo>
                  <a:pt x="18" y="255"/>
                  <a:pt x="12" y="234"/>
                  <a:pt x="14" y="226"/>
                </a:cubicBezTo>
                <a:cubicBezTo>
                  <a:pt x="16" y="218"/>
                  <a:pt x="28" y="221"/>
                  <a:pt x="28" y="213"/>
                </a:cubicBezTo>
                <a:cubicBezTo>
                  <a:pt x="28" y="205"/>
                  <a:pt x="12" y="183"/>
                  <a:pt x="13" y="175"/>
                </a:cubicBezTo>
                <a:cubicBezTo>
                  <a:pt x="14" y="167"/>
                  <a:pt x="33" y="170"/>
                  <a:pt x="34" y="166"/>
                </a:cubicBezTo>
                <a:cubicBezTo>
                  <a:pt x="35" y="162"/>
                  <a:pt x="22" y="154"/>
                  <a:pt x="22" y="148"/>
                </a:cubicBezTo>
                <a:cubicBezTo>
                  <a:pt x="22" y="142"/>
                  <a:pt x="34" y="135"/>
                  <a:pt x="34" y="130"/>
                </a:cubicBezTo>
                <a:cubicBezTo>
                  <a:pt x="34" y="125"/>
                  <a:pt x="24" y="122"/>
                  <a:pt x="23" y="118"/>
                </a:cubicBezTo>
                <a:cubicBezTo>
                  <a:pt x="22" y="114"/>
                  <a:pt x="29" y="106"/>
                  <a:pt x="28" y="103"/>
                </a:cubicBezTo>
                <a:cubicBezTo>
                  <a:pt x="27" y="100"/>
                  <a:pt x="20" y="102"/>
                  <a:pt x="16" y="97"/>
                </a:cubicBezTo>
                <a:cubicBezTo>
                  <a:pt x="12" y="92"/>
                  <a:pt x="4" y="78"/>
                  <a:pt x="1" y="73"/>
                </a:cubicBezTo>
                <a:close/>
              </a:path>
            </a:pathLst>
          </a:custGeom>
          <a:blipFill dpi="0" rotWithShape="0">
            <a:blip r:embed="rId8">
              <a:alphaModFix amt="30000"/>
            </a:blip>
            <a:srcRect/>
            <a:tile tx="0" ty="0" sx="100000" sy="100000" flip="none" algn="tl"/>
          </a:blip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4168" name="Picture 72">
            <a:extLst>
              <a:ext uri="{FF2B5EF4-FFF2-40B4-BE49-F238E27FC236}">
                <a16:creationId xmlns:a16="http://schemas.microsoft.com/office/drawing/2014/main" id="{07CDD395-6FFC-4CF1-AC1A-B12418CC031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86100" y="3190875"/>
            <a:ext cx="381000" cy="254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69" name="Picture 73">
            <a:extLst>
              <a:ext uri="{FF2B5EF4-FFF2-40B4-BE49-F238E27FC236}">
                <a16:creationId xmlns:a16="http://schemas.microsoft.com/office/drawing/2014/main" id="{833BBC6A-C697-4407-9EC1-C3A5873E8EA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81525" y="4765675"/>
            <a:ext cx="314325" cy="2111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70" name="AutoShape 74">
            <a:extLst>
              <a:ext uri="{FF2B5EF4-FFF2-40B4-BE49-F238E27FC236}">
                <a16:creationId xmlns:a16="http://schemas.microsoft.com/office/drawing/2014/main" id="{5FBBFE5A-B905-41E8-BFD7-9CCF8A43EA80}"/>
              </a:ext>
            </a:extLst>
          </p:cNvPr>
          <p:cNvSpPr>
            <a:spLocks noChangeArrowheads="1"/>
          </p:cNvSpPr>
          <p:nvPr/>
        </p:nvSpPr>
        <p:spPr bwMode="auto">
          <a:xfrm>
            <a:off x="6470650" y="4546600"/>
            <a:ext cx="1082675" cy="769938"/>
          </a:xfrm>
          <a:custGeom>
            <a:avLst/>
            <a:gdLst>
              <a:gd name="T0" fmla="*/ 63500 w 682"/>
              <a:gd name="T1" fmla="*/ 0 h 485"/>
              <a:gd name="T2" fmla="*/ 152400 w 682"/>
              <a:gd name="T3" fmla="*/ 69850 h 485"/>
              <a:gd name="T4" fmla="*/ 222250 w 682"/>
              <a:gd name="T5" fmla="*/ 69850 h 485"/>
              <a:gd name="T6" fmla="*/ 349250 w 682"/>
              <a:gd name="T7" fmla="*/ 101600 h 485"/>
              <a:gd name="T8" fmla="*/ 495300 w 682"/>
              <a:gd name="T9" fmla="*/ 85725 h 485"/>
              <a:gd name="T10" fmla="*/ 587375 w 682"/>
              <a:gd name="T11" fmla="*/ 60325 h 485"/>
              <a:gd name="T12" fmla="*/ 688975 w 682"/>
              <a:gd name="T13" fmla="*/ 44450 h 485"/>
              <a:gd name="T14" fmla="*/ 762000 w 682"/>
              <a:gd name="T15" fmla="*/ 60325 h 485"/>
              <a:gd name="T16" fmla="*/ 822325 w 682"/>
              <a:gd name="T17" fmla="*/ 22225 h 485"/>
              <a:gd name="T18" fmla="*/ 892175 w 682"/>
              <a:gd name="T19" fmla="*/ 60325 h 485"/>
              <a:gd name="T20" fmla="*/ 993775 w 682"/>
              <a:gd name="T21" fmla="*/ 155575 h 485"/>
              <a:gd name="T22" fmla="*/ 1041400 w 682"/>
              <a:gd name="T23" fmla="*/ 149225 h 485"/>
              <a:gd name="T24" fmla="*/ 1019175 w 682"/>
              <a:gd name="T25" fmla="*/ 203200 h 485"/>
              <a:gd name="T26" fmla="*/ 1035050 w 682"/>
              <a:gd name="T27" fmla="*/ 254000 h 485"/>
              <a:gd name="T28" fmla="*/ 1006475 w 682"/>
              <a:gd name="T29" fmla="*/ 279400 h 485"/>
              <a:gd name="T30" fmla="*/ 996950 w 682"/>
              <a:gd name="T31" fmla="*/ 307975 h 485"/>
              <a:gd name="T32" fmla="*/ 968375 w 682"/>
              <a:gd name="T33" fmla="*/ 333375 h 485"/>
              <a:gd name="T34" fmla="*/ 1003300 w 682"/>
              <a:gd name="T35" fmla="*/ 352425 h 485"/>
              <a:gd name="T36" fmla="*/ 1022350 w 682"/>
              <a:gd name="T37" fmla="*/ 393700 h 485"/>
              <a:gd name="T38" fmla="*/ 1076325 w 682"/>
              <a:gd name="T39" fmla="*/ 438150 h 485"/>
              <a:gd name="T40" fmla="*/ 1060450 w 682"/>
              <a:gd name="T41" fmla="*/ 454025 h 485"/>
              <a:gd name="T42" fmla="*/ 977900 w 682"/>
              <a:gd name="T43" fmla="*/ 447675 h 485"/>
              <a:gd name="T44" fmla="*/ 917575 w 682"/>
              <a:gd name="T45" fmla="*/ 469900 h 485"/>
              <a:gd name="T46" fmla="*/ 860425 w 682"/>
              <a:gd name="T47" fmla="*/ 466725 h 485"/>
              <a:gd name="T48" fmla="*/ 831850 w 682"/>
              <a:gd name="T49" fmla="*/ 488950 h 485"/>
              <a:gd name="T50" fmla="*/ 762000 w 682"/>
              <a:gd name="T51" fmla="*/ 492125 h 485"/>
              <a:gd name="T52" fmla="*/ 733425 w 682"/>
              <a:gd name="T53" fmla="*/ 549275 h 485"/>
              <a:gd name="T54" fmla="*/ 596900 w 682"/>
              <a:gd name="T55" fmla="*/ 698500 h 485"/>
              <a:gd name="T56" fmla="*/ 542925 w 682"/>
              <a:gd name="T57" fmla="*/ 704850 h 485"/>
              <a:gd name="T58" fmla="*/ 511175 w 682"/>
              <a:gd name="T59" fmla="*/ 723900 h 485"/>
              <a:gd name="T60" fmla="*/ 377825 w 682"/>
              <a:gd name="T61" fmla="*/ 679450 h 485"/>
              <a:gd name="T62" fmla="*/ 311150 w 682"/>
              <a:gd name="T63" fmla="*/ 742950 h 485"/>
              <a:gd name="T64" fmla="*/ 228600 w 682"/>
              <a:gd name="T65" fmla="*/ 739775 h 485"/>
              <a:gd name="T66" fmla="*/ 171450 w 682"/>
              <a:gd name="T67" fmla="*/ 768350 h 485"/>
              <a:gd name="T68" fmla="*/ 111125 w 682"/>
              <a:gd name="T69" fmla="*/ 752475 h 485"/>
              <a:gd name="T70" fmla="*/ 88900 w 682"/>
              <a:gd name="T71" fmla="*/ 688975 h 485"/>
              <a:gd name="T72" fmla="*/ 158750 w 682"/>
              <a:gd name="T73" fmla="*/ 682625 h 485"/>
              <a:gd name="T74" fmla="*/ 130175 w 682"/>
              <a:gd name="T75" fmla="*/ 571500 h 485"/>
              <a:gd name="T76" fmla="*/ 25400 w 682"/>
              <a:gd name="T77" fmla="*/ 476250 h 485"/>
              <a:gd name="T78" fmla="*/ 85725 w 682"/>
              <a:gd name="T79" fmla="*/ 381000 h 485"/>
              <a:gd name="T80" fmla="*/ 69850 w 682"/>
              <a:gd name="T81" fmla="*/ 304800 h 485"/>
              <a:gd name="T82" fmla="*/ 123825 w 682"/>
              <a:gd name="T83" fmla="*/ 244475 h 485"/>
              <a:gd name="T84" fmla="*/ 79375 w 682"/>
              <a:gd name="T85" fmla="*/ 152400 h 485"/>
              <a:gd name="T86" fmla="*/ 3175 w 682"/>
              <a:gd name="T87" fmla="*/ 73025 h 485"/>
              <a:gd name="T88" fmla="*/ 63500 w 682"/>
              <a:gd name="T89" fmla="*/ 0 h 485"/>
              <a:gd name="T90" fmla="*/ 0 w 682"/>
              <a:gd name="T91" fmla="*/ 0 h 485"/>
              <a:gd name="T92" fmla="*/ 682 w 682"/>
              <a:gd name="T93" fmla="*/ 485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T90" t="T91" r="T92" b="T93"/>
            <a:pathLst>
              <a:path w="682" h="485">
                <a:moveTo>
                  <a:pt x="40" y="0"/>
                </a:moveTo>
                <a:cubicBezTo>
                  <a:pt x="56" y="1"/>
                  <a:pt x="79" y="37"/>
                  <a:pt x="96" y="44"/>
                </a:cubicBezTo>
                <a:cubicBezTo>
                  <a:pt x="113" y="51"/>
                  <a:pt x="119" y="41"/>
                  <a:pt x="140" y="44"/>
                </a:cubicBezTo>
                <a:cubicBezTo>
                  <a:pt x="161" y="47"/>
                  <a:pt x="191" y="62"/>
                  <a:pt x="220" y="64"/>
                </a:cubicBezTo>
                <a:cubicBezTo>
                  <a:pt x="249" y="66"/>
                  <a:pt x="287" y="58"/>
                  <a:pt x="312" y="54"/>
                </a:cubicBezTo>
                <a:cubicBezTo>
                  <a:pt x="337" y="50"/>
                  <a:pt x="350" y="42"/>
                  <a:pt x="370" y="38"/>
                </a:cubicBezTo>
                <a:cubicBezTo>
                  <a:pt x="390" y="34"/>
                  <a:pt x="416" y="28"/>
                  <a:pt x="434" y="28"/>
                </a:cubicBezTo>
                <a:cubicBezTo>
                  <a:pt x="452" y="28"/>
                  <a:pt x="466" y="40"/>
                  <a:pt x="480" y="38"/>
                </a:cubicBezTo>
                <a:cubicBezTo>
                  <a:pt x="494" y="36"/>
                  <a:pt x="504" y="14"/>
                  <a:pt x="518" y="14"/>
                </a:cubicBezTo>
                <a:cubicBezTo>
                  <a:pt x="532" y="14"/>
                  <a:pt x="544" y="24"/>
                  <a:pt x="562" y="38"/>
                </a:cubicBezTo>
                <a:cubicBezTo>
                  <a:pt x="580" y="52"/>
                  <a:pt x="610" y="89"/>
                  <a:pt x="626" y="98"/>
                </a:cubicBezTo>
                <a:cubicBezTo>
                  <a:pt x="642" y="107"/>
                  <a:pt x="653" y="89"/>
                  <a:pt x="656" y="94"/>
                </a:cubicBezTo>
                <a:cubicBezTo>
                  <a:pt x="659" y="99"/>
                  <a:pt x="643" y="117"/>
                  <a:pt x="642" y="128"/>
                </a:cubicBezTo>
                <a:cubicBezTo>
                  <a:pt x="641" y="139"/>
                  <a:pt x="653" y="152"/>
                  <a:pt x="652" y="160"/>
                </a:cubicBezTo>
                <a:cubicBezTo>
                  <a:pt x="651" y="168"/>
                  <a:pt x="638" y="170"/>
                  <a:pt x="634" y="176"/>
                </a:cubicBezTo>
                <a:cubicBezTo>
                  <a:pt x="630" y="182"/>
                  <a:pt x="632" y="188"/>
                  <a:pt x="628" y="194"/>
                </a:cubicBezTo>
                <a:cubicBezTo>
                  <a:pt x="624" y="200"/>
                  <a:pt x="609" y="205"/>
                  <a:pt x="610" y="210"/>
                </a:cubicBezTo>
                <a:cubicBezTo>
                  <a:pt x="611" y="215"/>
                  <a:pt x="626" y="216"/>
                  <a:pt x="632" y="222"/>
                </a:cubicBezTo>
                <a:cubicBezTo>
                  <a:pt x="638" y="228"/>
                  <a:pt x="636" y="239"/>
                  <a:pt x="644" y="248"/>
                </a:cubicBezTo>
                <a:cubicBezTo>
                  <a:pt x="652" y="257"/>
                  <a:pt x="674" y="270"/>
                  <a:pt x="678" y="276"/>
                </a:cubicBezTo>
                <a:cubicBezTo>
                  <a:pt x="682" y="282"/>
                  <a:pt x="678" y="285"/>
                  <a:pt x="668" y="286"/>
                </a:cubicBezTo>
                <a:cubicBezTo>
                  <a:pt x="658" y="287"/>
                  <a:pt x="631" y="280"/>
                  <a:pt x="616" y="282"/>
                </a:cubicBezTo>
                <a:cubicBezTo>
                  <a:pt x="601" y="284"/>
                  <a:pt x="590" y="294"/>
                  <a:pt x="578" y="296"/>
                </a:cubicBezTo>
                <a:cubicBezTo>
                  <a:pt x="566" y="298"/>
                  <a:pt x="551" y="292"/>
                  <a:pt x="542" y="294"/>
                </a:cubicBezTo>
                <a:cubicBezTo>
                  <a:pt x="533" y="296"/>
                  <a:pt x="534" y="305"/>
                  <a:pt x="524" y="308"/>
                </a:cubicBezTo>
                <a:cubicBezTo>
                  <a:pt x="514" y="311"/>
                  <a:pt x="490" y="304"/>
                  <a:pt x="480" y="310"/>
                </a:cubicBezTo>
                <a:cubicBezTo>
                  <a:pt x="470" y="316"/>
                  <a:pt x="479" y="324"/>
                  <a:pt x="462" y="346"/>
                </a:cubicBezTo>
                <a:cubicBezTo>
                  <a:pt x="445" y="368"/>
                  <a:pt x="396" y="424"/>
                  <a:pt x="376" y="440"/>
                </a:cubicBezTo>
                <a:cubicBezTo>
                  <a:pt x="356" y="456"/>
                  <a:pt x="351" y="441"/>
                  <a:pt x="342" y="444"/>
                </a:cubicBezTo>
                <a:cubicBezTo>
                  <a:pt x="333" y="447"/>
                  <a:pt x="339" y="459"/>
                  <a:pt x="322" y="456"/>
                </a:cubicBezTo>
                <a:cubicBezTo>
                  <a:pt x="305" y="453"/>
                  <a:pt x="259" y="426"/>
                  <a:pt x="238" y="428"/>
                </a:cubicBezTo>
                <a:cubicBezTo>
                  <a:pt x="217" y="430"/>
                  <a:pt x="212" y="462"/>
                  <a:pt x="196" y="468"/>
                </a:cubicBezTo>
                <a:cubicBezTo>
                  <a:pt x="180" y="474"/>
                  <a:pt x="159" y="463"/>
                  <a:pt x="144" y="466"/>
                </a:cubicBezTo>
                <a:cubicBezTo>
                  <a:pt x="129" y="469"/>
                  <a:pt x="120" y="483"/>
                  <a:pt x="108" y="484"/>
                </a:cubicBezTo>
                <a:cubicBezTo>
                  <a:pt x="96" y="485"/>
                  <a:pt x="79" y="482"/>
                  <a:pt x="70" y="474"/>
                </a:cubicBezTo>
                <a:cubicBezTo>
                  <a:pt x="61" y="466"/>
                  <a:pt x="51" y="441"/>
                  <a:pt x="56" y="434"/>
                </a:cubicBezTo>
                <a:cubicBezTo>
                  <a:pt x="61" y="427"/>
                  <a:pt x="96" y="442"/>
                  <a:pt x="100" y="430"/>
                </a:cubicBezTo>
                <a:cubicBezTo>
                  <a:pt x="104" y="418"/>
                  <a:pt x="96" y="382"/>
                  <a:pt x="82" y="360"/>
                </a:cubicBezTo>
                <a:cubicBezTo>
                  <a:pt x="68" y="338"/>
                  <a:pt x="21" y="320"/>
                  <a:pt x="16" y="300"/>
                </a:cubicBezTo>
                <a:cubicBezTo>
                  <a:pt x="11" y="280"/>
                  <a:pt x="49" y="258"/>
                  <a:pt x="54" y="240"/>
                </a:cubicBezTo>
                <a:cubicBezTo>
                  <a:pt x="59" y="222"/>
                  <a:pt x="40" y="206"/>
                  <a:pt x="44" y="192"/>
                </a:cubicBezTo>
                <a:cubicBezTo>
                  <a:pt x="48" y="178"/>
                  <a:pt x="77" y="170"/>
                  <a:pt x="78" y="154"/>
                </a:cubicBezTo>
                <a:cubicBezTo>
                  <a:pt x="79" y="138"/>
                  <a:pt x="63" y="114"/>
                  <a:pt x="50" y="96"/>
                </a:cubicBezTo>
                <a:cubicBezTo>
                  <a:pt x="37" y="78"/>
                  <a:pt x="4" y="62"/>
                  <a:pt x="2" y="46"/>
                </a:cubicBezTo>
                <a:cubicBezTo>
                  <a:pt x="0" y="30"/>
                  <a:pt x="32" y="10"/>
                  <a:pt x="40" y="0"/>
                </a:cubicBezTo>
                <a:close/>
              </a:path>
            </a:pathLst>
          </a:custGeom>
          <a:blipFill dpi="0" rotWithShape="0">
            <a:blip r:embed="rId8">
              <a:alphaModFix amt="30000"/>
            </a:blip>
            <a:srcRect/>
            <a:tile tx="0" ty="0" sx="100000" sy="100000" flip="none" algn="tl"/>
          </a:blip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71" name="AutoShape 75">
            <a:extLst>
              <a:ext uri="{FF2B5EF4-FFF2-40B4-BE49-F238E27FC236}">
                <a16:creationId xmlns:a16="http://schemas.microsoft.com/office/drawing/2014/main" id="{BD4DDC4B-3060-4C95-82CD-A37F7AABDD68}"/>
              </a:ext>
            </a:extLst>
          </p:cNvPr>
          <p:cNvSpPr>
            <a:spLocks noChangeArrowheads="1"/>
          </p:cNvSpPr>
          <p:nvPr/>
        </p:nvSpPr>
        <p:spPr bwMode="auto">
          <a:xfrm>
            <a:off x="5889625" y="4930775"/>
            <a:ext cx="377825" cy="735013"/>
          </a:xfrm>
          <a:custGeom>
            <a:avLst/>
            <a:gdLst>
              <a:gd name="T0" fmla="*/ 28575 w 238"/>
              <a:gd name="T1" fmla="*/ 212725 h 463"/>
              <a:gd name="T2" fmla="*/ 104775 w 238"/>
              <a:gd name="T3" fmla="*/ 25400 h 463"/>
              <a:gd name="T4" fmla="*/ 158750 w 238"/>
              <a:gd name="T5" fmla="*/ 63500 h 463"/>
              <a:gd name="T6" fmla="*/ 234950 w 238"/>
              <a:gd name="T7" fmla="*/ 73025 h 463"/>
              <a:gd name="T8" fmla="*/ 266700 w 238"/>
              <a:gd name="T9" fmla="*/ 117475 h 463"/>
              <a:gd name="T10" fmla="*/ 314325 w 238"/>
              <a:gd name="T11" fmla="*/ 161925 h 463"/>
              <a:gd name="T12" fmla="*/ 304800 w 238"/>
              <a:gd name="T13" fmla="*/ 203200 h 463"/>
              <a:gd name="T14" fmla="*/ 304800 w 238"/>
              <a:gd name="T15" fmla="*/ 257175 h 463"/>
              <a:gd name="T16" fmla="*/ 298450 w 238"/>
              <a:gd name="T17" fmla="*/ 317500 h 463"/>
              <a:gd name="T18" fmla="*/ 371475 w 238"/>
              <a:gd name="T19" fmla="*/ 473075 h 463"/>
              <a:gd name="T20" fmla="*/ 336550 w 238"/>
              <a:gd name="T21" fmla="*/ 514350 h 463"/>
              <a:gd name="T22" fmla="*/ 317500 w 238"/>
              <a:gd name="T23" fmla="*/ 574675 h 463"/>
              <a:gd name="T24" fmla="*/ 244475 w 238"/>
              <a:gd name="T25" fmla="*/ 571500 h 463"/>
              <a:gd name="T26" fmla="*/ 190500 w 238"/>
              <a:gd name="T27" fmla="*/ 609600 h 463"/>
              <a:gd name="T28" fmla="*/ 152400 w 238"/>
              <a:gd name="T29" fmla="*/ 720725 h 463"/>
              <a:gd name="T30" fmla="*/ 82550 w 238"/>
              <a:gd name="T31" fmla="*/ 692150 h 463"/>
              <a:gd name="T32" fmla="*/ 9525 w 238"/>
              <a:gd name="T33" fmla="*/ 590550 h 463"/>
              <a:gd name="T34" fmla="*/ 28575 w 238"/>
              <a:gd name="T35" fmla="*/ 561975 h 463"/>
              <a:gd name="T36" fmla="*/ 25400 w 238"/>
              <a:gd name="T37" fmla="*/ 530225 h 463"/>
              <a:gd name="T38" fmla="*/ 19050 w 238"/>
              <a:gd name="T39" fmla="*/ 479425 h 463"/>
              <a:gd name="T40" fmla="*/ 50800 w 238"/>
              <a:gd name="T41" fmla="*/ 403225 h 463"/>
              <a:gd name="T42" fmla="*/ 31750 w 238"/>
              <a:gd name="T43" fmla="*/ 374650 h 463"/>
              <a:gd name="T44" fmla="*/ 41275 w 238"/>
              <a:gd name="T45" fmla="*/ 336550 h 463"/>
              <a:gd name="T46" fmla="*/ 53975 w 238"/>
              <a:gd name="T47" fmla="*/ 279400 h 463"/>
              <a:gd name="T48" fmla="*/ 28575 w 238"/>
              <a:gd name="T49" fmla="*/ 212725 h 463"/>
              <a:gd name="T50" fmla="*/ 0 w 238"/>
              <a:gd name="T51" fmla="*/ 0 h 463"/>
              <a:gd name="T52" fmla="*/ 238 w 238"/>
              <a:gd name="T53" fmla="*/ 46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T50" t="T51" r="T52" b="T53"/>
            <a:pathLst>
              <a:path w="238" h="463">
                <a:moveTo>
                  <a:pt x="18" y="134"/>
                </a:moveTo>
                <a:lnTo>
                  <a:pt x="66" y="16"/>
                </a:lnTo>
                <a:cubicBezTo>
                  <a:pt x="80" y="0"/>
                  <a:pt x="86" y="35"/>
                  <a:pt x="100" y="40"/>
                </a:cubicBezTo>
                <a:cubicBezTo>
                  <a:pt x="114" y="45"/>
                  <a:pt x="137" y="40"/>
                  <a:pt x="148" y="46"/>
                </a:cubicBezTo>
                <a:cubicBezTo>
                  <a:pt x="159" y="52"/>
                  <a:pt x="160" y="65"/>
                  <a:pt x="168" y="74"/>
                </a:cubicBezTo>
                <a:cubicBezTo>
                  <a:pt x="176" y="83"/>
                  <a:pt x="194" y="93"/>
                  <a:pt x="198" y="102"/>
                </a:cubicBezTo>
                <a:cubicBezTo>
                  <a:pt x="202" y="111"/>
                  <a:pt x="193" y="118"/>
                  <a:pt x="192" y="128"/>
                </a:cubicBezTo>
                <a:cubicBezTo>
                  <a:pt x="191" y="138"/>
                  <a:pt x="193" y="150"/>
                  <a:pt x="192" y="162"/>
                </a:cubicBezTo>
                <a:cubicBezTo>
                  <a:pt x="191" y="174"/>
                  <a:pt x="181" y="177"/>
                  <a:pt x="188" y="200"/>
                </a:cubicBezTo>
                <a:cubicBezTo>
                  <a:pt x="195" y="223"/>
                  <a:pt x="230" y="277"/>
                  <a:pt x="234" y="298"/>
                </a:cubicBezTo>
                <a:cubicBezTo>
                  <a:pt x="238" y="319"/>
                  <a:pt x="218" y="313"/>
                  <a:pt x="212" y="324"/>
                </a:cubicBezTo>
                <a:cubicBezTo>
                  <a:pt x="206" y="335"/>
                  <a:pt x="209" y="356"/>
                  <a:pt x="200" y="362"/>
                </a:cubicBezTo>
                <a:cubicBezTo>
                  <a:pt x="191" y="368"/>
                  <a:pt x="167" y="356"/>
                  <a:pt x="154" y="360"/>
                </a:cubicBezTo>
                <a:cubicBezTo>
                  <a:pt x="141" y="364"/>
                  <a:pt x="130" y="368"/>
                  <a:pt x="120" y="384"/>
                </a:cubicBezTo>
                <a:cubicBezTo>
                  <a:pt x="110" y="400"/>
                  <a:pt x="107" y="445"/>
                  <a:pt x="96" y="454"/>
                </a:cubicBezTo>
                <a:cubicBezTo>
                  <a:pt x="85" y="463"/>
                  <a:pt x="67" y="450"/>
                  <a:pt x="52" y="436"/>
                </a:cubicBezTo>
                <a:cubicBezTo>
                  <a:pt x="37" y="422"/>
                  <a:pt x="12" y="386"/>
                  <a:pt x="6" y="372"/>
                </a:cubicBezTo>
                <a:cubicBezTo>
                  <a:pt x="0" y="358"/>
                  <a:pt x="16" y="360"/>
                  <a:pt x="18" y="354"/>
                </a:cubicBezTo>
                <a:cubicBezTo>
                  <a:pt x="20" y="348"/>
                  <a:pt x="17" y="343"/>
                  <a:pt x="16" y="334"/>
                </a:cubicBezTo>
                <a:cubicBezTo>
                  <a:pt x="15" y="325"/>
                  <a:pt x="9" y="315"/>
                  <a:pt x="12" y="302"/>
                </a:cubicBezTo>
                <a:cubicBezTo>
                  <a:pt x="15" y="289"/>
                  <a:pt x="31" y="265"/>
                  <a:pt x="32" y="254"/>
                </a:cubicBezTo>
                <a:cubicBezTo>
                  <a:pt x="33" y="243"/>
                  <a:pt x="21" y="243"/>
                  <a:pt x="20" y="236"/>
                </a:cubicBezTo>
                <a:cubicBezTo>
                  <a:pt x="19" y="229"/>
                  <a:pt x="24" y="222"/>
                  <a:pt x="26" y="212"/>
                </a:cubicBezTo>
                <a:cubicBezTo>
                  <a:pt x="28" y="202"/>
                  <a:pt x="35" y="189"/>
                  <a:pt x="34" y="176"/>
                </a:cubicBezTo>
                <a:cubicBezTo>
                  <a:pt x="33" y="163"/>
                  <a:pt x="21" y="143"/>
                  <a:pt x="18" y="134"/>
                </a:cubicBezTo>
                <a:close/>
              </a:path>
            </a:pathLst>
          </a:custGeom>
          <a:blipFill dpi="0" rotWithShape="0">
            <a:blip r:embed="rId8">
              <a:alphaModFix amt="30000"/>
            </a:blip>
            <a:srcRect/>
            <a:tile tx="0" ty="0" sx="100000" sy="100000" flip="none" algn="tl"/>
          </a:blip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4172" name="Picture 76">
            <a:extLst>
              <a:ext uri="{FF2B5EF4-FFF2-40B4-BE49-F238E27FC236}">
                <a16:creationId xmlns:a16="http://schemas.microsoft.com/office/drawing/2014/main" id="{29C5A126-0324-47A2-BF7C-EAF027730D0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75350" y="5251450"/>
            <a:ext cx="155575" cy="1047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73" name="AutoShape 77">
            <a:extLst>
              <a:ext uri="{FF2B5EF4-FFF2-40B4-BE49-F238E27FC236}">
                <a16:creationId xmlns:a16="http://schemas.microsoft.com/office/drawing/2014/main" id="{9DB37518-7A4E-44BC-A291-8401A1D8A7EC}"/>
              </a:ext>
            </a:extLst>
          </p:cNvPr>
          <p:cNvSpPr>
            <a:spLocks/>
          </p:cNvSpPr>
          <p:nvPr/>
        </p:nvSpPr>
        <p:spPr bwMode="auto">
          <a:xfrm>
            <a:off x="4545013" y="1376363"/>
            <a:ext cx="131762" cy="415925"/>
          </a:xfrm>
          <a:custGeom>
            <a:avLst/>
            <a:gdLst>
              <a:gd name="T0" fmla="*/ 0 w 83"/>
              <a:gd name="T1" fmla="*/ 415925 h 262"/>
              <a:gd name="T2" fmla="*/ 22225 w 83"/>
              <a:gd name="T3" fmla="*/ 217487 h 262"/>
              <a:gd name="T4" fmla="*/ 131762 w 83"/>
              <a:gd name="T5" fmla="*/ 0 h 262"/>
              <a:gd name="T6" fmla="*/ 0 w 83"/>
              <a:gd name="T7" fmla="*/ 0 h 262"/>
              <a:gd name="T8" fmla="*/ 83 w 83"/>
              <a:gd name="T9" fmla="*/ 262 h 262"/>
            </a:gdLst>
            <a:ahLst/>
            <a:cxnLst>
              <a:cxn ang="0">
                <a:pos x="T0" y="T1"/>
              </a:cxn>
              <a:cxn ang="0">
                <a:pos x="T2" y="T3"/>
              </a:cxn>
              <a:cxn ang="0">
                <a:pos x="T4" y="T5"/>
              </a:cxn>
            </a:cxnLst>
            <a:rect l="T6" t="T7" r="T8" b="T9"/>
            <a:pathLst>
              <a:path w="83" h="262">
                <a:moveTo>
                  <a:pt x="0" y="262"/>
                </a:moveTo>
                <a:cubicBezTo>
                  <a:pt x="2" y="241"/>
                  <a:pt x="0" y="181"/>
                  <a:pt x="14" y="137"/>
                </a:cubicBezTo>
                <a:cubicBezTo>
                  <a:pt x="28" y="93"/>
                  <a:pt x="69" y="29"/>
                  <a:pt x="83" y="0"/>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74" name="AutoShape 78">
            <a:extLst>
              <a:ext uri="{FF2B5EF4-FFF2-40B4-BE49-F238E27FC236}">
                <a16:creationId xmlns:a16="http://schemas.microsoft.com/office/drawing/2014/main" id="{17582E16-CBAE-4D5E-A89B-7C3A9993CBBB}"/>
              </a:ext>
            </a:extLst>
          </p:cNvPr>
          <p:cNvSpPr>
            <a:spLocks noChangeArrowheads="1"/>
          </p:cNvSpPr>
          <p:nvPr/>
        </p:nvSpPr>
        <p:spPr bwMode="auto">
          <a:xfrm>
            <a:off x="4667250" y="1700213"/>
            <a:ext cx="141288" cy="119062"/>
          </a:xfrm>
          <a:custGeom>
            <a:avLst/>
            <a:gdLst>
              <a:gd name="T0" fmla="*/ 0 w 89"/>
              <a:gd name="T1" fmla="*/ 3175 h 75"/>
              <a:gd name="T2" fmla="*/ 36513 w 89"/>
              <a:gd name="T3" fmla="*/ 14287 h 75"/>
              <a:gd name="T4" fmla="*/ 50800 w 89"/>
              <a:gd name="T5" fmla="*/ 12700 h 75"/>
              <a:gd name="T6" fmla="*/ 84138 w 89"/>
              <a:gd name="T7" fmla="*/ 47625 h 75"/>
              <a:gd name="T8" fmla="*/ 117475 w 89"/>
              <a:gd name="T9" fmla="*/ 33337 h 75"/>
              <a:gd name="T10" fmla="*/ 138113 w 89"/>
              <a:gd name="T11" fmla="*/ 66675 h 75"/>
              <a:gd name="T12" fmla="*/ 93663 w 89"/>
              <a:gd name="T13" fmla="*/ 114300 h 75"/>
              <a:gd name="T14" fmla="*/ 69850 w 89"/>
              <a:gd name="T15" fmla="*/ 100012 h 75"/>
              <a:gd name="T16" fmla="*/ 47625 w 89"/>
              <a:gd name="T17" fmla="*/ 103187 h 75"/>
              <a:gd name="T18" fmla="*/ 9525 w 89"/>
              <a:gd name="T19" fmla="*/ 52387 h 75"/>
              <a:gd name="T20" fmla="*/ 19050 w 89"/>
              <a:gd name="T21" fmla="*/ 31750 h 75"/>
              <a:gd name="T22" fmla="*/ 0 w 89"/>
              <a:gd name="T23" fmla="*/ 3175 h 75"/>
              <a:gd name="T24" fmla="*/ 0 w 89"/>
              <a:gd name="T25" fmla="*/ 0 h 75"/>
              <a:gd name="T26" fmla="*/ 89 w 89"/>
              <a:gd name="T27"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89" h="75">
                <a:moveTo>
                  <a:pt x="0" y="2"/>
                </a:moveTo>
                <a:cubicBezTo>
                  <a:pt x="4" y="0"/>
                  <a:pt x="18" y="8"/>
                  <a:pt x="23" y="9"/>
                </a:cubicBezTo>
                <a:cubicBezTo>
                  <a:pt x="28" y="10"/>
                  <a:pt x="27" y="5"/>
                  <a:pt x="32" y="8"/>
                </a:cubicBezTo>
                <a:cubicBezTo>
                  <a:pt x="37" y="11"/>
                  <a:pt x="46" y="28"/>
                  <a:pt x="53" y="30"/>
                </a:cubicBezTo>
                <a:cubicBezTo>
                  <a:pt x="60" y="32"/>
                  <a:pt x="68" y="19"/>
                  <a:pt x="74" y="21"/>
                </a:cubicBezTo>
                <a:cubicBezTo>
                  <a:pt x="80" y="23"/>
                  <a:pt x="89" y="34"/>
                  <a:pt x="87" y="42"/>
                </a:cubicBezTo>
                <a:cubicBezTo>
                  <a:pt x="85" y="50"/>
                  <a:pt x="66" y="69"/>
                  <a:pt x="59" y="72"/>
                </a:cubicBezTo>
                <a:cubicBezTo>
                  <a:pt x="52" y="75"/>
                  <a:pt x="49" y="64"/>
                  <a:pt x="44" y="63"/>
                </a:cubicBezTo>
                <a:cubicBezTo>
                  <a:pt x="39" y="62"/>
                  <a:pt x="36" y="70"/>
                  <a:pt x="30" y="65"/>
                </a:cubicBezTo>
                <a:cubicBezTo>
                  <a:pt x="24" y="60"/>
                  <a:pt x="9" y="40"/>
                  <a:pt x="6" y="33"/>
                </a:cubicBezTo>
                <a:cubicBezTo>
                  <a:pt x="3" y="26"/>
                  <a:pt x="13" y="25"/>
                  <a:pt x="12" y="20"/>
                </a:cubicBezTo>
                <a:cubicBezTo>
                  <a:pt x="11" y="15"/>
                  <a:pt x="2" y="6"/>
                  <a:pt x="0" y="2"/>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75" name="AutoShape 79">
            <a:extLst>
              <a:ext uri="{FF2B5EF4-FFF2-40B4-BE49-F238E27FC236}">
                <a16:creationId xmlns:a16="http://schemas.microsoft.com/office/drawing/2014/main" id="{980FBE15-5116-4357-82BC-695530C8AEB1}"/>
              </a:ext>
            </a:extLst>
          </p:cNvPr>
          <p:cNvSpPr>
            <a:spLocks noChangeArrowheads="1"/>
          </p:cNvSpPr>
          <p:nvPr/>
        </p:nvSpPr>
        <p:spPr bwMode="auto">
          <a:xfrm>
            <a:off x="4819650" y="1843088"/>
            <a:ext cx="152400" cy="103187"/>
          </a:xfrm>
          <a:custGeom>
            <a:avLst/>
            <a:gdLst>
              <a:gd name="T0" fmla="*/ 14288 w 96"/>
              <a:gd name="T1" fmla="*/ 7937 h 65"/>
              <a:gd name="T2" fmla="*/ 41275 w 96"/>
              <a:gd name="T3" fmla="*/ 4762 h 65"/>
              <a:gd name="T4" fmla="*/ 84137 w 96"/>
              <a:gd name="T5" fmla="*/ 33337 h 65"/>
              <a:gd name="T6" fmla="*/ 119063 w 96"/>
              <a:gd name="T7" fmla="*/ 17462 h 65"/>
              <a:gd name="T8" fmla="*/ 150813 w 96"/>
              <a:gd name="T9" fmla="*/ 55562 h 65"/>
              <a:gd name="T10" fmla="*/ 128588 w 96"/>
              <a:gd name="T11" fmla="*/ 76200 h 65"/>
              <a:gd name="T12" fmla="*/ 123825 w 96"/>
              <a:gd name="T13" fmla="*/ 103187 h 65"/>
              <a:gd name="T14" fmla="*/ 98425 w 96"/>
              <a:gd name="T15" fmla="*/ 74612 h 65"/>
              <a:gd name="T16" fmla="*/ 42862 w 96"/>
              <a:gd name="T17" fmla="*/ 69850 h 65"/>
              <a:gd name="T18" fmla="*/ 23812 w 96"/>
              <a:gd name="T19" fmla="*/ 55562 h 65"/>
              <a:gd name="T20" fmla="*/ 0 w 96"/>
              <a:gd name="T21" fmla="*/ 41275 h 65"/>
              <a:gd name="T22" fmla="*/ 23812 w 96"/>
              <a:gd name="T23" fmla="*/ 23812 h 65"/>
              <a:gd name="T24" fmla="*/ 14288 w 96"/>
              <a:gd name="T25" fmla="*/ 7937 h 65"/>
              <a:gd name="T26" fmla="*/ 0 w 96"/>
              <a:gd name="T27" fmla="*/ 0 h 65"/>
              <a:gd name="T28" fmla="*/ 96 w 96"/>
              <a:gd name="T29"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T26" t="T27" r="T28" b="T29"/>
            <a:pathLst>
              <a:path w="96" h="65">
                <a:moveTo>
                  <a:pt x="9" y="5"/>
                </a:moveTo>
                <a:cubicBezTo>
                  <a:pt x="13" y="3"/>
                  <a:pt x="19" y="0"/>
                  <a:pt x="26" y="3"/>
                </a:cubicBezTo>
                <a:cubicBezTo>
                  <a:pt x="33" y="6"/>
                  <a:pt x="45" y="20"/>
                  <a:pt x="53" y="21"/>
                </a:cubicBezTo>
                <a:cubicBezTo>
                  <a:pt x="61" y="22"/>
                  <a:pt x="68" y="9"/>
                  <a:pt x="75" y="11"/>
                </a:cubicBezTo>
                <a:cubicBezTo>
                  <a:pt x="82" y="13"/>
                  <a:pt x="94" y="29"/>
                  <a:pt x="95" y="35"/>
                </a:cubicBezTo>
                <a:cubicBezTo>
                  <a:pt x="96" y="41"/>
                  <a:pt x="84" y="43"/>
                  <a:pt x="81" y="48"/>
                </a:cubicBezTo>
                <a:cubicBezTo>
                  <a:pt x="78" y="53"/>
                  <a:pt x="81" y="65"/>
                  <a:pt x="78" y="65"/>
                </a:cubicBezTo>
                <a:cubicBezTo>
                  <a:pt x="75" y="65"/>
                  <a:pt x="70" y="50"/>
                  <a:pt x="62" y="47"/>
                </a:cubicBezTo>
                <a:cubicBezTo>
                  <a:pt x="54" y="44"/>
                  <a:pt x="35" y="46"/>
                  <a:pt x="27" y="44"/>
                </a:cubicBezTo>
                <a:cubicBezTo>
                  <a:pt x="19" y="42"/>
                  <a:pt x="19" y="38"/>
                  <a:pt x="15" y="35"/>
                </a:cubicBezTo>
                <a:cubicBezTo>
                  <a:pt x="11" y="32"/>
                  <a:pt x="0" y="29"/>
                  <a:pt x="0" y="26"/>
                </a:cubicBezTo>
                <a:cubicBezTo>
                  <a:pt x="0" y="23"/>
                  <a:pt x="14" y="18"/>
                  <a:pt x="15" y="15"/>
                </a:cubicBezTo>
                <a:cubicBezTo>
                  <a:pt x="16" y="12"/>
                  <a:pt x="10" y="7"/>
                  <a:pt x="9" y="5"/>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76" name="AutoShape 80">
            <a:extLst>
              <a:ext uri="{FF2B5EF4-FFF2-40B4-BE49-F238E27FC236}">
                <a16:creationId xmlns:a16="http://schemas.microsoft.com/office/drawing/2014/main" id="{502CEC5D-FF5D-442F-89E2-9CB66F869F41}"/>
              </a:ext>
            </a:extLst>
          </p:cNvPr>
          <p:cNvSpPr>
            <a:spLocks noChangeArrowheads="1"/>
          </p:cNvSpPr>
          <p:nvPr/>
        </p:nvSpPr>
        <p:spPr bwMode="auto">
          <a:xfrm>
            <a:off x="4843463" y="1677988"/>
            <a:ext cx="209550" cy="157162"/>
          </a:xfrm>
          <a:custGeom>
            <a:avLst/>
            <a:gdLst>
              <a:gd name="T0" fmla="*/ 4762 w 132"/>
              <a:gd name="T1" fmla="*/ 36512 h 99"/>
              <a:gd name="T2" fmla="*/ 41275 w 132"/>
              <a:gd name="T3" fmla="*/ 53975 h 99"/>
              <a:gd name="T4" fmla="*/ 65087 w 132"/>
              <a:gd name="T5" fmla="*/ 41275 h 99"/>
              <a:gd name="T6" fmla="*/ 88900 w 132"/>
              <a:gd name="T7" fmla="*/ 50800 h 99"/>
              <a:gd name="T8" fmla="*/ 114300 w 132"/>
              <a:gd name="T9" fmla="*/ 30162 h 99"/>
              <a:gd name="T10" fmla="*/ 133350 w 132"/>
              <a:gd name="T11" fmla="*/ 31750 h 99"/>
              <a:gd name="T12" fmla="*/ 166687 w 132"/>
              <a:gd name="T13" fmla="*/ 1587 h 99"/>
              <a:gd name="T14" fmla="*/ 207963 w 132"/>
              <a:gd name="T15" fmla="*/ 22225 h 99"/>
              <a:gd name="T16" fmla="*/ 157162 w 132"/>
              <a:gd name="T17" fmla="*/ 65087 h 99"/>
              <a:gd name="T18" fmla="*/ 166687 w 132"/>
              <a:gd name="T19" fmla="*/ 96837 h 99"/>
              <a:gd name="T20" fmla="*/ 147637 w 132"/>
              <a:gd name="T21" fmla="*/ 130175 h 99"/>
              <a:gd name="T22" fmla="*/ 131762 w 132"/>
              <a:gd name="T23" fmla="*/ 125412 h 99"/>
              <a:gd name="T24" fmla="*/ 114300 w 132"/>
              <a:gd name="T25" fmla="*/ 153987 h 99"/>
              <a:gd name="T26" fmla="*/ 98425 w 132"/>
              <a:gd name="T27" fmla="*/ 106362 h 99"/>
              <a:gd name="T28" fmla="*/ 60325 w 132"/>
              <a:gd name="T29" fmla="*/ 106362 h 99"/>
              <a:gd name="T30" fmla="*/ 50800 w 132"/>
              <a:gd name="T31" fmla="*/ 93662 h 99"/>
              <a:gd name="T32" fmla="*/ 7937 w 132"/>
              <a:gd name="T33" fmla="*/ 74612 h 99"/>
              <a:gd name="T34" fmla="*/ 4762 w 132"/>
              <a:gd name="T35" fmla="*/ 36512 h 99"/>
              <a:gd name="T36" fmla="*/ 0 w 132"/>
              <a:gd name="T37" fmla="*/ 0 h 99"/>
              <a:gd name="T38" fmla="*/ 132 w 132"/>
              <a:gd name="T39" fmla="*/ 9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T36" t="T37" r="T38" b="T39"/>
            <a:pathLst>
              <a:path w="132" h="99">
                <a:moveTo>
                  <a:pt x="3" y="23"/>
                </a:moveTo>
                <a:cubicBezTo>
                  <a:pt x="6" y="21"/>
                  <a:pt x="20" y="33"/>
                  <a:pt x="26" y="34"/>
                </a:cubicBezTo>
                <a:cubicBezTo>
                  <a:pt x="32" y="35"/>
                  <a:pt x="36" y="26"/>
                  <a:pt x="41" y="26"/>
                </a:cubicBezTo>
                <a:cubicBezTo>
                  <a:pt x="46" y="26"/>
                  <a:pt x="51" y="33"/>
                  <a:pt x="56" y="32"/>
                </a:cubicBezTo>
                <a:cubicBezTo>
                  <a:pt x="61" y="31"/>
                  <a:pt x="67" y="21"/>
                  <a:pt x="72" y="19"/>
                </a:cubicBezTo>
                <a:cubicBezTo>
                  <a:pt x="77" y="17"/>
                  <a:pt x="79" y="23"/>
                  <a:pt x="84" y="20"/>
                </a:cubicBezTo>
                <a:cubicBezTo>
                  <a:pt x="89" y="17"/>
                  <a:pt x="97" y="2"/>
                  <a:pt x="105" y="1"/>
                </a:cubicBezTo>
                <a:cubicBezTo>
                  <a:pt x="113" y="0"/>
                  <a:pt x="132" y="7"/>
                  <a:pt x="131" y="14"/>
                </a:cubicBezTo>
                <a:cubicBezTo>
                  <a:pt x="130" y="21"/>
                  <a:pt x="103" y="33"/>
                  <a:pt x="99" y="41"/>
                </a:cubicBezTo>
                <a:cubicBezTo>
                  <a:pt x="95" y="49"/>
                  <a:pt x="106" y="54"/>
                  <a:pt x="105" y="61"/>
                </a:cubicBezTo>
                <a:cubicBezTo>
                  <a:pt x="104" y="68"/>
                  <a:pt x="97" y="79"/>
                  <a:pt x="93" y="82"/>
                </a:cubicBezTo>
                <a:cubicBezTo>
                  <a:pt x="89" y="85"/>
                  <a:pt x="86" y="77"/>
                  <a:pt x="83" y="79"/>
                </a:cubicBezTo>
                <a:cubicBezTo>
                  <a:pt x="80" y="81"/>
                  <a:pt x="75" y="99"/>
                  <a:pt x="72" y="97"/>
                </a:cubicBezTo>
                <a:cubicBezTo>
                  <a:pt x="69" y="95"/>
                  <a:pt x="68" y="72"/>
                  <a:pt x="62" y="67"/>
                </a:cubicBezTo>
                <a:cubicBezTo>
                  <a:pt x="56" y="62"/>
                  <a:pt x="43" y="68"/>
                  <a:pt x="38" y="67"/>
                </a:cubicBezTo>
                <a:cubicBezTo>
                  <a:pt x="33" y="66"/>
                  <a:pt x="37" y="62"/>
                  <a:pt x="32" y="59"/>
                </a:cubicBezTo>
                <a:cubicBezTo>
                  <a:pt x="27" y="56"/>
                  <a:pt x="10" y="53"/>
                  <a:pt x="5" y="47"/>
                </a:cubicBezTo>
                <a:cubicBezTo>
                  <a:pt x="0" y="41"/>
                  <a:pt x="0" y="25"/>
                  <a:pt x="3" y="23"/>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4177" name="Picture 81">
            <a:extLst>
              <a:ext uri="{FF2B5EF4-FFF2-40B4-BE49-F238E27FC236}">
                <a16:creationId xmlns:a16="http://schemas.microsoft.com/office/drawing/2014/main" id="{BAB841B2-ACC9-4845-867D-CC684CA9A4E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5963" y="1479550"/>
            <a:ext cx="182562" cy="1079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78" name="AutoShape 82">
            <a:extLst>
              <a:ext uri="{FF2B5EF4-FFF2-40B4-BE49-F238E27FC236}">
                <a16:creationId xmlns:a16="http://schemas.microsoft.com/office/drawing/2014/main" id="{83D6D53B-8EE9-47CD-AC82-E4133DB60AE4}"/>
              </a:ext>
            </a:extLst>
          </p:cNvPr>
          <p:cNvSpPr>
            <a:spLocks noChangeArrowheads="1"/>
          </p:cNvSpPr>
          <p:nvPr/>
        </p:nvSpPr>
        <p:spPr bwMode="auto">
          <a:xfrm>
            <a:off x="4222750" y="23813"/>
            <a:ext cx="1033463" cy="1042987"/>
          </a:xfrm>
          <a:custGeom>
            <a:avLst/>
            <a:gdLst>
              <a:gd name="T0" fmla="*/ 968375 w 651"/>
              <a:gd name="T1" fmla="*/ 0 h 657"/>
              <a:gd name="T2" fmla="*/ 973138 w 651"/>
              <a:gd name="T3" fmla="*/ 131762 h 657"/>
              <a:gd name="T4" fmla="*/ 1014413 w 651"/>
              <a:gd name="T5" fmla="*/ 279400 h 657"/>
              <a:gd name="T6" fmla="*/ 985838 w 651"/>
              <a:gd name="T7" fmla="*/ 371475 h 657"/>
              <a:gd name="T8" fmla="*/ 990600 w 651"/>
              <a:gd name="T9" fmla="*/ 508000 h 657"/>
              <a:gd name="T10" fmla="*/ 939800 w 651"/>
              <a:gd name="T11" fmla="*/ 612775 h 657"/>
              <a:gd name="T12" fmla="*/ 825500 w 651"/>
              <a:gd name="T13" fmla="*/ 723900 h 657"/>
              <a:gd name="T14" fmla="*/ 785813 w 651"/>
              <a:gd name="T15" fmla="*/ 852487 h 657"/>
              <a:gd name="T16" fmla="*/ 657225 w 651"/>
              <a:gd name="T17" fmla="*/ 785812 h 657"/>
              <a:gd name="T18" fmla="*/ 633413 w 651"/>
              <a:gd name="T19" fmla="*/ 827087 h 657"/>
              <a:gd name="T20" fmla="*/ 573088 w 651"/>
              <a:gd name="T21" fmla="*/ 850900 h 657"/>
              <a:gd name="T22" fmla="*/ 515938 w 651"/>
              <a:gd name="T23" fmla="*/ 847725 h 657"/>
              <a:gd name="T24" fmla="*/ 487363 w 651"/>
              <a:gd name="T25" fmla="*/ 884237 h 657"/>
              <a:gd name="T26" fmla="*/ 425450 w 651"/>
              <a:gd name="T27" fmla="*/ 966787 h 657"/>
              <a:gd name="T28" fmla="*/ 342900 w 651"/>
              <a:gd name="T29" fmla="*/ 1023937 h 657"/>
              <a:gd name="T30" fmla="*/ 254000 w 651"/>
              <a:gd name="T31" fmla="*/ 1042987 h 657"/>
              <a:gd name="T32" fmla="*/ 166688 w 651"/>
              <a:gd name="T33" fmla="*/ 1027112 h 657"/>
              <a:gd name="T34" fmla="*/ 138113 w 651"/>
              <a:gd name="T35" fmla="*/ 1012825 h 657"/>
              <a:gd name="T36" fmla="*/ 115888 w 651"/>
              <a:gd name="T37" fmla="*/ 957262 h 657"/>
              <a:gd name="T38" fmla="*/ 11113 w 651"/>
              <a:gd name="T39" fmla="*/ 812800 h 657"/>
              <a:gd name="T40" fmla="*/ 57150 w 651"/>
              <a:gd name="T41" fmla="*/ 757237 h 657"/>
              <a:gd name="T42" fmla="*/ 19050 w 651"/>
              <a:gd name="T43" fmla="*/ 690562 h 657"/>
              <a:gd name="T44" fmla="*/ 23813 w 651"/>
              <a:gd name="T45" fmla="*/ 617537 h 657"/>
              <a:gd name="T46" fmla="*/ 28575 w 651"/>
              <a:gd name="T47" fmla="*/ 547687 h 657"/>
              <a:gd name="T48" fmla="*/ 25400 w 651"/>
              <a:gd name="T49" fmla="*/ 498475 h 657"/>
              <a:gd name="T50" fmla="*/ 23813 w 651"/>
              <a:gd name="T51" fmla="*/ 433387 h 657"/>
              <a:gd name="T52" fmla="*/ 85725 w 651"/>
              <a:gd name="T53" fmla="*/ 400050 h 657"/>
              <a:gd name="T54" fmla="*/ 144463 w 651"/>
              <a:gd name="T55" fmla="*/ 327025 h 657"/>
              <a:gd name="T56" fmla="*/ 85725 w 651"/>
              <a:gd name="T57" fmla="*/ 369887 h 657"/>
              <a:gd name="T58" fmla="*/ 73025 w 651"/>
              <a:gd name="T59" fmla="*/ 252412 h 657"/>
              <a:gd name="T60" fmla="*/ 168275 w 651"/>
              <a:gd name="T61" fmla="*/ 250825 h 657"/>
              <a:gd name="T62" fmla="*/ 100013 w 651"/>
              <a:gd name="T63" fmla="*/ 227012 h 657"/>
              <a:gd name="T64" fmla="*/ 92075 w 651"/>
              <a:gd name="T65" fmla="*/ 160337 h 657"/>
              <a:gd name="T66" fmla="*/ 106363 w 651"/>
              <a:gd name="T67" fmla="*/ 90487 h 657"/>
              <a:gd name="T68" fmla="*/ 177800 w 651"/>
              <a:gd name="T69" fmla="*/ 74612 h 657"/>
              <a:gd name="T70" fmla="*/ 273050 w 651"/>
              <a:gd name="T71" fmla="*/ 98425 h 657"/>
              <a:gd name="T72" fmla="*/ 128588 w 651"/>
              <a:gd name="T73" fmla="*/ 38100 h 657"/>
              <a:gd name="T74" fmla="*/ 0 w 651"/>
              <a:gd name="T75" fmla="*/ 0 h 657"/>
              <a:gd name="T76" fmla="*/ 651 w 651"/>
              <a:gd name="T77" fmla="*/ 657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T74" t="T75" r="T76" b="T77"/>
            <a:pathLst>
              <a:path w="651" h="657">
                <a:moveTo>
                  <a:pt x="73" y="2"/>
                </a:moveTo>
                <a:lnTo>
                  <a:pt x="610" y="0"/>
                </a:lnTo>
                <a:lnTo>
                  <a:pt x="612" y="27"/>
                </a:lnTo>
                <a:cubicBezTo>
                  <a:pt x="612" y="41"/>
                  <a:pt x="616" y="68"/>
                  <a:pt x="613" y="83"/>
                </a:cubicBezTo>
                <a:cubicBezTo>
                  <a:pt x="610" y="98"/>
                  <a:pt x="588" y="104"/>
                  <a:pt x="592" y="119"/>
                </a:cubicBezTo>
                <a:cubicBezTo>
                  <a:pt x="596" y="134"/>
                  <a:pt x="630" y="161"/>
                  <a:pt x="639" y="176"/>
                </a:cubicBezTo>
                <a:cubicBezTo>
                  <a:pt x="648" y="191"/>
                  <a:pt x="651" y="202"/>
                  <a:pt x="648" y="212"/>
                </a:cubicBezTo>
                <a:cubicBezTo>
                  <a:pt x="645" y="222"/>
                  <a:pt x="629" y="225"/>
                  <a:pt x="621" y="234"/>
                </a:cubicBezTo>
                <a:cubicBezTo>
                  <a:pt x="613" y="243"/>
                  <a:pt x="600" y="252"/>
                  <a:pt x="600" y="266"/>
                </a:cubicBezTo>
                <a:cubicBezTo>
                  <a:pt x="600" y="280"/>
                  <a:pt x="626" y="307"/>
                  <a:pt x="624" y="320"/>
                </a:cubicBezTo>
                <a:cubicBezTo>
                  <a:pt x="622" y="333"/>
                  <a:pt x="593" y="336"/>
                  <a:pt x="588" y="347"/>
                </a:cubicBezTo>
                <a:cubicBezTo>
                  <a:pt x="583" y="358"/>
                  <a:pt x="599" y="374"/>
                  <a:pt x="592" y="386"/>
                </a:cubicBezTo>
                <a:cubicBezTo>
                  <a:pt x="585" y="398"/>
                  <a:pt x="559" y="405"/>
                  <a:pt x="547" y="417"/>
                </a:cubicBezTo>
                <a:cubicBezTo>
                  <a:pt x="535" y="429"/>
                  <a:pt x="523" y="442"/>
                  <a:pt x="520" y="456"/>
                </a:cubicBezTo>
                <a:cubicBezTo>
                  <a:pt x="517" y="470"/>
                  <a:pt x="530" y="487"/>
                  <a:pt x="526" y="500"/>
                </a:cubicBezTo>
                <a:cubicBezTo>
                  <a:pt x="522" y="513"/>
                  <a:pt x="512" y="540"/>
                  <a:pt x="495" y="537"/>
                </a:cubicBezTo>
                <a:cubicBezTo>
                  <a:pt x="478" y="534"/>
                  <a:pt x="439" y="489"/>
                  <a:pt x="426" y="482"/>
                </a:cubicBezTo>
                <a:cubicBezTo>
                  <a:pt x="413" y="475"/>
                  <a:pt x="417" y="492"/>
                  <a:pt x="414" y="495"/>
                </a:cubicBezTo>
                <a:cubicBezTo>
                  <a:pt x="411" y="498"/>
                  <a:pt x="408" y="499"/>
                  <a:pt x="405" y="503"/>
                </a:cubicBezTo>
                <a:cubicBezTo>
                  <a:pt x="402" y="507"/>
                  <a:pt x="402" y="516"/>
                  <a:pt x="399" y="521"/>
                </a:cubicBezTo>
                <a:cubicBezTo>
                  <a:pt x="396" y="526"/>
                  <a:pt x="394" y="529"/>
                  <a:pt x="388" y="531"/>
                </a:cubicBezTo>
                <a:cubicBezTo>
                  <a:pt x="382" y="533"/>
                  <a:pt x="369" y="537"/>
                  <a:pt x="361" y="536"/>
                </a:cubicBezTo>
                <a:cubicBezTo>
                  <a:pt x="353" y="535"/>
                  <a:pt x="346" y="525"/>
                  <a:pt x="340" y="525"/>
                </a:cubicBezTo>
                <a:cubicBezTo>
                  <a:pt x="334" y="525"/>
                  <a:pt x="328" y="529"/>
                  <a:pt x="325" y="534"/>
                </a:cubicBezTo>
                <a:cubicBezTo>
                  <a:pt x="322" y="539"/>
                  <a:pt x="324" y="550"/>
                  <a:pt x="321" y="554"/>
                </a:cubicBezTo>
                <a:cubicBezTo>
                  <a:pt x="318" y="558"/>
                  <a:pt x="310" y="554"/>
                  <a:pt x="307" y="557"/>
                </a:cubicBezTo>
                <a:cubicBezTo>
                  <a:pt x="304" y="560"/>
                  <a:pt x="307" y="564"/>
                  <a:pt x="301" y="573"/>
                </a:cubicBezTo>
                <a:cubicBezTo>
                  <a:pt x="295" y="582"/>
                  <a:pt x="278" y="602"/>
                  <a:pt x="268" y="609"/>
                </a:cubicBezTo>
                <a:cubicBezTo>
                  <a:pt x="258" y="616"/>
                  <a:pt x="250" y="611"/>
                  <a:pt x="241" y="617"/>
                </a:cubicBezTo>
                <a:cubicBezTo>
                  <a:pt x="232" y="623"/>
                  <a:pt x="225" y="640"/>
                  <a:pt x="216" y="645"/>
                </a:cubicBezTo>
                <a:cubicBezTo>
                  <a:pt x="207" y="650"/>
                  <a:pt x="195" y="645"/>
                  <a:pt x="186" y="647"/>
                </a:cubicBezTo>
                <a:cubicBezTo>
                  <a:pt x="177" y="649"/>
                  <a:pt x="169" y="657"/>
                  <a:pt x="160" y="657"/>
                </a:cubicBezTo>
                <a:cubicBezTo>
                  <a:pt x="151" y="657"/>
                  <a:pt x="142" y="649"/>
                  <a:pt x="133" y="647"/>
                </a:cubicBezTo>
                <a:cubicBezTo>
                  <a:pt x="124" y="645"/>
                  <a:pt x="110" y="649"/>
                  <a:pt x="105" y="647"/>
                </a:cubicBezTo>
                <a:cubicBezTo>
                  <a:pt x="100" y="645"/>
                  <a:pt x="102" y="635"/>
                  <a:pt x="99" y="633"/>
                </a:cubicBezTo>
                <a:cubicBezTo>
                  <a:pt x="96" y="631"/>
                  <a:pt x="91" y="639"/>
                  <a:pt x="87" y="638"/>
                </a:cubicBezTo>
                <a:cubicBezTo>
                  <a:pt x="83" y="637"/>
                  <a:pt x="74" y="630"/>
                  <a:pt x="72" y="624"/>
                </a:cubicBezTo>
                <a:cubicBezTo>
                  <a:pt x="70" y="618"/>
                  <a:pt x="78" y="609"/>
                  <a:pt x="73" y="603"/>
                </a:cubicBezTo>
                <a:cubicBezTo>
                  <a:pt x="68" y="597"/>
                  <a:pt x="53" y="603"/>
                  <a:pt x="42" y="588"/>
                </a:cubicBezTo>
                <a:cubicBezTo>
                  <a:pt x="31" y="573"/>
                  <a:pt x="11" y="531"/>
                  <a:pt x="7" y="512"/>
                </a:cubicBezTo>
                <a:cubicBezTo>
                  <a:pt x="3" y="493"/>
                  <a:pt x="10" y="479"/>
                  <a:pt x="15" y="473"/>
                </a:cubicBezTo>
                <a:cubicBezTo>
                  <a:pt x="20" y="467"/>
                  <a:pt x="33" y="478"/>
                  <a:pt x="36" y="477"/>
                </a:cubicBezTo>
                <a:cubicBezTo>
                  <a:pt x="39" y="476"/>
                  <a:pt x="40" y="471"/>
                  <a:pt x="36" y="464"/>
                </a:cubicBezTo>
                <a:cubicBezTo>
                  <a:pt x="32" y="457"/>
                  <a:pt x="18" y="445"/>
                  <a:pt x="12" y="435"/>
                </a:cubicBezTo>
                <a:cubicBezTo>
                  <a:pt x="6" y="425"/>
                  <a:pt x="0" y="410"/>
                  <a:pt x="1" y="402"/>
                </a:cubicBezTo>
                <a:cubicBezTo>
                  <a:pt x="2" y="394"/>
                  <a:pt x="14" y="395"/>
                  <a:pt x="15" y="389"/>
                </a:cubicBezTo>
                <a:cubicBezTo>
                  <a:pt x="16" y="383"/>
                  <a:pt x="10" y="372"/>
                  <a:pt x="10" y="365"/>
                </a:cubicBezTo>
                <a:cubicBezTo>
                  <a:pt x="10" y="358"/>
                  <a:pt x="19" y="352"/>
                  <a:pt x="18" y="345"/>
                </a:cubicBezTo>
                <a:cubicBezTo>
                  <a:pt x="17" y="338"/>
                  <a:pt x="4" y="328"/>
                  <a:pt x="4" y="323"/>
                </a:cubicBezTo>
                <a:cubicBezTo>
                  <a:pt x="4" y="318"/>
                  <a:pt x="9" y="317"/>
                  <a:pt x="16" y="314"/>
                </a:cubicBezTo>
                <a:cubicBezTo>
                  <a:pt x="23" y="311"/>
                  <a:pt x="48" y="315"/>
                  <a:pt x="48" y="308"/>
                </a:cubicBezTo>
                <a:cubicBezTo>
                  <a:pt x="48" y="301"/>
                  <a:pt x="16" y="280"/>
                  <a:pt x="15" y="273"/>
                </a:cubicBezTo>
                <a:cubicBezTo>
                  <a:pt x="14" y="266"/>
                  <a:pt x="39" y="269"/>
                  <a:pt x="45" y="266"/>
                </a:cubicBezTo>
                <a:cubicBezTo>
                  <a:pt x="51" y="263"/>
                  <a:pt x="51" y="255"/>
                  <a:pt x="54" y="252"/>
                </a:cubicBezTo>
                <a:cubicBezTo>
                  <a:pt x="57" y="249"/>
                  <a:pt x="60" y="254"/>
                  <a:pt x="66" y="246"/>
                </a:cubicBezTo>
                <a:cubicBezTo>
                  <a:pt x="72" y="238"/>
                  <a:pt x="90" y="212"/>
                  <a:pt x="91" y="206"/>
                </a:cubicBezTo>
                <a:cubicBezTo>
                  <a:pt x="92" y="200"/>
                  <a:pt x="78" y="207"/>
                  <a:pt x="72" y="212"/>
                </a:cubicBezTo>
                <a:cubicBezTo>
                  <a:pt x="66" y="217"/>
                  <a:pt x="59" y="231"/>
                  <a:pt x="54" y="233"/>
                </a:cubicBezTo>
                <a:cubicBezTo>
                  <a:pt x="49" y="235"/>
                  <a:pt x="40" y="237"/>
                  <a:pt x="39" y="225"/>
                </a:cubicBezTo>
                <a:cubicBezTo>
                  <a:pt x="38" y="213"/>
                  <a:pt x="38" y="169"/>
                  <a:pt x="46" y="159"/>
                </a:cubicBezTo>
                <a:cubicBezTo>
                  <a:pt x="54" y="149"/>
                  <a:pt x="77" y="167"/>
                  <a:pt x="87" y="167"/>
                </a:cubicBezTo>
                <a:cubicBezTo>
                  <a:pt x="97" y="167"/>
                  <a:pt x="103" y="161"/>
                  <a:pt x="106" y="158"/>
                </a:cubicBezTo>
                <a:cubicBezTo>
                  <a:pt x="109" y="155"/>
                  <a:pt x="115" y="149"/>
                  <a:pt x="108" y="147"/>
                </a:cubicBezTo>
                <a:cubicBezTo>
                  <a:pt x="101" y="145"/>
                  <a:pt x="72" y="145"/>
                  <a:pt x="63" y="143"/>
                </a:cubicBezTo>
                <a:cubicBezTo>
                  <a:pt x="54" y="141"/>
                  <a:pt x="55" y="139"/>
                  <a:pt x="54" y="132"/>
                </a:cubicBezTo>
                <a:cubicBezTo>
                  <a:pt x="53" y="125"/>
                  <a:pt x="55" y="110"/>
                  <a:pt x="58" y="101"/>
                </a:cubicBezTo>
                <a:cubicBezTo>
                  <a:pt x="61" y="92"/>
                  <a:pt x="69" y="82"/>
                  <a:pt x="70" y="75"/>
                </a:cubicBezTo>
                <a:cubicBezTo>
                  <a:pt x="71" y="68"/>
                  <a:pt x="66" y="61"/>
                  <a:pt x="67" y="57"/>
                </a:cubicBezTo>
                <a:cubicBezTo>
                  <a:pt x="68" y="53"/>
                  <a:pt x="71" y="52"/>
                  <a:pt x="78" y="50"/>
                </a:cubicBezTo>
                <a:cubicBezTo>
                  <a:pt x="85" y="48"/>
                  <a:pt x="102" y="45"/>
                  <a:pt x="112" y="47"/>
                </a:cubicBezTo>
                <a:cubicBezTo>
                  <a:pt x="122" y="49"/>
                  <a:pt x="131" y="60"/>
                  <a:pt x="141" y="63"/>
                </a:cubicBezTo>
                <a:cubicBezTo>
                  <a:pt x="151" y="66"/>
                  <a:pt x="174" y="65"/>
                  <a:pt x="172" y="62"/>
                </a:cubicBezTo>
                <a:cubicBezTo>
                  <a:pt x="170" y="59"/>
                  <a:pt x="144" y="51"/>
                  <a:pt x="129" y="45"/>
                </a:cubicBezTo>
                <a:cubicBezTo>
                  <a:pt x="114" y="39"/>
                  <a:pt x="90" y="31"/>
                  <a:pt x="81" y="24"/>
                </a:cubicBezTo>
                <a:lnTo>
                  <a:pt x="73" y="2"/>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4179" name="Picture 83">
            <a:extLst>
              <a:ext uri="{FF2B5EF4-FFF2-40B4-BE49-F238E27FC236}">
                <a16:creationId xmlns:a16="http://schemas.microsoft.com/office/drawing/2014/main" id="{84929AA7-F860-40CE-8DF0-34E5DC65AD9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18063" y="463550"/>
            <a:ext cx="182562" cy="1079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80" name="AutoShape 84">
            <a:extLst>
              <a:ext uri="{FF2B5EF4-FFF2-40B4-BE49-F238E27FC236}">
                <a16:creationId xmlns:a16="http://schemas.microsoft.com/office/drawing/2014/main" id="{A7CD7CC6-1F18-44D3-967A-FAB8A08988AC}"/>
              </a:ext>
            </a:extLst>
          </p:cNvPr>
          <p:cNvSpPr>
            <a:spLocks/>
          </p:cNvSpPr>
          <p:nvPr/>
        </p:nvSpPr>
        <p:spPr bwMode="auto">
          <a:xfrm>
            <a:off x="4827588" y="809625"/>
            <a:ext cx="77787" cy="246063"/>
          </a:xfrm>
          <a:custGeom>
            <a:avLst/>
            <a:gdLst>
              <a:gd name="T0" fmla="*/ 0 w 49"/>
              <a:gd name="T1" fmla="*/ 246063 h 155"/>
              <a:gd name="T2" fmla="*/ 58737 w 49"/>
              <a:gd name="T3" fmla="*/ 136525 h 155"/>
              <a:gd name="T4" fmla="*/ 77787 w 49"/>
              <a:gd name="T5" fmla="*/ 0 h 155"/>
              <a:gd name="T6" fmla="*/ 0 w 49"/>
              <a:gd name="T7" fmla="*/ 0 h 155"/>
              <a:gd name="T8" fmla="*/ 49 w 49"/>
              <a:gd name="T9" fmla="*/ 155 h 155"/>
            </a:gdLst>
            <a:ahLst/>
            <a:cxnLst>
              <a:cxn ang="0">
                <a:pos x="T0" y="T1"/>
              </a:cxn>
              <a:cxn ang="0">
                <a:pos x="T2" y="T3"/>
              </a:cxn>
              <a:cxn ang="0">
                <a:pos x="T4" y="T5"/>
              </a:cxn>
            </a:cxnLst>
            <a:rect l="T6" t="T7" r="T8" b="T9"/>
            <a:pathLst>
              <a:path w="49" h="155">
                <a:moveTo>
                  <a:pt x="0" y="155"/>
                </a:moveTo>
                <a:cubicBezTo>
                  <a:pt x="6" y="144"/>
                  <a:pt x="29" y="112"/>
                  <a:pt x="37" y="86"/>
                </a:cubicBezTo>
                <a:cubicBezTo>
                  <a:pt x="45" y="60"/>
                  <a:pt x="47" y="18"/>
                  <a:pt x="49" y="0"/>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81" name="AutoShape 85">
            <a:extLst>
              <a:ext uri="{FF2B5EF4-FFF2-40B4-BE49-F238E27FC236}">
                <a16:creationId xmlns:a16="http://schemas.microsoft.com/office/drawing/2014/main" id="{63AC3C31-EFA1-4D4F-B925-A3DD3378A929}"/>
              </a:ext>
            </a:extLst>
          </p:cNvPr>
          <p:cNvSpPr>
            <a:spLocks/>
          </p:cNvSpPr>
          <p:nvPr/>
        </p:nvSpPr>
        <p:spPr bwMode="auto">
          <a:xfrm>
            <a:off x="4522788" y="1025525"/>
            <a:ext cx="77787" cy="246063"/>
          </a:xfrm>
          <a:custGeom>
            <a:avLst/>
            <a:gdLst>
              <a:gd name="T0" fmla="*/ 0 w 49"/>
              <a:gd name="T1" fmla="*/ 246063 h 155"/>
              <a:gd name="T2" fmla="*/ 58737 w 49"/>
              <a:gd name="T3" fmla="*/ 136525 h 155"/>
              <a:gd name="T4" fmla="*/ 77787 w 49"/>
              <a:gd name="T5" fmla="*/ 0 h 155"/>
              <a:gd name="T6" fmla="*/ 0 w 49"/>
              <a:gd name="T7" fmla="*/ 0 h 155"/>
              <a:gd name="T8" fmla="*/ 49 w 49"/>
              <a:gd name="T9" fmla="*/ 155 h 155"/>
            </a:gdLst>
            <a:ahLst/>
            <a:cxnLst>
              <a:cxn ang="0">
                <a:pos x="T0" y="T1"/>
              </a:cxn>
              <a:cxn ang="0">
                <a:pos x="T2" y="T3"/>
              </a:cxn>
              <a:cxn ang="0">
                <a:pos x="T4" y="T5"/>
              </a:cxn>
            </a:cxnLst>
            <a:rect l="T6" t="T7" r="T8" b="T9"/>
            <a:pathLst>
              <a:path w="49" h="155">
                <a:moveTo>
                  <a:pt x="0" y="155"/>
                </a:moveTo>
                <a:cubicBezTo>
                  <a:pt x="6" y="144"/>
                  <a:pt x="29" y="112"/>
                  <a:pt x="37" y="86"/>
                </a:cubicBezTo>
                <a:cubicBezTo>
                  <a:pt x="45" y="60"/>
                  <a:pt x="47" y="18"/>
                  <a:pt x="49" y="0"/>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82" name="AutoShape 86">
            <a:extLst>
              <a:ext uri="{FF2B5EF4-FFF2-40B4-BE49-F238E27FC236}">
                <a16:creationId xmlns:a16="http://schemas.microsoft.com/office/drawing/2014/main" id="{B51D1661-984F-45FD-B44A-555F3D2AFC80}"/>
              </a:ext>
            </a:extLst>
          </p:cNvPr>
          <p:cNvSpPr>
            <a:spLocks/>
          </p:cNvSpPr>
          <p:nvPr/>
        </p:nvSpPr>
        <p:spPr bwMode="auto">
          <a:xfrm>
            <a:off x="4043363" y="58738"/>
            <a:ext cx="163512" cy="282575"/>
          </a:xfrm>
          <a:custGeom>
            <a:avLst/>
            <a:gdLst>
              <a:gd name="T0" fmla="*/ 0 w 103"/>
              <a:gd name="T1" fmla="*/ 282575 h 178"/>
              <a:gd name="T2" fmla="*/ 52387 w 103"/>
              <a:gd name="T3" fmla="*/ 130175 h 178"/>
              <a:gd name="T4" fmla="*/ 163512 w 103"/>
              <a:gd name="T5" fmla="*/ 0 h 178"/>
              <a:gd name="T6" fmla="*/ 0 w 103"/>
              <a:gd name="T7" fmla="*/ 0 h 178"/>
              <a:gd name="T8" fmla="*/ 103 w 103"/>
              <a:gd name="T9" fmla="*/ 178 h 178"/>
            </a:gdLst>
            <a:ahLst/>
            <a:cxnLst>
              <a:cxn ang="0">
                <a:pos x="T0" y="T1"/>
              </a:cxn>
              <a:cxn ang="0">
                <a:pos x="T2" y="T3"/>
              </a:cxn>
              <a:cxn ang="0">
                <a:pos x="T4" y="T5"/>
              </a:cxn>
            </a:cxnLst>
            <a:rect l="T6" t="T7" r="T8" b="T9"/>
            <a:pathLst>
              <a:path w="103" h="178">
                <a:moveTo>
                  <a:pt x="0" y="178"/>
                </a:moveTo>
                <a:cubicBezTo>
                  <a:pt x="5" y="162"/>
                  <a:pt x="16" y="112"/>
                  <a:pt x="33" y="82"/>
                </a:cubicBezTo>
                <a:cubicBezTo>
                  <a:pt x="50" y="52"/>
                  <a:pt x="89" y="17"/>
                  <a:pt x="103" y="0"/>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83" name="AutoShape 87">
            <a:extLst>
              <a:ext uri="{FF2B5EF4-FFF2-40B4-BE49-F238E27FC236}">
                <a16:creationId xmlns:a16="http://schemas.microsoft.com/office/drawing/2014/main" id="{AE0BA968-F0D1-4B3F-B3A8-B363B32068D2}"/>
              </a:ext>
            </a:extLst>
          </p:cNvPr>
          <p:cNvSpPr>
            <a:spLocks/>
          </p:cNvSpPr>
          <p:nvPr/>
        </p:nvSpPr>
        <p:spPr bwMode="auto">
          <a:xfrm>
            <a:off x="4032250" y="428625"/>
            <a:ext cx="198438" cy="350838"/>
          </a:xfrm>
          <a:custGeom>
            <a:avLst/>
            <a:gdLst>
              <a:gd name="T0" fmla="*/ 20638 w 125"/>
              <a:gd name="T1" fmla="*/ 350838 h 221"/>
              <a:gd name="T2" fmla="*/ 30163 w 125"/>
              <a:gd name="T3" fmla="*/ 131763 h 221"/>
              <a:gd name="T4" fmla="*/ 198438 w 125"/>
              <a:gd name="T5" fmla="*/ 0 h 221"/>
              <a:gd name="T6" fmla="*/ 0 w 125"/>
              <a:gd name="T7" fmla="*/ 0 h 221"/>
              <a:gd name="T8" fmla="*/ 125 w 125"/>
              <a:gd name="T9" fmla="*/ 221 h 221"/>
            </a:gdLst>
            <a:ahLst/>
            <a:cxnLst>
              <a:cxn ang="0">
                <a:pos x="T0" y="T1"/>
              </a:cxn>
              <a:cxn ang="0">
                <a:pos x="T2" y="T3"/>
              </a:cxn>
              <a:cxn ang="0">
                <a:pos x="T4" y="T5"/>
              </a:cxn>
            </a:cxnLst>
            <a:rect l="T6" t="T7" r="T8" b="T9"/>
            <a:pathLst>
              <a:path w="125" h="221">
                <a:moveTo>
                  <a:pt x="13" y="221"/>
                </a:moveTo>
                <a:cubicBezTo>
                  <a:pt x="14" y="198"/>
                  <a:pt x="0" y="120"/>
                  <a:pt x="19" y="83"/>
                </a:cubicBezTo>
                <a:cubicBezTo>
                  <a:pt x="38" y="46"/>
                  <a:pt x="103" y="17"/>
                  <a:pt x="125" y="0"/>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nvGrpSpPr>
          <p:cNvPr id="4184" name="Group 88">
            <a:extLst>
              <a:ext uri="{FF2B5EF4-FFF2-40B4-BE49-F238E27FC236}">
                <a16:creationId xmlns:a16="http://schemas.microsoft.com/office/drawing/2014/main" id="{3E39E51C-6262-4621-A93C-48A3521539E0}"/>
              </a:ext>
            </a:extLst>
          </p:cNvPr>
          <p:cNvGrpSpPr>
            <a:grpSpLocks/>
          </p:cNvGrpSpPr>
          <p:nvPr/>
        </p:nvGrpSpPr>
        <p:grpSpPr bwMode="auto">
          <a:xfrm>
            <a:off x="3852863" y="3078163"/>
            <a:ext cx="260350" cy="449262"/>
            <a:chOff x="2427" y="1939"/>
            <a:chExt cx="164" cy="283"/>
          </a:xfrm>
        </p:grpSpPr>
        <p:sp>
          <p:nvSpPr>
            <p:cNvPr id="4185" name="AutoShape 89">
              <a:extLst>
                <a:ext uri="{FF2B5EF4-FFF2-40B4-BE49-F238E27FC236}">
                  <a16:creationId xmlns:a16="http://schemas.microsoft.com/office/drawing/2014/main" id="{0B52C703-40E8-47DA-A210-B48D4ACDD2D9}"/>
                </a:ext>
              </a:extLst>
            </p:cNvPr>
            <p:cNvSpPr>
              <a:spLocks noChangeArrowheads="1"/>
            </p:cNvSpPr>
            <p:nvPr/>
          </p:nvSpPr>
          <p:spPr bwMode="auto">
            <a:xfrm>
              <a:off x="2427" y="1950"/>
              <a:ext cx="157" cy="272"/>
            </a:xfrm>
            <a:custGeom>
              <a:avLst/>
              <a:gdLst>
                <a:gd name="T0" fmla="*/ 0 w 158"/>
                <a:gd name="T1" fmla="*/ 0 h 273"/>
                <a:gd name="T2" fmla="*/ 44 w 158"/>
                <a:gd name="T3" fmla="*/ 36 h 273"/>
                <a:gd name="T4" fmla="*/ 158 w 158"/>
                <a:gd name="T5" fmla="*/ 61 h 273"/>
                <a:gd name="T6" fmla="*/ 84 w 158"/>
                <a:gd name="T7" fmla="*/ 157 h 273"/>
                <a:gd name="T8" fmla="*/ 81 w 158"/>
                <a:gd name="T9" fmla="*/ 273 h 273"/>
                <a:gd name="T10" fmla="*/ 0 w 158"/>
                <a:gd name="T11" fmla="*/ 0 h 273"/>
                <a:gd name="T12" fmla="*/ 158 w 158"/>
                <a:gd name="T13" fmla="*/ 273 h 273"/>
              </a:gdLst>
              <a:ahLst/>
              <a:cxnLst>
                <a:cxn ang="0">
                  <a:pos x="T0" y="T1"/>
                </a:cxn>
                <a:cxn ang="0">
                  <a:pos x="T2" y="T3"/>
                </a:cxn>
                <a:cxn ang="0">
                  <a:pos x="T4" y="T5"/>
                </a:cxn>
                <a:cxn ang="0">
                  <a:pos x="T6" y="T7"/>
                </a:cxn>
                <a:cxn ang="0">
                  <a:pos x="T8" y="T9"/>
                </a:cxn>
              </a:cxnLst>
              <a:rect l="T10" t="T11" r="T12" b="T13"/>
              <a:pathLst>
                <a:path w="158" h="273">
                  <a:moveTo>
                    <a:pt x="0" y="0"/>
                  </a:moveTo>
                  <a:lnTo>
                    <a:pt x="44" y="36"/>
                  </a:lnTo>
                  <a:lnTo>
                    <a:pt x="158" y="61"/>
                  </a:lnTo>
                  <a:lnTo>
                    <a:pt x="84" y="157"/>
                  </a:lnTo>
                  <a:lnTo>
                    <a:pt x="81" y="273"/>
                  </a:lnTo>
                </a:path>
              </a:pathLst>
            </a:custGeom>
            <a:noFill/>
            <a:ln w="19080">
              <a:solidFill>
                <a:srgbClr val="00008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186" name="Line 90">
              <a:extLst>
                <a:ext uri="{FF2B5EF4-FFF2-40B4-BE49-F238E27FC236}">
                  <a16:creationId xmlns:a16="http://schemas.microsoft.com/office/drawing/2014/main" id="{1BC72988-1E09-439D-9513-590BAC2169C6}"/>
                </a:ext>
              </a:extLst>
            </p:cNvPr>
            <p:cNvSpPr>
              <a:spLocks noChangeShapeType="1"/>
            </p:cNvSpPr>
            <p:nvPr/>
          </p:nvSpPr>
          <p:spPr bwMode="auto">
            <a:xfrm flipH="1">
              <a:off x="2434" y="1939"/>
              <a:ext cx="10" cy="13"/>
            </a:xfrm>
            <a:prstGeom prst="line">
              <a:avLst/>
            </a:prstGeom>
            <a:noFill/>
            <a:ln w="12600">
              <a:solidFill>
                <a:srgbClr val="0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187" name="Line 91">
              <a:extLst>
                <a:ext uri="{FF2B5EF4-FFF2-40B4-BE49-F238E27FC236}">
                  <a16:creationId xmlns:a16="http://schemas.microsoft.com/office/drawing/2014/main" id="{7F2D2943-76F1-466C-8EBD-46C1CEBD5578}"/>
                </a:ext>
              </a:extLst>
            </p:cNvPr>
            <p:cNvSpPr>
              <a:spLocks noChangeShapeType="1"/>
            </p:cNvSpPr>
            <p:nvPr/>
          </p:nvSpPr>
          <p:spPr bwMode="auto">
            <a:xfrm flipH="1">
              <a:off x="2447" y="1951"/>
              <a:ext cx="10" cy="13"/>
            </a:xfrm>
            <a:prstGeom prst="line">
              <a:avLst/>
            </a:prstGeom>
            <a:noFill/>
            <a:ln w="12600">
              <a:solidFill>
                <a:srgbClr val="0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188" name="Line 92">
              <a:extLst>
                <a:ext uri="{FF2B5EF4-FFF2-40B4-BE49-F238E27FC236}">
                  <a16:creationId xmlns:a16="http://schemas.microsoft.com/office/drawing/2014/main" id="{A848B801-CFB9-4431-9179-1CCDAFC72927}"/>
                </a:ext>
              </a:extLst>
            </p:cNvPr>
            <p:cNvSpPr>
              <a:spLocks noChangeShapeType="1"/>
            </p:cNvSpPr>
            <p:nvPr/>
          </p:nvSpPr>
          <p:spPr bwMode="auto">
            <a:xfrm flipH="1">
              <a:off x="2461" y="1965"/>
              <a:ext cx="10" cy="13"/>
            </a:xfrm>
            <a:prstGeom prst="line">
              <a:avLst/>
            </a:prstGeom>
            <a:noFill/>
            <a:ln w="12600">
              <a:solidFill>
                <a:srgbClr val="0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189" name="Line 93">
              <a:extLst>
                <a:ext uri="{FF2B5EF4-FFF2-40B4-BE49-F238E27FC236}">
                  <a16:creationId xmlns:a16="http://schemas.microsoft.com/office/drawing/2014/main" id="{FF5B7A4E-68A4-46CE-A27C-6026E2DE3D7C}"/>
                </a:ext>
              </a:extLst>
            </p:cNvPr>
            <p:cNvSpPr>
              <a:spLocks noChangeShapeType="1"/>
            </p:cNvSpPr>
            <p:nvPr/>
          </p:nvSpPr>
          <p:spPr bwMode="auto">
            <a:xfrm flipH="1">
              <a:off x="2488" y="1974"/>
              <a:ext cx="4" cy="14"/>
            </a:xfrm>
            <a:prstGeom prst="line">
              <a:avLst/>
            </a:prstGeom>
            <a:noFill/>
            <a:ln w="12600">
              <a:solidFill>
                <a:srgbClr val="0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190" name="Line 94">
              <a:extLst>
                <a:ext uri="{FF2B5EF4-FFF2-40B4-BE49-F238E27FC236}">
                  <a16:creationId xmlns:a16="http://schemas.microsoft.com/office/drawing/2014/main" id="{116E744C-7D42-4D07-A615-1C06378A4E3B}"/>
                </a:ext>
              </a:extLst>
            </p:cNvPr>
            <p:cNvSpPr>
              <a:spLocks noChangeShapeType="1"/>
            </p:cNvSpPr>
            <p:nvPr/>
          </p:nvSpPr>
          <p:spPr bwMode="auto">
            <a:xfrm flipH="1">
              <a:off x="2506" y="1980"/>
              <a:ext cx="4" cy="14"/>
            </a:xfrm>
            <a:prstGeom prst="line">
              <a:avLst/>
            </a:prstGeom>
            <a:noFill/>
            <a:ln w="12600">
              <a:solidFill>
                <a:srgbClr val="0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191" name="Line 95">
              <a:extLst>
                <a:ext uri="{FF2B5EF4-FFF2-40B4-BE49-F238E27FC236}">
                  <a16:creationId xmlns:a16="http://schemas.microsoft.com/office/drawing/2014/main" id="{738A489E-7E55-4768-AFBA-15DB43E0C534}"/>
                </a:ext>
              </a:extLst>
            </p:cNvPr>
            <p:cNvSpPr>
              <a:spLocks noChangeShapeType="1"/>
            </p:cNvSpPr>
            <p:nvPr/>
          </p:nvSpPr>
          <p:spPr bwMode="auto">
            <a:xfrm flipH="1">
              <a:off x="2527" y="1983"/>
              <a:ext cx="4" cy="14"/>
            </a:xfrm>
            <a:prstGeom prst="line">
              <a:avLst/>
            </a:prstGeom>
            <a:noFill/>
            <a:ln w="12600">
              <a:solidFill>
                <a:srgbClr val="0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192" name="Line 96">
              <a:extLst>
                <a:ext uri="{FF2B5EF4-FFF2-40B4-BE49-F238E27FC236}">
                  <a16:creationId xmlns:a16="http://schemas.microsoft.com/office/drawing/2014/main" id="{7CD7C109-36E5-41ED-B352-59954DFD1142}"/>
                </a:ext>
              </a:extLst>
            </p:cNvPr>
            <p:cNvSpPr>
              <a:spLocks noChangeShapeType="1"/>
            </p:cNvSpPr>
            <p:nvPr/>
          </p:nvSpPr>
          <p:spPr bwMode="auto">
            <a:xfrm flipH="1">
              <a:off x="2550" y="1987"/>
              <a:ext cx="4" cy="14"/>
            </a:xfrm>
            <a:prstGeom prst="line">
              <a:avLst/>
            </a:prstGeom>
            <a:noFill/>
            <a:ln w="12600">
              <a:solidFill>
                <a:srgbClr val="0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193" name="Line 97">
              <a:extLst>
                <a:ext uri="{FF2B5EF4-FFF2-40B4-BE49-F238E27FC236}">
                  <a16:creationId xmlns:a16="http://schemas.microsoft.com/office/drawing/2014/main" id="{CF46A7EF-B816-4A9B-8A2E-1554C9934A59}"/>
                </a:ext>
              </a:extLst>
            </p:cNvPr>
            <p:cNvSpPr>
              <a:spLocks noChangeShapeType="1"/>
            </p:cNvSpPr>
            <p:nvPr/>
          </p:nvSpPr>
          <p:spPr bwMode="auto">
            <a:xfrm flipH="1">
              <a:off x="2569" y="1992"/>
              <a:ext cx="4" cy="14"/>
            </a:xfrm>
            <a:prstGeom prst="line">
              <a:avLst/>
            </a:prstGeom>
            <a:noFill/>
            <a:ln w="12600">
              <a:solidFill>
                <a:srgbClr val="0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194" name="Line 98">
              <a:extLst>
                <a:ext uri="{FF2B5EF4-FFF2-40B4-BE49-F238E27FC236}">
                  <a16:creationId xmlns:a16="http://schemas.microsoft.com/office/drawing/2014/main" id="{11C9F903-D0ED-4070-97E4-43D82BD1403F}"/>
                </a:ext>
              </a:extLst>
            </p:cNvPr>
            <p:cNvSpPr>
              <a:spLocks noChangeShapeType="1"/>
            </p:cNvSpPr>
            <p:nvPr/>
          </p:nvSpPr>
          <p:spPr bwMode="auto">
            <a:xfrm>
              <a:off x="2573" y="2018"/>
              <a:ext cx="18" cy="11"/>
            </a:xfrm>
            <a:prstGeom prst="line">
              <a:avLst/>
            </a:prstGeom>
            <a:noFill/>
            <a:ln w="12600">
              <a:solidFill>
                <a:srgbClr val="0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195" name="Line 99">
              <a:extLst>
                <a:ext uri="{FF2B5EF4-FFF2-40B4-BE49-F238E27FC236}">
                  <a16:creationId xmlns:a16="http://schemas.microsoft.com/office/drawing/2014/main" id="{82699EAA-97BE-46EC-B25B-255E25FFAF79}"/>
                </a:ext>
              </a:extLst>
            </p:cNvPr>
            <p:cNvSpPr>
              <a:spLocks noChangeShapeType="1"/>
            </p:cNvSpPr>
            <p:nvPr/>
          </p:nvSpPr>
          <p:spPr bwMode="auto">
            <a:xfrm>
              <a:off x="2561" y="2036"/>
              <a:ext cx="18" cy="11"/>
            </a:xfrm>
            <a:prstGeom prst="line">
              <a:avLst/>
            </a:prstGeom>
            <a:noFill/>
            <a:ln w="12600">
              <a:solidFill>
                <a:srgbClr val="0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196" name="Line 100">
              <a:extLst>
                <a:ext uri="{FF2B5EF4-FFF2-40B4-BE49-F238E27FC236}">
                  <a16:creationId xmlns:a16="http://schemas.microsoft.com/office/drawing/2014/main" id="{D1A4E5AF-4B9C-4BF1-A4D3-D904A945D09F}"/>
                </a:ext>
              </a:extLst>
            </p:cNvPr>
            <p:cNvSpPr>
              <a:spLocks noChangeShapeType="1"/>
            </p:cNvSpPr>
            <p:nvPr/>
          </p:nvSpPr>
          <p:spPr bwMode="auto">
            <a:xfrm>
              <a:off x="2548" y="2054"/>
              <a:ext cx="18" cy="11"/>
            </a:xfrm>
            <a:prstGeom prst="line">
              <a:avLst/>
            </a:prstGeom>
            <a:noFill/>
            <a:ln w="12600">
              <a:solidFill>
                <a:srgbClr val="0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197" name="Line 101">
              <a:extLst>
                <a:ext uri="{FF2B5EF4-FFF2-40B4-BE49-F238E27FC236}">
                  <a16:creationId xmlns:a16="http://schemas.microsoft.com/office/drawing/2014/main" id="{C61B691D-A5E4-40EE-A0C5-E11919152EA0}"/>
                </a:ext>
              </a:extLst>
            </p:cNvPr>
            <p:cNvSpPr>
              <a:spLocks noChangeShapeType="1"/>
            </p:cNvSpPr>
            <p:nvPr/>
          </p:nvSpPr>
          <p:spPr bwMode="auto">
            <a:xfrm>
              <a:off x="2535" y="2068"/>
              <a:ext cx="18" cy="11"/>
            </a:xfrm>
            <a:prstGeom prst="line">
              <a:avLst/>
            </a:prstGeom>
            <a:noFill/>
            <a:ln w="12600">
              <a:solidFill>
                <a:srgbClr val="0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198" name="Line 102">
              <a:extLst>
                <a:ext uri="{FF2B5EF4-FFF2-40B4-BE49-F238E27FC236}">
                  <a16:creationId xmlns:a16="http://schemas.microsoft.com/office/drawing/2014/main" id="{63D9EA40-9798-49F0-8DC9-7BB92978C5AC}"/>
                </a:ext>
              </a:extLst>
            </p:cNvPr>
            <p:cNvSpPr>
              <a:spLocks noChangeShapeType="1"/>
            </p:cNvSpPr>
            <p:nvPr/>
          </p:nvSpPr>
          <p:spPr bwMode="auto">
            <a:xfrm>
              <a:off x="2525" y="2084"/>
              <a:ext cx="18" cy="11"/>
            </a:xfrm>
            <a:prstGeom prst="line">
              <a:avLst/>
            </a:prstGeom>
            <a:noFill/>
            <a:ln w="12600">
              <a:solidFill>
                <a:srgbClr val="0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199" name="Line 103">
              <a:extLst>
                <a:ext uri="{FF2B5EF4-FFF2-40B4-BE49-F238E27FC236}">
                  <a16:creationId xmlns:a16="http://schemas.microsoft.com/office/drawing/2014/main" id="{FB716B27-7A93-4101-B14D-A060C1CD519D}"/>
                </a:ext>
              </a:extLst>
            </p:cNvPr>
            <p:cNvSpPr>
              <a:spLocks noChangeShapeType="1"/>
            </p:cNvSpPr>
            <p:nvPr/>
          </p:nvSpPr>
          <p:spPr bwMode="auto">
            <a:xfrm flipV="1">
              <a:off x="2505" y="2120"/>
              <a:ext cx="24" cy="2"/>
            </a:xfrm>
            <a:prstGeom prst="line">
              <a:avLst/>
            </a:prstGeom>
            <a:noFill/>
            <a:ln w="12600">
              <a:solidFill>
                <a:srgbClr val="0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200" name="Line 104">
              <a:extLst>
                <a:ext uri="{FF2B5EF4-FFF2-40B4-BE49-F238E27FC236}">
                  <a16:creationId xmlns:a16="http://schemas.microsoft.com/office/drawing/2014/main" id="{6012E20A-F615-40EA-8E4C-63FFAA532BA4}"/>
                </a:ext>
              </a:extLst>
            </p:cNvPr>
            <p:cNvSpPr>
              <a:spLocks noChangeShapeType="1"/>
            </p:cNvSpPr>
            <p:nvPr/>
          </p:nvSpPr>
          <p:spPr bwMode="auto">
            <a:xfrm flipV="1">
              <a:off x="2505" y="2142"/>
              <a:ext cx="24" cy="2"/>
            </a:xfrm>
            <a:prstGeom prst="line">
              <a:avLst/>
            </a:prstGeom>
            <a:noFill/>
            <a:ln w="12600">
              <a:solidFill>
                <a:srgbClr val="0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201" name="Line 105">
              <a:extLst>
                <a:ext uri="{FF2B5EF4-FFF2-40B4-BE49-F238E27FC236}">
                  <a16:creationId xmlns:a16="http://schemas.microsoft.com/office/drawing/2014/main" id="{137DB640-9D41-4AD1-9B2B-4C281D76A195}"/>
                </a:ext>
              </a:extLst>
            </p:cNvPr>
            <p:cNvSpPr>
              <a:spLocks noChangeShapeType="1"/>
            </p:cNvSpPr>
            <p:nvPr/>
          </p:nvSpPr>
          <p:spPr bwMode="auto">
            <a:xfrm flipV="1">
              <a:off x="2505" y="2160"/>
              <a:ext cx="24" cy="2"/>
            </a:xfrm>
            <a:prstGeom prst="line">
              <a:avLst/>
            </a:prstGeom>
            <a:noFill/>
            <a:ln w="12600">
              <a:solidFill>
                <a:srgbClr val="0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202" name="Line 106">
              <a:extLst>
                <a:ext uri="{FF2B5EF4-FFF2-40B4-BE49-F238E27FC236}">
                  <a16:creationId xmlns:a16="http://schemas.microsoft.com/office/drawing/2014/main" id="{8D2AE8EC-A0D9-42FD-A4CC-84E4D9C1D360}"/>
                </a:ext>
              </a:extLst>
            </p:cNvPr>
            <p:cNvSpPr>
              <a:spLocks noChangeShapeType="1"/>
            </p:cNvSpPr>
            <p:nvPr/>
          </p:nvSpPr>
          <p:spPr bwMode="auto">
            <a:xfrm flipV="1">
              <a:off x="2505" y="2179"/>
              <a:ext cx="24" cy="2"/>
            </a:xfrm>
            <a:prstGeom prst="line">
              <a:avLst/>
            </a:prstGeom>
            <a:noFill/>
            <a:ln w="12600">
              <a:solidFill>
                <a:srgbClr val="0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203" name="Line 107">
              <a:extLst>
                <a:ext uri="{FF2B5EF4-FFF2-40B4-BE49-F238E27FC236}">
                  <a16:creationId xmlns:a16="http://schemas.microsoft.com/office/drawing/2014/main" id="{8802F21B-2EB4-4511-9317-313AD39835C6}"/>
                </a:ext>
              </a:extLst>
            </p:cNvPr>
            <p:cNvSpPr>
              <a:spLocks noChangeShapeType="1"/>
            </p:cNvSpPr>
            <p:nvPr/>
          </p:nvSpPr>
          <p:spPr bwMode="auto">
            <a:xfrm flipV="1">
              <a:off x="2505" y="2203"/>
              <a:ext cx="24" cy="2"/>
            </a:xfrm>
            <a:prstGeom prst="line">
              <a:avLst/>
            </a:prstGeom>
            <a:noFill/>
            <a:ln w="12600">
              <a:solidFill>
                <a:srgbClr val="00008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pic>
        <p:nvPicPr>
          <p:cNvPr id="4204" name="Picture 108">
            <a:extLst>
              <a:ext uri="{FF2B5EF4-FFF2-40B4-BE49-F238E27FC236}">
                <a16:creationId xmlns:a16="http://schemas.microsoft.com/office/drawing/2014/main" id="{9C82C810-B0D0-4FCF-BF8B-8FFAD19A1AB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609975" y="3055938"/>
            <a:ext cx="133350" cy="88900"/>
          </a:xfrm>
          <a:prstGeom prst="rect">
            <a:avLst/>
          </a:prstGeom>
          <a:noFill/>
          <a:ln w="12600">
            <a:solidFill>
              <a:srgbClr val="0000FF"/>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205" name="Picture 109">
            <a:extLst>
              <a:ext uri="{FF2B5EF4-FFF2-40B4-BE49-F238E27FC236}">
                <a16:creationId xmlns:a16="http://schemas.microsoft.com/office/drawing/2014/main" id="{C87B9CCE-4E39-4136-B2A6-80D4F978569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9225" y="2884488"/>
            <a:ext cx="220663" cy="13176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206" name="Picture 110">
            <a:extLst>
              <a:ext uri="{FF2B5EF4-FFF2-40B4-BE49-F238E27FC236}">
                <a16:creationId xmlns:a16="http://schemas.microsoft.com/office/drawing/2014/main" id="{C807E0B9-FDA5-4F72-9AA6-C609A1A40B0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57663" y="3059113"/>
            <a:ext cx="146050" cy="8731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207" name="Picture 111">
            <a:extLst>
              <a:ext uri="{FF2B5EF4-FFF2-40B4-BE49-F238E27FC236}">
                <a16:creationId xmlns:a16="http://schemas.microsoft.com/office/drawing/2014/main" id="{CD922B40-8A15-4BFC-AC0A-A7B433CDDBA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8438" y="2533650"/>
            <a:ext cx="146050" cy="8731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208" name="Picture 112">
            <a:extLst>
              <a:ext uri="{FF2B5EF4-FFF2-40B4-BE49-F238E27FC236}">
                <a16:creationId xmlns:a16="http://schemas.microsoft.com/office/drawing/2014/main" id="{B1A4052C-DA3E-421F-B070-747DE4840B33}"/>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38513" y="2778125"/>
            <a:ext cx="163512" cy="74613"/>
          </a:xfrm>
          <a:prstGeom prst="rect">
            <a:avLst/>
          </a:prstGeom>
          <a:noFill/>
          <a:ln w="12600">
            <a:solidFill>
              <a:srgbClr val="0000FF"/>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209" name="Picture 113">
            <a:extLst>
              <a:ext uri="{FF2B5EF4-FFF2-40B4-BE49-F238E27FC236}">
                <a16:creationId xmlns:a16="http://schemas.microsoft.com/office/drawing/2014/main" id="{861B2815-12C9-4C46-8A5C-3FCD690669E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478213" y="2901950"/>
            <a:ext cx="133350" cy="88900"/>
          </a:xfrm>
          <a:prstGeom prst="rect">
            <a:avLst/>
          </a:prstGeom>
          <a:noFill/>
          <a:ln w="12600">
            <a:solidFill>
              <a:srgbClr val="0000FF"/>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210" name="Picture 114">
            <a:extLst>
              <a:ext uri="{FF2B5EF4-FFF2-40B4-BE49-F238E27FC236}">
                <a16:creationId xmlns:a16="http://schemas.microsoft.com/office/drawing/2014/main" id="{61A0F97C-E061-4DBC-8118-47B4132526F8}"/>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833813" y="3213100"/>
            <a:ext cx="133350" cy="88900"/>
          </a:xfrm>
          <a:prstGeom prst="rect">
            <a:avLst/>
          </a:prstGeom>
          <a:noFill/>
          <a:ln w="12600">
            <a:solidFill>
              <a:srgbClr val="0000FF"/>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211" name="AutoShape 115">
            <a:extLst>
              <a:ext uri="{FF2B5EF4-FFF2-40B4-BE49-F238E27FC236}">
                <a16:creationId xmlns:a16="http://schemas.microsoft.com/office/drawing/2014/main" id="{6E011644-B27D-4AAA-BA48-6F9D81C1C6A7}"/>
              </a:ext>
            </a:extLst>
          </p:cNvPr>
          <p:cNvSpPr>
            <a:spLocks/>
          </p:cNvSpPr>
          <p:nvPr/>
        </p:nvSpPr>
        <p:spPr bwMode="auto">
          <a:xfrm>
            <a:off x="3311525" y="2713038"/>
            <a:ext cx="623888" cy="258762"/>
          </a:xfrm>
          <a:custGeom>
            <a:avLst/>
            <a:gdLst>
              <a:gd name="T0" fmla="*/ 623888 w 396"/>
              <a:gd name="T1" fmla="*/ 258762 h 196"/>
              <a:gd name="T2" fmla="*/ 278859 w 396"/>
              <a:gd name="T3" fmla="*/ 211234 h 196"/>
              <a:gd name="T4" fmla="*/ 0 w 396"/>
              <a:gd name="T5" fmla="*/ 0 h 196"/>
              <a:gd name="T6" fmla="*/ 0 w 396"/>
              <a:gd name="T7" fmla="*/ 0 h 196"/>
              <a:gd name="T8" fmla="*/ 396 w 396"/>
              <a:gd name="T9" fmla="*/ 196 h 196"/>
            </a:gdLst>
            <a:ahLst/>
            <a:cxnLst>
              <a:cxn ang="0">
                <a:pos x="T0" y="T1"/>
              </a:cxn>
              <a:cxn ang="0">
                <a:pos x="T2" y="T3"/>
              </a:cxn>
              <a:cxn ang="0">
                <a:pos x="T4" y="T5"/>
              </a:cxn>
            </a:cxnLst>
            <a:rect l="T6" t="T7" r="T8" b="T9"/>
            <a:pathLst>
              <a:path w="396" h="196">
                <a:moveTo>
                  <a:pt x="396" y="196"/>
                </a:moveTo>
                <a:cubicBezTo>
                  <a:pt x="360" y="190"/>
                  <a:pt x="243" y="193"/>
                  <a:pt x="177" y="160"/>
                </a:cubicBezTo>
                <a:cubicBezTo>
                  <a:pt x="111" y="127"/>
                  <a:pt x="37" y="33"/>
                  <a:pt x="0" y="0"/>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4212" name="Picture 116">
            <a:extLst>
              <a:ext uri="{FF2B5EF4-FFF2-40B4-BE49-F238E27FC236}">
                <a16:creationId xmlns:a16="http://schemas.microsoft.com/office/drawing/2014/main" id="{96F079BA-C08F-4F58-825F-47A41958BCF6}"/>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032125" y="3995738"/>
            <a:ext cx="249238" cy="1666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213" name="Picture 117">
            <a:extLst>
              <a:ext uri="{FF2B5EF4-FFF2-40B4-BE49-F238E27FC236}">
                <a16:creationId xmlns:a16="http://schemas.microsoft.com/office/drawing/2014/main" id="{6A407744-8F34-4FEA-A069-02F1CB0862B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2138" y="3221038"/>
            <a:ext cx="292100" cy="1746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214" name="Picture 118">
            <a:extLst>
              <a:ext uri="{FF2B5EF4-FFF2-40B4-BE49-F238E27FC236}">
                <a16:creationId xmlns:a16="http://schemas.microsoft.com/office/drawing/2014/main" id="{DCBBBF54-1918-4A28-AA0D-000BF4B09945}"/>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614613" y="6284913"/>
            <a:ext cx="249237" cy="1666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215" name="Picture 119">
            <a:extLst>
              <a:ext uri="{FF2B5EF4-FFF2-40B4-BE49-F238E27FC236}">
                <a16:creationId xmlns:a16="http://schemas.microsoft.com/office/drawing/2014/main" id="{58EBA50B-B2B3-449F-8F5E-33CAA070968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02238" y="3763963"/>
            <a:ext cx="146050" cy="8731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216" name="Picture 120">
            <a:extLst>
              <a:ext uri="{FF2B5EF4-FFF2-40B4-BE49-F238E27FC236}">
                <a16:creationId xmlns:a16="http://schemas.microsoft.com/office/drawing/2014/main" id="{A615569D-4557-419D-90E4-5736E20751D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43688" y="4770438"/>
            <a:ext cx="146050" cy="8731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217" name="Picture 121">
            <a:extLst>
              <a:ext uri="{FF2B5EF4-FFF2-40B4-BE49-F238E27FC236}">
                <a16:creationId xmlns:a16="http://schemas.microsoft.com/office/drawing/2014/main" id="{A65D8F26-3E13-44D4-9480-53519B9B240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57988" y="5113338"/>
            <a:ext cx="146050" cy="8731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218" name="Picture 122">
            <a:extLst>
              <a:ext uri="{FF2B5EF4-FFF2-40B4-BE49-F238E27FC236}">
                <a16:creationId xmlns:a16="http://schemas.microsoft.com/office/drawing/2014/main" id="{7C43EA3D-7FAC-4FDD-94FC-D58BDFC82CC9}"/>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53175" y="5813425"/>
            <a:ext cx="163513" cy="74613"/>
          </a:xfrm>
          <a:prstGeom prst="rect">
            <a:avLst/>
          </a:prstGeom>
          <a:noFill/>
          <a:ln w="12600">
            <a:solidFill>
              <a:srgbClr val="0000FF"/>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219" name="AutoShape 123">
            <a:extLst>
              <a:ext uri="{FF2B5EF4-FFF2-40B4-BE49-F238E27FC236}">
                <a16:creationId xmlns:a16="http://schemas.microsoft.com/office/drawing/2014/main" id="{4EB61FE5-BA9C-4814-B1B2-221A6527ADEB}"/>
              </a:ext>
            </a:extLst>
          </p:cNvPr>
          <p:cNvSpPr>
            <a:spLocks/>
          </p:cNvSpPr>
          <p:nvPr/>
        </p:nvSpPr>
        <p:spPr bwMode="auto">
          <a:xfrm>
            <a:off x="5276850" y="3895725"/>
            <a:ext cx="781050" cy="595313"/>
          </a:xfrm>
          <a:custGeom>
            <a:avLst/>
            <a:gdLst>
              <a:gd name="T0" fmla="*/ 0 w 492"/>
              <a:gd name="T1" fmla="*/ 0 h 375"/>
              <a:gd name="T2" fmla="*/ 304800 w 492"/>
              <a:gd name="T3" fmla="*/ 504825 h 375"/>
              <a:gd name="T4" fmla="*/ 781050 w 492"/>
              <a:gd name="T5" fmla="*/ 542925 h 375"/>
              <a:gd name="T6" fmla="*/ 0 w 492"/>
              <a:gd name="T7" fmla="*/ 0 h 375"/>
              <a:gd name="T8" fmla="*/ 492 w 492"/>
              <a:gd name="T9" fmla="*/ 375 h 375"/>
            </a:gdLst>
            <a:ahLst/>
            <a:cxnLst>
              <a:cxn ang="0">
                <a:pos x="T0" y="T1"/>
              </a:cxn>
              <a:cxn ang="0">
                <a:pos x="T2" y="T3"/>
              </a:cxn>
              <a:cxn ang="0">
                <a:pos x="T4" y="T5"/>
              </a:cxn>
            </a:cxnLst>
            <a:rect l="T6" t="T7" r="T8" b="T9"/>
            <a:pathLst>
              <a:path w="492" h="375">
                <a:moveTo>
                  <a:pt x="0" y="0"/>
                </a:moveTo>
                <a:cubicBezTo>
                  <a:pt x="32" y="53"/>
                  <a:pt x="110" y="261"/>
                  <a:pt x="192" y="318"/>
                </a:cubicBezTo>
                <a:cubicBezTo>
                  <a:pt x="274" y="375"/>
                  <a:pt x="430" y="337"/>
                  <a:pt x="492" y="342"/>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20" name="AutoShape 124">
            <a:extLst>
              <a:ext uri="{FF2B5EF4-FFF2-40B4-BE49-F238E27FC236}">
                <a16:creationId xmlns:a16="http://schemas.microsoft.com/office/drawing/2014/main" id="{B5AFBCCF-5D63-4AE3-A81C-6B2CF837FF59}"/>
              </a:ext>
            </a:extLst>
          </p:cNvPr>
          <p:cNvSpPr>
            <a:spLocks/>
          </p:cNvSpPr>
          <p:nvPr/>
        </p:nvSpPr>
        <p:spPr bwMode="auto">
          <a:xfrm>
            <a:off x="6153150" y="4505325"/>
            <a:ext cx="438150" cy="314325"/>
          </a:xfrm>
          <a:custGeom>
            <a:avLst/>
            <a:gdLst>
              <a:gd name="T0" fmla="*/ 438150 w 276"/>
              <a:gd name="T1" fmla="*/ 314325 h 198"/>
              <a:gd name="T2" fmla="*/ 200025 w 276"/>
              <a:gd name="T3" fmla="*/ 247650 h 198"/>
              <a:gd name="T4" fmla="*/ 0 w 276"/>
              <a:gd name="T5" fmla="*/ 0 h 198"/>
              <a:gd name="T6" fmla="*/ 0 w 276"/>
              <a:gd name="T7" fmla="*/ 0 h 198"/>
              <a:gd name="T8" fmla="*/ 276 w 276"/>
              <a:gd name="T9" fmla="*/ 198 h 198"/>
            </a:gdLst>
            <a:ahLst/>
            <a:cxnLst>
              <a:cxn ang="0">
                <a:pos x="T0" y="T1"/>
              </a:cxn>
              <a:cxn ang="0">
                <a:pos x="T2" y="T3"/>
              </a:cxn>
              <a:cxn ang="0">
                <a:pos x="T4" y="T5"/>
              </a:cxn>
            </a:cxnLst>
            <a:rect l="T6" t="T7" r="T8" b="T9"/>
            <a:pathLst>
              <a:path w="276" h="198">
                <a:moveTo>
                  <a:pt x="276" y="198"/>
                </a:moveTo>
                <a:cubicBezTo>
                  <a:pt x="251" y="191"/>
                  <a:pt x="172" y="189"/>
                  <a:pt x="126" y="156"/>
                </a:cubicBezTo>
                <a:cubicBezTo>
                  <a:pt x="80" y="123"/>
                  <a:pt x="26" y="32"/>
                  <a:pt x="0" y="0"/>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21" name="AutoShape 125">
            <a:extLst>
              <a:ext uri="{FF2B5EF4-FFF2-40B4-BE49-F238E27FC236}">
                <a16:creationId xmlns:a16="http://schemas.microsoft.com/office/drawing/2014/main" id="{971A76F5-90DA-4C6D-BDF2-1457528B8479}"/>
              </a:ext>
            </a:extLst>
          </p:cNvPr>
          <p:cNvSpPr>
            <a:spLocks/>
          </p:cNvSpPr>
          <p:nvPr/>
        </p:nvSpPr>
        <p:spPr bwMode="auto">
          <a:xfrm>
            <a:off x="6430963" y="5238750"/>
            <a:ext cx="293687" cy="523875"/>
          </a:xfrm>
          <a:custGeom>
            <a:avLst/>
            <a:gdLst>
              <a:gd name="T0" fmla="*/ 293687 w 185"/>
              <a:gd name="T1" fmla="*/ 0 h 330"/>
              <a:gd name="T2" fmla="*/ 36512 w 185"/>
              <a:gd name="T3" fmla="*/ 295275 h 330"/>
              <a:gd name="T4" fmla="*/ 74612 w 185"/>
              <a:gd name="T5" fmla="*/ 523875 h 330"/>
              <a:gd name="T6" fmla="*/ 0 w 185"/>
              <a:gd name="T7" fmla="*/ 0 h 330"/>
              <a:gd name="T8" fmla="*/ 185 w 185"/>
              <a:gd name="T9" fmla="*/ 330 h 330"/>
            </a:gdLst>
            <a:ahLst/>
            <a:cxnLst>
              <a:cxn ang="0">
                <a:pos x="T0" y="T1"/>
              </a:cxn>
              <a:cxn ang="0">
                <a:pos x="T2" y="T3"/>
              </a:cxn>
              <a:cxn ang="0">
                <a:pos x="T4" y="T5"/>
              </a:cxn>
            </a:cxnLst>
            <a:rect l="T6" t="T7" r="T8" b="T9"/>
            <a:pathLst>
              <a:path w="185" h="330">
                <a:moveTo>
                  <a:pt x="185" y="0"/>
                </a:moveTo>
                <a:cubicBezTo>
                  <a:pt x="157" y="31"/>
                  <a:pt x="46" y="131"/>
                  <a:pt x="23" y="186"/>
                </a:cubicBezTo>
                <a:cubicBezTo>
                  <a:pt x="0" y="241"/>
                  <a:pt x="42" y="300"/>
                  <a:pt x="47" y="330"/>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22" name="AutoShape 126">
            <a:extLst>
              <a:ext uri="{FF2B5EF4-FFF2-40B4-BE49-F238E27FC236}">
                <a16:creationId xmlns:a16="http://schemas.microsoft.com/office/drawing/2014/main" id="{A2D54FEE-E143-420E-B431-DF9B595271BA}"/>
              </a:ext>
            </a:extLst>
          </p:cNvPr>
          <p:cNvSpPr>
            <a:spLocks/>
          </p:cNvSpPr>
          <p:nvPr/>
        </p:nvSpPr>
        <p:spPr bwMode="auto">
          <a:xfrm>
            <a:off x="6124575" y="5429250"/>
            <a:ext cx="152400" cy="371475"/>
          </a:xfrm>
          <a:custGeom>
            <a:avLst/>
            <a:gdLst>
              <a:gd name="T0" fmla="*/ 0 w 96"/>
              <a:gd name="T1" fmla="*/ 0 h 234"/>
              <a:gd name="T2" fmla="*/ 123825 w 96"/>
              <a:gd name="T3" fmla="*/ 276225 h 234"/>
              <a:gd name="T4" fmla="*/ 152400 w 96"/>
              <a:gd name="T5" fmla="*/ 371475 h 234"/>
              <a:gd name="T6" fmla="*/ 0 w 96"/>
              <a:gd name="T7" fmla="*/ 0 h 234"/>
              <a:gd name="T8" fmla="*/ 96 w 96"/>
              <a:gd name="T9" fmla="*/ 234 h 234"/>
            </a:gdLst>
            <a:ahLst/>
            <a:cxnLst>
              <a:cxn ang="0">
                <a:pos x="T0" y="T1"/>
              </a:cxn>
              <a:cxn ang="0">
                <a:pos x="T2" y="T3"/>
              </a:cxn>
              <a:cxn ang="0">
                <a:pos x="T4" y="T5"/>
              </a:cxn>
            </a:cxnLst>
            <a:rect l="T6" t="T7" r="T8" b="T9"/>
            <a:pathLst>
              <a:path w="96" h="234">
                <a:moveTo>
                  <a:pt x="0" y="0"/>
                </a:moveTo>
                <a:cubicBezTo>
                  <a:pt x="13" y="29"/>
                  <a:pt x="62" y="135"/>
                  <a:pt x="78" y="174"/>
                </a:cubicBezTo>
                <a:cubicBezTo>
                  <a:pt x="94" y="213"/>
                  <a:pt x="92" y="222"/>
                  <a:pt x="96" y="234"/>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23" name="AutoShape 127">
            <a:extLst>
              <a:ext uri="{FF2B5EF4-FFF2-40B4-BE49-F238E27FC236}">
                <a16:creationId xmlns:a16="http://schemas.microsoft.com/office/drawing/2014/main" id="{7F5DD7DB-7EE8-44E9-BE43-098B47BC012C}"/>
              </a:ext>
            </a:extLst>
          </p:cNvPr>
          <p:cNvSpPr>
            <a:spLocks noChangeArrowheads="1"/>
          </p:cNvSpPr>
          <p:nvPr/>
        </p:nvSpPr>
        <p:spPr bwMode="auto">
          <a:xfrm>
            <a:off x="6754813" y="6662738"/>
            <a:ext cx="590550" cy="171450"/>
          </a:xfrm>
          <a:custGeom>
            <a:avLst/>
            <a:gdLst>
              <a:gd name="T0" fmla="*/ 25400 w 372"/>
              <a:gd name="T1" fmla="*/ 22225 h 108"/>
              <a:gd name="T2" fmla="*/ 26988 w 372"/>
              <a:gd name="T3" fmla="*/ 42863 h 108"/>
              <a:gd name="T4" fmla="*/ 3175 w 372"/>
              <a:gd name="T5" fmla="*/ 74613 h 108"/>
              <a:gd name="T6" fmla="*/ 6350 w 372"/>
              <a:gd name="T7" fmla="*/ 95250 h 108"/>
              <a:gd name="T8" fmla="*/ 36513 w 372"/>
              <a:gd name="T9" fmla="*/ 93662 h 108"/>
              <a:gd name="T10" fmla="*/ 93662 w 372"/>
              <a:gd name="T11" fmla="*/ 114300 h 108"/>
              <a:gd name="T12" fmla="*/ 125413 w 372"/>
              <a:gd name="T13" fmla="*/ 104775 h 108"/>
              <a:gd name="T14" fmla="*/ 173037 w 372"/>
              <a:gd name="T15" fmla="*/ 123825 h 108"/>
              <a:gd name="T16" fmla="*/ 230188 w 372"/>
              <a:gd name="T17" fmla="*/ 122238 h 108"/>
              <a:gd name="T18" fmla="*/ 250825 w 372"/>
              <a:gd name="T19" fmla="*/ 147638 h 108"/>
              <a:gd name="T20" fmla="*/ 288925 w 372"/>
              <a:gd name="T21" fmla="*/ 169863 h 108"/>
              <a:gd name="T22" fmla="*/ 344487 w 372"/>
              <a:gd name="T23" fmla="*/ 171450 h 108"/>
              <a:gd name="T24" fmla="*/ 377825 w 372"/>
              <a:gd name="T25" fmla="*/ 142875 h 108"/>
              <a:gd name="T26" fmla="*/ 417513 w 372"/>
              <a:gd name="T27" fmla="*/ 128588 h 108"/>
              <a:gd name="T28" fmla="*/ 503238 w 372"/>
              <a:gd name="T29" fmla="*/ 128588 h 108"/>
              <a:gd name="T30" fmla="*/ 539750 w 372"/>
              <a:gd name="T31" fmla="*/ 123825 h 108"/>
              <a:gd name="T32" fmla="*/ 577850 w 372"/>
              <a:gd name="T33" fmla="*/ 112713 h 108"/>
              <a:gd name="T34" fmla="*/ 574675 w 372"/>
              <a:gd name="T35" fmla="*/ 90487 h 108"/>
              <a:gd name="T36" fmla="*/ 588963 w 372"/>
              <a:gd name="T37" fmla="*/ 57150 h 108"/>
              <a:gd name="T38" fmla="*/ 582613 w 372"/>
              <a:gd name="T39" fmla="*/ 42863 h 108"/>
              <a:gd name="T40" fmla="*/ 558800 w 372"/>
              <a:gd name="T41" fmla="*/ 60325 h 108"/>
              <a:gd name="T42" fmla="*/ 536575 w 372"/>
              <a:gd name="T43" fmla="*/ 84138 h 108"/>
              <a:gd name="T44" fmla="*/ 503238 w 372"/>
              <a:gd name="T45" fmla="*/ 84138 h 108"/>
              <a:gd name="T46" fmla="*/ 484188 w 372"/>
              <a:gd name="T47" fmla="*/ 90487 h 108"/>
              <a:gd name="T48" fmla="*/ 436563 w 372"/>
              <a:gd name="T49" fmla="*/ 57150 h 108"/>
              <a:gd name="T50" fmla="*/ 388937 w 372"/>
              <a:gd name="T51" fmla="*/ 57150 h 108"/>
              <a:gd name="T52" fmla="*/ 369887 w 372"/>
              <a:gd name="T53" fmla="*/ 71438 h 108"/>
              <a:gd name="T54" fmla="*/ 311150 w 372"/>
              <a:gd name="T55" fmla="*/ 50800 h 108"/>
              <a:gd name="T56" fmla="*/ 241300 w 372"/>
              <a:gd name="T57" fmla="*/ 60325 h 108"/>
              <a:gd name="T58" fmla="*/ 193675 w 372"/>
              <a:gd name="T59" fmla="*/ 74613 h 108"/>
              <a:gd name="T60" fmla="*/ 150812 w 372"/>
              <a:gd name="T61" fmla="*/ 47625 h 108"/>
              <a:gd name="T62" fmla="*/ 155575 w 372"/>
              <a:gd name="T63" fmla="*/ 26988 h 108"/>
              <a:gd name="T64" fmla="*/ 149225 w 372"/>
              <a:gd name="T65" fmla="*/ 3175 h 108"/>
              <a:gd name="T66" fmla="*/ 122238 w 372"/>
              <a:gd name="T67" fmla="*/ 31750 h 108"/>
              <a:gd name="T68" fmla="*/ 87312 w 372"/>
              <a:gd name="T69" fmla="*/ 22225 h 108"/>
              <a:gd name="T70" fmla="*/ 68263 w 372"/>
              <a:gd name="T71" fmla="*/ 0 h 108"/>
              <a:gd name="T72" fmla="*/ 49212 w 372"/>
              <a:gd name="T73" fmla="*/ 22225 h 108"/>
              <a:gd name="T74" fmla="*/ 25400 w 372"/>
              <a:gd name="T75" fmla="*/ 22225 h 108"/>
              <a:gd name="T76" fmla="*/ 0 w 372"/>
              <a:gd name="T77" fmla="*/ 0 h 108"/>
              <a:gd name="T78" fmla="*/ 372 w 372"/>
              <a:gd name="T79"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T76" t="T77" r="T78" b="T79"/>
            <a:pathLst>
              <a:path w="372" h="108">
                <a:moveTo>
                  <a:pt x="16" y="14"/>
                </a:moveTo>
                <a:cubicBezTo>
                  <a:pt x="14" y="16"/>
                  <a:pt x="19" y="22"/>
                  <a:pt x="17" y="27"/>
                </a:cubicBezTo>
                <a:cubicBezTo>
                  <a:pt x="15" y="32"/>
                  <a:pt x="4" y="42"/>
                  <a:pt x="2" y="47"/>
                </a:cubicBezTo>
                <a:cubicBezTo>
                  <a:pt x="0" y="52"/>
                  <a:pt x="1" y="58"/>
                  <a:pt x="4" y="60"/>
                </a:cubicBezTo>
                <a:lnTo>
                  <a:pt x="23" y="59"/>
                </a:lnTo>
                <a:lnTo>
                  <a:pt x="59" y="72"/>
                </a:lnTo>
                <a:lnTo>
                  <a:pt x="79" y="66"/>
                </a:lnTo>
                <a:lnTo>
                  <a:pt x="109" y="78"/>
                </a:lnTo>
                <a:lnTo>
                  <a:pt x="145" y="77"/>
                </a:lnTo>
                <a:lnTo>
                  <a:pt x="158" y="93"/>
                </a:lnTo>
                <a:lnTo>
                  <a:pt x="182" y="107"/>
                </a:lnTo>
                <a:lnTo>
                  <a:pt x="217" y="108"/>
                </a:lnTo>
                <a:lnTo>
                  <a:pt x="238" y="90"/>
                </a:lnTo>
                <a:lnTo>
                  <a:pt x="263" y="81"/>
                </a:lnTo>
                <a:lnTo>
                  <a:pt x="317" y="81"/>
                </a:lnTo>
                <a:cubicBezTo>
                  <a:pt x="330" y="81"/>
                  <a:pt x="332" y="80"/>
                  <a:pt x="340" y="78"/>
                </a:cubicBezTo>
                <a:cubicBezTo>
                  <a:pt x="348" y="76"/>
                  <a:pt x="360" y="74"/>
                  <a:pt x="364" y="71"/>
                </a:cubicBezTo>
                <a:cubicBezTo>
                  <a:pt x="368" y="68"/>
                  <a:pt x="361" y="63"/>
                  <a:pt x="362" y="57"/>
                </a:cubicBezTo>
                <a:cubicBezTo>
                  <a:pt x="363" y="51"/>
                  <a:pt x="370" y="41"/>
                  <a:pt x="371" y="36"/>
                </a:cubicBezTo>
                <a:cubicBezTo>
                  <a:pt x="372" y="31"/>
                  <a:pt x="370" y="27"/>
                  <a:pt x="367" y="27"/>
                </a:cubicBezTo>
                <a:cubicBezTo>
                  <a:pt x="364" y="27"/>
                  <a:pt x="357" y="34"/>
                  <a:pt x="352" y="38"/>
                </a:cubicBezTo>
                <a:cubicBezTo>
                  <a:pt x="347" y="42"/>
                  <a:pt x="344" y="51"/>
                  <a:pt x="338" y="53"/>
                </a:cubicBezTo>
                <a:cubicBezTo>
                  <a:pt x="332" y="55"/>
                  <a:pt x="322" y="52"/>
                  <a:pt x="317" y="53"/>
                </a:cubicBezTo>
                <a:cubicBezTo>
                  <a:pt x="312" y="54"/>
                  <a:pt x="312" y="60"/>
                  <a:pt x="305" y="57"/>
                </a:cubicBezTo>
                <a:cubicBezTo>
                  <a:pt x="298" y="54"/>
                  <a:pt x="285" y="39"/>
                  <a:pt x="275" y="36"/>
                </a:cubicBezTo>
                <a:cubicBezTo>
                  <a:pt x="265" y="33"/>
                  <a:pt x="252" y="35"/>
                  <a:pt x="245" y="36"/>
                </a:cubicBezTo>
                <a:cubicBezTo>
                  <a:pt x="238" y="37"/>
                  <a:pt x="241" y="46"/>
                  <a:pt x="233" y="45"/>
                </a:cubicBezTo>
                <a:cubicBezTo>
                  <a:pt x="225" y="44"/>
                  <a:pt x="209" y="33"/>
                  <a:pt x="196" y="32"/>
                </a:cubicBezTo>
                <a:cubicBezTo>
                  <a:pt x="183" y="31"/>
                  <a:pt x="164" y="36"/>
                  <a:pt x="152" y="38"/>
                </a:cubicBezTo>
                <a:cubicBezTo>
                  <a:pt x="140" y="40"/>
                  <a:pt x="131" y="48"/>
                  <a:pt x="122" y="47"/>
                </a:cubicBezTo>
                <a:cubicBezTo>
                  <a:pt x="113" y="46"/>
                  <a:pt x="99" y="35"/>
                  <a:pt x="95" y="30"/>
                </a:cubicBezTo>
                <a:cubicBezTo>
                  <a:pt x="91" y="25"/>
                  <a:pt x="98" y="22"/>
                  <a:pt x="98" y="17"/>
                </a:cubicBezTo>
                <a:cubicBezTo>
                  <a:pt x="98" y="12"/>
                  <a:pt x="97" y="2"/>
                  <a:pt x="94" y="2"/>
                </a:cubicBezTo>
                <a:cubicBezTo>
                  <a:pt x="91" y="2"/>
                  <a:pt x="83" y="18"/>
                  <a:pt x="77" y="20"/>
                </a:cubicBezTo>
                <a:cubicBezTo>
                  <a:pt x="71" y="22"/>
                  <a:pt x="61" y="17"/>
                  <a:pt x="55" y="14"/>
                </a:cubicBezTo>
                <a:cubicBezTo>
                  <a:pt x="49" y="11"/>
                  <a:pt x="47" y="0"/>
                  <a:pt x="43" y="0"/>
                </a:cubicBezTo>
                <a:cubicBezTo>
                  <a:pt x="39" y="0"/>
                  <a:pt x="35" y="12"/>
                  <a:pt x="31" y="14"/>
                </a:cubicBezTo>
                <a:cubicBezTo>
                  <a:pt x="27" y="16"/>
                  <a:pt x="20" y="12"/>
                  <a:pt x="16" y="14"/>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24" name="AutoShape 128">
            <a:extLst>
              <a:ext uri="{FF2B5EF4-FFF2-40B4-BE49-F238E27FC236}">
                <a16:creationId xmlns:a16="http://schemas.microsoft.com/office/drawing/2014/main" id="{EA5F7E62-D4E4-4993-B84C-62D70852071F}"/>
              </a:ext>
            </a:extLst>
          </p:cNvPr>
          <p:cNvSpPr>
            <a:spLocks noChangeArrowheads="1"/>
          </p:cNvSpPr>
          <p:nvPr/>
        </p:nvSpPr>
        <p:spPr bwMode="auto">
          <a:xfrm rot="7860000">
            <a:off x="6387307" y="6271418"/>
            <a:ext cx="323850" cy="182563"/>
          </a:xfrm>
          <a:custGeom>
            <a:avLst/>
            <a:gdLst>
              <a:gd name="T0" fmla="*/ 8920 w 1416"/>
              <a:gd name="T1" fmla="*/ 58420 h 800"/>
              <a:gd name="T2" fmla="*/ 18525 w 1416"/>
              <a:gd name="T3" fmla="*/ 55225 h 800"/>
              <a:gd name="T4" fmla="*/ 120072 w 1416"/>
              <a:gd name="T5" fmla="*/ 39251 h 800"/>
              <a:gd name="T6" fmla="*/ 120529 w 1416"/>
              <a:gd name="T7" fmla="*/ 20538 h 800"/>
              <a:gd name="T8" fmla="*/ 135166 w 1416"/>
              <a:gd name="T9" fmla="*/ 20538 h 800"/>
              <a:gd name="T10" fmla="*/ 135166 w 1416"/>
              <a:gd name="T11" fmla="*/ 36056 h 800"/>
              <a:gd name="T12" fmla="*/ 153920 w 1416"/>
              <a:gd name="T13" fmla="*/ 33774 h 800"/>
              <a:gd name="T14" fmla="*/ 154378 w 1416"/>
              <a:gd name="T15" fmla="*/ 13236 h 800"/>
              <a:gd name="T16" fmla="*/ 157580 w 1416"/>
              <a:gd name="T17" fmla="*/ 9128 h 800"/>
              <a:gd name="T18" fmla="*/ 158037 w 1416"/>
              <a:gd name="T19" fmla="*/ 0 h 800"/>
              <a:gd name="T20" fmla="*/ 172217 w 1416"/>
              <a:gd name="T21" fmla="*/ 0 h 800"/>
              <a:gd name="T22" fmla="*/ 172217 w 1416"/>
              <a:gd name="T23" fmla="*/ 8215 h 800"/>
              <a:gd name="T24" fmla="*/ 175419 w 1416"/>
              <a:gd name="T25" fmla="*/ 13692 h 800"/>
              <a:gd name="T26" fmla="*/ 175419 w 1416"/>
              <a:gd name="T27" fmla="*/ 34230 h 800"/>
              <a:gd name="T28" fmla="*/ 183195 w 1416"/>
              <a:gd name="T29" fmla="*/ 33318 h 800"/>
              <a:gd name="T30" fmla="*/ 194630 w 1416"/>
              <a:gd name="T31" fmla="*/ 37425 h 800"/>
              <a:gd name="T32" fmla="*/ 194173 w 1416"/>
              <a:gd name="T33" fmla="*/ 21451 h 800"/>
              <a:gd name="T34" fmla="*/ 210182 w 1416"/>
              <a:gd name="T35" fmla="*/ 21451 h 800"/>
              <a:gd name="T36" fmla="*/ 210640 w 1416"/>
              <a:gd name="T37" fmla="*/ 38794 h 800"/>
              <a:gd name="T38" fmla="*/ 304867 w 1416"/>
              <a:gd name="T39" fmla="*/ 53856 h 800"/>
              <a:gd name="T40" fmla="*/ 321334 w 1416"/>
              <a:gd name="T41" fmla="*/ 60702 h 800"/>
              <a:gd name="T42" fmla="*/ 319962 w 1416"/>
              <a:gd name="T43" fmla="*/ 73938 h 800"/>
              <a:gd name="T44" fmla="*/ 317217 w 1416"/>
              <a:gd name="T45" fmla="*/ 75763 h 800"/>
              <a:gd name="T46" fmla="*/ 305782 w 1416"/>
              <a:gd name="T47" fmla="*/ 78045 h 800"/>
              <a:gd name="T48" fmla="*/ 174961 w 1416"/>
              <a:gd name="T49" fmla="*/ 93563 h 800"/>
              <a:gd name="T50" fmla="*/ 171759 w 1416"/>
              <a:gd name="T51" fmla="*/ 153808 h 800"/>
              <a:gd name="T52" fmla="*/ 210640 w 1416"/>
              <a:gd name="T53" fmla="*/ 162024 h 800"/>
              <a:gd name="T54" fmla="*/ 210640 w 1416"/>
              <a:gd name="T55" fmla="*/ 182562 h 800"/>
              <a:gd name="T56" fmla="*/ 120529 w 1416"/>
              <a:gd name="T57" fmla="*/ 182562 h 800"/>
              <a:gd name="T58" fmla="*/ 120529 w 1416"/>
              <a:gd name="T59" fmla="*/ 161111 h 800"/>
              <a:gd name="T60" fmla="*/ 157122 w 1416"/>
              <a:gd name="T61" fmla="*/ 154265 h 800"/>
              <a:gd name="T62" fmla="*/ 154378 w 1416"/>
              <a:gd name="T63" fmla="*/ 93107 h 800"/>
              <a:gd name="T64" fmla="*/ 24014 w 1416"/>
              <a:gd name="T65" fmla="*/ 77589 h 800"/>
              <a:gd name="T66" fmla="*/ 9834 w 1416"/>
              <a:gd name="T67" fmla="*/ 75307 h 800"/>
              <a:gd name="T68" fmla="*/ 8920 w 1416"/>
              <a:gd name="T69" fmla="*/ 58420 h 800"/>
              <a:gd name="T70" fmla="*/ 0 w 1416"/>
              <a:gd name="T71" fmla="*/ 0 h 800"/>
              <a:gd name="T72" fmla="*/ 1416 w 1416"/>
              <a:gd name="T73" fmla="*/ 800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T70" t="T71" r="T72" b="T73"/>
            <a:pathLst>
              <a:path w="1416" h="800">
                <a:moveTo>
                  <a:pt x="39" y="256"/>
                </a:moveTo>
                <a:cubicBezTo>
                  <a:pt x="61" y="253"/>
                  <a:pt x="0" y="256"/>
                  <a:pt x="81" y="242"/>
                </a:cubicBezTo>
                <a:lnTo>
                  <a:pt x="525" y="172"/>
                </a:lnTo>
                <a:lnTo>
                  <a:pt x="527" y="90"/>
                </a:lnTo>
                <a:lnTo>
                  <a:pt x="591" y="90"/>
                </a:lnTo>
                <a:lnTo>
                  <a:pt x="591" y="158"/>
                </a:lnTo>
                <a:lnTo>
                  <a:pt x="673" y="148"/>
                </a:lnTo>
                <a:lnTo>
                  <a:pt x="675" y="58"/>
                </a:lnTo>
                <a:lnTo>
                  <a:pt x="689" y="40"/>
                </a:lnTo>
                <a:lnTo>
                  <a:pt x="691" y="0"/>
                </a:lnTo>
                <a:lnTo>
                  <a:pt x="753" y="0"/>
                </a:lnTo>
                <a:lnTo>
                  <a:pt x="753" y="36"/>
                </a:lnTo>
                <a:lnTo>
                  <a:pt x="767" y="60"/>
                </a:lnTo>
                <a:lnTo>
                  <a:pt x="767" y="150"/>
                </a:lnTo>
                <a:lnTo>
                  <a:pt x="801" y="146"/>
                </a:lnTo>
                <a:lnTo>
                  <a:pt x="851" y="164"/>
                </a:lnTo>
                <a:lnTo>
                  <a:pt x="849" y="94"/>
                </a:lnTo>
                <a:lnTo>
                  <a:pt x="919" y="94"/>
                </a:lnTo>
                <a:lnTo>
                  <a:pt x="921" y="170"/>
                </a:lnTo>
                <a:lnTo>
                  <a:pt x="1333" y="236"/>
                </a:lnTo>
                <a:cubicBezTo>
                  <a:pt x="1414" y="252"/>
                  <a:pt x="1394" y="251"/>
                  <a:pt x="1405" y="266"/>
                </a:cubicBezTo>
                <a:cubicBezTo>
                  <a:pt x="1416" y="281"/>
                  <a:pt x="1402" y="313"/>
                  <a:pt x="1399" y="324"/>
                </a:cubicBezTo>
                <a:cubicBezTo>
                  <a:pt x="1396" y="335"/>
                  <a:pt x="1397" y="329"/>
                  <a:pt x="1387" y="332"/>
                </a:cubicBezTo>
                <a:lnTo>
                  <a:pt x="1337" y="342"/>
                </a:lnTo>
                <a:lnTo>
                  <a:pt x="765" y="410"/>
                </a:lnTo>
                <a:lnTo>
                  <a:pt x="751" y="674"/>
                </a:lnTo>
                <a:lnTo>
                  <a:pt x="921" y="710"/>
                </a:lnTo>
                <a:lnTo>
                  <a:pt x="921" y="800"/>
                </a:lnTo>
                <a:lnTo>
                  <a:pt x="527" y="800"/>
                </a:lnTo>
                <a:lnTo>
                  <a:pt x="527" y="706"/>
                </a:lnTo>
                <a:lnTo>
                  <a:pt x="687" y="676"/>
                </a:lnTo>
                <a:lnTo>
                  <a:pt x="675" y="408"/>
                </a:lnTo>
                <a:lnTo>
                  <a:pt x="105" y="340"/>
                </a:lnTo>
                <a:lnTo>
                  <a:pt x="43" y="330"/>
                </a:lnTo>
                <a:cubicBezTo>
                  <a:pt x="32" y="316"/>
                  <a:pt x="39" y="273"/>
                  <a:pt x="39" y="256"/>
                </a:cubicBezTo>
                <a:close/>
              </a:path>
            </a:pathLst>
          </a:custGeom>
          <a:solidFill>
            <a:srgbClr val="FF0000"/>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nvGrpSpPr>
          <p:cNvPr id="4225" name="Group 129">
            <a:extLst>
              <a:ext uri="{FF2B5EF4-FFF2-40B4-BE49-F238E27FC236}">
                <a16:creationId xmlns:a16="http://schemas.microsoft.com/office/drawing/2014/main" id="{FF0E8050-E287-4FA9-A39D-3158126F1B96}"/>
              </a:ext>
            </a:extLst>
          </p:cNvPr>
          <p:cNvGrpSpPr>
            <a:grpSpLocks/>
          </p:cNvGrpSpPr>
          <p:nvPr/>
        </p:nvGrpSpPr>
        <p:grpSpPr bwMode="auto">
          <a:xfrm>
            <a:off x="6707188" y="6551613"/>
            <a:ext cx="147637" cy="171450"/>
            <a:chOff x="4225" y="4127"/>
            <a:chExt cx="93" cy="108"/>
          </a:xfrm>
        </p:grpSpPr>
        <p:sp>
          <p:nvSpPr>
            <p:cNvPr id="4226" name="AutoShape 130">
              <a:extLst>
                <a:ext uri="{FF2B5EF4-FFF2-40B4-BE49-F238E27FC236}">
                  <a16:creationId xmlns:a16="http://schemas.microsoft.com/office/drawing/2014/main" id="{5A995C18-4804-4370-90DA-008CDCBABA71}"/>
                </a:ext>
              </a:extLst>
            </p:cNvPr>
            <p:cNvSpPr>
              <a:spLocks noChangeArrowheads="1"/>
            </p:cNvSpPr>
            <p:nvPr/>
          </p:nvSpPr>
          <p:spPr bwMode="auto">
            <a:xfrm>
              <a:off x="4225" y="4127"/>
              <a:ext cx="93" cy="55"/>
            </a:xfrm>
            <a:custGeom>
              <a:avLst/>
              <a:gdLst>
                <a:gd name="T0" fmla="*/ 23 w 342"/>
                <a:gd name="T1" fmla="*/ 201 h 205"/>
                <a:gd name="T2" fmla="*/ 25 w 342"/>
                <a:gd name="T3" fmla="*/ 73 h 205"/>
                <a:gd name="T4" fmla="*/ 175 w 342"/>
                <a:gd name="T5" fmla="*/ 1 h 205"/>
                <a:gd name="T6" fmla="*/ 319 w 342"/>
                <a:gd name="T7" fmla="*/ 65 h 205"/>
                <a:gd name="T8" fmla="*/ 315 w 342"/>
                <a:gd name="T9" fmla="*/ 203 h 205"/>
                <a:gd name="T10" fmla="*/ 299 w 342"/>
                <a:gd name="T11" fmla="*/ 135 h 205"/>
                <a:gd name="T12" fmla="*/ 269 w 342"/>
                <a:gd name="T13" fmla="*/ 109 h 205"/>
                <a:gd name="T14" fmla="*/ 239 w 342"/>
                <a:gd name="T15" fmla="*/ 135 h 205"/>
                <a:gd name="T16" fmla="*/ 219 w 342"/>
                <a:gd name="T17" fmla="*/ 201 h 205"/>
                <a:gd name="T18" fmla="*/ 203 w 342"/>
                <a:gd name="T19" fmla="*/ 141 h 205"/>
                <a:gd name="T20" fmla="*/ 173 w 342"/>
                <a:gd name="T21" fmla="*/ 111 h 205"/>
                <a:gd name="T22" fmla="*/ 141 w 342"/>
                <a:gd name="T23" fmla="*/ 141 h 205"/>
                <a:gd name="T24" fmla="*/ 123 w 342"/>
                <a:gd name="T25" fmla="*/ 205 h 205"/>
                <a:gd name="T26" fmla="*/ 113 w 342"/>
                <a:gd name="T27" fmla="*/ 141 h 205"/>
                <a:gd name="T28" fmla="*/ 87 w 342"/>
                <a:gd name="T29" fmla="*/ 113 h 205"/>
                <a:gd name="T30" fmla="*/ 47 w 342"/>
                <a:gd name="T31" fmla="*/ 139 h 205"/>
                <a:gd name="T32" fmla="*/ 23 w 342"/>
                <a:gd name="T33" fmla="*/ 201 h 205"/>
                <a:gd name="T34" fmla="*/ 0 w 342"/>
                <a:gd name="T35" fmla="*/ 0 h 205"/>
                <a:gd name="T36" fmla="*/ 342 w 342"/>
                <a:gd name="T37" fmla="*/ 205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T34" t="T35" r="T36" b="T37"/>
              <a:pathLst>
                <a:path w="342" h="205">
                  <a:moveTo>
                    <a:pt x="23" y="201"/>
                  </a:moveTo>
                  <a:cubicBezTo>
                    <a:pt x="19" y="190"/>
                    <a:pt x="0" y="106"/>
                    <a:pt x="25" y="73"/>
                  </a:cubicBezTo>
                  <a:cubicBezTo>
                    <a:pt x="50" y="40"/>
                    <a:pt x="126" y="2"/>
                    <a:pt x="175" y="1"/>
                  </a:cubicBezTo>
                  <a:cubicBezTo>
                    <a:pt x="224" y="0"/>
                    <a:pt x="296" y="31"/>
                    <a:pt x="319" y="65"/>
                  </a:cubicBezTo>
                  <a:cubicBezTo>
                    <a:pt x="342" y="99"/>
                    <a:pt x="318" y="191"/>
                    <a:pt x="315" y="203"/>
                  </a:cubicBezTo>
                  <a:lnTo>
                    <a:pt x="299" y="135"/>
                  </a:lnTo>
                  <a:cubicBezTo>
                    <a:pt x="291" y="119"/>
                    <a:pt x="279" y="109"/>
                    <a:pt x="269" y="109"/>
                  </a:cubicBezTo>
                  <a:cubicBezTo>
                    <a:pt x="259" y="109"/>
                    <a:pt x="247" y="120"/>
                    <a:pt x="239" y="135"/>
                  </a:cubicBezTo>
                  <a:lnTo>
                    <a:pt x="219" y="201"/>
                  </a:lnTo>
                  <a:lnTo>
                    <a:pt x="203" y="141"/>
                  </a:lnTo>
                  <a:cubicBezTo>
                    <a:pt x="195" y="126"/>
                    <a:pt x="183" y="111"/>
                    <a:pt x="173" y="111"/>
                  </a:cubicBezTo>
                  <a:cubicBezTo>
                    <a:pt x="163" y="111"/>
                    <a:pt x="149" y="125"/>
                    <a:pt x="141" y="141"/>
                  </a:cubicBezTo>
                  <a:lnTo>
                    <a:pt x="123" y="205"/>
                  </a:lnTo>
                  <a:lnTo>
                    <a:pt x="113" y="141"/>
                  </a:lnTo>
                  <a:cubicBezTo>
                    <a:pt x="107" y="126"/>
                    <a:pt x="98" y="113"/>
                    <a:pt x="87" y="113"/>
                  </a:cubicBezTo>
                  <a:cubicBezTo>
                    <a:pt x="76" y="113"/>
                    <a:pt x="58" y="124"/>
                    <a:pt x="47" y="139"/>
                  </a:cubicBezTo>
                  <a:cubicBezTo>
                    <a:pt x="36" y="154"/>
                    <a:pt x="28" y="188"/>
                    <a:pt x="23" y="201"/>
                  </a:cubicBezTo>
                  <a:close/>
                </a:path>
              </a:pathLst>
            </a:custGeom>
            <a:solidFill>
              <a:srgbClr val="FF0000"/>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27" name="Line 131">
              <a:extLst>
                <a:ext uri="{FF2B5EF4-FFF2-40B4-BE49-F238E27FC236}">
                  <a16:creationId xmlns:a16="http://schemas.microsoft.com/office/drawing/2014/main" id="{60D74B66-33EB-4C71-BC34-521BA6F5A46E}"/>
                </a:ext>
              </a:extLst>
            </p:cNvPr>
            <p:cNvSpPr>
              <a:spLocks noChangeShapeType="1"/>
            </p:cNvSpPr>
            <p:nvPr/>
          </p:nvSpPr>
          <p:spPr bwMode="auto">
            <a:xfrm>
              <a:off x="4232" y="4183"/>
              <a:ext cx="39" cy="52"/>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228" name="Line 132">
              <a:extLst>
                <a:ext uri="{FF2B5EF4-FFF2-40B4-BE49-F238E27FC236}">
                  <a16:creationId xmlns:a16="http://schemas.microsoft.com/office/drawing/2014/main" id="{A5DBAB8B-90C0-4489-936D-A2547631C9C8}"/>
                </a:ext>
              </a:extLst>
            </p:cNvPr>
            <p:cNvSpPr>
              <a:spLocks noChangeShapeType="1"/>
            </p:cNvSpPr>
            <p:nvPr/>
          </p:nvSpPr>
          <p:spPr bwMode="auto">
            <a:xfrm>
              <a:off x="4259" y="4183"/>
              <a:ext cx="12" cy="52"/>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229" name="Line 133">
              <a:extLst>
                <a:ext uri="{FF2B5EF4-FFF2-40B4-BE49-F238E27FC236}">
                  <a16:creationId xmlns:a16="http://schemas.microsoft.com/office/drawing/2014/main" id="{66BB672E-FFC8-491F-9080-316C716C9AFC}"/>
                </a:ext>
              </a:extLst>
            </p:cNvPr>
            <p:cNvSpPr>
              <a:spLocks noChangeShapeType="1"/>
            </p:cNvSpPr>
            <p:nvPr/>
          </p:nvSpPr>
          <p:spPr bwMode="auto">
            <a:xfrm flipH="1">
              <a:off x="4271" y="4183"/>
              <a:ext cx="14" cy="52"/>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230" name="Line 134">
              <a:extLst>
                <a:ext uri="{FF2B5EF4-FFF2-40B4-BE49-F238E27FC236}">
                  <a16:creationId xmlns:a16="http://schemas.microsoft.com/office/drawing/2014/main" id="{5578D2D8-23D9-41D5-9BBC-A86D0D3C951C}"/>
                </a:ext>
              </a:extLst>
            </p:cNvPr>
            <p:cNvSpPr>
              <a:spLocks noChangeShapeType="1"/>
            </p:cNvSpPr>
            <p:nvPr/>
          </p:nvSpPr>
          <p:spPr bwMode="auto">
            <a:xfrm flipH="1">
              <a:off x="4270" y="4183"/>
              <a:ext cx="41" cy="52"/>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grpSp>
        <p:nvGrpSpPr>
          <p:cNvPr id="4231" name="Group 135">
            <a:extLst>
              <a:ext uri="{FF2B5EF4-FFF2-40B4-BE49-F238E27FC236}">
                <a16:creationId xmlns:a16="http://schemas.microsoft.com/office/drawing/2014/main" id="{138F4DB0-9BED-4585-84CD-38B8E29FFB27}"/>
              </a:ext>
            </a:extLst>
          </p:cNvPr>
          <p:cNvGrpSpPr>
            <a:grpSpLocks/>
          </p:cNvGrpSpPr>
          <p:nvPr/>
        </p:nvGrpSpPr>
        <p:grpSpPr bwMode="auto">
          <a:xfrm>
            <a:off x="6846888" y="6561138"/>
            <a:ext cx="147637" cy="171450"/>
            <a:chOff x="4313" y="4133"/>
            <a:chExt cx="93" cy="108"/>
          </a:xfrm>
        </p:grpSpPr>
        <p:sp>
          <p:nvSpPr>
            <p:cNvPr id="4232" name="AutoShape 136">
              <a:extLst>
                <a:ext uri="{FF2B5EF4-FFF2-40B4-BE49-F238E27FC236}">
                  <a16:creationId xmlns:a16="http://schemas.microsoft.com/office/drawing/2014/main" id="{BD9CBCCF-5A25-4C85-9320-2381B3597782}"/>
                </a:ext>
              </a:extLst>
            </p:cNvPr>
            <p:cNvSpPr>
              <a:spLocks noChangeArrowheads="1"/>
            </p:cNvSpPr>
            <p:nvPr/>
          </p:nvSpPr>
          <p:spPr bwMode="auto">
            <a:xfrm>
              <a:off x="4313" y="4133"/>
              <a:ext cx="93" cy="55"/>
            </a:xfrm>
            <a:custGeom>
              <a:avLst/>
              <a:gdLst>
                <a:gd name="T0" fmla="*/ 23 w 342"/>
                <a:gd name="T1" fmla="*/ 201 h 205"/>
                <a:gd name="T2" fmla="*/ 25 w 342"/>
                <a:gd name="T3" fmla="*/ 73 h 205"/>
                <a:gd name="T4" fmla="*/ 175 w 342"/>
                <a:gd name="T5" fmla="*/ 1 h 205"/>
                <a:gd name="T6" fmla="*/ 319 w 342"/>
                <a:gd name="T7" fmla="*/ 65 h 205"/>
                <a:gd name="T8" fmla="*/ 315 w 342"/>
                <a:gd name="T9" fmla="*/ 203 h 205"/>
                <a:gd name="T10" fmla="*/ 299 w 342"/>
                <a:gd name="T11" fmla="*/ 135 h 205"/>
                <a:gd name="T12" fmla="*/ 269 w 342"/>
                <a:gd name="T13" fmla="*/ 109 h 205"/>
                <a:gd name="T14" fmla="*/ 239 w 342"/>
                <a:gd name="T15" fmla="*/ 135 h 205"/>
                <a:gd name="T16" fmla="*/ 219 w 342"/>
                <a:gd name="T17" fmla="*/ 201 h 205"/>
                <a:gd name="T18" fmla="*/ 203 w 342"/>
                <a:gd name="T19" fmla="*/ 141 h 205"/>
                <a:gd name="T20" fmla="*/ 173 w 342"/>
                <a:gd name="T21" fmla="*/ 111 h 205"/>
                <a:gd name="T22" fmla="*/ 141 w 342"/>
                <a:gd name="T23" fmla="*/ 141 h 205"/>
                <a:gd name="T24" fmla="*/ 123 w 342"/>
                <a:gd name="T25" fmla="*/ 205 h 205"/>
                <a:gd name="T26" fmla="*/ 113 w 342"/>
                <a:gd name="T27" fmla="*/ 141 h 205"/>
                <a:gd name="T28" fmla="*/ 87 w 342"/>
                <a:gd name="T29" fmla="*/ 113 h 205"/>
                <a:gd name="T30" fmla="*/ 47 w 342"/>
                <a:gd name="T31" fmla="*/ 139 h 205"/>
                <a:gd name="T32" fmla="*/ 23 w 342"/>
                <a:gd name="T33" fmla="*/ 201 h 205"/>
                <a:gd name="T34" fmla="*/ 0 w 342"/>
                <a:gd name="T35" fmla="*/ 0 h 205"/>
                <a:gd name="T36" fmla="*/ 342 w 342"/>
                <a:gd name="T37" fmla="*/ 205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T34" t="T35" r="T36" b="T37"/>
              <a:pathLst>
                <a:path w="342" h="205">
                  <a:moveTo>
                    <a:pt x="23" y="201"/>
                  </a:moveTo>
                  <a:cubicBezTo>
                    <a:pt x="19" y="190"/>
                    <a:pt x="0" y="106"/>
                    <a:pt x="25" y="73"/>
                  </a:cubicBezTo>
                  <a:cubicBezTo>
                    <a:pt x="50" y="40"/>
                    <a:pt x="126" y="2"/>
                    <a:pt x="175" y="1"/>
                  </a:cubicBezTo>
                  <a:cubicBezTo>
                    <a:pt x="224" y="0"/>
                    <a:pt x="296" y="31"/>
                    <a:pt x="319" y="65"/>
                  </a:cubicBezTo>
                  <a:cubicBezTo>
                    <a:pt x="342" y="99"/>
                    <a:pt x="318" y="191"/>
                    <a:pt x="315" y="203"/>
                  </a:cubicBezTo>
                  <a:lnTo>
                    <a:pt x="299" y="135"/>
                  </a:lnTo>
                  <a:cubicBezTo>
                    <a:pt x="291" y="119"/>
                    <a:pt x="279" y="109"/>
                    <a:pt x="269" y="109"/>
                  </a:cubicBezTo>
                  <a:cubicBezTo>
                    <a:pt x="259" y="109"/>
                    <a:pt x="247" y="120"/>
                    <a:pt x="239" y="135"/>
                  </a:cubicBezTo>
                  <a:lnTo>
                    <a:pt x="219" y="201"/>
                  </a:lnTo>
                  <a:lnTo>
                    <a:pt x="203" y="141"/>
                  </a:lnTo>
                  <a:cubicBezTo>
                    <a:pt x="195" y="126"/>
                    <a:pt x="183" y="111"/>
                    <a:pt x="173" y="111"/>
                  </a:cubicBezTo>
                  <a:cubicBezTo>
                    <a:pt x="163" y="111"/>
                    <a:pt x="149" y="125"/>
                    <a:pt x="141" y="141"/>
                  </a:cubicBezTo>
                  <a:lnTo>
                    <a:pt x="123" y="205"/>
                  </a:lnTo>
                  <a:lnTo>
                    <a:pt x="113" y="141"/>
                  </a:lnTo>
                  <a:cubicBezTo>
                    <a:pt x="107" y="126"/>
                    <a:pt x="98" y="113"/>
                    <a:pt x="87" y="113"/>
                  </a:cubicBezTo>
                  <a:cubicBezTo>
                    <a:pt x="76" y="113"/>
                    <a:pt x="58" y="124"/>
                    <a:pt x="47" y="139"/>
                  </a:cubicBezTo>
                  <a:cubicBezTo>
                    <a:pt x="36" y="154"/>
                    <a:pt x="28" y="188"/>
                    <a:pt x="23" y="201"/>
                  </a:cubicBezTo>
                  <a:close/>
                </a:path>
              </a:pathLst>
            </a:custGeom>
            <a:solidFill>
              <a:srgbClr val="FF0000"/>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33" name="Line 137">
              <a:extLst>
                <a:ext uri="{FF2B5EF4-FFF2-40B4-BE49-F238E27FC236}">
                  <a16:creationId xmlns:a16="http://schemas.microsoft.com/office/drawing/2014/main" id="{124740E3-31BC-406A-9C66-2F501FC1FA22}"/>
                </a:ext>
              </a:extLst>
            </p:cNvPr>
            <p:cNvSpPr>
              <a:spLocks noChangeShapeType="1"/>
            </p:cNvSpPr>
            <p:nvPr/>
          </p:nvSpPr>
          <p:spPr bwMode="auto">
            <a:xfrm>
              <a:off x="4320" y="4189"/>
              <a:ext cx="39" cy="52"/>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234" name="Line 138">
              <a:extLst>
                <a:ext uri="{FF2B5EF4-FFF2-40B4-BE49-F238E27FC236}">
                  <a16:creationId xmlns:a16="http://schemas.microsoft.com/office/drawing/2014/main" id="{354C14B2-71E0-40AD-81C4-B910AC49AA81}"/>
                </a:ext>
              </a:extLst>
            </p:cNvPr>
            <p:cNvSpPr>
              <a:spLocks noChangeShapeType="1"/>
            </p:cNvSpPr>
            <p:nvPr/>
          </p:nvSpPr>
          <p:spPr bwMode="auto">
            <a:xfrm>
              <a:off x="4347" y="4189"/>
              <a:ext cx="12" cy="52"/>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235" name="Line 139">
              <a:extLst>
                <a:ext uri="{FF2B5EF4-FFF2-40B4-BE49-F238E27FC236}">
                  <a16:creationId xmlns:a16="http://schemas.microsoft.com/office/drawing/2014/main" id="{F6BD7D9A-9F3D-4303-9E34-52B2E06B3F30}"/>
                </a:ext>
              </a:extLst>
            </p:cNvPr>
            <p:cNvSpPr>
              <a:spLocks noChangeShapeType="1"/>
            </p:cNvSpPr>
            <p:nvPr/>
          </p:nvSpPr>
          <p:spPr bwMode="auto">
            <a:xfrm flipH="1">
              <a:off x="4359" y="4189"/>
              <a:ext cx="14" cy="52"/>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236" name="Line 140">
              <a:extLst>
                <a:ext uri="{FF2B5EF4-FFF2-40B4-BE49-F238E27FC236}">
                  <a16:creationId xmlns:a16="http://schemas.microsoft.com/office/drawing/2014/main" id="{0B35E735-01DB-4FC5-AE67-6219823C04BB}"/>
                </a:ext>
              </a:extLst>
            </p:cNvPr>
            <p:cNvSpPr>
              <a:spLocks noChangeShapeType="1"/>
            </p:cNvSpPr>
            <p:nvPr/>
          </p:nvSpPr>
          <p:spPr bwMode="auto">
            <a:xfrm flipH="1">
              <a:off x="4358" y="4189"/>
              <a:ext cx="41" cy="52"/>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grpSp>
        <p:nvGrpSpPr>
          <p:cNvPr id="4237" name="Group 141">
            <a:extLst>
              <a:ext uri="{FF2B5EF4-FFF2-40B4-BE49-F238E27FC236}">
                <a16:creationId xmlns:a16="http://schemas.microsoft.com/office/drawing/2014/main" id="{0CD805C2-04D1-43EE-80D3-BE6759A7E51F}"/>
              </a:ext>
            </a:extLst>
          </p:cNvPr>
          <p:cNvGrpSpPr>
            <a:grpSpLocks/>
          </p:cNvGrpSpPr>
          <p:nvPr/>
        </p:nvGrpSpPr>
        <p:grpSpPr bwMode="auto">
          <a:xfrm>
            <a:off x="6999288" y="6580188"/>
            <a:ext cx="147637" cy="171450"/>
            <a:chOff x="4409" y="4145"/>
            <a:chExt cx="93" cy="108"/>
          </a:xfrm>
        </p:grpSpPr>
        <p:sp>
          <p:nvSpPr>
            <p:cNvPr id="4238" name="AutoShape 142">
              <a:extLst>
                <a:ext uri="{FF2B5EF4-FFF2-40B4-BE49-F238E27FC236}">
                  <a16:creationId xmlns:a16="http://schemas.microsoft.com/office/drawing/2014/main" id="{BFB6DFD9-86D3-48ED-AF99-5F3B72CE5FA6}"/>
                </a:ext>
              </a:extLst>
            </p:cNvPr>
            <p:cNvSpPr>
              <a:spLocks noChangeArrowheads="1"/>
            </p:cNvSpPr>
            <p:nvPr/>
          </p:nvSpPr>
          <p:spPr bwMode="auto">
            <a:xfrm>
              <a:off x="4409" y="4145"/>
              <a:ext cx="93" cy="55"/>
            </a:xfrm>
            <a:custGeom>
              <a:avLst/>
              <a:gdLst>
                <a:gd name="T0" fmla="*/ 23 w 342"/>
                <a:gd name="T1" fmla="*/ 201 h 205"/>
                <a:gd name="T2" fmla="*/ 25 w 342"/>
                <a:gd name="T3" fmla="*/ 73 h 205"/>
                <a:gd name="T4" fmla="*/ 175 w 342"/>
                <a:gd name="T5" fmla="*/ 1 h 205"/>
                <a:gd name="T6" fmla="*/ 319 w 342"/>
                <a:gd name="T7" fmla="*/ 65 h 205"/>
                <a:gd name="T8" fmla="*/ 315 w 342"/>
                <a:gd name="T9" fmla="*/ 203 h 205"/>
                <a:gd name="T10" fmla="*/ 299 w 342"/>
                <a:gd name="T11" fmla="*/ 135 h 205"/>
                <a:gd name="T12" fmla="*/ 269 w 342"/>
                <a:gd name="T13" fmla="*/ 109 h 205"/>
                <a:gd name="T14" fmla="*/ 239 w 342"/>
                <a:gd name="T15" fmla="*/ 135 h 205"/>
                <a:gd name="T16" fmla="*/ 219 w 342"/>
                <a:gd name="T17" fmla="*/ 201 h 205"/>
                <a:gd name="T18" fmla="*/ 203 w 342"/>
                <a:gd name="T19" fmla="*/ 141 h 205"/>
                <a:gd name="T20" fmla="*/ 173 w 342"/>
                <a:gd name="T21" fmla="*/ 111 h 205"/>
                <a:gd name="T22" fmla="*/ 141 w 342"/>
                <a:gd name="T23" fmla="*/ 141 h 205"/>
                <a:gd name="T24" fmla="*/ 123 w 342"/>
                <a:gd name="T25" fmla="*/ 205 h 205"/>
                <a:gd name="T26" fmla="*/ 113 w 342"/>
                <a:gd name="T27" fmla="*/ 141 h 205"/>
                <a:gd name="T28" fmla="*/ 87 w 342"/>
                <a:gd name="T29" fmla="*/ 113 h 205"/>
                <a:gd name="T30" fmla="*/ 47 w 342"/>
                <a:gd name="T31" fmla="*/ 139 h 205"/>
                <a:gd name="T32" fmla="*/ 23 w 342"/>
                <a:gd name="T33" fmla="*/ 201 h 205"/>
                <a:gd name="T34" fmla="*/ 0 w 342"/>
                <a:gd name="T35" fmla="*/ 0 h 205"/>
                <a:gd name="T36" fmla="*/ 342 w 342"/>
                <a:gd name="T37" fmla="*/ 205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T34" t="T35" r="T36" b="T37"/>
              <a:pathLst>
                <a:path w="342" h="205">
                  <a:moveTo>
                    <a:pt x="23" y="201"/>
                  </a:moveTo>
                  <a:cubicBezTo>
                    <a:pt x="19" y="190"/>
                    <a:pt x="0" y="106"/>
                    <a:pt x="25" y="73"/>
                  </a:cubicBezTo>
                  <a:cubicBezTo>
                    <a:pt x="50" y="40"/>
                    <a:pt x="126" y="2"/>
                    <a:pt x="175" y="1"/>
                  </a:cubicBezTo>
                  <a:cubicBezTo>
                    <a:pt x="224" y="0"/>
                    <a:pt x="296" y="31"/>
                    <a:pt x="319" y="65"/>
                  </a:cubicBezTo>
                  <a:cubicBezTo>
                    <a:pt x="342" y="99"/>
                    <a:pt x="318" y="191"/>
                    <a:pt x="315" y="203"/>
                  </a:cubicBezTo>
                  <a:lnTo>
                    <a:pt x="299" y="135"/>
                  </a:lnTo>
                  <a:cubicBezTo>
                    <a:pt x="291" y="119"/>
                    <a:pt x="279" y="109"/>
                    <a:pt x="269" y="109"/>
                  </a:cubicBezTo>
                  <a:cubicBezTo>
                    <a:pt x="259" y="109"/>
                    <a:pt x="247" y="120"/>
                    <a:pt x="239" y="135"/>
                  </a:cubicBezTo>
                  <a:lnTo>
                    <a:pt x="219" y="201"/>
                  </a:lnTo>
                  <a:lnTo>
                    <a:pt x="203" y="141"/>
                  </a:lnTo>
                  <a:cubicBezTo>
                    <a:pt x="195" y="126"/>
                    <a:pt x="183" y="111"/>
                    <a:pt x="173" y="111"/>
                  </a:cubicBezTo>
                  <a:cubicBezTo>
                    <a:pt x="163" y="111"/>
                    <a:pt x="149" y="125"/>
                    <a:pt x="141" y="141"/>
                  </a:cubicBezTo>
                  <a:lnTo>
                    <a:pt x="123" y="205"/>
                  </a:lnTo>
                  <a:lnTo>
                    <a:pt x="113" y="141"/>
                  </a:lnTo>
                  <a:cubicBezTo>
                    <a:pt x="107" y="126"/>
                    <a:pt x="98" y="113"/>
                    <a:pt x="87" y="113"/>
                  </a:cubicBezTo>
                  <a:cubicBezTo>
                    <a:pt x="76" y="113"/>
                    <a:pt x="58" y="124"/>
                    <a:pt x="47" y="139"/>
                  </a:cubicBezTo>
                  <a:cubicBezTo>
                    <a:pt x="36" y="154"/>
                    <a:pt x="28" y="188"/>
                    <a:pt x="23" y="201"/>
                  </a:cubicBezTo>
                  <a:close/>
                </a:path>
              </a:pathLst>
            </a:custGeom>
            <a:solidFill>
              <a:srgbClr val="FF0000"/>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39" name="Line 143">
              <a:extLst>
                <a:ext uri="{FF2B5EF4-FFF2-40B4-BE49-F238E27FC236}">
                  <a16:creationId xmlns:a16="http://schemas.microsoft.com/office/drawing/2014/main" id="{2883F998-F416-448D-9E9A-1B7922D9B767}"/>
                </a:ext>
              </a:extLst>
            </p:cNvPr>
            <p:cNvSpPr>
              <a:spLocks noChangeShapeType="1"/>
            </p:cNvSpPr>
            <p:nvPr/>
          </p:nvSpPr>
          <p:spPr bwMode="auto">
            <a:xfrm>
              <a:off x="4416" y="4201"/>
              <a:ext cx="39" cy="52"/>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240" name="Line 144">
              <a:extLst>
                <a:ext uri="{FF2B5EF4-FFF2-40B4-BE49-F238E27FC236}">
                  <a16:creationId xmlns:a16="http://schemas.microsoft.com/office/drawing/2014/main" id="{EF049D24-D67A-41BC-9E47-2F49DFF007A9}"/>
                </a:ext>
              </a:extLst>
            </p:cNvPr>
            <p:cNvSpPr>
              <a:spLocks noChangeShapeType="1"/>
            </p:cNvSpPr>
            <p:nvPr/>
          </p:nvSpPr>
          <p:spPr bwMode="auto">
            <a:xfrm>
              <a:off x="4443" y="4201"/>
              <a:ext cx="12" cy="52"/>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241" name="Line 145">
              <a:extLst>
                <a:ext uri="{FF2B5EF4-FFF2-40B4-BE49-F238E27FC236}">
                  <a16:creationId xmlns:a16="http://schemas.microsoft.com/office/drawing/2014/main" id="{50FD51FE-5D98-47D9-8FF9-F3160C55C97E}"/>
                </a:ext>
              </a:extLst>
            </p:cNvPr>
            <p:cNvSpPr>
              <a:spLocks noChangeShapeType="1"/>
            </p:cNvSpPr>
            <p:nvPr/>
          </p:nvSpPr>
          <p:spPr bwMode="auto">
            <a:xfrm flipH="1">
              <a:off x="4455" y="4201"/>
              <a:ext cx="14" cy="52"/>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242" name="Line 146">
              <a:extLst>
                <a:ext uri="{FF2B5EF4-FFF2-40B4-BE49-F238E27FC236}">
                  <a16:creationId xmlns:a16="http://schemas.microsoft.com/office/drawing/2014/main" id="{0B62F0DD-9E95-444A-8128-AF932C90FECE}"/>
                </a:ext>
              </a:extLst>
            </p:cNvPr>
            <p:cNvSpPr>
              <a:spLocks noChangeShapeType="1"/>
            </p:cNvSpPr>
            <p:nvPr/>
          </p:nvSpPr>
          <p:spPr bwMode="auto">
            <a:xfrm flipH="1">
              <a:off x="4454" y="4201"/>
              <a:ext cx="41" cy="52"/>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pic>
        <p:nvPicPr>
          <p:cNvPr id="4243" name="Picture 147">
            <a:extLst>
              <a:ext uri="{FF2B5EF4-FFF2-40B4-BE49-F238E27FC236}">
                <a16:creationId xmlns:a16="http://schemas.microsoft.com/office/drawing/2014/main" id="{84B29D3D-2946-4979-A4FC-059242283C2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05475" y="4543425"/>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244" name="Picture 148">
            <a:extLst>
              <a:ext uri="{FF2B5EF4-FFF2-40B4-BE49-F238E27FC236}">
                <a16:creationId xmlns:a16="http://schemas.microsoft.com/office/drawing/2014/main" id="{2F64872C-3E48-407D-AACA-1964D578494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51600" y="5810250"/>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245" name="Picture 149">
            <a:extLst>
              <a:ext uri="{FF2B5EF4-FFF2-40B4-BE49-F238E27FC236}">
                <a16:creationId xmlns:a16="http://schemas.microsoft.com/office/drawing/2014/main" id="{65168EE2-0073-419A-ABD2-D9572E3F2FC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59600" y="6689725"/>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246" name="AutoShape 150">
            <a:extLst>
              <a:ext uri="{FF2B5EF4-FFF2-40B4-BE49-F238E27FC236}">
                <a16:creationId xmlns:a16="http://schemas.microsoft.com/office/drawing/2014/main" id="{8CD1B5BF-B91D-4D24-A62C-3486699ADB42}"/>
              </a:ext>
            </a:extLst>
          </p:cNvPr>
          <p:cNvSpPr>
            <a:spLocks noChangeArrowheads="1"/>
          </p:cNvSpPr>
          <p:nvPr/>
        </p:nvSpPr>
        <p:spPr bwMode="auto">
          <a:xfrm rot="21420000">
            <a:off x="4213225" y="1116013"/>
            <a:ext cx="323850" cy="182562"/>
          </a:xfrm>
          <a:custGeom>
            <a:avLst/>
            <a:gdLst>
              <a:gd name="T0" fmla="*/ 8920 w 1416"/>
              <a:gd name="T1" fmla="*/ 58420 h 800"/>
              <a:gd name="T2" fmla="*/ 18525 w 1416"/>
              <a:gd name="T3" fmla="*/ 55225 h 800"/>
              <a:gd name="T4" fmla="*/ 120072 w 1416"/>
              <a:gd name="T5" fmla="*/ 39251 h 800"/>
              <a:gd name="T6" fmla="*/ 120529 w 1416"/>
              <a:gd name="T7" fmla="*/ 20538 h 800"/>
              <a:gd name="T8" fmla="*/ 135166 w 1416"/>
              <a:gd name="T9" fmla="*/ 20538 h 800"/>
              <a:gd name="T10" fmla="*/ 135166 w 1416"/>
              <a:gd name="T11" fmla="*/ 36056 h 800"/>
              <a:gd name="T12" fmla="*/ 153920 w 1416"/>
              <a:gd name="T13" fmla="*/ 33774 h 800"/>
              <a:gd name="T14" fmla="*/ 154378 w 1416"/>
              <a:gd name="T15" fmla="*/ 13236 h 800"/>
              <a:gd name="T16" fmla="*/ 157580 w 1416"/>
              <a:gd name="T17" fmla="*/ 9128 h 800"/>
              <a:gd name="T18" fmla="*/ 158037 w 1416"/>
              <a:gd name="T19" fmla="*/ 0 h 800"/>
              <a:gd name="T20" fmla="*/ 172217 w 1416"/>
              <a:gd name="T21" fmla="*/ 0 h 800"/>
              <a:gd name="T22" fmla="*/ 172217 w 1416"/>
              <a:gd name="T23" fmla="*/ 8215 h 800"/>
              <a:gd name="T24" fmla="*/ 175419 w 1416"/>
              <a:gd name="T25" fmla="*/ 13692 h 800"/>
              <a:gd name="T26" fmla="*/ 175419 w 1416"/>
              <a:gd name="T27" fmla="*/ 34230 h 800"/>
              <a:gd name="T28" fmla="*/ 183195 w 1416"/>
              <a:gd name="T29" fmla="*/ 33318 h 800"/>
              <a:gd name="T30" fmla="*/ 194630 w 1416"/>
              <a:gd name="T31" fmla="*/ 37425 h 800"/>
              <a:gd name="T32" fmla="*/ 194173 w 1416"/>
              <a:gd name="T33" fmla="*/ 21451 h 800"/>
              <a:gd name="T34" fmla="*/ 210182 w 1416"/>
              <a:gd name="T35" fmla="*/ 21451 h 800"/>
              <a:gd name="T36" fmla="*/ 210640 w 1416"/>
              <a:gd name="T37" fmla="*/ 38794 h 800"/>
              <a:gd name="T38" fmla="*/ 304867 w 1416"/>
              <a:gd name="T39" fmla="*/ 53856 h 800"/>
              <a:gd name="T40" fmla="*/ 321334 w 1416"/>
              <a:gd name="T41" fmla="*/ 60702 h 800"/>
              <a:gd name="T42" fmla="*/ 319962 w 1416"/>
              <a:gd name="T43" fmla="*/ 73938 h 800"/>
              <a:gd name="T44" fmla="*/ 317217 w 1416"/>
              <a:gd name="T45" fmla="*/ 75763 h 800"/>
              <a:gd name="T46" fmla="*/ 305782 w 1416"/>
              <a:gd name="T47" fmla="*/ 78045 h 800"/>
              <a:gd name="T48" fmla="*/ 174961 w 1416"/>
              <a:gd name="T49" fmla="*/ 93563 h 800"/>
              <a:gd name="T50" fmla="*/ 171759 w 1416"/>
              <a:gd name="T51" fmla="*/ 153808 h 800"/>
              <a:gd name="T52" fmla="*/ 210640 w 1416"/>
              <a:gd name="T53" fmla="*/ 162024 h 800"/>
              <a:gd name="T54" fmla="*/ 210640 w 1416"/>
              <a:gd name="T55" fmla="*/ 182562 h 800"/>
              <a:gd name="T56" fmla="*/ 120529 w 1416"/>
              <a:gd name="T57" fmla="*/ 182562 h 800"/>
              <a:gd name="T58" fmla="*/ 120529 w 1416"/>
              <a:gd name="T59" fmla="*/ 161111 h 800"/>
              <a:gd name="T60" fmla="*/ 157122 w 1416"/>
              <a:gd name="T61" fmla="*/ 154265 h 800"/>
              <a:gd name="T62" fmla="*/ 154378 w 1416"/>
              <a:gd name="T63" fmla="*/ 93107 h 800"/>
              <a:gd name="T64" fmla="*/ 24014 w 1416"/>
              <a:gd name="T65" fmla="*/ 77589 h 800"/>
              <a:gd name="T66" fmla="*/ 9834 w 1416"/>
              <a:gd name="T67" fmla="*/ 75307 h 800"/>
              <a:gd name="T68" fmla="*/ 8920 w 1416"/>
              <a:gd name="T69" fmla="*/ 58420 h 800"/>
              <a:gd name="T70" fmla="*/ 0 w 1416"/>
              <a:gd name="T71" fmla="*/ 0 h 800"/>
              <a:gd name="T72" fmla="*/ 1416 w 1416"/>
              <a:gd name="T73" fmla="*/ 800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T70" t="T71" r="T72" b="T73"/>
            <a:pathLst>
              <a:path w="1416" h="800">
                <a:moveTo>
                  <a:pt x="39" y="256"/>
                </a:moveTo>
                <a:cubicBezTo>
                  <a:pt x="61" y="253"/>
                  <a:pt x="0" y="256"/>
                  <a:pt x="81" y="242"/>
                </a:cubicBezTo>
                <a:lnTo>
                  <a:pt x="525" y="172"/>
                </a:lnTo>
                <a:lnTo>
                  <a:pt x="527" y="90"/>
                </a:lnTo>
                <a:lnTo>
                  <a:pt x="591" y="90"/>
                </a:lnTo>
                <a:lnTo>
                  <a:pt x="591" y="158"/>
                </a:lnTo>
                <a:lnTo>
                  <a:pt x="673" y="148"/>
                </a:lnTo>
                <a:lnTo>
                  <a:pt x="675" y="58"/>
                </a:lnTo>
                <a:lnTo>
                  <a:pt x="689" y="40"/>
                </a:lnTo>
                <a:lnTo>
                  <a:pt x="691" y="0"/>
                </a:lnTo>
                <a:lnTo>
                  <a:pt x="753" y="0"/>
                </a:lnTo>
                <a:lnTo>
                  <a:pt x="753" y="36"/>
                </a:lnTo>
                <a:lnTo>
                  <a:pt x="767" y="60"/>
                </a:lnTo>
                <a:lnTo>
                  <a:pt x="767" y="150"/>
                </a:lnTo>
                <a:lnTo>
                  <a:pt x="801" y="146"/>
                </a:lnTo>
                <a:lnTo>
                  <a:pt x="851" y="164"/>
                </a:lnTo>
                <a:lnTo>
                  <a:pt x="849" y="94"/>
                </a:lnTo>
                <a:lnTo>
                  <a:pt x="919" y="94"/>
                </a:lnTo>
                <a:lnTo>
                  <a:pt x="921" y="170"/>
                </a:lnTo>
                <a:lnTo>
                  <a:pt x="1333" y="236"/>
                </a:lnTo>
                <a:cubicBezTo>
                  <a:pt x="1414" y="252"/>
                  <a:pt x="1394" y="251"/>
                  <a:pt x="1405" y="266"/>
                </a:cubicBezTo>
                <a:cubicBezTo>
                  <a:pt x="1416" y="281"/>
                  <a:pt x="1402" y="313"/>
                  <a:pt x="1399" y="324"/>
                </a:cubicBezTo>
                <a:cubicBezTo>
                  <a:pt x="1396" y="335"/>
                  <a:pt x="1397" y="329"/>
                  <a:pt x="1387" y="332"/>
                </a:cubicBezTo>
                <a:lnTo>
                  <a:pt x="1337" y="342"/>
                </a:lnTo>
                <a:lnTo>
                  <a:pt x="765" y="410"/>
                </a:lnTo>
                <a:lnTo>
                  <a:pt x="751" y="674"/>
                </a:lnTo>
                <a:lnTo>
                  <a:pt x="921" y="710"/>
                </a:lnTo>
                <a:lnTo>
                  <a:pt x="921" y="800"/>
                </a:lnTo>
                <a:lnTo>
                  <a:pt x="527" y="800"/>
                </a:lnTo>
                <a:lnTo>
                  <a:pt x="527" y="706"/>
                </a:lnTo>
                <a:lnTo>
                  <a:pt x="687" y="676"/>
                </a:lnTo>
                <a:lnTo>
                  <a:pt x="675" y="408"/>
                </a:lnTo>
                <a:lnTo>
                  <a:pt x="105" y="340"/>
                </a:lnTo>
                <a:lnTo>
                  <a:pt x="43" y="330"/>
                </a:lnTo>
                <a:cubicBezTo>
                  <a:pt x="32" y="316"/>
                  <a:pt x="39" y="273"/>
                  <a:pt x="39" y="256"/>
                </a:cubicBezTo>
                <a:close/>
              </a:path>
            </a:pathLst>
          </a:custGeom>
          <a:solidFill>
            <a:srgbClr val="FF0000"/>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nvGrpSpPr>
          <p:cNvPr id="4247" name="Group 151">
            <a:extLst>
              <a:ext uri="{FF2B5EF4-FFF2-40B4-BE49-F238E27FC236}">
                <a16:creationId xmlns:a16="http://schemas.microsoft.com/office/drawing/2014/main" id="{7C785F14-B2FF-4DFC-8143-00D76256F758}"/>
              </a:ext>
            </a:extLst>
          </p:cNvPr>
          <p:cNvGrpSpPr>
            <a:grpSpLocks/>
          </p:cNvGrpSpPr>
          <p:nvPr/>
        </p:nvGrpSpPr>
        <p:grpSpPr bwMode="auto">
          <a:xfrm>
            <a:off x="4292600" y="679450"/>
            <a:ext cx="147638" cy="171450"/>
            <a:chOff x="2704" y="428"/>
            <a:chExt cx="93" cy="108"/>
          </a:xfrm>
        </p:grpSpPr>
        <p:sp>
          <p:nvSpPr>
            <p:cNvPr id="4248" name="AutoShape 152">
              <a:extLst>
                <a:ext uri="{FF2B5EF4-FFF2-40B4-BE49-F238E27FC236}">
                  <a16:creationId xmlns:a16="http://schemas.microsoft.com/office/drawing/2014/main" id="{6A1B9EA5-C6B4-4BF7-9738-685EE086C1FB}"/>
                </a:ext>
              </a:extLst>
            </p:cNvPr>
            <p:cNvSpPr>
              <a:spLocks noChangeArrowheads="1"/>
            </p:cNvSpPr>
            <p:nvPr/>
          </p:nvSpPr>
          <p:spPr bwMode="auto">
            <a:xfrm>
              <a:off x="2704" y="428"/>
              <a:ext cx="93" cy="55"/>
            </a:xfrm>
            <a:custGeom>
              <a:avLst/>
              <a:gdLst>
                <a:gd name="T0" fmla="*/ 23 w 342"/>
                <a:gd name="T1" fmla="*/ 201 h 205"/>
                <a:gd name="T2" fmla="*/ 25 w 342"/>
                <a:gd name="T3" fmla="*/ 73 h 205"/>
                <a:gd name="T4" fmla="*/ 175 w 342"/>
                <a:gd name="T5" fmla="*/ 1 h 205"/>
                <a:gd name="T6" fmla="*/ 319 w 342"/>
                <a:gd name="T7" fmla="*/ 65 h 205"/>
                <a:gd name="T8" fmla="*/ 315 w 342"/>
                <a:gd name="T9" fmla="*/ 203 h 205"/>
                <a:gd name="T10" fmla="*/ 299 w 342"/>
                <a:gd name="T11" fmla="*/ 135 h 205"/>
                <a:gd name="T12" fmla="*/ 269 w 342"/>
                <a:gd name="T13" fmla="*/ 109 h 205"/>
                <a:gd name="T14" fmla="*/ 239 w 342"/>
                <a:gd name="T15" fmla="*/ 135 h 205"/>
                <a:gd name="T16" fmla="*/ 219 w 342"/>
                <a:gd name="T17" fmla="*/ 201 h 205"/>
                <a:gd name="T18" fmla="*/ 203 w 342"/>
                <a:gd name="T19" fmla="*/ 141 h 205"/>
                <a:gd name="T20" fmla="*/ 173 w 342"/>
                <a:gd name="T21" fmla="*/ 111 h 205"/>
                <a:gd name="T22" fmla="*/ 141 w 342"/>
                <a:gd name="T23" fmla="*/ 141 h 205"/>
                <a:gd name="T24" fmla="*/ 123 w 342"/>
                <a:gd name="T25" fmla="*/ 205 h 205"/>
                <a:gd name="T26" fmla="*/ 113 w 342"/>
                <a:gd name="T27" fmla="*/ 141 h 205"/>
                <a:gd name="T28" fmla="*/ 87 w 342"/>
                <a:gd name="T29" fmla="*/ 113 h 205"/>
                <a:gd name="T30" fmla="*/ 47 w 342"/>
                <a:gd name="T31" fmla="*/ 139 h 205"/>
                <a:gd name="T32" fmla="*/ 23 w 342"/>
                <a:gd name="T33" fmla="*/ 201 h 205"/>
                <a:gd name="T34" fmla="*/ 0 w 342"/>
                <a:gd name="T35" fmla="*/ 0 h 205"/>
                <a:gd name="T36" fmla="*/ 342 w 342"/>
                <a:gd name="T37" fmla="*/ 205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T34" t="T35" r="T36" b="T37"/>
              <a:pathLst>
                <a:path w="342" h="205">
                  <a:moveTo>
                    <a:pt x="23" y="201"/>
                  </a:moveTo>
                  <a:cubicBezTo>
                    <a:pt x="19" y="190"/>
                    <a:pt x="0" y="106"/>
                    <a:pt x="25" y="73"/>
                  </a:cubicBezTo>
                  <a:cubicBezTo>
                    <a:pt x="50" y="40"/>
                    <a:pt x="126" y="2"/>
                    <a:pt x="175" y="1"/>
                  </a:cubicBezTo>
                  <a:cubicBezTo>
                    <a:pt x="224" y="0"/>
                    <a:pt x="296" y="31"/>
                    <a:pt x="319" y="65"/>
                  </a:cubicBezTo>
                  <a:cubicBezTo>
                    <a:pt x="342" y="99"/>
                    <a:pt x="318" y="191"/>
                    <a:pt x="315" y="203"/>
                  </a:cubicBezTo>
                  <a:lnTo>
                    <a:pt x="299" y="135"/>
                  </a:lnTo>
                  <a:cubicBezTo>
                    <a:pt x="291" y="119"/>
                    <a:pt x="279" y="109"/>
                    <a:pt x="269" y="109"/>
                  </a:cubicBezTo>
                  <a:cubicBezTo>
                    <a:pt x="259" y="109"/>
                    <a:pt x="247" y="120"/>
                    <a:pt x="239" y="135"/>
                  </a:cubicBezTo>
                  <a:lnTo>
                    <a:pt x="219" y="201"/>
                  </a:lnTo>
                  <a:lnTo>
                    <a:pt x="203" y="141"/>
                  </a:lnTo>
                  <a:cubicBezTo>
                    <a:pt x="195" y="126"/>
                    <a:pt x="183" y="111"/>
                    <a:pt x="173" y="111"/>
                  </a:cubicBezTo>
                  <a:cubicBezTo>
                    <a:pt x="163" y="111"/>
                    <a:pt x="149" y="125"/>
                    <a:pt x="141" y="141"/>
                  </a:cubicBezTo>
                  <a:lnTo>
                    <a:pt x="123" y="205"/>
                  </a:lnTo>
                  <a:lnTo>
                    <a:pt x="113" y="141"/>
                  </a:lnTo>
                  <a:cubicBezTo>
                    <a:pt x="107" y="126"/>
                    <a:pt x="98" y="113"/>
                    <a:pt x="87" y="113"/>
                  </a:cubicBezTo>
                  <a:cubicBezTo>
                    <a:pt x="76" y="113"/>
                    <a:pt x="58" y="124"/>
                    <a:pt x="47" y="139"/>
                  </a:cubicBezTo>
                  <a:cubicBezTo>
                    <a:pt x="36" y="154"/>
                    <a:pt x="28" y="188"/>
                    <a:pt x="23" y="201"/>
                  </a:cubicBezTo>
                  <a:close/>
                </a:path>
              </a:pathLst>
            </a:custGeom>
            <a:solidFill>
              <a:srgbClr val="FF0000"/>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49" name="Line 153">
              <a:extLst>
                <a:ext uri="{FF2B5EF4-FFF2-40B4-BE49-F238E27FC236}">
                  <a16:creationId xmlns:a16="http://schemas.microsoft.com/office/drawing/2014/main" id="{23244205-EE60-4B91-8DDC-1E1398C2EED0}"/>
                </a:ext>
              </a:extLst>
            </p:cNvPr>
            <p:cNvSpPr>
              <a:spLocks noChangeShapeType="1"/>
            </p:cNvSpPr>
            <p:nvPr/>
          </p:nvSpPr>
          <p:spPr bwMode="auto">
            <a:xfrm>
              <a:off x="2711" y="484"/>
              <a:ext cx="38" cy="52"/>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250" name="Line 154">
              <a:extLst>
                <a:ext uri="{FF2B5EF4-FFF2-40B4-BE49-F238E27FC236}">
                  <a16:creationId xmlns:a16="http://schemas.microsoft.com/office/drawing/2014/main" id="{C2B06631-BACC-466F-A006-DE0A6C6FEA2A}"/>
                </a:ext>
              </a:extLst>
            </p:cNvPr>
            <p:cNvSpPr>
              <a:spLocks noChangeShapeType="1"/>
            </p:cNvSpPr>
            <p:nvPr/>
          </p:nvSpPr>
          <p:spPr bwMode="auto">
            <a:xfrm>
              <a:off x="2738" y="484"/>
              <a:ext cx="12" cy="52"/>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251" name="Line 155">
              <a:extLst>
                <a:ext uri="{FF2B5EF4-FFF2-40B4-BE49-F238E27FC236}">
                  <a16:creationId xmlns:a16="http://schemas.microsoft.com/office/drawing/2014/main" id="{4EFA1264-59D1-4B81-96F9-92F8B281FA12}"/>
                </a:ext>
              </a:extLst>
            </p:cNvPr>
            <p:cNvSpPr>
              <a:spLocks noChangeShapeType="1"/>
            </p:cNvSpPr>
            <p:nvPr/>
          </p:nvSpPr>
          <p:spPr bwMode="auto">
            <a:xfrm flipH="1">
              <a:off x="2750" y="484"/>
              <a:ext cx="14" cy="52"/>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252" name="Line 156">
              <a:extLst>
                <a:ext uri="{FF2B5EF4-FFF2-40B4-BE49-F238E27FC236}">
                  <a16:creationId xmlns:a16="http://schemas.microsoft.com/office/drawing/2014/main" id="{18CCE909-CEED-45D4-A4D4-F448034D9968}"/>
                </a:ext>
              </a:extLst>
            </p:cNvPr>
            <p:cNvSpPr>
              <a:spLocks noChangeShapeType="1"/>
            </p:cNvSpPr>
            <p:nvPr/>
          </p:nvSpPr>
          <p:spPr bwMode="auto">
            <a:xfrm flipH="1">
              <a:off x="2750" y="484"/>
              <a:ext cx="40" cy="52"/>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4253" name="AutoShape 157">
            <a:extLst>
              <a:ext uri="{FF2B5EF4-FFF2-40B4-BE49-F238E27FC236}">
                <a16:creationId xmlns:a16="http://schemas.microsoft.com/office/drawing/2014/main" id="{96ACB5B7-1765-4E4B-922C-D88F446FE840}"/>
              </a:ext>
            </a:extLst>
          </p:cNvPr>
          <p:cNvSpPr>
            <a:spLocks noChangeArrowheads="1"/>
          </p:cNvSpPr>
          <p:nvPr/>
        </p:nvSpPr>
        <p:spPr bwMode="auto">
          <a:xfrm rot="840000">
            <a:off x="4560888" y="939800"/>
            <a:ext cx="323850" cy="182563"/>
          </a:xfrm>
          <a:custGeom>
            <a:avLst/>
            <a:gdLst>
              <a:gd name="T0" fmla="*/ 8920 w 1416"/>
              <a:gd name="T1" fmla="*/ 58420 h 800"/>
              <a:gd name="T2" fmla="*/ 18525 w 1416"/>
              <a:gd name="T3" fmla="*/ 55225 h 800"/>
              <a:gd name="T4" fmla="*/ 120072 w 1416"/>
              <a:gd name="T5" fmla="*/ 39251 h 800"/>
              <a:gd name="T6" fmla="*/ 120529 w 1416"/>
              <a:gd name="T7" fmla="*/ 20538 h 800"/>
              <a:gd name="T8" fmla="*/ 135166 w 1416"/>
              <a:gd name="T9" fmla="*/ 20538 h 800"/>
              <a:gd name="T10" fmla="*/ 135166 w 1416"/>
              <a:gd name="T11" fmla="*/ 36056 h 800"/>
              <a:gd name="T12" fmla="*/ 153920 w 1416"/>
              <a:gd name="T13" fmla="*/ 33774 h 800"/>
              <a:gd name="T14" fmla="*/ 154378 w 1416"/>
              <a:gd name="T15" fmla="*/ 13236 h 800"/>
              <a:gd name="T16" fmla="*/ 157580 w 1416"/>
              <a:gd name="T17" fmla="*/ 9128 h 800"/>
              <a:gd name="T18" fmla="*/ 158037 w 1416"/>
              <a:gd name="T19" fmla="*/ 0 h 800"/>
              <a:gd name="T20" fmla="*/ 172217 w 1416"/>
              <a:gd name="T21" fmla="*/ 0 h 800"/>
              <a:gd name="T22" fmla="*/ 172217 w 1416"/>
              <a:gd name="T23" fmla="*/ 8215 h 800"/>
              <a:gd name="T24" fmla="*/ 175419 w 1416"/>
              <a:gd name="T25" fmla="*/ 13692 h 800"/>
              <a:gd name="T26" fmla="*/ 175419 w 1416"/>
              <a:gd name="T27" fmla="*/ 34230 h 800"/>
              <a:gd name="T28" fmla="*/ 183195 w 1416"/>
              <a:gd name="T29" fmla="*/ 33318 h 800"/>
              <a:gd name="T30" fmla="*/ 194630 w 1416"/>
              <a:gd name="T31" fmla="*/ 37425 h 800"/>
              <a:gd name="T32" fmla="*/ 194173 w 1416"/>
              <a:gd name="T33" fmla="*/ 21451 h 800"/>
              <a:gd name="T34" fmla="*/ 210182 w 1416"/>
              <a:gd name="T35" fmla="*/ 21451 h 800"/>
              <a:gd name="T36" fmla="*/ 210640 w 1416"/>
              <a:gd name="T37" fmla="*/ 38794 h 800"/>
              <a:gd name="T38" fmla="*/ 304867 w 1416"/>
              <a:gd name="T39" fmla="*/ 53856 h 800"/>
              <a:gd name="T40" fmla="*/ 321334 w 1416"/>
              <a:gd name="T41" fmla="*/ 60702 h 800"/>
              <a:gd name="T42" fmla="*/ 319962 w 1416"/>
              <a:gd name="T43" fmla="*/ 73938 h 800"/>
              <a:gd name="T44" fmla="*/ 317217 w 1416"/>
              <a:gd name="T45" fmla="*/ 75763 h 800"/>
              <a:gd name="T46" fmla="*/ 305782 w 1416"/>
              <a:gd name="T47" fmla="*/ 78045 h 800"/>
              <a:gd name="T48" fmla="*/ 174961 w 1416"/>
              <a:gd name="T49" fmla="*/ 93563 h 800"/>
              <a:gd name="T50" fmla="*/ 171759 w 1416"/>
              <a:gd name="T51" fmla="*/ 153808 h 800"/>
              <a:gd name="T52" fmla="*/ 210640 w 1416"/>
              <a:gd name="T53" fmla="*/ 162024 h 800"/>
              <a:gd name="T54" fmla="*/ 210640 w 1416"/>
              <a:gd name="T55" fmla="*/ 182562 h 800"/>
              <a:gd name="T56" fmla="*/ 120529 w 1416"/>
              <a:gd name="T57" fmla="*/ 182562 h 800"/>
              <a:gd name="T58" fmla="*/ 120529 w 1416"/>
              <a:gd name="T59" fmla="*/ 161111 h 800"/>
              <a:gd name="T60" fmla="*/ 157122 w 1416"/>
              <a:gd name="T61" fmla="*/ 154265 h 800"/>
              <a:gd name="T62" fmla="*/ 154378 w 1416"/>
              <a:gd name="T63" fmla="*/ 93107 h 800"/>
              <a:gd name="T64" fmla="*/ 24014 w 1416"/>
              <a:gd name="T65" fmla="*/ 77589 h 800"/>
              <a:gd name="T66" fmla="*/ 9834 w 1416"/>
              <a:gd name="T67" fmla="*/ 75307 h 800"/>
              <a:gd name="T68" fmla="*/ 8920 w 1416"/>
              <a:gd name="T69" fmla="*/ 58420 h 800"/>
              <a:gd name="T70" fmla="*/ 0 w 1416"/>
              <a:gd name="T71" fmla="*/ 0 h 800"/>
              <a:gd name="T72" fmla="*/ 1416 w 1416"/>
              <a:gd name="T73" fmla="*/ 800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T70" t="T71" r="T72" b="T73"/>
            <a:pathLst>
              <a:path w="1416" h="800">
                <a:moveTo>
                  <a:pt x="39" y="256"/>
                </a:moveTo>
                <a:cubicBezTo>
                  <a:pt x="61" y="253"/>
                  <a:pt x="0" y="256"/>
                  <a:pt x="81" y="242"/>
                </a:cubicBezTo>
                <a:lnTo>
                  <a:pt x="525" y="172"/>
                </a:lnTo>
                <a:lnTo>
                  <a:pt x="527" y="90"/>
                </a:lnTo>
                <a:lnTo>
                  <a:pt x="591" y="90"/>
                </a:lnTo>
                <a:lnTo>
                  <a:pt x="591" y="158"/>
                </a:lnTo>
                <a:lnTo>
                  <a:pt x="673" y="148"/>
                </a:lnTo>
                <a:lnTo>
                  <a:pt x="675" y="58"/>
                </a:lnTo>
                <a:lnTo>
                  <a:pt x="689" y="40"/>
                </a:lnTo>
                <a:lnTo>
                  <a:pt x="691" y="0"/>
                </a:lnTo>
                <a:lnTo>
                  <a:pt x="753" y="0"/>
                </a:lnTo>
                <a:lnTo>
                  <a:pt x="753" y="36"/>
                </a:lnTo>
                <a:lnTo>
                  <a:pt x="767" y="60"/>
                </a:lnTo>
                <a:lnTo>
                  <a:pt x="767" y="150"/>
                </a:lnTo>
                <a:lnTo>
                  <a:pt x="801" y="146"/>
                </a:lnTo>
                <a:lnTo>
                  <a:pt x="851" y="164"/>
                </a:lnTo>
                <a:lnTo>
                  <a:pt x="849" y="94"/>
                </a:lnTo>
                <a:lnTo>
                  <a:pt x="919" y="94"/>
                </a:lnTo>
                <a:lnTo>
                  <a:pt x="921" y="170"/>
                </a:lnTo>
                <a:lnTo>
                  <a:pt x="1333" y="236"/>
                </a:lnTo>
                <a:cubicBezTo>
                  <a:pt x="1414" y="252"/>
                  <a:pt x="1394" y="251"/>
                  <a:pt x="1405" y="266"/>
                </a:cubicBezTo>
                <a:cubicBezTo>
                  <a:pt x="1416" y="281"/>
                  <a:pt x="1402" y="313"/>
                  <a:pt x="1399" y="324"/>
                </a:cubicBezTo>
                <a:cubicBezTo>
                  <a:pt x="1396" y="335"/>
                  <a:pt x="1397" y="329"/>
                  <a:pt x="1387" y="332"/>
                </a:cubicBezTo>
                <a:lnTo>
                  <a:pt x="1337" y="342"/>
                </a:lnTo>
                <a:lnTo>
                  <a:pt x="765" y="410"/>
                </a:lnTo>
                <a:lnTo>
                  <a:pt x="751" y="674"/>
                </a:lnTo>
                <a:lnTo>
                  <a:pt x="921" y="710"/>
                </a:lnTo>
                <a:lnTo>
                  <a:pt x="921" y="800"/>
                </a:lnTo>
                <a:lnTo>
                  <a:pt x="527" y="800"/>
                </a:lnTo>
                <a:lnTo>
                  <a:pt x="527" y="706"/>
                </a:lnTo>
                <a:lnTo>
                  <a:pt x="687" y="676"/>
                </a:lnTo>
                <a:lnTo>
                  <a:pt x="675" y="408"/>
                </a:lnTo>
                <a:lnTo>
                  <a:pt x="105" y="340"/>
                </a:lnTo>
                <a:lnTo>
                  <a:pt x="43" y="330"/>
                </a:lnTo>
                <a:cubicBezTo>
                  <a:pt x="32" y="316"/>
                  <a:pt x="39" y="273"/>
                  <a:pt x="39" y="256"/>
                </a:cubicBezTo>
                <a:close/>
              </a:path>
            </a:pathLst>
          </a:custGeom>
          <a:solidFill>
            <a:srgbClr val="FF0000"/>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nvGrpSpPr>
          <p:cNvPr id="4254" name="Group 158">
            <a:extLst>
              <a:ext uri="{FF2B5EF4-FFF2-40B4-BE49-F238E27FC236}">
                <a16:creationId xmlns:a16="http://schemas.microsoft.com/office/drawing/2014/main" id="{CB4641F8-28F8-44C5-9809-2171821AD29B}"/>
              </a:ext>
            </a:extLst>
          </p:cNvPr>
          <p:cNvGrpSpPr>
            <a:grpSpLocks/>
          </p:cNvGrpSpPr>
          <p:nvPr/>
        </p:nvGrpSpPr>
        <p:grpSpPr bwMode="auto">
          <a:xfrm>
            <a:off x="4721225" y="492125"/>
            <a:ext cx="147638" cy="171450"/>
            <a:chOff x="2974" y="310"/>
            <a:chExt cx="93" cy="108"/>
          </a:xfrm>
        </p:grpSpPr>
        <p:sp>
          <p:nvSpPr>
            <p:cNvPr id="4255" name="AutoShape 159">
              <a:extLst>
                <a:ext uri="{FF2B5EF4-FFF2-40B4-BE49-F238E27FC236}">
                  <a16:creationId xmlns:a16="http://schemas.microsoft.com/office/drawing/2014/main" id="{C6B88F2E-9815-4A1B-B93A-D9F9C39F2363}"/>
                </a:ext>
              </a:extLst>
            </p:cNvPr>
            <p:cNvSpPr>
              <a:spLocks noChangeArrowheads="1"/>
            </p:cNvSpPr>
            <p:nvPr/>
          </p:nvSpPr>
          <p:spPr bwMode="auto">
            <a:xfrm>
              <a:off x="2974" y="310"/>
              <a:ext cx="93" cy="55"/>
            </a:xfrm>
            <a:custGeom>
              <a:avLst/>
              <a:gdLst>
                <a:gd name="T0" fmla="*/ 23 w 342"/>
                <a:gd name="T1" fmla="*/ 201 h 205"/>
                <a:gd name="T2" fmla="*/ 25 w 342"/>
                <a:gd name="T3" fmla="*/ 73 h 205"/>
                <a:gd name="T4" fmla="*/ 175 w 342"/>
                <a:gd name="T5" fmla="*/ 1 h 205"/>
                <a:gd name="T6" fmla="*/ 319 w 342"/>
                <a:gd name="T7" fmla="*/ 65 h 205"/>
                <a:gd name="T8" fmla="*/ 315 w 342"/>
                <a:gd name="T9" fmla="*/ 203 h 205"/>
                <a:gd name="T10" fmla="*/ 299 w 342"/>
                <a:gd name="T11" fmla="*/ 135 h 205"/>
                <a:gd name="T12" fmla="*/ 269 w 342"/>
                <a:gd name="T13" fmla="*/ 109 h 205"/>
                <a:gd name="T14" fmla="*/ 239 w 342"/>
                <a:gd name="T15" fmla="*/ 135 h 205"/>
                <a:gd name="T16" fmla="*/ 219 w 342"/>
                <a:gd name="T17" fmla="*/ 201 h 205"/>
                <a:gd name="T18" fmla="*/ 203 w 342"/>
                <a:gd name="T19" fmla="*/ 141 h 205"/>
                <a:gd name="T20" fmla="*/ 173 w 342"/>
                <a:gd name="T21" fmla="*/ 111 h 205"/>
                <a:gd name="T22" fmla="*/ 141 w 342"/>
                <a:gd name="T23" fmla="*/ 141 h 205"/>
                <a:gd name="T24" fmla="*/ 123 w 342"/>
                <a:gd name="T25" fmla="*/ 205 h 205"/>
                <a:gd name="T26" fmla="*/ 113 w 342"/>
                <a:gd name="T27" fmla="*/ 141 h 205"/>
                <a:gd name="T28" fmla="*/ 87 w 342"/>
                <a:gd name="T29" fmla="*/ 113 h 205"/>
                <a:gd name="T30" fmla="*/ 47 w 342"/>
                <a:gd name="T31" fmla="*/ 139 h 205"/>
                <a:gd name="T32" fmla="*/ 23 w 342"/>
                <a:gd name="T33" fmla="*/ 201 h 205"/>
                <a:gd name="T34" fmla="*/ 0 w 342"/>
                <a:gd name="T35" fmla="*/ 0 h 205"/>
                <a:gd name="T36" fmla="*/ 342 w 342"/>
                <a:gd name="T37" fmla="*/ 205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T34" t="T35" r="T36" b="T37"/>
              <a:pathLst>
                <a:path w="342" h="205">
                  <a:moveTo>
                    <a:pt x="23" y="201"/>
                  </a:moveTo>
                  <a:cubicBezTo>
                    <a:pt x="19" y="190"/>
                    <a:pt x="0" y="106"/>
                    <a:pt x="25" y="73"/>
                  </a:cubicBezTo>
                  <a:cubicBezTo>
                    <a:pt x="50" y="40"/>
                    <a:pt x="126" y="2"/>
                    <a:pt x="175" y="1"/>
                  </a:cubicBezTo>
                  <a:cubicBezTo>
                    <a:pt x="224" y="0"/>
                    <a:pt x="296" y="31"/>
                    <a:pt x="319" y="65"/>
                  </a:cubicBezTo>
                  <a:cubicBezTo>
                    <a:pt x="342" y="99"/>
                    <a:pt x="318" y="191"/>
                    <a:pt x="315" y="203"/>
                  </a:cubicBezTo>
                  <a:lnTo>
                    <a:pt x="299" y="135"/>
                  </a:lnTo>
                  <a:cubicBezTo>
                    <a:pt x="291" y="119"/>
                    <a:pt x="279" y="109"/>
                    <a:pt x="269" y="109"/>
                  </a:cubicBezTo>
                  <a:cubicBezTo>
                    <a:pt x="259" y="109"/>
                    <a:pt x="247" y="120"/>
                    <a:pt x="239" y="135"/>
                  </a:cubicBezTo>
                  <a:lnTo>
                    <a:pt x="219" y="201"/>
                  </a:lnTo>
                  <a:lnTo>
                    <a:pt x="203" y="141"/>
                  </a:lnTo>
                  <a:cubicBezTo>
                    <a:pt x="195" y="126"/>
                    <a:pt x="183" y="111"/>
                    <a:pt x="173" y="111"/>
                  </a:cubicBezTo>
                  <a:cubicBezTo>
                    <a:pt x="163" y="111"/>
                    <a:pt x="149" y="125"/>
                    <a:pt x="141" y="141"/>
                  </a:cubicBezTo>
                  <a:lnTo>
                    <a:pt x="123" y="205"/>
                  </a:lnTo>
                  <a:lnTo>
                    <a:pt x="113" y="141"/>
                  </a:lnTo>
                  <a:cubicBezTo>
                    <a:pt x="107" y="126"/>
                    <a:pt x="98" y="113"/>
                    <a:pt x="87" y="113"/>
                  </a:cubicBezTo>
                  <a:cubicBezTo>
                    <a:pt x="76" y="113"/>
                    <a:pt x="58" y="124"/>
                    <a:pt x="47" y="139"/>
                  </a:cubicBezTo>
                  <a:cubicBezTo>
                    <a:pt x="36" y="154"/>
                    <a:pt x="28" y="188"/>
                    <a:pt x="23" y="201"/>
                  </a:cubicBezTo>
                  <a:close/>
                </a:path>
              </a:pathLst>
            </a:custGeom>
            <a:solidFill>
              <a:srgbClr val="FF0000"/>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56" name="Line 160">
              <a:extLst>
                <a:ext uri="{FF2B5EF4-FFF2-40B4-BE49-F238E27FC236}">
                  <a16:creationId xmlns:a16="http://schemas.microsoft.com/office/drawing/2014/main" id="{A32DF520-1B3E-45B8-A4B8-60D3960DD8A2}"/>
                </a:ext>
              </a:extLst>
            </p:cNvPr>
            <p:cNvSpPr>
              <a:spLocks noChangeShapeType="1"/>
            </p:cNvSpPr>
            <p:nvPr/>
          </p:nvSpPr>
          <p:spPr bwMode="auto">
            <a:xfrm>
              <a:off x="2981" y="366"/>
              <a:ext cx="38" cy="52"/>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257" name="Line 161">
              <a:extLst>
                <a:ext uri="{FF2B5EF4-FFF2-40B4-BE49-F238E27FC236}">
                  <a16:creationId xmlns:a16="http://schemas.microsoft.com/office/drawing/2014/main" id="{1671047E-4685-4A52-9804-34C1892E96C2}"/>
                </a:ext>
              </a:extLst>
            </p:cNvPr>
            <p:cNvSpPr>
              <a:spLocks noChangeShapeType="1"/>
            </p:cNvSpPr>
            <p:nvPr/>
          </p:nvSpPr>
          <p:spPr bwMode="auto">
            <a:xfrm>
              <a:off x="3008" y="366"/>
              <a:ext cx="12" cy="52"/>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258" name="Line 162">
              <a:extLst>
                <a:ext uri="{FF2B5EF4-FFF2-40B4-BE49-F238E27FC236}">
                  <a16:creationId xmlns:a16="http://schemas.microsoft.com/office/drawing/2014/main" id="{2F9939A5-D708-4457-BF17-C97C1F197597}"/>
                </a:ext>
              </a:extLst>
            </p:cNvPr>
            <p:cNvSpPr>
              <a:spLocks noChangeShapeType="1"/>
            </p:cNvSpPr>
            <p:nvPr/>
          </p:nvSpPr>
          <p:spPr bwMode="auto">
            <a:xfrm flipH="1">
              <a:off x="3020" y="366"/>
              <a:ext cx="14" cy="52"/>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4259" name="Line 163">
              <a:extLst>
                <a:ext uri="{FF2B5EF4-FFF2-40B4-BE49-F238E27FC236}">
                  <a16:creationId xmlns:a16="http://schemas.microsoft.com/office/drawing/2014/main" id="{EC4C2B38-0643-4B57-8ADD-8A64D44DA175}"/>
                </a:ext>
              </a:extLst>
            </p:cNvPr>
            <p:cNvSpPr>
              <a:spLocks noChangeShapeType="1"/>
            </p:cNvSpPr>
            <p:nvPr/>
          </p:nvSpPr>
          <p:spPr bwMode="auto">
            <a:xfrm flipH="1">
              <a:off x="3021" y="366"/>
              <a:ext cx="40" cy="52"/>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4260" name="AutoShape 164">
            <a:extLst>
              <a:ext uri="{FF2B5EF4-FFF2-40B4-BE49-F238E27FC236}">
                <a16:creationId xmlns:a16="http://schemas.microsoft.com/office/drawing/2014/main" id="{B9BF6C49-869F-4552-AA66-7588E2CE69C7}"/>
              </a:ext>
            </a:extLst>
          </p:cNvPr>
          <p:cNvSpPr>
            <a:spLocks noChangeArrowheads="1"/>
          </p:cNvSpPr>
          <p:nvPr/>
        </p:nvSpPr>
        <p:spPr bwMode="auto">
          <a:xfrm>
            <a:off x="5997575" y="243046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61" name="AutoShape 165">
            <a:extLst>
              <a:ext uri="{FF2B5EF4-FFF2-40B4-BE49-F238E27FC236}">
                <a16:creationId xmlns:a16="http://schemas.microsoft.com/office/drawing/2014/main" id="{CDC7C702-8233-4B3B-8BD2-63CB272CC5AC}"/>
              </a:ext>
            </a:extLst>
          </p:cNvPr>
          <p:cNvSpPr>
            <a:spLocks noChangeArrowheads="1"/>
          </p:cNvSpPr>
          <p:nvPr/>
        </p:nvSpPr>
        <p:spPr bwMode="auto">
          <a:xfrm>
            <a:off x="6359525" y="248761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62" name="AutoShape 166">
            <a:extLst>
              <a:ext uri="{FF2B5EF4-FFF2-40B4-BE49-F238E27FC236}">
                <a16:creationId xmlns:a16="http://schemas.microsoft.com/office/drawing/2014/main" id="{29E87CA7-1AEE-4AD6-ABE1-FE88F26D80DC}"/>
              </a:ext>
            </a:extLst>
          </p:cNvPr>
          <p:cNvSpPr>
            <a:spLocks noChangeArrowheads="1"/>
          </p:cNvSpPr>
          <p:nvPr/>
        </p:nvSpPr>
        <p:spPr bwMode="auto">
          <a:xfrm>
            <a:off x="4806950" y="52546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63" name="AutoShape 167">
            <a:extLst>
              <a:ext uri="{FF2B5EF4-FFF2-40B4-BE49-F238E27FC236}">
                <a16:creationId xmlns:a16="http://schemas.microsoft.com/office/drawing/2014/main" id="{62D129BA-DAC8-4205-90E2-9BBBB7993E54}"/>
              </a:ext>
            </a:extLst>
          </p:cNvPr>
          <p:cNvSpPr>
            <a:spLocks noChangeArrowheads="1"/>
          </p:cNvSpPr>
          <p:nvPr/>
        </p:nvSpPr>
        <p:spPr bwMode="auto">
          <a:xfrm>
            <a:off x="4416425" y="687388"/>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64" name="AutoShape 168">
            <a:extLst>
              <a:ext uri="{FF2B5EF4-FFF2-40B4-BE49-F238E27FC236}">
                <a16:creationId xmlns:a16="http://schemas.microsoft.com/office/drawing/2014/main" id="{84E727F6-20E1-4E85-AA69-87DD0E5C1BF6}"/>
              </a:ext>
            </a:extLst>
          </p:cNvPr>
          <p:cNvSpPr>
            <a:spLocks noChangeArrowheads="1"/>
          </p:cNvSpPr>
          <p:nvPr/>
        </p:nvSpPr>
        <p:spPr bwMode="auto">
          <a:xfrm>
            <a:off x="4302125" y="173038"/>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65" name="AutoShape 169">
            <a:extLst>
              <a:ext uri="{FF2B5EF4-FFF2-40B4-BE49-F238E27FC236}">
                <a16:creationId xmlns:a16="http://schemas.microsoft.com/office/drawing/2014/main" id="{9ED068CB-5709-4E27-8D52-DB04B9B2B4E6}"/>
              </a:ext>
            </a:extLst>
          </p:cNvPr>
          <p:cNvSpPr>
            <a:spLocks noChangeArrowheads="1"/>
          </p:cNvSpPr>
          <p:nvPr/>
        </p:nvSpPr>
        <p:spPr bwMode="auto">
          <a:xfrm>
            <a:off x="5902325" y="5145088"/>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66" name="AutoShape 170">
            <a:extLst>
              <a:ext uri="{FF2B5EF4-FFF2-40B4-BE49-F238E27FC236}">
                <a16:creationId xmlns:a16="http://schemas.microsoft.com/office/drawing/2014/main" id="{07CC702C-D9D3-4693-A40B-5665FF94115A}"/>
              </a:ext>
            </a:extLst>
          </p:cNvPr>
          <p:cNvSpPr>
            <a:spLocks noChangeArrowheads="1"/>
          </p:cNvSpPr>
          <p:nvPr/>
        </p:nvSpPr>
        <p:spPr bwMode="auto">
          <a:xfrm>
            <a:off x="3673475" y="244951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67" name="AutoShape 171">
            <a:extLst>
              <a:ext uri="{FF2B5EF4-FFF2-40B4-BE49-F238E27FC236}">
                <a16:creationId xmlns:a16="http://schemas.microsoft.com/office/drawing/2014/main" id="{FB871393-49FE-4F49-9D4C-0311D0A05DAE}"/>
              </a:ext>
            </a:extLst>
          </p:cNvPr>
          <p:cNvSpPr>
            <a:spLocks noChangeArrowheads="1"/>
          </p:cNvSpPr>
          <p:nvPr/>
        </p:nvSpPr>
        <p:spPr bwMode="auto">
          <a:xfrm>
            <a:off x="3502025" y="2782888"/>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68" name="AutoShape 172">
            <a:extLst>
              <a:ext uri="{FF2B5EF4-FFF2-40B4-BE49-F238E27FC236}">
                <a16:creationId xmlns:a16="http://schemas.microsoft.com/office/drawing/2014/main" id="{12E07877-1D3B-4749-ADE0-BE85F6CFA37F}"/>
              </a:ext>
            </a:extLst>
          </p:cNvPr>
          <p:cNvSpPr>
            <a:spLocks noChangeArrowheads="1"/>
          </p:cNvSpPr>
          <p:nvPr/>
        </p:nvSpPr>
        <p:spPr bwMode="auto">
          <a:xfrm>
            <a:off x="6007100" y="427831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69" name="AutoShape 173">
            <a:extLst>
              <a:ext uri="{FF2B5EF4-FFF2-40B4-BE49-F238E27FC236}">
                <a16:creationId xmlns:a16="http://schemas.microsoft.com/office/drawing/2014/main" id="{67ED0E66-08DE-4CEA-9B46-3756332C211A}"/>
              </a:ext>
            </a:extLst>
          </p:cNvPr>
          <p:cNvSpPr>
            <a:spLocks noChangeArrowheads="1"/>
          </p:cNvSpPr>
          <p:nvPr/>
        </p:nvSpPr>
        <p:spPr bwMode="auto">
          <a:xfrm>
            <a:off x="6245225" y="561181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70" name="AutoShape 174">
            <a:extLst>
              <a:ext uri="{FF2B5EF4-FFF2-40B4-BE49-F238E27FC236}">
                <a16:creationId xmlns:a16="http://schemas.microsoft.com/office/drawing/2014/main" id="{0A25D7AD-D35A-43AD-A644-97C580902DB7}"/>
              </a:ext>
            </a:extLst>
          </p:cNvPr>
          <p:cNvSpPr>
            <a:spLocks noChangeArrowheads="1"/>
          </p:cNvSpPr>
          <p:nvPr/>
        </p:nvSpPr>
        <p:spPr bwMode="auto">
          <a:xfrm>
            <a:off x="6845300" y="6553200"/>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71" name="AutoShape 175">
            <a:extLst>
              <a:ext uri="{FF2B5EF4-FFF2-40B4-BE49-F238E27FC236}">
                <a16:creationId xmlns:a16="http://schemas.microsoft.com/office/drawing/2014/main" id="{A318301C-F6F9-495D-82AD-F5BCCE0C63F8}"/>
              </a:ext>
            </a:extLst>
          </p:cNvPr>
          <p:cNvSpPr>
            <a:spLocks noChangeArrowheads="1"/>
          </p:cNvSpPr>
          <p:nvPr/>
        </p:nvSpPr>
        <p:spPr bwMode="auto">
          <a:xfrm>
            <a:off x="6016625" y="534511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72" name="AutoShape 176">
            <a:extLst>
              <a:ext uri="{FF2B5EF4-FFF2-40B4-BE49-F238E27FC236}">
                <a16:creationId xmlns:a16="http://schemas.microsoft.com/office/drawing/2014/main" id="{98605302-452F-4064-97B2-56CB6965360E}"/>
              </a:ext>
            </a:extLst>
          </p:cNvPr>
          <p:cNvSpPr>
            <a:spLocks noChangeArrowheads="1"/>
          </p:cNvSpPr>
          <p:nvPr/>
        </p:nvSpPr>
        <p:spPr bwMode="auto">
          <a:xfrm rot="10020000">
            <a:off x="2916238" y="1974850"/>
            <a:ext cx="268287" cy="211138"/>
          </a:xfrm>
          <a:custGeom>
            <a:avLst/>
            <a:gdLst>
              <a:gd name="T0" fmla="*/ 135193 w 1151"/>
              <a:gd name="T1" fmla="*/ 233 h 907"/>
              <a:gd name="T2" fmla="*/ 142186 w 1151"/>
              <a:gd name="T3" fmla="*/ 10941 h 907"/>
              <a:gd name="T4" fmla="*/ 147314 w 1151"/>
              <a:gd name="T5" fmla="*/ 22115 h 907"/>
              <a:gd name="T6" fmla="*/ 149178 w 1151"/>
              <a:gd name="T7" fmla="*/ 41669 h 907"/>
              <a:gd name="T8" fmla="*/ 181811 w 1151"/>
              <a:gd name="T9" fmla="*/ 41669 h 907"/>
              <a:gd name="T10" fmla="*/ 207917 w 1151"/>
              <a:gd name="T11" fmla="*/ 43764 h 907"/>
              <a:gd name="T12" fmla="*/ 240550 w 1151"/>
              <a:gd name="T13" fmla="*/ 48653 h 907"/>
              <a:gd name="T14" fmla="*/ 267123 w 1151"/>
              <a:gd name="T15" fmla="*/ 61689 h 907"/>
              <a:gd name="T16" fmla="*/ 247077 w 1151"/>
              <a:gd name="T17" fmla="*/ 82174 h 907"/>
              <a:gd name="T18" fmla="*/ 217707 w 1151"/>
              <a:gd name="T19" fmla="*/ 93348 h 907"/>
              <a:gd name="T20" fmla="*/ 184608 w 1151"/>
              <a:gd name="T21" fmla="*/ 99400 h 907"/>
              <a:gd name="T22" fmla="*/ 152442 w 1151"/>
              <a:gd name="T23" fmla="*/ 102194 h 907"/>
              <a:gd name="T24" fmla="*/ 144050 w 1151"/>
              <a:gd name="T25" fmla="*/ 116626 h 907"/>
              <a:gd name="T26" fmla="*/ 139389 w 1151"/>
              <a:gd name="T27" fmla="*/ 179712 h 907"/>
              <a:gd name="T28" fmla="*/ 149178 w 1151"/>
              <a:gd name="T29" fmla="*/ 181574 h 907"/>
              <a:gd name="T30" fmla="*/ 165029 w 1151"/>
              <a:gd name="T31" fmla="*/ 188092 h 907"/>
              <a:gd name="T32" fmla="*/ 172021 w 1151"/>
              <a:gd name="T33" fmla="*/ 197404 h 907"/>
              <a:gd name="T34" fmla="*/ 163630 w 1151"/>
              <a:gd name="T35" fmla="*/ 209043 h 907"/>
              <a:gd name="T36" fmla="*/ 140787 w 1151"/>
              <a:gd name="T37" fmla="*/ 209508 h 907"/>
              <a:gd name="T38" fmla="*/ 133328 w 1151"/>
              <a:gd name="T39" fmla="*/ 202990 h 907"/>
              <a:gd name="T40" fmla="*/ 126802 w 1151"/>
              <a:gd name="T41" fmla="*/ 209974 h 907"/>
              <a:gd name="T42" fmla="*/ 102560 w 1151"/>
              <a:gd name="T43" fmla="*/ 209043 h 907"/>
              <a:gd name="T44" fmla="*/ 95101 w 1151"/>
              <a:gd name="T45" fmla="*/ 196938 h 907"/>
              <a:gd name="T46" fmla="*/ 104891 w 1151"/>
              <a:gd name="T47" fmla="*/ 185764 h 907"/>
              <a:gd name="T48" fmla="*/ 119809 w 1151"/>
              <a:gd name="T49" fmla="*/ 181108 h 907"/>
              <a:gd name="T50" fmla="*/ 127734 w 1151"/>
              <a:gd name="T51" fmla="*/ 179712 h 907"/>
              <a:gd name="T52" fmla="*/ 123072 w 1151"/>
              <a:gd name="T53" fmla="*/ 114299 h 907"/>
              <a:gd name="T54" fmla="*/ 113282 w 1151"/>
              <a:gd name="T55" fmla="*/ 101262 h 907"/>
              <a:gd name="T56" fmla="*/ 80183 w 1151"/>
              <a:gd name="T57" fmla="*/ 98003 h 907"/>
              <a:gd name="T58" fmla="*/ 48017 w 1151"/>
              <a:gd name="T59" fmla="*/ 91485 h 907"/>
              <a:gd name="T60" fmla="*/ 25174 w 1151"/>
              <a:gd name="T61" fmla="*/ 82639 h 907"/>
              <a:gd name="T62" fmla="*/ 2331 w 1151"/>
              <a:gd name="T63" fmla="*/ 62620 h 907"/>
              <a:gd name="T64" fmla="*/ 39626 w 1151"/>
              <a:gd name="T65" fmla="*/ 45859 h 907"/>
              <a:gd name="T66" fmla="*/ 87176 w 1151"/>
              <a:gd name="T67" fmla="*/ 40738 h 907"/>
              <a:gd name="T68" fmla="*/ 121674 w 1151"/>
              <a:gd name="T69" fmla="*/ 40738 h 907"/>
              <a:gd name="T70" fmla="*/ 123538 w 1151"/>
              <a:gd name="T71" fmla="*/ 22115 h 907"/>
              <a:gd name="T72" fmla="*/ 128666 w 1151"/>
              <a:gd name="T73" fmla="*/ 10010 h 907"/>
              <a:gd name="T74" fmla="*/ 135193 w 1151"/>
              <a:gd name="T75" fmla="*/ 233 h 907"/>
              <a:gd name="T76" fmla="*/ 0 w 1151"/>
              <a:gd name="T77" fmla="*/ 0 h 907"/>
              <a:gd name="T78" fmla="*/ 1151 w 1151"/>
              <a:gd name="T79" fmla="*/ 907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T76" t="T77" r="T78" b="T79"/>
            <a:pathLst>
              <a:path w="1151" h="907">
                <a:moveTo>
                  <a:pt x="580" y="1"/>
                </a:moveTo>
                <a:cubicBezTo>
                  <a:pt x="590" y="2"/>
                  <a:pt x="601" y="31"/>
                  <a:pt x="610" y="47"/>
                </a:cubicBezTo>
                <a:cubicBezTo>
                  <a:pt x="619" y="63"/>
                  <a:pt x="627" y="73"/>
                  <a:pt x="632" y="95"/>
                </a:cubicBezTo>
                <a:lnTo>
                  <a:pt x="640" y="179"/>
                </a:lnTo>
                <a:lnTo>
                  <a:pt x="780" y="179"/>
                </a:lnTo>
                <a:cubicBezTo>
                  <a:pt x="822" y="180"/>
                  <a:pt x="850" y="183"/>
                  <a:pt x="892" y="188"/>
                </a:cubicBezTo>
                <a:cubicBezTo>
                  <a:pt x="934" y="193"/>
                  <a:pt x="990" y="196"/>
                  <a:pt x="1032" y="209"/>
                </a:cubicBezTo>
                <a:cubicBezTo>
                  <a:pt x="1074" y="222"/>
                  <a:pt x="1141" y="241"/>
                  <a:pt x="1146" y="265"/>
                </a:cubicBezTo>
                <a:cubicBezTo>
                  <a:pt x="1151" y="289"/>
                  <a:pt x="1095" y="330"/>
                  <a:pt x="1060" y="353"/>
                </a:cubicBezTo>
                <a:cubicBezTo>
                  <a:pt x="1025" y="376"/>
                  <a:pt x="979" y="389"/>
                  <a:pt x="934" y="401"/>
                </a:cubicBezTo>
                <a:cubicBezTo>
                  <a:pt x="889" y="413"/>
                  <a:pt x="839" y="421"/>
                  <a:pt x="792" y="427"/>
                </a:cubicBezTo>
                <a:cubicBezTo>
                  <a:pt x="745" y="433"/>
                  <a:pt x="683" y="427"/>
                  <a:pt x="654" y="439"/>
                </a:cubicBezTo>
                <a:cubicBezTo>
                  <a:pt x="625" y="451"/>
                  <a:pt x="627" y="446"/>
                  <a:pt x="618" y="501"/>
                </a:cubicBezTo>
                <a:lnTo>
                  <a:pt x="598" y="772"/>
                </a:lnTo>
                <a:lnTo>
                  <a:pt x="640" y="780"/>
                </a:lnTo>
                <a:cubicBezTo>
                  <a:pt x="658" y="786"/>
                  <a:pt x="692" y="797"/>
                  <a:pt x="708" y="808"/>
                </a:cubicBezTo>
                <a:cubicBezTo>
                  <a:pt x="724" y="819"/>
                  <a:pt x="739" y="833"/>
                  <a:pt x="738" y="848"/>
                </a:cubicBezTo>
                <a:cubicBezTo>
                  <a:pt x="737" y="863"/>
                  <a:pt x="724" y="889"/>
                  <a:pt x="702" y="898"/>
                </a:cubicBezTo>
                <a:cubicBezTo>
                  <a:pt x="680" y="907"/>
                  <a:pt x="626" y="904"/>
                  <a:pt x="604" y="900"/>
                </a:cubicBezTo>
                <a:lnTo>
                  <a:pt x="572" y="872"/>
                </a:lnTo>
                <a:lnTo>
                  <a:pt x="544" y="902"/>
                </a:lnTo>
                <a:lnTo>
                  <a:pt x="440" y="898"/>
                </a:lnTo>
                <a:cubicBezTo>
                  <a:pt x="417" y="889"/>
                  <a:pt x="406" y="863"/>
                  <a:pt x="408" y="846"/>
                </a:cubicBezTo>
                <a:cubicBezTo>
                  <a:pt x="410" y="829"/>
                  <a:pt x="432" y="809"/>
                  <a:pt x="450" y="798"/>
                </a:cubicBezTo>
                <a:cubicBezTo>
                  <a:pt x="468" y="787"/>
                  <a:pt x="498" y="782"/>
                  <a:pt x="514" y="778"/>
                </a:cubicBezTo>
                <a:lnTo>
                  <a:pt x="548" y="772"/>
                </a:lnTo>
                <a:lnTo>
                  <a:pt x="528" y="491"/>
                </a:lnTo>
                <a:cubicBezTo>
                  <a:pt x="518" y="435"/>
                  <a:pt x="517" y="447"/>
                  <a:pt x="486" y="435"/>
                </a:cubicBezTo>
                <a:cubicBezTo>
                  <a:pt x="455" y="423"/>
                  <a:pt x="391" y="428"/>
                  <a:pt x="344" y="421"/>
                </a:cubicBezTo>
                <a:cubicBezTo>
                  <a:pt x="297" y="414"/>
                  <a:pt x="245" y="404"/>
                  <a:pt x="206" y="393"/>
                </a:cubicBezTo>
                <a:cubicBezTo>
                  <a:pt x="167" y="382"/>
                  <a:pt x="140" y="376"/>
                  <a:pt x="108" y="355"/>
                </a:cubicBezTo>
                <a:cubicBezTo>
                  <a:pt x="76" y="334"/>
                  <a:pt x="0" y="295"/>
                  <a:pt x="10" y="269"/>
                </a:cubicBezTo>
                <a:cubicBezTo>
                  <a:pt x="20" y="243"/>
                  <a:pt x="109" y="213"/>
                  <a:pt x="170" y="197"/>
                </a:cubicBezTo>
                <a:cubicBezTo>
                  <a:pt x="231" y="181"/>
                  <a:pt x="315" y="179"/>
                  <a:pt x="374" y="175"/>
                </a:cubicBezTo>
                <a:lnTo>
                  <a:pt x="522" y="175"/>
                </a:lnTo>
                <a:lnTo>
                  <a:pt x="530" y="95"/>
                </a:lnTo>
                <a:cubicBezTo>
                  <a:pt x="535" y="73"/>
                  <a:pt x="544" y="59"/>
                  <a:pt x="552" y="43"/>
                </a:cubicBezTo>
                <a:cubicBezTo>
                  <a:pt x="560" y="27"/>
                  <a:pt x="570" y="0"/>
                  <a:pt x="580" y="1"/>
                </a:cubicBezTo>
                <a:close/>
              </a:path>
            </a:pathLst>
          </a:custGeom>
          <a:solidFill>
            <a:srgbClr val="0000FF"/>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73" name="AutoShape 177">
            <a:extLst>
              <a:ext uri="{FF2B5EF4-FFF2-40B4-BE49-F238E27FC236}">
                <a16:creationId xmlns:a16="http://schemas.microsoft.com/office/drawing/2014/main" id="{2CD378E7-AD7E-4CA1-B2CD-E7CBDED0B7BE}"/>
              </a:ext>
            </a:extLst>
          </p:cNvPr>
          <p:cNvSpPr>
            <a:spLocks noChangeArrowheads="1"/>
          </p:cNvSpPr>
          <p:nvPr/>
        </p:nvSpPr>
        <p:spPr bwMode="auto">
          <a:xfrm rot="6660000">
            <a:off x="2667000" y="2185988"/>
            <a:ext cx="268287" cy="211138"/>
          </a:xfrm>
          <a:custGeom>
            <a:avLst/>
            <a:gdLst>
              <a:gd name="T0" fmla="*/ 135193 w 1151"/>
              <a:gd name="T1" fmla="*/ 233 h 907"/>
              <a:gd name="T2" fmla="*/ 142186 w 1151"/>
              <a:gd name="T3" fmla="*/ 10941 h 907"/>
              <a:gd name="T4" fmla="*/ 147314 w 1151"/>
              <a:gd name="T5" fmla="*/ 22115 h 907"/>
              <a:gd name="T6" fmla="*/ 149178 w 1151"/>
              <a:gd name="T7" fmla="*/ 41669 h 907"/>
              <a:gd name="T8" fmla="*/ 181811 w 1151"/>
              <a:gd name="T9" fmla="*/ 41669 h 907"/>
              <a:gd name="T10" fmla="*/ 207917 w 1151"/>
              <a:gd name="T11" fmla="*/ 43764 h 907"/>
              <a:gd name="T12" fmla="*/ 240550 w 1151"/>
              <a:gd name="T13" fmla="*/ 48653 h 907"/>
              <a:gd name="T14" fmla="*/ 267123 w 1151"/>
              <a:gd name="T15" fmla="*/ 61689 h 907"/>
              <a:gd name="T16" fmla="*/ 247077 w 1151"/>
              <a:gd name="T17" fmla="*/ 82174 h 907"/>
              <a:gd name="T18" fmla="*/ 217707 w 1151"/>
              <a:gd name="T19" fmla="*/ 93348 h 907"/>
              <a:gd name="T20" fmla="*/ 184608 w 1151"/>
              <a:gd name="T21" fmla="*/ 99400 h 907"/>
              <a:gd name="T22" fmla="*/ 152442 w 1151"/>
              <a:gd name="T23" fmla="*/ 102194 h 907"/>
              <a:gd name="T24" fmla="*/ 144050 w 1151"/>
              <a:gd name="T25" fmla="*/ 116626 h 907"/>
              <a:gd name="T26" fmla="*/ 139389 w 1151"/>
              <a:gd name="T27" fmla="*/ 179712 h 907"/>
              <a:gd name="T28" fmla="*/ 149178 w 1151"/>
              <a:gd name="T29" fmla="*/ 181574 h 907"/>
              <a:gd name="T30" fmla="*/ 165029 w 1151"/>
              <a:gd name="T31" fmla="*/ 188092 h 907"/>
              <a:gd name="T32" fmla="*/ 172021 w 1151"/>
              <a:gd name="T33" fmla="*/ 197404 h 907"/>
              <a:gd name="T34" fmla="*/ 163630 w 1151"/>
              <a:gd name="T35" fmla="*/ 209043 h 907"/>
              <a:gd name="T36" fmla="*/ 140787 w 1151"/>
              <a:gd name="T37" fmla="*/ 209508 h 907"/>
              <a:gd name="T38" fmla="*/ 133328 w 1151"/>
              <a:gd name="T39" fmla="*/ 202990 h 907"/>
              <a:gd name="T40" fmla="*/ 126802 w 1151"/>
              <a:gd name="T41" fmla="*/ 209974 h 907"/>
              <a:gd name="T42" fmla="*/ 102560 w 1151"/>
              <a:gd name="T43" fmla="*/ 209043 h 907"/>
              <a:gd name="T44" fmla="*/ 95101 w 1151"/>
              <a:gd name="T45" fmla="*/ 196938 h 907"/>
              <a:gd name="T46" fmla="*/ 104891 w 1151"/>
              <a:gd name="T47" fmla="*/ 185764 h 907"/>
              <a:gd name="T48" fmla="*/ 119809 w 1151"/>
              <a:gd name="T49" fmla="*/ 181108 h 907"/>
              <a:gd name="T50" fmla="*/ 127734 w 1151"/>
              <a:gd name="T51" fmla="*/ 179712 h 907"/>
              <a:gd name="T52" fmla="*/ 123072 w 1151"/>
              <a:gd name="T53" fmla="*/ 114299 h 907"/>
              <a:gd name="T54" fmla="*/ 113282 w 1151"/>
              <a:gd name="T55" fmla="*/ 101262 h 907"/>
              <a:gd name="T56" fmla="*/ 80183 w 1151"/>
              <a:gd name="T57" fmla="*/ 98003 h 907"/>
              <a:gd name="T58" fmla="*/ 48017 w 1151"/>
              <a:gd name="T59" fmla="*/ 91485 h 907"/>
              <a:gd name="T60" fmla="*/ 25174 w 1151"/>
              <a:gd name="T61" fmla="*/ 82639 h 907"/>
              <a:gd name="T62" fmla="*/ 2331 w 1151"/>
              <a:gd name="T63" fmla="*/ 62620 h 907"/>
              <a:gd name="T64" fmla="*/ 39626 w 1151"/>
              <a:gd name="T65" fmla="*/ 45859 h 907"/>
              <a:gd name="T66" fmla="*/ 87176 w 1151"/>
              <a:gd name="T67" fmla="*/ 40738 h 907"/>
              <a:gd name="T68" fmla="*/ 121674 w 1151"/>
              <a:gd name="T69" fmla="*/ 40738 h 907"/>
              <a:gd name="T70" fmla="*/ 123538 w 1151"/>
              <a:gd name="T71" fmla="*/ 22115 h 907"/>
              <a:gd name="T72" fmla="*/ 128666 w 1151"/>
              <a:gd name="T73" fmla="*/ 10010 h 907"/>
              <a:gd name="T74" fmla="*/ 135193 w 1151"/>
              <a:gd name="T75" fmla="*/ 233 h 907"/>
              <a:gd name="T76" fmla="*/ 0 w 1151"/>
              <a:gd name="T77" fmla="*/ 0 h 907"/>
              <a:gd name="T78" fmla="*/ 1151 w 1151"/>
              <a:gd name="T79" fmla="*/ 907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T76" t="T77" r="T78" b="T79"/>
            <a:pathLst>
              <a:path w="1151" h="907">
                <a:moveTo>
                  <a:pt x="580" y="1"/>
                </a:moveTo>
                <a:cubicBezTo>
                  <a:pt x="590" y="2"/>
                  <a:pt x="601" y="31"/>
                  <a:pt x="610" y="47"/>
                </a:cubicBezTo>
                <a:cubicBezTo>
                  <a:pt x="619" y="63"/>
                  <a:pt x="627" y="73"/>
                  <a:pt x="632" y="95"/>
                </a:cubicBezTo>
                <a:lnTo>
                  <a:pt x="640" y="179"/>
                </a:lnTo>
                <a:lnTo>
                  <a:pt x="780" y="179"/>
                </a:lnTo>
                <a:cubicBezTo>
                  <a:pt x="822" y="180"/>
                  <a:pt x="850" y="183"/>
                  <a:pt x="892" y="188"/>
                </a:cubicBezTo>
                <a:cubicBezTo>
                  <a:pt x="934" y="193"/>
                  <a:pt x="990" y="196"/>
                  <a:pt x="1032" y="209"/>
                </a:cubicBezTo>
                <a:cubicBezTo>
                  <a:pt x="1074" y="222"/>
                  <a:pt x="1141" y="241"/>
                  <a:pt x="1146" y="265"/>
                </a:cubicBezTo>
                <a:cubicBezTo>
                  <a:pt x="1151" y="289"/>
                  <a:pt x="1095" y="330"/>
                  <a:pt x="1060" y="353"/>
                </a:cubicBezTo>
                <a:cubicBezTo>
                  <a:pt x="1025" y="376"/>
                  <a:pt x="979" y="389"/>
                  <a:pt x="934" y="401"/>
                </a:cubicBezTo>
                <a:cubicBezTo>
                  <a:pt x="889" y="413"/>
                  <a:pt x="839" y="421"/>
                  <a:pt x="792" y="427"/>
                </a:cubicBezTo>
                <a:cubicBezTo>
                  <a:pt x="745" y="433"/>
                  <a:pt x="683" y="427"/>
                  <a:pt x="654" y="439"/>
                </a:cubicBezTo>
                <a:cubicBezTo>
                  <a:pt x="625" y="451"/>
                  <a:pt x="627" y="446"/>
                  <a:pt x="618" y="501"/>
                </a:cubicBezTo>
                <a:lnTo>
                  <a:pt x="598" y="772"/>
                </a:lnTo>
                <a:lnTo>
                  <a:pt x="640" y="780"/>
                </a:lnTo>
                <a:cubicBezTo>
                  <a:pt x="658" y="786"/>
                  <a:pt x="692" y="797"/>
                  <a:pt x="708" y="808"/>
                </a:cubicBezTo>
                <a:cubicBezTo>
                  <a:pt x="724" y="819"/>
                  <a:pt x="739" y="833"/>
                  <a:pt x="738" y="848"/>
                </a:cubicBezTo>
                <a:cubicBezTo>
                  <a:pt x="737" y="863"/>
                  <a:pt x="724" y="889"/>
                  <a:pt x="702" y="898"/>
                </a:cubicBezTo>
                <a:cubicBezTo>
                  <a:pt x="680" y="907"/>
                  <a:pt x="626" y="904"/>
                  <a:pt x="604" y="900"/>
                </a:cubicBezTo>
                <a:lnTo>
                  <a:pt x="572" y="872"/>
                </a:lnTo>
                <a:lnTo>
                  <a:pt x="544" y="902"/>
                </a:lnTo>
                <a:lnTo>
                  <a:pt x="440" y="898"/>
                </a:lnTo>
                <a:cubicBezTo>
                  <a:pt x="417" y="889"/>
                  <a:pt x="406" y="863"/>
                  <a:pt x="408" y="846"/>
                </a:cubicBezTo>
                <a:cubicBezTo>
                  <a:pt x="410" y="829"/>
                  <a:pt x="432" y="809"/>
                  <a:pt x="450" y="798"/>
                </a:cubicBezTo>
                <a:cubicBezTo>
                  <a:pt x="468" y="787"/>
                  <a:pt x="498" y="782"/>
                  <a:pt x="514" y="778"/>
                </a:cubicBezTo>
                <a:lnTo>
                  <a:pt x="548" y="772"/>
                </a:lnTo>
                <a:lnTo>
                  <a:pt x="528" y="491"/>
                </a:lnTo>
                <a:cubicBezTo>
                  <a:pt x="518" y="435"/>
                  <a:pt x="517" y="447"/>
                  <a:pt x="486" y="435"/>
                </a:cubicBezTo>
                <a:cubicBezTo>
                  <a:pt x="455" y="423"/>
                  <a:pt x="391" y="428"/>
                  <a:pt x="344" y="421"/>
                </a:cubicBezTo>
                <a:cubicBezTo>
                  <a:pt x="297" y="414"/>
                  <a:pt x="245" y="404"/>
                  <a:pt x="206" y="393"/>
                </a:cubicBezTo>
                <a:cubicBezTo>
                  <a:pt x="167" y="382"/>
                  <a:pt x="140" y="376"/>
                  <a:pt x="108" y="355"/>
                </a:cubicBezTo>
                <a:cubicBezTo>
                  <a:pt x="76" y="334"/>
                  <a:pt x="0" y="295"/>
                  <a:pt x="10" y="269"/>
                </a:cubicBezTo>
                <a:cubicBezTo>
                  <a:pt x="20" y="243"/>
                  <a:pt x="109" y="213"/>
                  <a:pt x="170" y="197"/>
                </a:cubicBezTo>
                <a:cubicBezTo>
                  <a:pt x="231" y="181"/>
                  <a:pt x="315" y="179"/>
                  <a:pt x="374" y="175"/>
                </a:cubicBezTo>
                <a:lnTo>
                  <a:pt x="522" y="175"/>
                </a:lnTo>
                <a:lnTo>
                  <a:pt x="530" y="95"/>
                </a:lnTo>
                <a:cubicBezTo>
                  <a:pt x="535" y="73"/>
                  <a:pt x="544" y="59"/>
                  <a:pt x="552" y="43"/>
                </a:cubicBezTo>
                <a:cubicBezTo>
                  <a:pt x="560" y="27"/>
                  <a:pt x="570" y="0"/>
                  <a:pt x="580" y="1"/>
                </a:cubicBezTo>
                <a:close/>
              </a:path>
            </a:pathLst>
          </a:custGeom>
          <a:solidFill>
            <a:srgbClr val="0000FF"/>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74" name="AutoShape 178">
            <a:extLst>
              <a:ext uri="{FF2B5EF4-FFF2-40B4-BE49-F238E27FC236}">
                <a16:creationId xmlns:a16="http://schemas.microsoft.com/office/drawing/2014/main" id="{ED32256E-713C-4C2E-BCB2-0CCBE65BD5AA}"/>
              </a:ext>
            </a:extLst>
          </p:cNvPr>
          <p:cNvSpPr>
            <a:spLocks noChangeArrowheads="1"/>
          </p:cNvSpPr>
          <p:nvPr/>
        </p:nvSpPr>
        <p:spPr bwMode="auto">
          <a:xfrm>
            <a:off x="2921000" y="222091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75" name="AutoShape 179">
            <a:extLst>
              <a:ext uri="{FF2B5EF4-FFF2-40B4-BE49-F238E27FC236}">
                <a16:creationId xmlns:a16="http://schemas.microsoft.com/office/drawing/2014/main" id="{FFA29099-02E4-4042-B3DB-35347F9294A0}"/>
              </a:ext>
            </a:extLst>
          </p:cNvPr>
          <p:cNvSpPr>
            <a:spLocks noChangeArrowheads="1"/>
          </p:cNvSpPr>
          <p:nvPr/>
        </p:nvSpPr>
        <p:spPr bwMode="auto">
          <a:xfrm rot="19260000">
            <a:off x="3171825" y="2601913"/>
            <a:ext cx="342900" cy="246062"/>
          </a:xfrm>
          <a:custGeom>
            <a:avLst/>
            <a:gdLst>
              <a:gd name="T0" fmla="*/ 176076 w 1223"/>
              <a:gd name="T1" fmla="*/ 1124 h 876"/>
              <a:gd name="T2" fmla="*/ 185048 w 1223"/>
              <a:gd name="T3" fmla="*/ 19101 h 876"/>
              <a:gd name="T4" fmla="*/ 185609 w 1223"/>
              <a:gd name="T5" fmla="*/ 37078 h 876"/>
              <a:gd name="T6" fmla="*/ 200189 w 1223"/>
              <a:gd name="T7" fmla="*/ 37078 h 876"/>
              <a:gd name="T8" fmla="*/ 200749 w 1223"/>
              <a:gd name="T9" fmla="*/ 16854 h 876"/>
              <a:gd name="T10" fmla="*/ 206918 w 1223"/>
              <a:gd name="T11" fmla="*/ 11236 h 876"/>
              <a:gd name="T12" fmla="*/ 215890 w 1223"/>
              <a:gd name="T13" fmla="*/ 11236 h 876"/>
              <a:gd name="T14" fmla="*/ 220376 w 1223"/>
              <a:gd name="T15" fmla="*/ 16292 h 876"/>
              <a:gd name="T16" fmla="*/ 221497 w 1223"/>
              <a:gd name="T17" fmla="*/ 37640 h 876"/>
              <a:gd name="T18" fmla="*/ 326358 w 1223"/>
              <a:gd name="T19" fmla="*/ 67976 h 876"/>
              <a:gd name="T20" fmla="*/ 321311 w 1223"/>
              <a:gd name="T21" fmla="*/ 103931 h 876"/>
              <a:gd name="T22" fmla="*/ 212525 w 1223"/>
              <a:gd name="T23" fmla="*/ 111234 h 876"/>
              <a:gd name="T24" fmla="*/ 190656 w 1223"/>
              <a:gd name="T25" fmla="*/ 106740 h 876"/>
              <a:gd name="T26" fmla="*/ 182805 w 1223"/>
              <a:gd name="T27" fmla="*/ 122470 h 876"/>
              <a:gd name="T28" fmla="*/ 179441 w 1223"/>
              <a:gd name="T29" fmla="*/ 203929 h 876"/>
              <a:gd name="T30" fmla="*/ 187291 w 1223"/>
              <a:gd name="T31" fmla="*/ 203929 h 876"/>
              <a:gd name="T32" fmla="*/ 224862 w 1223"/>
              <a:gd name="T33" fmla="*/ 218535 h 876"/>
              <a:gd name="T34" fmla="*/ 222619 w 1223"/>
              <a:gd name="T35" fmla="*/ 237636 h 876"/>
              <a:gd name="T36" fmla="*/ 172151 w 1223"/>
              <a:gd name="T37" fmla="*/ 246063 h 876"/>
              <a:gd name="T38" fmla="*/ 121683 w 1223"/>
              <a:gd name="T39" fmla="*/ 238198 h 876"/>
              <a:gd name="T40" fmla="*/ 119440 w 1223"/>
              <a:gd name="T41" fmla="*/ 214603 h 876"/>
              <a:gd name="T42" fmla="*/ 156450 w 1223"/>
              <a:gd name="T43" fmla="*/ 204491 h 876"/>
              <a:gd name="T44" fmla="*/ 163740 w 1223"/>
              <a:gd name="T45" fmla="*/ 202244 h 876"/>
              <a:gd name="T46" fmla="*/ 160936 w 1223"/>
              <a:gd name="T47" fmla="*/ 122470 h 876"/>
              <a:gd name="T48" fmla="*/ 153085 w 1223"/>
              <a:gd name="T49" fmla="*/ 105616 h 876"/>
              <a:gd name="T50" fmla="*/ 131216 w 1223"/>
              <a:gd name="T51" fmla="*/ 110672 h 876"/>
              <a:gd name="T52" fmla="*/ 28598 w 1223"/>
              <a:gd name="T53" fmla="*/ 105616 h 876"/>
              <a:gd name="T54" fmla="*/ 15701 w 1223"/>
              <a:gd name="T55" fmla="*/ 68538 h 876"/>
              <a:gd name="T56" fmla="*/ 123365 w 1223"/>
              <a:gd name="T57" fmla="*/ 39325 h 876"/>
              <a:gd name="T58" fmla="*/ 123926 w 1223"/>
              <a:gd name="T59" fmla="*/ 18539 h 876"/>
              <a:gd name="T60" fmla="*/ 128973 w 1223"/>
              <a:gd name="T61" fmla="*/ 11236 h 876"/>
              <a:gd name="T62" fmla="*/ 138506 w 1223"/>
              <a:gd name="T63" fmla="*/ 11236 h 876"/>
              <a:gd name="T64" fmla="*/ 143553 w 1223"/>
              <a:gd name="T65" fmla="*/ 17415 h 876"/>
              <a:gd name="T66" fmla="*/ 144674 w 1223"/>
              <a:gd name="T67" fmla="*/ 37640 h 876"/>
              <a:gd name="T68" fmla="*/ 158693 w 1223"/>
              <a:gd name="T69" fmla="*/ 36516 h 876"/>
              <a:gd name="T70" fmla="*/ 160936 w 1223"/>
              <a:gd name="T71" fmla="*/ 21910 h 876"/>
              <a:gd name="T72" fmla="*/ 163740 w 1223"/>
              <a:gd name="T73" fmla="*/ 12921 h 876"/>
              <a:gd name="T74" fmla="*/ 176076 w 1223"/>
              <a:gd name="T75" fmla="*/ 1124 h 876"/>
              <a:gd name="T76" fmla="*/ 0 w 1223"/>
              <a:gd name="T77" fmla="*/ 0 h 876"/>
              <a:gd name="T78" fmla="*/ 1223 w 1223"/>
              <a:gd name="T79" fmla="*/ 876 h 8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T76" t="T77" r="T78" b="T79"/>
            <a:pathLst>
              <a:path w="1223" h="876">
                <a:moveTo>
                  <a:pt x="628" y="4"/>
                </a:moveTo>
                <a:cubicBezTo>
                  <a:pt x="641" y="8"/>
                  <a:pt x="654" y="47"/>
                  <a:pt x="660" y="68"/>
                </a:cubicBezTo>
                <a:lnTo>
                  <a:pt x="662" y="132"/>
                </a:lnTo>
                <a:lnTo>
                  <a:pt x="714" y="132"/>
                </a:lnTo>
                <a:lnTo>
                  <a:pt x="716" y="60"/>
                </a:lnTo>
                <a:cubicBezTo>
                  <a:pt x="720" y="45"/>
                  <a:pt x="729" y="43"/>
                  <a:pt x="738" y="40"/>
                </a:cubicBezTo>
                <a:lnTo>
                  <a:pt x="770" y="40"/>
                </a:lnTo>
                <a:cubicBezTo>
                  <a:pt x="778" y="43"/>
                  <a:pt x="783" y="42"/>
                  <a:pt x="786" y="58"/>
                </a:cubicBezTo>
                <a:lnTo>
                  <a:pt x="790" y="134"/>
                </a:lnTo>
                <a:lnTo>
                  <a:pt x="1164" y="242"/>
                </a:lnTo>
                <a:cubicBezTo>
                  <a:pt x="1223" y="281"/>
                  <a:pt x="1214" y="344"/>
                  <a:pt x="1146" y="370"/>
                </a:cubicBezTo>
                <a:lnTo>
                  <a:pt x="758" y="396"/>
                </a:lnTo>
                <a:lnTo>
                  <a:pt x="680" y="380"/>
                </a:lnTo>
                <a:cubicBezTo>
                  <a:pt x="662" y="387"/>
                  <a:pt x="659" y="378"/>
                  <a:pt x="652" y="436"/>
                </a:cubicBezTo>
                <a:lnTo>
                  <a:pt x="640" y="726"/>
                </a:lnTo>
                <a:lnTo>
                  <a:pt x="668" y="726"/>
                </a:lnTo>
                <a:cubicBezTo>
                  <a:pt x="695" y="735"/>
                  <a:pt x="781" y="758"/>
                  <a:pt x="802" y="778"/>
                </a:cubicBezTo>
                <a:cubicBezTo>
                  <a:pt x="823" y="798"/>
                  <a:pt x="825" y="830"/>
                  <a:pt x="794" y="846"/>
                </a:cubicBezTo>
                <a:cubicBezTo>
                  <a:pt x="763" y="862"/>
                  <a:pt x="674" y="876"/>
                  <a:pt x="614" y="876"/>
                </a:cubicBezTo>
                <a:lnTo>
                  <a:pt x="434" y="848"/>
                </a:lnTo>
                <a:cubicBezTo>
                  <a:pt x="403" y="829"/>
                  <a:pt x="405" y="784"/>
                  <a:pt x="426" y="764"/>
                </a:cubicBezTo>
                <a:cubicBezTo>
                  <a:pt x="447" y="744"/>
                  <a:pt x="532" y="735"/>
                  <a:pt x="558" y="728"/>
                </a:cubicBezTo>
                <a:lnTo>
                  <a:pt x="584" y="720"/>
                </a:lnTo>
                <a:lnTo>
                  <a:pt x="574" y="436"/>
                </a:lnTo>
                <a:cubicBezTo>
                  <a:pt x="568" y="379"/>
                  <a:pt x="564" y="383"/>
                  <a:pt x="546" y="376"/>
                </a:cubicBezTo>
                <a:lnTo>
                  <a:pt x="468" y="394"/>
                </a:lnTo>
                <a:lnTo>
                  <a:pt x="102" y="376"/>
                </a:lnTo>
                <a:cubicBezTo>
                  <a:pt x="33" y="351"/>
                  <a:pt x="0" y="283"/>
                  <a:pt x="56" y="244"/>
                </a:cubicBezTo>
                <a:lnTo>
                  <a:pt x="440" y="140"/>
                </a:lnTo>
                <a:lnTo>
                  <a:pt x="442" y="66"/>
                </a:lnTo>
                <a:cubicBezTo>
                  <a:pt x="445" y="49"/>
                  <a:pt x="451" y="44"/>
                  <a:pt x="460" y="40"/>
                </a:cubicBezTo>
                <a:lnTo>
                  <a:pt x="494" y="40"/>
                </a:lnTo>
                <a:cubicBezTo>
                  <a:pt x="503" y="44"/>
                  <a:pt x="508" y="46"/>
                  <a:pt x="512" y="62"/>
                </a:cubicBezTo>
                <a:lnTo>
                  <a:pt x="516" y="134"/>
                </a:lnTo>
                <a:lnTo>
                  <a:pt x="566" y="130"/>
                </a:lnTo>
                <a:lnTo>
                  <a:pt x="574" y="78"/>
                </a:lnTo>
                <a:cubicBezTo>
                  <a:pt x="577" y="64"/>
                  <a:pt x="575" y="58"/>
                  <a:pt x="584" y="46"/>
                </a:cubicBezTo>
                <a:cubicBezTo>
                  <a:pt x="593" y="34"/>
                  <a:pt x="615" y="0"/>
                  <a:pt x="628" y="4"/>
                </a:cubicBezTo>
                <a:close/>
              </a:path>
            </a:pathLst>
          </a:custGeom>
          <a:solidFill>
            <a:srgbClr val="FF0000"/>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76" name="AutoShape 180">
            <a:extLst>
              <a:ext uri="{FF2B5EF4-FFF2-40B4-BE49-F238E27FC236}">
                <a16:creationId xmlns:a16="http://schemas.microsoft.com/office/drawing/2014/main" id="{20826DEE-D4EC-4B3E-BF63-91F92850F21A}"/>
              </a:ext>
            </a:extLst>
          </p:cNvPr>
          <p:cNvSpPr>
            <a:spLocks noChangeArrowheads="1"/>
          </p:cNvSpPr>
          <p:nvPr/>
        </p:nvSpPr>
        <p:spPr bwMode="auto">
          <a:xfrm rot="19200000">
            <a:off x="3449638" y="2541588"/>
            <a:ext cx="227012" cy="187325"/>
          </a:xfrm>
          <a:custGeom>
            <a:avLst/>
            <a:gdLst>
              <a:gd name="T0" fmla="*/ 118246 w 1365"/>
              <a:gd name="T1" fmla="*/ 167 h 1124"/>
              <a:gd name="T2" fmla="*/ 123568 w 1365"/>
              <a:gd name="T3" fmla="*/ 13999 h 1124"/>
              <a:gd name="T4" fmla="*/ 126229 w 1365"/>
              <a:gd name="T5" fmla="*/ 39665 h 1124"/>
              <a:gd name="T6" fmla="*/ 126561 w 1365"/>
              <a:gd name="T7" fmla="*/ 43665 h 1124"/>
              <a:gd name="T8" fmla="*/ 219694 w 1365"/>
              <a:gd name="T9" fmla="*/ 48665 h 1124"/>
              <a:gd name="T10" fmla="*/ 223353 w 1365"/>
              <a:gd name="T11" fmla="*/ 48998 h 1124"/>
              <a:gd name="T12" fmla="*/ 227012 w 1365"/>
              <a:gd name="T13" fmla="*/ 54664 h 1124"/>
              <a:gd name="T14" fmla="*/ 223021 w 1365"/>
              <a:gd name="T15" fmla="*/ 72997 h 1124"/>
              <a:gd name="T16" fmla="*/ 124566 w 1365"/>
              <a:gd name="T17" fmla="*/ 93663 h 1124"/>
              <a:gd name="T18" fmla="*/ 118911 w 1365"/>
              <a:gd name="T19" fmla="*/ 164993 h 1124"/>
              <a:gd name="T20" fmla="*/ 144523 w 1365"/>
              <a:gd name="T21" fmla="*/ 169326 h 1124"/>
              <a:gd name="T22" fmla="*/ 149179 w 1365"/>
              <a:gd name="T23" fmla="*/ 176325 h 1124"/>
              <a:gd name="T24" fmla="*/ 146518 w 1365"/>
              <a:gd name="T25" fmla="*/ 183658 h 1124"/>
              <a:gd name="T26" fmla="*/ 123900 w 1365"/>
              <a:gd name="T27" fmla="*/ 187325 h 1124"/>
              <a:gd name="T28" fmla="*/ 114587 w 1365"/>
              <a:gd name="T29" fmla="*/ 177992 h 1124"/>
              <a:gd name="T30" fmla="*/ 104276 w 1365"/>
              <a:gd name="T31" fmla="*/ 187325 h 1124"/>
              <a:gd name="T32" fmla="*/ 81990 w 1365"/>
              <a:gd name="T33" fmla="*/ 184325 h 1124"/>
              <a:gd name="T34" fmla="*/ 79662 w 1365"/>
              <a:gd name="T35" fmla="*/ 176992 h 1124"/>
              <a:gd name="T36" fmla="*/ 84984 w 1365"/>
              <a:gd name="T37" fmla="*/ 169659 h 1124"/>
              <a:gd name="T38" fmla="*/ 110928 w 1365"/>
              <a:gd name="T39" fmla="*/ 164993 h 1124"/>
              <a:gd name="T40" fmla="*/ 105606 w 1365"/>
              <a:gd name="T41" fmla="*/ 93329 h 1124"/>
              <a:gd name="T42" fmla="*/ 5156 w 1365"/>
              <a:gd name="T43" fmla="*/ 72330 h 1124"/>
              <a:gd name="T44" fmla="*/ 3825 w 1365"/>
              <a:gd name="T45" fmla="*/ 62664 h 1124"/>
              <a:gd name="T46" fmla="*/ 3160 w 1365"/>
              <a:gd name="T47" fmla="*/ 52331 h 1124"/>
              <a:gd name="T48" fmla="*/ 16797 w 1365"/>
              <a:gd name="T49" fmla="*/ 46998 h 1124"/>
              <a:gd name="T50" fmla="*/ 103611 w 1365"/>
              <a:gd name="T51" fmla="*/ 43331 h 1124"/>
              <a:gd name="T52" fmla="*/ 103943 w 1365"/>
              <a:gd name="T53" fmla="*/ 39665 h 1124"/>
              <a:gd name="T54" fmla="*/ 106937 w 1365"/>
              <a:gd name="T55" fmla="*/ 12999 h 1124"/>
              <a:gd name="T56" fmla="*/ 112591 w 1365"/>
              <a:gd name="T57" fmla="*/ 0 h 1124"/>
              <a:gd name="T58" fmla="*/ 118246 w 1365"/>
              <a:gd name="T59" fmla="*/ 167 h 1124"/>
              <a:gd name="T60" fmla="*/ 0 w 1365"/>
              <a:gd name="T61" fmla="*/ 0 h 1124"/>
              <a:gd name="T62" fmla="*/ 1365 w 1365"/>
              <a:gd name="T63" fmla="*/ 1124 h 1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T60" t="T61" r="T62" b="T63"/>
            <a:pathLst>
              <a:path w="1365" h="1124">
                <a:moveTo>
                  <a:pt x="711" y="1"/>
                </a:moveTo>
                <a:cubicBezTo>
                  <a:pt x="722" y="15"/>
                  <a:pt x="735" y="44"/>
                  <a:pt x="743" y="84"/>
                </a:cubicBezTo>
                <a:cubicBezTo>
                  <a:pt x="751" y="124"/>
                  <a:pt x="756" y="208"/>
                  <a:pt x="759" y="238"/>
                </a:cubicBezTo>
                <a:lnTo>
                  <a:pt x="761" y="262"/>
                </a:lnTo>
                <a:lnTo>
                  <a:pt x="1321" y="292"/>
                </a:lnTo>
                <a:lnTo>
                  <a:pt x="1343" y="294"/>
                </a:lnTo>
                <a:cubicBezTo>
                  <a:pt x="1350" y="300"/>
                  <a:pt x="1365" y="304"/>
                  <a:pt x="1365" y="328"/>
                </a:cubicBezTo>
                <a:lnTo>
                  <a:pt x="1341" y="438"/>
                </a:lnTo>
                <a:lnTo>
                  <a:pt x="749" y="562"/>
                </a:lnTo>
                <a:lnTo>
                  <a:pt x="715" y="990"/>
                </a:lnTo>
                <a:lnTo>
                  <a:pt x="869" y="1016"/>
                </a:lnTo>
                <a:cubicBezTo>
                  <a:pt x="899" y="1027"/>
                  <a:pt x="895" y="1044"/>
                  <a:pt x="897" y="1058"/>
                </a:cubicBezTo>
                <a:lnTo>
                  <a:pt x="881" y="1102"/>
                </a:lnTo>
                <a:lnTo>
                  <a:pt x="745" y="1124"/>
                </a:lnTo>
                <a:lnTo>
                  <a:pt x="689" y="1068"/>
                </a:lnTo>
                <a:lnTo>
                  <a:pt x="627" y="1124"/>
                </a:lnTo>
                <a:lnTo>
                  <a:pt x="493" y="1106"/>
                </a:lnTo>
                <a:lnTo>
                  <a:pt x="479" y="1062"/>
                </a:lnTo>
                <a:cubicBezTo>
                  <a:pt x="482" y="1047"/>
                  <a:pt x="480" y="1030"/>
                  <a:pt x="511" y="1018"/>
                </a:cubicBezTo>
                <a:lnTo>
                  <a:pt x="667" y="990"/>
                </a:lnTo>
                <a:lnTo>
                  <a:pt x="635" y="560"/>
                </a:lnTo>
                <a:lnTo>
                  <a:pt x="31" y="434"/>
                </a:lnTo>
                <a:lnTo>
                  <a:pt x="23" y="376"/>
                </a:lnTo>
                <a:lnTo>
                  <a:pt x="19" y="314"/>
                </a:lnTo>
                <a:cubicBezTo>
                  <a:pt x="32" y="298"/>
                  <a:pt x="0" y="291"/>
                  <a:pt x="101" y="282"/>
                </a:cubicBezTo>
                <a:lnTo>
                  <a:pt x="623" y="260"/>
                </a:lnTo>
                <a:lnTo>
                  <a:pt x="625" y="238"/>
                </a:lnTo>
                <a:cubicBezTo>
                  <a:pt x="628" y="208"/>
                  <a:pt x="634" y="118"/>
                  <a:pt x="643" y="78"/>
                </a:cubicBezTo>
                <a:cubicBezTo>
                  <a:pt x="652" y="38"/>
                  <a:pt x="666" y="13"/>
                  <a:pt x="677" y="0"/>
                </a:cubicBezTo>
                <a:lnTo>
                  <a:pt x="711" y="1"/>
                </a:lnTo>
                <a:close/>
              </a:path>
            </a:pathLst>
          </a:custGeom>
          <a:solidFill>
            <a:srgbClr val="FF0000"/>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77" name="AutoShape 181">
            <a:extLst>
              <a:ext uri="{FF2B5EF4-FFF2-40B4-BE49-F238E27FC236}">
                <a16:creationId xmlns:a16="http://schemas.microsoft.com/office/drawing/2014/main" id="{B4C655DC-4584-4452-A4EE-4CF4183EF6B0}"/>
              </a:ext>
            </a:extLst>
          </p:cNvPr>
          <p:cNvSpPr>
            <a:spLocks noChangeArrowheads="1"/>
          </p:cNvSpPr>
          <p:nvPr/>
        </p:nvSpPr>
        <p:spPr bwMode="auto">
          <a:xfrm>
            <a:off x="2927350" y="220186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4278" name="Picture 182">
            <a:extLst>
              <a:ext uri="{FF2B5EF4-FFF2-40B4-BE49-F238E27FC236}">
                <a16:creationId xmlns:a16="http://schemas.microsoft.com/office/drawing/2014/main" id="{DE96B93F-B494-42DB-90AC-BF144801CE8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45213" y="2046288"/>
            <a:ext cx="220662" cy="13176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279" name="Picture 183">
            <a:extLst>
              <a:ext uri="{FF2B5EF4-FFF2-40B4-BE49-F238E27FC236}">
                <a16:creationId xmlns:a16="http://schemas.microsoft.com/office/drawing/2014/main" id="{F3D608E3-9D1D-4008-8285-8F7EDB50A03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16663" y="2570163"/>
            <a:ext cx="220662" cy="13176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280" name="Picture 184">
            <a:extLst>
              <a:ext uri="{FF2B5EF4-FFF2-40B4-BE49-F238E27FC236}">
                <a16:creationId xmlns:a16="http://schemas.microsoft.com/office/drawing/2014/main" id="{740DF78C-3F37-4156-B0C2-0DF27703BE9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26200" y="2903538"/>
            <a:ext cx="220663" cy="13176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281" name="Picture 185">
            <a:extLst>
              <a:ext uri="{FF2B5EF4-FFF2-40B4-BE49-F238E27FC236}">
                <a16:creationId xmlns:a16="http://schemas.microsoft.com/office/drawing/2014/main" id="{DD207E9E-6E0C-44F3-AF21-0F0FF477D84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69163" y="3549650"/>
            <a:ext cx="146050" cy="8731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282" name="AutoShape 186">
            <a:extLst>
              <a:ext uri="{FF2B5EF4-FFF2-40B4-BE49-F238E27FC236}">
                <a16:creationId xmlns:a16="http://schemas.microsoft.com/office/drawing/2014/main" id="{0C267BB3-3E96-4F10-AB45-5F5458C76E2F}"/>
              </a:ext>
            </a:extLst>
          </p:cNvPr>
          <p:cNvSpPr>
            <a:spLocks noChangeArrowheads="1"/>
          </p:cNvSpPr>
          <p:nvPr/>
        </p:nvSpPr>
        <p:spPr bwMode="auto">
          <a:xfrm>
            <a:off x="6169025" y="600075"/>
            <a:ext cx="2835275" cy="3673475"/>
          </a:xfrm>
          <a:custGeom>
            <a:avLst/>
            <a:gdLst>
              <a:gd name="T0" fmla="*/ 492125 w 1786"/>
              <a:gd name="T1" fmla="*/ 466725 h 2314"/>
              <a:gd name="T2" fmla="*/ 368300 w 1786"/>
              <a:gd name="T3" fmla="*/ 476250 h 2314"/>
              <a:gd name="T4" fmla="*/ 355600 w 1786"/>
              <a:gd name="T5" fmla="*/ 396875 h 2314"/>
              <a:gd name="T6" fmla="*/ 361950 w 1786"/>
              <a:gd name="T7" fmla="*/ 260350 h 2314"/>
              <a:gd name="T8" fmla="*/ 523875 w 1786"/>
              <a:gd name="T9" fmla="*/ 184150 h 2314"/>
              <a:gd name="T10" fmla="*/ 666750 w 1786"/>
              <a:gd name="T11" fmla="*/ 146050 h 2314"/>
              <a:gd name="T12" fmla="*/ 819150 w 1786"/>
              <a:gd name="T13" fmla="*/ 171450 h 2314"/>
              <a:gd name="T14" fmla="*/ 927100 w 1786"/>
              <a:gd name="T15" fmla="*/ 166687 h 2314"/>
              <a:gd name="T16" fmla="*/ 1092200 w 1786"/>
              <a:gd name="T17" fmla="*/ 12700 h 2314"/>
              <a:gd name="T18" fmla="*/ 1565275 w 1786"/>
              <a:gd name="T19" fmla="*/ 595312 h 2314"/>
              <a:gd name="T20" fmla="*/ 2835275 w 1786"/>
              <a:gd name="T21" fmla="*/ 2124075 h 2314"/>
              <a:gd name="T22" fmla="*/ 2774950 w 1786"/>
              <a:gd name="T23" fmla="*/ 2971800 h 2314"/>
              <a:gd name="T24" fmla="*/ 2635250 w 1786"/>
              <a:gd name="T25" fmla="*/ 3038474 h 2314"/>
              <a:gd name="T26" fmla="*/ 2451100 w 1786"/>
              <a:gd name="T27" fmla="*/ 3098799 h 2314"/>
              <a:gd name="T28" fmla="*/ 2355850 w 1786"/>
              <a:gd name="T29" fmla="*/ 3248024 h 2314"/>
              <a:gd name="T30" fmla="*/ 2289175 w 1786"/>
              <a:gd name="T31" fmla="*/ 3286125 h 2314"/>
              <a:gd name="T32" fmla="*/ 2432050 w 1786"/>
              <a:gd name="T33" fmla="*/ 3336925 h 2314"/>
              <a:gd name="T34" fmla="*/ 2644775 w 1786"/>
              <a:gd name="T35" fmla="*/ 3362325 h 2314"/>
              <a:gd name="T36" fmla="*/ 2705100 w 1786"/>
              <a:gd name="T37" fmla="*/ 3457575 h 2314"/>
              <a:gd name="T38" fmla="*/ 2597150 w 1786"/>
              <a:gd name="T39" fmla="*/ 3482975 h 2314"/>
              <a:gd name="T40" fmla="*/ 2514600 w 1786"/>
              <a:gd name="T41" fmla="*/ 3511550 h 2314"/>
              <a:gd name="T42" fmla="*/ 2428875 w 1786"/>
              <a:gd name="T43" fmla="*/ 3565525 h 2314"/>
              <a:gd name="T44" fmla="*/ 2305050 w 1786"/>
              <a:gd name="T45" fmla="*/ 3670300 h 2314"/>
              <a:gd name="T46" fmla="*/ 2206625 w 1786"/>
              <a:gd name="T47" fmla="*/ 3527425 h 2314"/>
              <a:gd name="T48" fmla="*/ 2076450 w 1786"/>
              <a:gd name="T49" fmla="*/ 3470275 h 2314"/>
              <a:gd name="T50" fmla="*/ 2101850 w 1786"/>
              <a:gd name="T51" fmla="*/ 3371850 h 2314"/>
              <a:gd name="T52" fmla="*/ 2241550 w 1786"/>
              <a:gd name="T53" fmla="*/ 3321050 h 2314"/>
              <a:gd name="T54" fmla="*/ 2139950 w 1786"/>
              <a:gd name="T55" fmla="*/ 3257550 h 2314"/>
              <a:gd name="T56" fmla="*/ 2035175 w 1786"/>
              <a:gd name="T57" fmla="*/ 3314700 h 2314"/>
              <a:gd name="T58" fmla="*/ 1930400 w 1786"/>
              <a:gd name="T59" fmla="*/ 3241674 h 2314"/>
              <a:gd name="T60" fmla="*/ 2000250 w 1786"/>
              <a:gd name="T61" fmla="*/ 3209924 h 2314"/>
              <a:gd name="T62" fmla="*/ 1841500 w 1786"/>
              <a:gd name="T63" fmla="*/ 3197224 h 2314"/>
              <a:gd name="T64" fmla="*/ 1758950 w 1786"/>
              <a:gd name="T65" fmla="*/ 3206749 h 2314"/>
              <a:gd name="T66" fmla="*/ 1689100 w 1786"/>
              <a:gd name="T67" fmla="*/ 3327400 h 2314"/>
              <a:gd name="T68" fmla="*/ 1412875 w 1786"/>
              <a:gd name="T69" fmla="*/ 3041649 h 2314"/>
              <a:gd name="T70" fmla="*/ 984250 w 1786"/>
              <a:gd name="T71" fmla="*/ 2828925 h 2314"/>
              <a:gd name="T72" fmla="*/ 758825 w 1786"/>
              <a:gd name="T73" fmla="*/ 2892425 h 2314"/>
              <a:gd name="T74" fmla="*/ 682625 w 1786"/>
              <a:gd name="T75" fmla="*/ 3070224 h 2314"/>
              <a:gd name="T76" fmla="*/ 536575 w 1786"/>
              <a:gd name="T77" fmla="*/ 2901950 h 2314"/>
              <a:gd name="T78" fmla="*/ 323850 w 1786"/>
              <a:gd name="T79" fmla="*/ 2578100 h 2314"/>
              <a:gd name="T80" fmla="*/ 495300 w 1786"/>
              <a:gd name="T81" fmla="*/ 2228850 h 2314"/>
              <a:gd name="T82" fmla="*/ 365125 w 1786"/>
              <a:gd name="T83" fmla="*/ 1955800 h 2314"/>
              <a:gd name="T84" fmla="*/ 19050 w 1786"/>
              <a:gd name="T85" fmla="*/ 1898650 h 2314"/>
              <a:gd name="T86" fmla="*/ 228600 w 1786"/>
              <a:gd name="T87" fmla="*/ 1628775 h 2314"/>
              <a:gd name="T88" fmla="*/ 377825 w 1786"/>
              <a:gd name="T89" fmla="*/ 1511300 h 2314"/>
              <a:gd name="T90" fmla="*/ 298450 w 1786"/>
              <a:gd name="T91" fmla="*/ 1304925 h 2314"/>
              <a:gd name="T92" fmla="*/ 41275 w 1786"/>
              <a:gd name="T93" fmla="*/ 1114425 h 2314"/>
              <a:gd name="T94" fmla="*/ 28575 w 1786"/>
              <a:gd name="T95" fmla="*/ 860425 h 2314"/>
              <a:gd name="T96" fmla="*/ 209550 w 1786"/>
              <a:gd name="T97" fmla="*/ 587375 h 2314"/>
              <a:gd name="T98" fmla="*/ 333375 w 1786"/>
              <a:gd name="T99" fmla="*/ 717550 h 2314"/>
              <a:gd name="T100" fmla="*/ 492125 w 1786"/>
              <a:gd name="T101" fmla="*/ 660400 h 2314"/>
              <a:gd name="T102" fmla="*/ 0 w 1786"/>
              <a:gd name="T103" fmla="*/ 0 h 2314"/>
              <a:gd name="T104" fmla="*/ 1786 w 1786"/>
              <a:gd name="T105" fmla="*/ 2314 h 2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T102" t="T103" r="T104" b="T105"/>
            <a:pathLst>
              <a:path w="1786" h="2314">
                <a:moveTo>
                  <a:pt x="266" y="356"/>
                </a:moveTo>
                <a:cubicBezTo>
                  <a:pt x="264" y="348"/>
                  <a:pt x="267" y="336"/>
                  <a:pt x="272" y="330"/>
                </a:cubicBezTo>
                <a:cubicBezTo>
                  <a:pt x="277" y="324"/>
                  <a:pt x="290" y="326"/>
                  <a:pt x="296" y="320"/>
                </a:cubicBezTo>
                <a:cubicBezTo>
                  <a:pt x="302" y="314"/>
                  <a:pt x="312" y="297"/>
                  <a:pt x="310" y="294"/>
                </a:cubicBezTo>
                <a:cubicBezTo>
                  <a:pt x="308" y="291"/>
                  <a:pt x="291" y="299"/>
                  <a:pt x="284" y="300"/>
                </a:cubicBezTo>
                <a:cubicBezTo>
                  <a:pt x="277" y="301"/>
                  <a:pt x="275" y="300"/>
                  <a:pt x="270" y="302"/>
                </a:cubicBezTo>
                <a:cubicBezTo>
                  <a:pt x="265" y="304"/>
                  <a:pt x="260" y="312"/>
                  <a:pt x="254" y="312"/>
                </a:cubicBezTo>
                <a:cubicBezTo>
                  <a:pt x="248" y="312"/>
                  <a:pt x="236" y="304"/>
                  <a:pt x="232" y="300"/>
                </a:cubicBezTo>
                <a:cubicBezTo>
                  <a:pt x="228" y="296"/>
                  <a:pt x="233" y="291"/>
                  <a:pt x="232" y="286"/>
                </a:cubicBezTo>
                <a:cubicBezTo>
                  <a:pt x="231" y="281"/>
                  <a:pt x="225" y="276"/>
                  <a:pt x="224" y="272"/>
                </a:cubicBezTo>
                <a:cubicBezTo>
                  <a:pt x="223" y="268"/>
                  <a:pt x="228" y="264"/>
                  <a:pt x="228" y="260"/>
                </a:cubicBezTo>
                <a:cubicBezTo>
                  <a:pt x="228" y="256"/>
                  <a:pt x="223" y="254"/>
                  <a:pt x="224" y="250"/>
                </a:cubicBezTo>
                <a:cubicBezTo>
                  <a:pt x="225" y="246"/>
                  <a:pt x="234" y="241"/>
                  <a:pt x="232" y="236"/>
                </a:cubicBezTo>
                <a:cubicBezTo>
                  <a:pt x="230" y="231"/>
                  <a:pt x="213" y="226"/>
                  <a:pt x="212" y="218"/>
                </a:cubicBezTo>
                <a:cubicBezTo>
                  <a:pt x="211" y="210"/>
                  <a:pt x="225" y="197"/>
                  <a:pt x="228" y="188"/>
                </a:cubicBezTo>
                <a:cubicBezTo>
                  <a:pt x="231" y="179"/>
                  <a:pt x="222" y="172"/>
                  <a:pt x="228" y="164"/>
                </a:cubicBezTo>
                <a:cubicBezTo>
                  <a:pt x="234" y="156"/>
                  <a:pt x="254" y="144"/>
                  <a:pt x="264" y="140"/>
                </a:cubicBezTo>
                <a:cubicBezTo>
                  <a:pt x="274" y="136"/>
                  <a:pt x="280" y="145"/>
                  <a:pt x="286" y="142"/>
                </a:cubicBezTo>
                <a:cubicBezTo>
                  <a:pt x="292" y="139"/>
                  <a:pt x="291" y="128"/>
                  <a:pt x="298" y="124"/>
                </a:cubicBezTo>
                <a:cubicBezTo>
                  <a:pt x="305" y="120"/>
                  <a:pt x="319" y="120"/>
                  <a:pt x="330" y="116"/>
                </a:cubicBezTo>
                <a:cubicBezTo>
                  <a:pt x="341" y="112"/>
                  <a:pt x="353" y="108"/>
                  <a:pt x="362" y="102"/>
                </a:cubicBezTo>
                <a:cubicBezTo>
                  <a:pt x="371" y="96"/>
                  <a:pt x="376" y="79"/>
                  <a:pt x="382" y="78"/>
                </a:cubicBezTo>
                <a:cubicBezTo>
                  <a:pt x="388" y="77"/>
                  <a:pt x="392" y="92"/>
                  <a:pt x="398" y="94"/>
                </a:cubicBezTo>
                <a:cubicBezTo>
                  <a:pt x="404" y="96"/>
                  <a:pt x="414" y="89"/>
                  <a:pt x="420" y="92"/>
                </a:cubicBezTo>
                <a:cubicBezTo>
                  <a:pt x="426" y="95"/>
                  <a:pt x="430" y="107"/>
                  <a:pt x="436" y="110"/>
                </a:cubicBezTo>
                <a:cubicBezTo>
                  <a:pt x="442" y="113"/>
                  <a:pt x="450" y="113"/>
                  <a:pt x="458" y="111"/>
                </a:cubicBezTo>
                <a:cubicBezTo>
                  <a:pt x="466" y="109"/>
                  <a:pt x="472" y="98"/>
                  <a:pt x="482" y="98"/>
                </a:cubicBezTo>
                <a:cubicBezTo>
                  <a:pt x="492" y="98"/>
                  <a:pt x="507" y="110"/>
                  <a:pt x="516" y="108"/>
                </a:cubicBezTo>
                <a:cubicBezTo>
                  <a:pt x="525" y="106"/>
                  <a:pt x="532" y="90"/>
                  <a:pt x="538" y="88"/>
                </a:cubicBezTo>
                <a:cubicBezTo>
                  <a:pt x="544" y="86"/>
                  <a:pt x="549" y="93"/>
                  <a:pt x="554" y="94"/>
                </a:cubicBezTo>
                <a:cubicBezTo>
                  <a:pt x="559" y="95"/>
                  <a:pt x="565" y="90"/>
                  <a:pt x="570" y="92"/>
                </a:cubicBezTo>
                <a:cubicBezTo>
                  <a:pt x="575" y="94"/>
                  <a:pt x="581" y="112"/>
                  <a:pt x="584" y="105"/>
                </a:cubicBezTo>
                <a:cubicBezTo>
                  <a:pt x="587" y="98"/>
                  <a:pt x="579" y="66"/>
                  <a:pt x="590" y="51"/>
                </a:cubicBezTo>
                <a:cubicBezTo>
                  <a:pt x="601" y="36"/>
                  <a:pt x="636" y="18"/>
                  <a:pt x="650" y="12"/>
                </a:cubicBezTo>
                <a:cubicBezTo>
                  <a:pt x="664" y="6"/>
                  <a:pt x="666" y="15"/>
                  <a:pt x="672" y="14"/>
                </a:cubicBezTo>
                <a:cubicBezTo>
                  <a:pt x="678" y="13"/>
                  <a:pt x="680" y="0"/>
                  <a:pt x="688" y="8"/>
                </a:cubicBezTo>
                <a:cubicBezTo>
                  <a:pt x="696" y="16"/>
                  <a:pt x="706" y="60"/>
                  <a:pt x="722" y="63"/>
                </a:cubicBezTo>
                <a:cubicBezTo>
                  <a:pt x="738" y="66"/>
                  <a:pt x="769" y="33"/>
                  <a:pt x="782" y="24"/>
                </a:cubicBezTo>
                <a:lnTo>
                  <a:pt x="800" y="12"/>
                </a:lnTo>
                <a:cubicBezTo>
                  <a:pt x="834" y="70"/>
                  <a:pt x="926" y="286"/>
                  <a:pt x="986" y="375"/>
                </a:cubicBezTo>
                <a:cubicBezTo>
                  <a:pt x="1046" y="464"/>
                  <a:pt x="1095" y="506"/>
                  <a:pt x="1163" y="549"/>
                </a:cubicBezTo>
                <a:cubicBezTo>
                  <a:pt x="1231" y="592"/>
                  <a:pt x="1341" y="576"/>
                  <a:pt x="1397" y="636"/>
                </a:cubicBezTo>
                <a:cubicBezTo>
                  <a:pt x="1453" y="696"/>
                  <a:pt x="1437" y="795"/>
                  <a:pt x="1502" y="912"/>
                </a:cubicBezTo>
                <a:cubicBezTo>
                  <a:pt x="1567" y="1029"/>
                  <a:pt x="1739" y="1200"/>
                  <a:pt x="1786" y="1338"/>
                </a:cubicBezTo>
                <a:lnTo>
                  <a:pt x="1784" y="1740"/>
                </a:lnTo>
                <a:lnTo>
                  <a:pt x="1784" y="1834"/>
                </a:lnTo>
                <a:cubicBezTo>
                  <a:pt x="1781" y="1853"/>
                  <a:pt x="1770" y="1846"/>
                  <a:pt x="1764" y="1852"/>
                </a:cubicBezTo>
                <a:cubicBezTo>
                  <a:pt x="1758" y="1858"/>
                  <a:pt x="1753" y="1870"/>
                  <a:pt x="1748" y="1872"/>
                </a:cubicBezTo>
                <a:cubicBezTo>
                  <a:pt x="1743" y="1874"/>
                  <a:pt x="1742" y="1862"/>
                  <a:pt x="1736" y="1864"/>
                </a:cubicBezTo>
                <a:cubicBezTo>
                  <a:pt x="1730" y="1866"/>
                  <a:pt x="1719" y="1874"/>
                  <a:pt x="1712" y="1882"/>
                </a:cubicBezTo>
                <a:cubicBezTo>
                  <a:pt x="1705" y="1890"/>
                  <a:pt x="1701" y="1905"/>
                  <a:pt x="1692" y="1910"/>
                </a:cubicBezTo>
                <a:cubicBezTo>
                  <a:pt x="1683" y="1915"/>
                  <a:pt x="1672" y="1908"/>
                  <a:pt x="1660" y="1914"/>
                </a:cubicBezTo>
                <a:cubicBezTo>
                  <a:pt x="1648" y="1920"/>
                  <a:pt x="1631" y="1941"/>
                  <a:pt x="1620" y="1946"/>
                </a:cubicBezTo>
                <a:cubicBezTo>
                  <a:pt x="1609" y="1951"/>
                  <a:pt x="1600" y="1940"/>
                  <a:pt x="1592" y="1944"/>
                </a:cubicBezTo>
                <a:cubicBezTo>
                  <a:pt x="1584" y="1948"/>
                  <a:pt x="1580" y="1969"/>
                  <a:pt x="1572" y="1970"/>
                </a:cubicBezTo>
                <a:cubicBezTo>
                  <a:pt x="1564" y="1971"/>
                  <a:pt x="1550" y="1952"/>
                  <a:pt x="1544" y="1952"/>
                </a:cubicBezTo>
                <a:cubicBezTo>
                  <a:pt x="1538" y="1952"/>
                  <a:pt x="1535" y="1963"/>
                  <a:pt x="1536" y="1968"/>
                </a:cubicBezTo>
                <a:cubicBezTo>
                  <a:pt x="1537" y="1973"/>
                  <a:pt x="1552" y="1972"/>
                  <a:pt x="1548" y="1982"/>
                </a:cubicBezTo>
                <a:cubicBezTo>
                  <a:pt x="1544" y="1992"/>
                  <a:pt x="1523" y="2019"/>
                  <a:pt x="1512" y="2030"/>
                </a:cubicBezTo>
                <a:cubicBezTo>
                  <a:pt x="1501" y="2041"/>
                  <a:pt x="1492" y="2047"/>
                  <a:pt x="1484" y="2046"/>
                </a:cubicBezTo>
                <a:cubicBezTo>
                  <a:pt x="1476" y="2045"/>
                  <a:pt x="1476" y="2026"/>
                  <a:pt x="1466" y="2024"/>
                </a:cubicBezTo>
                <a:cubicBezTo>
                  <a:pt x="1456" y="2022"/>
                  <a:pt x="1433" y="2035"/>
                  <a:pt x="1422" y="2036"/>
                </a:cubicBezTo>
                <a:cubicBezTo>
                  <a:pt x="1411" y="2037"/>
                  <a:pt x="1395" y="2024"/>
                  <a:pt x="1398" y="2030"/>
                </a:cubicBezTo>
                <a:cubicBezTo>
                  <a:pt x="1401" y="2036"/>
                  <a:pt x="1432" y="2065"/>
                  <a:pt x="1442" y="2070"/>
                </a:cubicBezTo>
                <a:cubicBezTo>
                  <a:pt x="1452" y="2075"/>
                  <a:pt x="1454" y="2060"/>
                  <a:pt x="1460" y="2058"/>
                </a:cubicBezTo>
                <a:cubicBezTo>
                  <a:pt x="1466" y="2056"/>
                  <a:pt x="1470" y="2057"/>
                  <a:pt x="1478" y="2060"/>
                </a:cubicBezTo>
                <a:cubicBezTo>
                  <a:pt x="1486" y="2063"/>
                  <a:pt x="1499" y="2069"/>
                  <a:pt x="1508" y="2076"/>
                </a:cubicBezTo>
                <a:cubicBezTo>
                  <a:pt x="1517" y="2083"/>
                  <a:pt x="1522" y="2098"/>
                  <a:pt x="1532" y="2102"/>
                </a:cubicBezTo>
                <a:cubicBezTo>
                  <a:pt x="1542" y="2106"/>
                  <a:pt x="1557" y="2098"/>
                  <a:pt x="1568" y="2098"/>
                </a:cubicBezTo>
                <a:cubicBezTo>
                  <a:pt x="1579" y="2098"/>
                  <a:pt x="1588" y="2101"/>
                  <a:pt x="1598" y="2100"/>
                </a:cubicBezTo>
                <a:cubicBezTo>
                  <a:pt x="1608" y="2099"/>
                  <a:pt x="1615" y="2091"/>
                  <a:pt x="1626" y="2094"/>
                </a:cubicBezTo>
                <a:cubicBezTo>
                  <a:pt x="1637" y="2097"/>
                  <a:pt x="1656" y="2113"/>
                  <a:pt x="1666" y="2118"/>
                </a:cubicBezTo>
                <a:cubicBezTo>
                  <a:pt x="1676" y="2123"/>
                  <a:pt x="1681" y="2122"/>
                  <a:pt x="1686" y="2126"/>
                </a:cubicBezTo>
                <a:cubicBezTo>
                  <a:pt x="1691" y="2130"/>
                  <a:pt x="1691" y="2139"/>
                  <a:pt x="1696" y="2144"/>
                </a:cubicBezTo>
                <a:cubicBezTo>
                  <a:pt x="1701" y="2149"/>
                  <a:pt x="1713" y="2152"/>
                  <a:pt x="1714" y="2158"/>
                </a:cubicBezTo>
                <a:cubicBezTo>
                  <a:pt x="1715" y="2164"/>
                  <a:pt x="1707" y="2172"/>
                  <a:pt x="1704" y="2178"/>
                </a:cubicBezTo>
                <a:cubicBezTo>
                  <a:pt x="1701" y="2184"/>
                  <a:pt x="1700" y="2191"/>
                  <a:pt x="1696" y="2194"/>
                </a:cubicBezTo>
                <a:cubicBezTo>
                  <a:pt x="1692" y="2197"/>
                  <a:pt x="1684" y="2193"/>
                  <a:pt x="1678" y="2194"/>
                </a:cubicBezTo>
                <a:cubicBezTo>
                  <a:pt x="1672" y="2195"/>
                  <a:pt x="1665" y="2202"/>
                  <a:pt x="1658" y="2202"/>
                </a:cubicBezTo>
                <a:cubicBezTo>
                  <a:pt x="1651" y="2202"/>
                  <a:pt x="1642" y="2195"/>
                  <a:pt x="1636" y="2194"/>
                </a:cubicBezTo>
                <a:cubicBezTo>
                  <a:pt x="1630" y="2193"/>
                  <a:pt x="1630" y="2197"/>
                  <a:pt x="1624" y="2196"/>
                </a:cubicBezTo>
                <a:cubicBezTo>
                  <a:pt x="1618" y="2195"/>
                  <a:pt x="1607" y="2188"/>
                  <a:pt x="1600" y="2188"/>
                </a:cubicBezTo>
                <a:cubicBezTo>
                  <a:pt x="1593" y="2188"/>
                  <a:pt x="1587" y="2190"/>
                  <a:pt x="1584" y="2194"/>
                </a:cubicBezTo>
                <a:cubicBezTo>
                  <a:pt x="1581" y="2198"/>
                  <a:pt x="1587" y="2206"/>
                  <a:pt x="1584" y="2212"/>
                </a:cubicBezTo>
                <a:cubicBezTo>
                  <a:pt x="1581" y="2218"/>
                  <a:pt x="1572" y="2225"/>
                  <a:pt x="1568" y="2232"/>
                </a:cubicBezTo>
                <a:cubicBezTo>
                  <a:pt x="1564" y="2239"/>
                  <a:pt x="1565" y="2248"/>
                  <a:pt x="1562" y="2252"/>
                </a:cubicBezTo>
                <a:cubicBezTo>
                  <a:pt x="1559" y="2256"/>
                  <a:pt x="1553" y="2259"/>
                  <a:pt x="1548" y="2258"/>
                </a:cubicBezTo>
                <a:cubicBezTo>
                  <a:pt x="1543" y="2257"/>
                  <a:pt x="1536" y="2248"/>
                  <a:pt x="1530" y="2246"/>
                </a:cubicBezTo>
                <a:cubicBezTo>
                  <a:pt x="1524" y="2244"/>
                  <a:pt x="1516" y="2243"/>
                  <a:pt x="1512" y="2248"/>
                </a:cubicBezTo>
                <a:cubicBezTo>
                  <a:pt x="1508" y="2253"/>
                  <a:pt x="1508" y="2272"/>
                  <a:pt x="1504" y="2278"/>
                </a:cubicBezTo>
                <a:cubicBezTo>
                  <a:pt x="1500" y="2284"/>
                  <a:pt x="1495" y="2280"/>
                  <a:pt x="1486" y="2286"/>
                </a:cubicBezTo>
                <a:cubicBezTo>
                  <a:pt x="1477" y="2292"/>
                  <a:pt x="1461" y="2310"/>
                  <a:pt x="1452" y="2312"/>
                </a:cubicBezTo>
                <a:cubicBezTo>
                  <a:pt x="1443" y="2314"/>
                  <a:pt x="1438" y="2302"/>
                  <a:pt x="1430" y="2300"/>
                </a:cubicBezTo>
                <a:cubicBezTo>
                  <a:pt x="1422" y="2298"/>
                  <a:pt x="1410" y="2307"/>
                  <a:pt x="1406" y="2298"/>
                </a:cubicBezTo>
                <a:cubicBezTo>
                  <a:pt x="1402" y="2289"/>
                  <a:pt x="1411" y="2257"/>
                  <a:pt x="1408" y="2244"/>
                </a:cubicBezTo>
                <a:cubicBezTo>
                  <a:pt x="1405" y="2231"/>
                  <a:pt x="1393" y="2229"/>
                  <a:pt x="1390" y="2222"/>
                </a:cubicBezTo>
                <a:cubicBezTo>
                  <a:pt x="1387" y="2215"/>
                  <a:pt x="1397" y="2206"/>
                  <a:pt x="1392" y="2204"/>
                </a:cubicBezTo>
                <a:cubicBezTo>
                  <a:pt x="1387" y="2202"/>
                  <a:pt x="1370" y="2211"/>
                  <a:pt x="1362" y="2210"/>
                </a:cubicBezTo>
                <a:cubicBezTo>
                  <a:pt x="1354" y="2209"/>
                  <a:pt x="1353" y="2200"/>
                  <a:pt x="1344" y="2196"/>
                </a:cubicBezTo>
                <a:cubicBezTo>
                  <a:pt x="1335" y="2192"/>
                  <a:pt x="1317" y="2186"/>
                  <a:pt x="1308" y="2186"/>
                </a:cubicBezTo>
                <a:cubicBezTo>
                  <a:pt x="1299" y="2186"/>
                  <a:pt x="1295" y="2196"/>
                  <a:pt x="1290" y="2196"/>
                </a:cubicBezTo>
                <a:cubicBezTo>
                  <a:pt x="1285" y="2196"/>
                  <a:pt x="1273" y="2191"/>
                  <a:pt x="1276" y="2184"/>
                </a:cubicBezTo>
                <a:cubicBezTo>
                  <a:pt x="1279" y="2177"/>
                  <a:pt x="1298" y="2166"/>
                  <a:pt x="1306" y="2156"/>
                </a:cubicBezTo>
                <a:cubicBezTo>
                  <a:pt x="1314" y="2146"/>
                  <a:pt x="1316" y="2133"/>
                  <a:pt x="1324" y="2124"/>
                </a:cubicBezTo>
                <a:cubicBezTo>
                  <a:pt x="1332" y="2115"/>
                  <a:pt x="1346" y="2107"/>
                  <a:pt x="1354" y="2104"/>
                </a:cubicBezTo>
                <a:cubicBezTo>
                  <a:pt x="1362" y="2101"/>
                  <a:pt x="1367" y="2106"/>
                  <a:pt x="1372" y="2104"/>
                </a:cubicBezTo>
                <a:cubicBezTo>
                  <a:pt x="1377" y="2102"/>
                  <a:pt x="1381" y="2092"/>
                  <a:pt x="1388" y="2090"/>
                </a:cubicBezTo>
                <a:cubicBezTo>
                  <a:pt x="1395" y="2088"/>
                  <a:pt x="1412" y="2095"/>
                  <a:pt x="1412" y="2092"/>
                </a:cubicBezTo>
                <a:cubicBezTo>
                  <a:pt x="1412" y="2089"/>
                  <a:pt x="1393" y="2077"/>
                  <a:pt x="1388" y="2070"/>
                </a:cubicBezTo>
                <a:cubicBezTo>
                  <a:pt x="1383" y="2063"/>
                  <a:pt x="1386" y="2050"/>
                  <a:pt x="1382" y="2048"/>
                </a:cubicBezTo>
                <a:cubicBezTo>
                  <a:pt x="1378" y="2046"/>
                  <a:pt x="1370" y="2057"/>
                  <a:pt x="1364" y="2058"/>
                </a:cubicBezTo>
                <a:cubicBezTo>
                  <a:pt x="1358" y="2059"/>
                  <a:pt x="1356" y="2051"/>
                  <a:pt x="1348" y="2052"/>
                </a:cubicBezTo>
                <a:cubicBezTo>
                  <a:pt x="1340" y="2053"/>
                  <a:pt x="1325" y="2063"/>
                  <a:pt x="1314" y="2066"/>
                </a:cubicBezTo>
                <a:cubicBezTo>
                  <a:pt x="1303" y="2069"/>
                  <a:pt x="1275" y="2065"/>
                  <a:pt x="1280" y="2068"/>
                </a:cubicBezTo>
                <a:cubicBezTo>
                  <a:pt x="1285" y="2071"/>
                  <a:pt x="1344" y="2083"/>
                  <a:pt x="1344" y="2086"/>
                </a:cubicBezTo>
                <a:cubicBezTo>
                  <a:pt x="1344" y="2089"/>
                  <a:pt x="1299" y="2090"/>
                  <a:pt x="1282" y="2088"/>
                </a:cubicBezTo>
                <a:cubicBezTo>
                  <a:pt x="1265" y="2086"/>
                  <a:pt x="1253" y="2080"/>
                  <a:pt x="1242" y="2076"/>
                </a:cubicBezTo>
                <a:cubicBezTo>
                  <a:pt x="1231" y="2072"/>
                  <a:pt x="1222" y="2066"/>
                  <a:pt x="1214" y="2064"/>
                </a:cubicBezTo>
                <a:cubicBezTo>
                  <a:pt x="1206" y="2062"/>
                  <a:pt x="1192" y="2066"/>
                  <a:pt x="1192" y="2062"/>
                </a:cubicBezTo>
                <a:cubicBezTo>
                  <a:pt x="1192" y="2058"/>
                  <a:pt x="1222" y="2046"/>
                  <a:pt x="1216" y="2042"/>
                </a:cubicBezTo>
                <a:cubicBezTo>
                  <a:pt x="1210" y="2038"/>
                  <a:pt x="1160" y="2041"/>
                  <a:pt x="1156" y="2038"/>
                </a:cubicBezTo>
                <a:cubicBezTo>
                  <a:pt x="1152" y="2035"/>
                  <a:pt x="1179" y="2025"/>
                  <a:pt x="1190" y="2022"/>
                </a:cubicBezTo>
                <a:cubicBezTo>
                  <a:pt x="1201" y="2019"/>
                  <a:pt x="1212" y="2020"/>
                  <a:pt x="1224" y="2020"/>
                </a:cubicBezTo>
                <a:cubicBezTo>
                  <a:pt x="1236" y="2020"/>
                  <a:pt x="1263" y="2026"/>
                  <a:pt x="1260" y="2022"/>
                </a:cubicBezTo>
                <a:cubicBezTo>
                  <a:pt x="1257" y="2018"/>
                  <a:pt x="1217" y="2006"/>
                  <a:pt x="1206" y="1998"/>
                </a:cubicBezTo>
                <a:cubicBezTo>
                  <a:pt x="1195" y="1990"/>
                  <a:pt x="1197" y="1973"/>
                  <a:pt x="1194" y="1974"/>
                </a:cubicBezTo>
                <a:cubicBezTo>
                  <a:pt x="1191" y="1975"/>
                  <a:pt x="1192" y="1995"/>
                  <a:pt x="1186" y="2002"/>
                </a:cubicBezTo>
                <a:cubicBezTo>
                  <a:pt x="1180" y="2009"/>
                  <a:pt x="1164" y="2017"/>
                  <a:pt x="1160" y="2014"/>
                </a:cubicBezTo>
                <a:cubicBezTo>
                  <a:pt x="1156" y="2011"/>
                  <a:pt x="1167" y="1988"/>
                  <a:pt x="1164" y="1984"/>
                </a:cubicBezTo>
                <a:cubicBezTo>
                  <a:pt x="1161" y="1980"/>
                  <a:pt x="1146" y="1986"/>
                  <a:pt x="1140" y="1992"/>
                </a:cubicBezTo>
                <a:cubicBezTo>
                  <a:pt x="1134" y="1998"/>
                  <a:pt x="1135" y="2015"/>
                  <a:pt x="1130" y="2020"/>
                </a:cubicBezTo>
                <a:cubicBezTo>
                  <a:pt x="1125" y="2025"/>
                  <a:pt x="1115" y="2017"/>
                  <a:pt x="1108" y="2020"/>
                </a:cubicBezTo>
                <a:cubicBezTo>
                  <a:pt x="1101" y="2023"/>
                  <a:pt x="1094" y="2032"/>
                  <a:pt x="1090" y="2036"/>
                </a:cubicBezTo>
                <a:cubicBezTo>
                  <a:pt x="1086" y="2040"/>
                  <a:pt x="1089" y="2041"/>
                  <a:pt x="1086" y="2046"/>
                </a:cubicBezTo>
                <a:cubicBezTo>
                  <a:pt x="1083" y="2051"/>
                  <a:pt x="1078" y="2058"/>
                  <a:pt x="1074" y="2066"/>
                </a:cubicBezTo>
                <a:cubicBezTo>
                  <a:pt x="1070" y="2074"/>
                  <a:pt x="1072" y="2093"/>
                  <a:pt x="1064" y="2096"/>
                </a:cubicBezTo>
                <a:cubicBezTo>
                  <a:pt x="1056" y="2099"/>
                  <a:pt x="1047" y="2092"/>
                  <a:pt x="1028" y="2082"/>
                </a:cubicBezTo>
                <a:cubicBezTo>
                  <a:pt x="1009" y="2072"/>
                  <a:pt x="969" y="2057"/>
                  <a:pt x="948" y="2036"/>
                </a:cubicBezTo>
                <a:cubicBezTo>
                  <a:pt x="927" y="2015"/>
                  <a:pt x="914" y="1978"/>
                  <a:pt x="904" y="1958"/>
                </a:cubicBezTo>
                <a:cubicBezTo>
                  <a:pt x="894" y="1938"/>
                  <a:pt x="900" y="1936"/>
                  <a:pt x="890" y="1916"/>
                </a:cubicBezTo>
                <a:cubicBezTo>
                  <a:pt x="880" y="1896"/>
                  <a:pt x="865" y="1854"/>
                  <a:pt x="846" y="1836"/>
                </a:cubicBezTo>
                <a:cubicBezTo>
                  <a:pt x="827" y="1818"/>
                  <a:pt x="800" y="1820"/>
                  <a:pt x="773" y="1809"/>
                </a:cubicBezTo>
                <a:cubicBezTo>
                  <a:pt x="746" y="1798"/>
                  <a:pt x="708" y="1774"/>
                  <a:pt x="683" y="1770"/>
                </a:cubicBezTo>
                <a:cubicBezTo>
                  <a:pt x="658" y="1766"/>
                  <a:pt x="638" y="1781"/>
                  <a:pt x="620" y="1782"/>
                </a:cubicBezTo>
                <a:cubicBezTo>
                  <a:pt x="602" y="1783"/>
                  <a:pt x="590" y="1776"/>
                  <a:pt x="576" y="1776"/>
                </a:cubicBezTo>
                <a:lnTo>
                  <a:pt x="538" y="1782"/>
                </a:lnTo>
                <a:cubicBezTo>
                  <a:pt x="523" y="1783"/>
                  <a:pt x="494" y="1777"/>
                  <a:pt x="484" y="1784"/>
                </a:cubicBezTo>
                <a:cubicBezTo>
                  <a:pt x="474" y="1791"/>
                  <a:pt x="483" y="1808"/>
                  <a:pt x="478" y="1822"/>
                </a:cubicBezTo>
                <a:cubicBezTo>
                  <a:pt x="473" y="1836"/>
                  <a:pt x="454" y="1845"/>
                  <a:pt x="452" y="1866"/>
                </a:cubicBezTo>
                <a:cubicBezTo>
                  <a:pt x="450" y="1887"/>
                  <a:pt x="466" y="1935"/>
                  <a:pt x="466" y="1950"/>
                </a:cubicBezTo>
                <a:cubicBezTo>
                  <a:pt x="466" y="1965"/>
                  <a:pt x="460" y="1961"/>
                  <a:pt x="454" y="1958"/>
                </a:cubicBezTo>
                <a:cubicBezTo>
                  <a:pt x="448" y="1955"/>
                  <a:pt x="436" y="1947"/>
                  <a:pt x="430" y="1934"/>
                </a:cubicBezTo>
                <a:cubicBezTo>
                  <a:pt x="424" y="1921"/>
                  <a:pt x="426" y="1893"/>
                  <a:pt x="418" y="1882"/>
                </a:cubicBezTo>
                <a:cubicBezTo>
                  <a:pt x="410" y="1871"/>
                  <a:pt x="387" y="1879"/>
                  <a:pt x="380" y="1870"/>
                </a:cubicBezTo>
                <a:cubicBezTo>
                  <a:pt x="373" y="1861"/>
                  <a:pt x="385" y="1833"/>
                  <a:pt x="378" y="1826"/>
                </a:cubicBezTo>
                <a:cubicBezTo>
                  <a:pt x="371" y="1819"/>
                  <a:pt x="349" y="1834"/>
                  <a:pt x="338" y="1828"/>
                </a:cubicBezTo>
                <a:cubicBezTo>
                  <a:pt x="327" y="1822"/>
                  <a:pt x="318" y="1806"/>
                  <a:pt x="310" y="1788"/>
                </a:cubicBezTo>
                <a:cubicBezTo>
                  <a:pt x="302" y="1770"/>
                  <a:pt x="298" y="1739"/>
                  <a:pt x="288" y="1720"/>
                </a:cubicBezTo>
                <a:cubicBezTo>
                  <a:pt x="278" y="1701"/>
                  <a:pt x="262" y="1688"/>
                  <a:pt x="248" y="1672"/>
                </a:cubicBezTo>
                <a:cubicBezTo>
                  <a:pt x="234" y="1656"/>
                  <a:pt x="195" y="1643"/>
                  <a:pt x="204" y="1624"/>
                </a:cubicBezTo>
                <a:cubicBezTo>
                  <a:pt x="213" y="1605"/>
                  <a:pt x="275" y="1575"/>
                  <a:pt x="300" y="1558"/>
                </a:cubicBezTo>
                <a:cubicBezTo>
                  <a:pt x="325" y="1541"/>
                  <a:pt x="346" y="1539"/>
                  <a:pt x="352" y="1524"/>
                </a:cubicBezTo>
                <a:cubicBezTo>
                  <a:pt x="358" y="1509"/>
                  <a:pt x="341" y="1488"/>
                  <a:pt x="334" y="1468"/>
                </a:cubicBezTo>
                <a:cubicBezTo>
                  <a:pt x="327" y="1448"/>
                  <a:pt x="322" y="1421"/>
                  <a:pt x="312" y="1404"/>
                </a:cubicBezTo>
                <a:cubicBezTo>
                  <a:pt x="302" y="1387"/>
                  <a:pt x="279" y="1382"/>
                  <a:pt x="274" y="1362"/>
                </a:cubicBezTo>
                <a:cubicBezTo>
                  <a:pt x="269" y="1342"/>
                  <a:pt x="284" y="1301"/>
                  <a:pt x="280" y="1284"/>
                </a:cubicBezTo>
                <a:cubicBezTo>
                  <a:pt x="276" y="1267"/>
                  <a:pt x="260" y="1267"/>
                  <a:pt x="252" y="1258"/>
                </a:cubicBezTo>
                <a:cubicBezTo>
                  <a:pt x="244" y="1249"/>
                  <a:pt x="239" y="1237"/>
                  <a:pt x="230" y="1232"/>
                </a:cubicBezTo>
                <a:cubicBezTo>
                  <a:pt x="221" y="1227"/>
                  <a:pt x="209" y="1233"/>
                  <a:pt x="196" y="1228"/>
                </a:cubicBezTo>
                <a:cubicBezTo>
                  <a:pt x="183" y="1223"/>
                  <a:pt x="164" y="1210"/>
                  <a:pt x="154" y="1200"/>
                </a:cubicBezTo>
                <a:cubicBezTo>
                  <a:pt x="144" y="1190"/>
                  <a:pt x="158" y="1171"/>
                  <a:pt x="134" y="1170"/>
                </a:cubicBezTo>
                <a:cubicBezTo>
                  <a:pt x="110" y="1169"/>
                  <a:pt x="30" y="1211"/>
                  <a:pt x="12" y="1196"/>
                </a:cubicBezTo>
                <a:lnTo>
                  <a:pt x="24" y="1080"/>
                </a:lnTo>
                <a:cubicBezTo>
                  <a:pt x="30" y="1055"/>
                  <a:pt x="38" y="1048"/>
                  <a:pt x="50" y="1044"/>
                </a:cubicBezTo>
                <a:cubicBezTo>
                  <a:pt x="62" y="1040"/>
                  <a:pt x="82" y="1057"/>
                  <a:pt x="98" y="1054"/>
                </a:cubicBezTo>
                <a:cubicBezTo>
                  <a:pt x="114" y="1051"/>
                  <a:pt x="132" y="1031"/>
                  <a:pt x="144" y="1026"/>
                </a:cubicBezTo>
                <a:cubicBezTo>
                  <a:pt x="156" y="1021"/>
                  <a:pt x="162" y="1027"/>
                  <a:pt x="170" y="1022"/>
                </a:cubicBezTo>
                <a:cubicBezTo>
                  <a:pt x="178" y="1017"/>
                  <a:pt x="174" y="1007"/>
                  <a:pt x="194" y="996"/>
                </a:cubicBezTo>
                <a:lnTo>
                  <a:pt x="290" y="958"/>
                </a:lnTo>
                <a:cubicBezTo>
                  <a:pt x="297" y="951"/>
                  <a:pt x="251" y="957"/>
                  <a:pt x="238" y="952"/>
                </a:cubicBezTo>
                <a:cubicBezTo>
                  <a:pt x="225" y="947"/>
                  <a:pt x="221" y="931"/>
                  <a:pt x="210" y="926"/>
                </a:cubicBezTo>
                <a:cubicBezTo>
                  <a:pt x="199" y="921"/>
                  <a:pt x="175" y="931"/>
                  <a:pt x="172" y="924"/>
                </a:cubicBezTo>
                <a:cubicBezTo>
                  <a:pt x="169" y="917"/>
                  <a:pt x="187" y="899"/>
                  <a:pt x="190" y="882"/>
                </a:cubicBezTo>
                <a:cubicBezTo>
                  <a:pt x="193" y="865"/>
                  <a:pt x="201" y="835"/>
                  <a:pt x="188" y="822"/>
                </a:cubicBezTo>
                <a:cubicBezTo>
                  <a:pt x="175" y="809"/>
                  <a:pt x="133" y="811"/>
                  <a:pt x="110" y="804"/>
                </a:cubicBezTo>
                <a:cubicBezTo>
                  <a:pt x="87" y="797"/>
                  <a:pt x="62" y="792"/>
                  <a:pt x="52" y="780"/>
                </a:cubicBezTo>
                <a:cubicBezTo>
                  <a:pt x="42" y="768"/>
                  <a:pt x="54" y="743"/>
                  <a:pt x="50" y="730"/>
                </a:cubicBezTo>
                <a:cubicBezTo>
                  <a:pt x="46" y="717"/>
                  <a:pt x="33" y="715"/>
                  <a:pt x="26" y="702"/>
                </a:cubicBezTo>
                <a:cubicBezTo>
                  <a:pt x="19" y="689"/>
                  <a:pt x="11" y="668"/>
                  <a:pt x="10" y="654"/>
                </a:cubicBezTo>
                <a:cubicBezTo>
                  <a:pt x="9" y="640"/>
                  <a:pt x="20" y="628"/>
                  <a:pt x="18" y="616"/>
                </a:cubicBezTo>
                <a:cubicBezTo>
                  <a:pt x="16" y="604"/>
                  <a:pt x="0" y="594"/>
                  <a:pt x="0" y="582"/>
                </a:cubicBezTo>
                <a:cubicBezTo>
                  <a:pt x="0" y="570"/>
                  <a:pt x="10" y="557"/>
                  <a:pt x="18" y="542"/>
                </a:cubicBezTo>
                <a:cubicBezTo>
                  <a:pt x="26" y="527"/>
                  <a:pt x="42" y="504"/>
                  <a:pt x="46" y="490"/>
                </a:cubicBezTo>
                <a:cubicBezTo>
                  <a:pt x="50" y="476"/>
                  <a:pt x="39" y="468"/>
                  <a:pt x="44" y="458"/>
                </a:cubicBezTo>
                <a:cubicBezTo>
                  <a:pt x="49" y="448"/>
                  <a:pt x="63" y="443"/>
                  <a:pt x="78" y="428"/>
                </a:cubicBezTo>
                <a:cubicBezTo>
                  <a:pt x="93" y="413"/>
                  <a:pt x="118" y="382"/>
                  <a:pt x="132" y="370"/>
                </a:cubicBezTo>
                <a:cubicBezTo>
                  <a:pt x="146" y="358"/>
                  <a:pt x="156" y="352"/>
                  <a:pt x="162" y="358"/>
                </a:cubicBezTo>
                <a:cubicBezTo>
                  <a:pt x="168" y="364"/>
                  <a:pt x="164" y="395"/>
                  <a:pt x="168" y="406"/>
                </a:cubicBezTo>
                <a:lnTo>
                  <a:pt x="188" y="424"/>
                </a:lnTo>
                <a:cubicBezTo>
                  <a:pt x="195" y="432"/>
                  <a:pt x="206" y="444"/>
                  <a:pt x="210" y="452"/>
                </a:cubicBezTo>
                <a:cubicBezTo>
                  <a:pt x="214" y="460"/>
                  <a:pt x="208" y="465"/>
                  <a:pt x="214" y="472"/>
                </a:cubicBezTo>
                <a:cubicBezTo>
                  <a:pt x="220" y="479"/>
                  <a:pt x="233" y="492"/>
                  <a:pt x="245" y="495"/>
                </a:cubicBezTo>
                <a:cubicBezTo>
                  <a:pt x="257" y="498"/>
                  <a:pt x="273" y="503"/>
                  <a:pt x="284" y="490"/>
                </a:cubicBezTo>
                <a:cubicBezTo>
                  <a:pt x="295" y="477"/>
                  <a:pt x="309" y="434"/>
                  <a:pt x="310" y="416"/>
                </a:cubicBezTo>
                <a:cubicBezTo>
                  <a:pt x="311" y="398"/>
                  <a:pt x="292" y="392"/>
                  <a:pt x="288" y="384"/>
                </a:cubicBezTo>
                <a:lnTo>
                  <a:pt x="288" y="366"/>
                </a:lnTo>
                <a:lnTo>
                  <a:pt x="266" y="356"/>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83" name="AutoShape 187">
            <a:extLst>
              <a:ext uri="{FF2B5EF4-FFF2-40B4-BE49-F238E27FC236}">
                <a16:creationId xmlns:a16="http://schemas.microsoft.com/office/drawing/2014/main" id="{4978A76C-32F3-45B5-A55C-C5CAB82014DF}"/>
              </a:ext>
            </a:extLst>
          </p:cNvPr>
          <p:cNvSpPr>
            <a:spLocks/>
          </p:cNvSpPr>
          <p:nvPr/>
        </p:nvSpPr>
        <p:spPr bwMode="auto">
          <a:xfrm>
            <a:off x="6402388" y="1311275"/>
            <a:ext cx="782637" cy="782638"/>
          </a:xfrm>
          <a:custGeom>
            <a:avLst/>
            <a:gdLst>
              <a:gd name="T0" fmla="*/ 0 w 493"/>
              <a:gd name="T1" fmla="*/ 782638 h 493"/>
              <a:gd name="T2" fmla="*/ 354012 w 493"/>
              <a:gd name="T3" fmla="*/ 498475 h 493"/>
              <a:gd name="T4" fmla="*/ 782637 w 493"/>
              <a:gd name="T5" fmla="*/ 0 h 493"/>
              <a:gd name="T6" fmla="*/ 0 w 493"/>
              <a:gd name="T7" fmla="*/ 0 h 493"/>
              <a:gd name="T8" fmla="*/ 493 w 493"/>
              <a:gd name="T9" fmla="*/ 493 h 493"/>
            </a:gdLst>
            <a:ahLst/>
            <a:cxnLst>
              <a:cxn ang="0">
                <a:pos x="T0" y="T1"/>
              </a:cxn>
              <a:cxn ang="0">
                <a:pos x="T2" y="T3"/>
              </a:cxn>
              <a:cxn ang="0">
                <a:pos x="T4" y="T5"/>
              </a:cxn>
            </a:cxnLst>
            <a:rect l="T6" t="T7" r="T8" b="T9"/>
            <a:pathLst>
              <a:path w="493" h="493">
                <a:moveTo>
                  <a:pt x="0" y="493"/>
                </a:moveTo>
                <a:cubicBezTo>
                  <a:pt x="37" y="463"/>
                  <a:pt x="141" y="396"/>
                  <a:pt x="223" y="314"/>
                </a:cubicBezTo>
                <a:cubicBezTo>
                  <a:pt x="305" y="232"/>
                  <a:pt x="437" y="66"/>
                  <a:pt x="493" y="0"/>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84" name="AutoShape 188">
            <a:extLst>
              <a:ext uri="{FF2B5EF4-FFF2-40B4-BE49-F238E27FC236}">
                <a16:creationId xmlns:a16="http://schemas.microsoft.com/office/drawing/2014/main" id="{9F74E476-CADE-4162-94E0-5A0E3CDC3BB4}"/>
              </a:ext>
            </a:extLst>
          </p:cNvPr>
          <p:cNvSpPr>
            <a:spLocks/>
          </p:cNvSpPr>
          <p:nvPr/>
        </p:nvSpPr>
        <p:spPr bwMode="auto">
          <a:xfrm>
            <a:off x="6607175" y="2133600"/>
            <a:ext cx="908050" cy="479425"/>
          </a:xfrm>
          <a:custGeom>
            <a:avLst/>
            <a:gdLst>
              <a:gd name="T0" fmla="*/ 0 w 572"/>
              <a:gd name="T1" fmla="*/ 479425 h 302"/>
              <a:gd name="T2" fmla="*/ 520700 w 572"/>
              <a:gd name="T3" fmla="*/ 158750 h 302"/>
              <a:gd name="T4" fmla="*/ 908050 w 572"/>
              <a:gd name="T5" fmla="*/ 0 h 302"/>
              <a:gd name="T6" fmla="*/ 0 w 572"/>
              <a:gd name="T7" fmla="*/ 0 h 302"/>
              <a:gd name="T8" fmla="*/ 572 w 572"/>
              <a:gd name="T9" fmla="*/ 302 h 302"/>
            </a:gdLst>
            <a:ahLst/>
            <a:cxnLst>
              <a:cxn ang="0">
                <a:pos x="T0" y="T1"/>
              </a:cxn>
              <a:cxn ang="0">
                <a:pos x="T2" y="T3"/>
              </a:cxn>
              <a:cxn ang="0">
                <a:pos x="T4" y="T5"/>
              </a:cxn>
            </a:cxnLst>
            <a:rect l="T6" t="T7" r="T8" b="T9"/>
            <a:pathLst>
              <a:path w="572" h="302">
                <a:moveTo>
                  <a:pt x="0" y="302"/>
                </a:moveTo>
                <a:cubicBezTo>
                  <a:pt x="55" y="268"/>
                  <a:pt x="233" y="150"/>
                  <a:pt x="328" y="100"/>
                </a:cubicBezTo>
                <a:cubicBezTo>
                  <a:pt x="423" y="50"/>
                  <a:pt x="521" y="21"/>
                  <a:pt x="572" y="0"/>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85" name="AutoShape 189">
            <a:extLst>
              <a:ext uri="{FF2B5EF4-FFF2-40B4-BE49-F238E27FC236}">
                <a16:creationId xmlns:a16="http://schemas.microsoft.com/office/drawing/2014/main" id="{DC05AB71-F743-4535-8C9B-2C179504B1E1}"/>
              </a:ext>
            </a:extLst>
          </p:cNvPr>
          <p:cNvSpPr>
            <a:spLocks/>
          </p:cNvSpPr>
          <p:nvPr/>
        </p:nvSpPr>
        <p:spPr bwMode="auto">
          <a:xfrm>
            <a:off x="6708775" y="2949575"/>
            <a:ext cx="657225" cy="12700"/>
          </a:xfrm>
          <a:custGeom>
            <a:avLst/>
            <a:gdLst>
              <a:gd name="T0" fmla="*/ 0 w 414"/>
              <a:gd name="T1" fmla="*/ 12700 h 8"/>
              <a:gd name="T2" fmla="*/ 377825 w 414"/>
              <a:gd name="T3" fmla="*/ 3175 h 8"/>
              <a:gd name="T4" fmla="*/ 657225 w 414"/>
              <a:gd name="T5" fmla="*/ 0 h 8"/>
              <a:gd name="T6" fmla="*/ 0 w 414"/>
              <a:gd name="T7" fmla="*/ 0 h 8"/>
              <a:gd name="T8" fmla="*/ 414 w 414"/>
              <a:gd name="T9" fmla="*/ 8 h 8"/>
            </a:gdLst>
            <a:ahLst/>
            <a:cxnLst>
              <a:cxn ang="0">
                <a:pos x="T0" y="T1"/>
              </a:cxn>
              <a:cxn ang="0">
                <a:pos x="T2" y="T3"/>
              </a:cxn>
              <a:cxn ang="0">
                <a:pos x="T4" y="T5"/>
              </a:cxn>
            </a:cxnLst>
            <a:rect l="T6" t="T7" r="T8" b="T9"/>
            <a:pathLst>
              <a:path w="414" h="8">
                <a:moveTo>
                  <a:pt x="0" y="8"/>
                </a:moveTo>
                <a:cubicBezTo>
                  <a:pt x="40" y="7"/>
                  <a:pt x="169" y="3"/>
                  <a:pt x="238" y="2"/>
                </a:cubicBezTo>
                <a:cubicBezTo>
                  <a:pt x="307" y="1"/>
                  <a:pt x="377" y="0"/>
                  <a:pt x="414" y="0"/>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86" name="AutoShape 190">
            <a:extLst>
              <a:ext uri="{FF2B5EF4-FFF2-40B4-BE49-F238E27FC236}">
                <a16:creationId xmlns:a16="http://schemas.microsoft.com/office/drawing/2014/main" id="{8EFFDD3F-C04B-4D69-B604-3E14E0704FE6}"/>
              </a:ext>
            </a:extLst>
          </p:cNvPr>
          <p:cNvSpPr>
            <a:spLocks/>
          </p:cNvSpPr>
          <p:nvPr/>
        </p:nvSpPr>
        <p:spPr bwMode="auto">
          <a:xfrm>
            <a:off x="7394575" y="3298825"/>
            <a:ext cx="279400" cy="203200"/>
          </a:xfrm>
          <a:custGeom>
            <a:avLst/>
            <a:gdLst>
              <a:gd name="T0" fmla="*/ 0 w 176"/>
              <a:gd name="T1" fmla="*/ 203200 h 128"/>
              <a:gd name="T2" fmla="*/ 190500 w 176"/>
              <a:gd name="T3" fmla="*/ 136525 h 128"/>
              <a:gd name="T4" fmla="*/ 279400 w 176"/>
              <a:gd name="T5" fmla="*/ 0 h 128"/>
              <a:gd name="T6" fmla="*/ 0 w 176"/>
              <a:gd name="T7" fmla="*/ 0 h 128"/>
              <a:gd name="T8" fmla="*/ 176 w 176"/>
              <a:gd name="T9" fmla="*/ 128 h 128"/>
            </a:gdLst>
            <a:ahLst/>
            <a:cxnLst>
              <a:cxn ang="0">
                <a:pos x="T0" y="T1"/>
              </a:cxn>
              <a:cxn ang="0">
                <a:pos x="T2" y="T3"/>
              </a:cxn>
              <a:cxn ang="0">
                <a:pos x="T4" y="T5"/>
              </a:cxn>
            </a:cxnLst>
            <a:rect l="T6" t="T7" r="T8" b="T9"/>
            <a:pathLst>
              <a:path w="176" h="128">
                <a:moveTo>
                  <a:pt x="0" y="128"/>
                </a:moveTo>
                <a:cubicBezTo>
                  <a:pt x="20" y="121"/>
                  <a:pt x="91" y="107"/>
                  <a:pt x="120" y="86"/>
                </a:cubicBezTo>
                <a:cubicBezTo>
                  <a:pt x="149" y="65"/>
                  <a:pt x="164" y="18"/>
                  <a:pt x="176" y="0"/>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87" name="AutoShape 191">
            <a:extLst>
              <a:ext uri="{FF2B5EF4-FFF2-40B4-BE49-F238E27FC236}">
                <a16:creationId xmlns:a16="http://schemas.microsoft.com/office/drawing/2014/main" id="{EBFA2D9C-AB5F-4A8D-909C-142D24408FE9}"/>
              </a:ext>
            </a:extLst>
          </p:cNvPr>
          <p:cNvSpPr>
            <a:spLocks noChangeArrowheads="1"/>
          </p:cNvSpPr>
          <p:nvPr/>
        </p:nvSpPr>
        <p:spPr bwMode="auto">
          <a:xfrm>
            <a:off x="6451600" y="179546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88" name="AutoShape 192">
            <a:extLst>
              <a:ext uri="{FF2B5EF4-FFF2-40B4-BE49-F238E27FC236}">
                <a16:creationId xmlns:a16="http://schemas.microsoft.com/office/drawing/2014/main" id="{5EE8A6E2-A3F3-420F-BD7D-CFEE2C8E31A2}"/>
              </a:ext>
            </a:extLst>
          </p:cNvPr>
          <p:cNvSpPr>
            <a:spLocks noChangeArrowheads="1"/>
          </p:cNvSpPr>
          <p:nvPr/>
        </p:nvSpPr>
        <p:spPr bwMode="auto">
          <a:xfrm>
            <a:off x="6600825" y="236696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89" name="AutoShape 193">
            <a:extLst>
              <a:ext uri="{FF2B5EF4-FFF2-40B4-BE49-F238E27FC236}">
                <a16:creationId xmlns:a16="http://schemas.microsoft.com/office/drawing/2014/main" id="{64BFB166-F49A-4324-A731-0B9BB754141B}"/>
              </a:ext>
            </a:extLst>
          </p:cNvPr>
          <p:cNvSpPr>
            <a:spLocks noChangeArrowheads="1"/>
          </p:cNvSpPr>
          <p:nvPr/>
        </p:nvSpPr>
        <p:spPr bwMode="auto">
          <a:xfrm>
            <a:off x="6718300" y="278606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90" name="AutoShape 194">
            <a:extLst>
              <a:ext uri="{FF2B5EF4-FFF2-40B4-BE49-F238E27FC236}">
                <a16:creationId xmlns:a16="http://schemas.microsoft.com/office/drawing/2014/main" id="{DCDF4995-C6AB-4172-9B83-BC785251DB53}"/>
              </a:ext>
            </a:extLst>
          </p:cNvPr>
          <p:cNvSpPr>
            <a:spLocks noChangeArrowheads="1"/>
          </p:cNvSpPr>
          <p:nvPr/>
        </p:nvSpPr>
        <p:spPr bwMode="auto">
          <a:xfrm>
            <a:off x="7315200" y="333216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91" name="AutoShape 195">
            <a:extLst>
              <a:ext uri="{FF2B5EF4-FFF2-40B4-BE49-F238E27FC236}">
                <a16:creationId xmlns:a16="http://schemas.microsoft.com/office/drawing/2014/main" id="{32A2CF7D-6B2E-4FFD-98E1-48E5F87CD2F4}"/>
              </a:ext>
            </a:extLst>
          </p:cNvPr>
          <p:cNvSpPr>
            <a:spLocks/>
          </p:cNvSpPr>
          <p:nvPr/>
        </p:nvSpPr>
        <p:spPr bwMode="auto">
          <a:xfrm>
            <a:off x="7197725" y="714375"/>
            <a:ext cx="190500" cy="561975"/>
          </a:xfrm>
          <a:custGeom>
            <a:avLst/>
            <a:gdLst>
              <a:gd name="T0" fmla="*/ 0 w 120"/>
              <a:gd name="T1" fmla="*/ 561975 h 354"/>
              <a:gd name="T2" fmla="*/ 79375 w 120"/>
              <a:gd name="T3" fmla="*/ 311150 h 354"/>
              <a:gd name="T4" fmla="*/ 190500 w 120"/>
              <a:gd name="T5" fmla="*/ 0 h 354"/>
              <a:gd name="T6" fmla="*/ 0 w 120"/>
              <a:gd name="T7" fmla="*/ 0 h 354"/>
              <a:gd name="T8" fmla="*/ 120 w 120"/>
              <a:gd name="T9" fmla="*/ 354 h 354"/>
            </a:gdLst>
            <a:ahLst/>
            <a:cxnLst>
              <a:cxn ang="0">
                <a:pos x="T0" y="T1"/>
              </a:cxn>
              <a:cxn ang="0">
                <a:pos x="T2" y="T3"/>
              </a:cxn>
              <a:cxn ang="0">
                <a:pos x="T4" y="T5"/>
              </a:cxn>
            </a:cxnLst>
            <a:rect l="T6" t="T7" r="T8" b="T9"/>
            <a:pathLst>
              <a:path w="120" h="354">
                <a:moveTo>
                  <a:pt x="0" y="354"/>
                </a:moveTo>
                <a:cubicBezTo>
                  <a:pt x="8" y="327"/>
                  <a:pt x="30" y="255"/>
                  <a:pt x="50" y="196"/>
                </a:cubicBezTo>
                <a:cubicBezTo>
                  <a:pt x="70" y="137"/>
                  <a:pt x="106" y="41"/>
                  <a:pt x="120" y="0"/>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92" name="AutoShape 196">
            <a:extLst>
              <a:ext uri="{FF2B5EF4-FFF2-40B4-BE49-F238E27FC236}">
                <a16:creationId xmlns:a16="http://schemas.microsoft.com/office/drawing/2014/main" id="{E40A8A42-2632-42C9-A998-C5BAD4F929AD}"/>
              </a:ext>
            </a:extLst>
          </p:cNvPr>
          <p:cNvSpPr>
            <a:spLocks/>
          </p:cNvSpPr>
          <p:nvPr/>
        </p:nvSpPr>
        <p:spPr bwMode="auto">
          <a:xfrm>
            <a:off x="7639050" y="2136775"/>
            <a:ext cx="212725" cy="590550"/>
          </a:xfrm>
          <a:custGeom>
            <a:avLst/>
            <a:gdLst>
              <a:gd name="T0" fmla="*/ 0 w 134"/>
              <a:gd name="T1" fmla="*/ 0 h 372"/>
              <a:gd name="T2" fmla="*/ 114300 w 134"/>
              <a:gd name="T3" fmla="*/ 174625 h 372"/>
              <a:gd name="T4" fmla="*/ 212725 w 134"/>
              <a:gd name="T5" fmla="*/ 590550 h 372"/>
              <a:gd name="T6" fmla="*/ 0 w 134"/>
              <a:gd name="T7" fmla="*/ 0 h 372"/>
              <a:gd name="T8" fmla="*/ 134 w 134"/>
              <a:gd name="T9" fmla="*/ 372 h 372"/>
            </a:gdLst>
            <a:ahLst/>
            <a:cxnLst>
              <a:cxn ang="0">
                <a:pos x="T0" y="T1"/>
              </a:cxn>
              <a:cxn ang="0">
                <a:pos x="T2" y="T3"/>
              </a:cxn>
              <a:cxn ang="0">
                <a:pos x="T4" y="T5"/>
              </a:cxn>
            </a:cxnLst>
            <a:rect l="T6" t="T7" r="T8" b="T9"/>
            <a:pathLst>
              <a:path w="134" h="372">
                <a:moveTo>
                  <a:pt x="0" y="0"/>
                </a:moveTo>
                <a:cubicBezTo>
                  <a:pt x="12" y="18"/>
                  <a:pt x="50" y="48"/>
                  <a:pt x="72" y="110"/>
                </a:cubicBezTo>
                <a:cubicBezTo>
                  <a:pt x="94" y="172"/>
                  <a:pt x="121" y="318"/>
                  <a:pt x="134" y="372"/>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93" name="AutoShape 197">
            <a:extLst>
              <a:ext uri="{FF2B5EF4-FFF2-40B4-BE49-F238E27FC236}">
                <a16:creationId xmlns:a16="http://schemas.microsoft.com/office/drawing/2014/main" id="{6FEA05B0-79EB-4CD8-B021-C9570EB3432D}"/>
              </a:ext>
            </a:extLst>
          </p:cNvPr>
          <p:cNvSpPr>
            <a:spLocks/>
          </p:cNvSpPr>
          <p:nvPr/>
        </p:nvSpPr>
        <p:spPr bwMode="auto">
          <a:xfrm>
            <a:off x="7385050" y="2797175"/>
            <a:ext cx="485775" cy="152400"/>
          </a:xfrm>
          <a:custGeom>
            <a:avLst/>
            <a:gdLst>
              <a:gd name="T0" fmla="*/ 0 w 306"/>
              <a:gd name="T1" fmla="*/ 152400 h 96"/>
              <a:gd name="T2" fmla="*/ 333375 w 306"/>
              <a:gd name="T3" fmla="*/ 117475 h 96"/>
              <a:gd name="T4" fmla="*/ 485775 w 306"/>
              <a:gd name="T5" fmla="*/ 0 h 96"/>
              <a:gd name="T6" fmla="*/ 0 w 306"/>
              <a:gd name="T7" fmla="*/ 0 h 96"/>
              <a:gd name="T8" fmla="*/ 306 w 306"/>
              <a:gd name="T9" fmla="*/ 96 h 96"/>
            </a:gdLst>
            <a:ahLst/>
            <a:cxnLst>
              <a:cxn ang="0">
                <a:pos x="T0" y="T1"/>
              </a:cxn>
              <a:cxn ang="0">
                <a:pos x="T2" y="T3"/>
              </a:cxn>
              <a:cxn ang="0">
                <a:pos x="T4" y="T5"/>
              </a:cxn>
            </a:cxnLst>
            <a:rect l="T6" t="T7" r="T8" b="T9"/>
            <a:pathLst>
              <a:path w="306" h="96">
                <a:moveTo>
                  <a:pt x="0" y="96"/>
                </a:moveTo>
                <a:cubicBezTo>
                  <a:pt x="35" y="93"/>
                  <a:pt x="159" y="90"/>
                  <a:pt x="210" y="74"/>
                </a:cubicBezTo>
                <a:cubicBezTo>
                  <a:pt x="261" y="58"/>
                  <a:pt x="286" y="15"/>
                  <a:pt x="306" y="0"/>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94" name="AutoShape 198">
            <a:extLst>
              <a:ext uri="{FF2B5EF4-FFF2-40B4-BE49-F238E27FC236}">
                <a16:creationId xmlns:a16="http://schemas.microsoft.com/office/drawing/2014/main" id="{97C11C58-8F38-4549-8AC4-6FB2A994FDDD}"/>
              </a:ext>
            </a:extLst>
          </p:cNvPr>
          <p:cNvSpPr>
            <a:spLocks/>
          </p:cNvSpPr>
          <p:nvPr/>
        </p:nvSpPr>
        <p:spPr bwMode="auto">
          <a:xfrm>
            <a:off x="7778750" y="3327400"/>
            <a:ext cx="657225" cy="12700"/>
          </a:xfrm>
          <a:custGeom>
            <a:avLst/>
            <a:gdLst>
              <a:gd name="T0" fmla="*/ 0 w 414"/>
              <a:gd name="T1" fmla="*/ 12700 h 8"/>
              <a:gd name="T2" fmla="*/ 377825 w 414"/>
              <a:gd name="T3" fmla="*/ 3175 h 8"/>
              <a:gd name="T4" fmla="*/ 657225 w 414"/>
              <a:gd name="T5" fmla="*/ 0 h 8"/>
              <a:gd name="T6" fmla="*/ 0 w 414"/>
              <a:gd name="T7" fmla="*/ 0 h 8"/>
              <a:gd name="T8" fmla="*/ 414 w 414"/>
              <a:gd name="T9" fmla="*/ 8 h 8"/>
            </a:gdLst>
            <a:ahLst/>
            <a:cxnLst>
              <a:cxn ang="0">
                <a:pos x="T0" y="T1"/>
              </a:cxn>
              <a:cxn ang="0">
                <a:pos x="T2" y="T3"/>
              </a:cxn>
              <a:cxn ang="0">
                <a:pos x="T4" y="T5"/>
              </a:cxn>
            </a:cxnLst>
            <a:rect l="T6" t="T7" r="T8" b="T9"/>
            <a:pathLst>
              <a:path w="414" h="8">
                <a:moveTo>
                  <a:pt x="0" y="8"/>
                </a:moveTo>
                <a:cubicBezTo>
                  <a:pt x="40" y="7"/>
                  <a:pt x="169" y="3"/>
                  <a:pt x="238" y="2"/>
                </a:cubicBezTo>
                <a:cubicBezTo>
                  <a:pt x="307" y="1"/>
                  <a:pt x="377" y="0"/>
                  <a:pt x="414" y="0"/>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95" name="AutoShape 199">
            <a:extLst>
              <a:ext uri="{FF2B5EF4-FFF2-40B4-BE49-F238E27FC236}">
                <a16:creationId xmlns:a16="http://schemas.microsoft.com/office/drawing/2014/main" id="{451B9423-30CA-4DDD-B4AD-0DF64B2CA23C}"/>
              </a:ext>
            </a:extLst>
          </p:cNvPr>
          <p:cNvSpPr>
            <a:spLocks noChangeArrowheads="1"/>
          </p:cNvSpPr>
          <p:nvPr/>
        </p:nvSpPr>
        <p:spPr bwMode="auto">
          <a:xfrm>
            <a:off x="7270750" y="477838"/>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96" name="AutoShape 200">
            <a:extLst>
              <a:ext uri="{FF2B5EF4-FFF2-40B4-BE49-F238E27FC236}">
                <a16:creationId xmlns:a16="http://schemas.microsoft.com/office/drawing/2014/main" id="{E09575D7-5E51-44C1-92D0-45D698102270}"/>
              </a:ext>
            </a:extLst>
          </p:cNvPr>
          <p:cNvSpPr>
            <a:spLocks noChangeArrowheads="1"/>
          </p:cNvSpPr>
          <p:nvPr/>
        </p:nvSpPr>
        <p:spPr bwMode="auto">
          <a:xfrm>
            <a:off x="7470775" y="251301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97" name="AutoShape 201">
            <a:extLst>
              <a:ext uri="{FF2B5EF4-FFF2-40B4-BE49-F238E27FC236}">
                <a16:creationId xmlns:a16="http://schemas.microsoft.com/office/drawing/2014/main" id="{BE8AE9D8-EDFE-4A0F-980E-B8CDF305FB2C}"/>
              </a:ext>
            </a:extLst>
          </p:cNvPr>
          <p:cNvSpPr>
            <a:spLocks/>
          </p:cNvSpPr>
          <p:nvPr/>
        </p:nvSpPr>
        <p:spPr bwMode="auto">
          <a:xfrm>
            <a:off x="7870825" y="1619250"/>
            <a:ext cx="485775" cy="879475"/>
          </a:xfrm>
          <a:custGeom>
            <a:avLst/>
            <a:gdLst>
              <a:gd name="T0" fmla="*/ 0 w 306"/>
              <a:gd name="T1" fmla="*/ 879475 h 554"/>
              <a:gd name="T2" fmla="*/ 85725 w 306"/>
              <a:gd name="T3" fmla="*/ 361950 h 554"/>
              <a:gd name="T4" fmla="*/ 485775 w 306"/>
              <a:gd name="T5" fmla="*/ 0 h 554"/>
              <a:gd name="T6" fmla="*/ 0 w 306"/>
              <a:gd name="T7" fmla="*/ 0 h 554"/>
              <a:gd name="T8" fmla="*/ 306 w 306"/>
              <a:gd name="T9" fmla="*/ 554 h 554"/>
            </a:gdLst>
            <a:ahLst/>
            <a:cxnLst>
              <a:cxn ang="0">
                <a:pos x="T0" y="T1"/>
              </a:cxn>
              <a:cxn ang="0">
                <a:pos x="T2" y="T3"/>
              </a:cxn>
              <a:cxn ang="0">
                <a:pos x="T4" y="T5"/>
              </a:cxn>
            </a:cxnLst>
            <a:rect l="T6" t="T7" r="T8" b="T9"/>
            <a:pathLst>
              <a:path w="306" h="554">
                <a:moveTo>
                  <a:pt x="0" y="554"/>
                </a:moveTo>
                <a:cubicBezTo>
                  <a:pt x="9" y="500"/>
                  <a:pt x="3" y="320"/>
                  <a:pt x="54" y="228"/>
                </a:cubicBezTo>
                <a:cubicBezTo>
                  <a:pt x="105" y="136"/>
                  <a:pt x="254" y="47"/>
                  <a:pt x="306" y="0"/>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98" name="AutoShape 202">
            <a:extLst>
              <a:ext uri="{FF2B5EF4-FFF2-40B4-BE49-F238E27FC236}">
                <a16:creationId xmlns:a16="http://schemas.microsoft.com/office/drawing/2014/main" id="{B114DEF2-BBFD-4054-87BB-141E3D1701B2}"/>
              </a:ext>
            </a:extLst>
          </p:cNvPr>
          <p:cNvSpPr>
            <a:spLocks noChangeArrowheads="1"/>
          </p:cNvSpPr>
          <p:nvPr/>
        </p:nvSpPr>
        <p:spPr bwMode="auto">
          <a:xfrm>
            <a:off x="8315325" y="1322388"/>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299" name="AutoShape 203">
            <a:extLst>
              <a:ext uri="{FF2B5EF4-FFF2-40B4-BE49-F238E27FC236}">
                <a16:creationId xmlns:a16="http://schemas.microsoft.com/office/drawing/2014/main" id="{CC2CECB2-8E70-4C39-8F83-6D0CA187BC26}"/>
              </a:ext>
            </a:extLst>
          </p:cNvPr>
          <p:cNvSpPr>
            <a:spLocks/>
          </p:cNvSpPr>
          <p:nvPr/>
        </p:nvSpPr>
        <p:spPr bwMode="auto">
          <a:xfrm>
            <a:off x="8534400" y="3181350"/>
            <a:ext cx="409575" cy="117475"/>
          </a:xfrm>
          <a:custGeom>
            <a:avLst/>
            <a:gdLst>
              <a:gd name="T0" fmla="*/ 0 w 258"/>
              <a:gd name="T1" fmla="*/ 117475 h 74"/>
              <a:gd name="T2" fmla="*/ 225425 w 258"/>
              <a:gd name="T3" fmla="*/ 85725 h 74"/>
              <a:gd name="T4" fmla="*/ 409575 w 258"/>
              <a:gd name="T5" fmla="*/ 0 h 74"/>
              <a:gd name="T6" fmla="*/ 0 w 258"/>
              <a:gd name="T7" fmla="*/ 0 h 74"/>
              <a:gd name="T8" fmla="*/ 258 w 258"/>
              <a:gd name="T9" fmla="*/ 74 h 74"/>
            </a:gdLst>
            <a:ahLst/>
            <a:cxnLst>
              <a:cxn ang="0">
                <a:pos x="T0" y="T1"/>
              </a:cxn>
              <a:cxn ang="0">
                <a:pos x="T2" y="T3"/>
              </a:cxn>
              <a:cxn ang="0">
                <a:pos x="T4" y="T5"/>
              </a:cxn>
            </a:cxnLst>
            <a:rect l="T6" t="T7" r="T8" b="T9"/>
            <a:pathLst>
              <a:path w="258" h="74">
                <a:moveTo>
                  <a:pt x="0" y="74"/>
                </a:moveTo>
                <a:cubicBezTo>
                  <a:pt x="24" y="71"/>
                  <a:pt x="99" y="66"/>
                  <a:pt x="142" y="54"/>
                </a:cubicBezTo>
                <a:cubicBezTo>
                  <a:pt x="185" y="42"/>
                  <a:pt x="234" y="11"/>
                  <a:pt x="258" y="0"/>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300" name="AutoShape 204">
            <a:extLst>
              <a:ext uri="{FF2B5EF4-FFF2-40B4-BE49-F238E27FC236}">
                <a16:creationId xmlns:a16="http://schemas.microsoft.com/office/drawing/2014/main" id="{6ED65DD2-4327-4705-97F3-3E8C9B05185E}"/>
              </a:ext>
            </a:extLst>
          </p:cNvPr>
          <p:cNvSpPr>
            <a:spLocks/>
          </p:cNvSpPr>
          <p:nvPr/>
        </p:nvSpPr>
        <p:spPr bwMode="auto">
          <a:xfrm>
            <a:off x="8077200" y="2552700"/>
            <a:ext cx="669925" cy="288925"/>
          </a:xfrm>
          <a:custGeom>
            <a:avLst/>
            <a:gdLst>
              <a:gd name="T0" fmla="*/ 0 w 422"/>
              <a:gd name="T1" fmla="*/ 288925 h 182"/>
              <a:gd name="T2" fmla="*/ 393700 w 422"/>
              <a:gd name="T3" fmla="*/ 241300 h 182"/>
              <a:gd name="T4" fmla="*/ 669925 w 422"/>
              <a:gd name="T5" fmla="*/ 0 h 182"/>
              <a:gd name="T6" fmla="*/ 0 w 422"/>
              <a:gd name="T7" fmla="*/ 0 h 182"/>
              <a:gd name="T8" fmla="*/ 422 w 422"/>
              <a:gd name="T9" fmla="*/ 182 h 182"/>
            </a:gdLst>
            <a:ahLst/>
            <a:cxnLst>
              <a:cxn ang="0">
                <a:pos x="T0" y="T1"/>
              </a:cxn>
              <a:cxn ang="0">
                <a:pos x="T2" y="T3"/>
              </a:cxn>
              <a:cxn ang="0">
                <a:pos x="T4" y="T5"/>
              </a:cxn>
            </a:cxnLst>
            <a:rect l="T6" t="T7" r="T8" b="T9"/>
            <a:pathLst>
              <a:path w="422" h="182">
                <a:moveTo>
                  <a:pt x="0" y="182"/>
                </a:moveTo>
                <a:cubicBezTo>
                  <a:pt x="41" y="177"/>
                  <a:pt x="178" y="182"/>
                  <a:pt x="248" y="152"/>
                </a:cubicBezTo>
                <a:cubicBezTo>
                  <a:pt x="318" y="122"/>
                  <a:pt x="386" y="32"/>
                  <a:pt x="422" y="0"/>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4301" name="Picture 205">
            <a:extLst>
              <a:ext uri="{FF2B5EF4-FFF2-40B4-BE49-F238E27FC236}">
                <a16:creationId xmlns:a16="http://schemas.microsoft.com/office/drawing/2014/main" id="{8428E2C2-DEBE-45F7-A424-941BCB11A20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51688" y="1049338"/>
            <a:ext cx="220662" cy="13176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302" name="Picture 206">
            <a:extLst>
              <a:ext uri="{FF2B5EF4-FFF2-40B4-BE49-F238E27FC236}">
                <a16:creationId xmlns:a16="http://schemas.microsoft.com/office/drawing/2014/main" id="{3838DBE8-B2D3-420F-B234-B1ECDD102E0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13688" y="1846263"/>
            <a:ext cx="220662" cy="13176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303" name="Picture 207">
            <a:extLst>
              <a:ext uri="{FF2B5EF4-FFF2-40B4-BE49-F238E27FC236}">
                <a16:creationId xmlns:a16="http://schemas.microsoft.com/office/drawing/2014/main" id="{8DDC5A6E-A172-40A0-B257-E5DB2F01B62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42338" y="2922588"/>
            <a:ext cx="220662" cy="13176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304" name="AutoShape 208">
            <a:extLst>
              <a:ext uri="{FF2B5EF4-FFF2-40B4-BE49-F238E27FC236}">
                <a16:creationId xmlns:a16="http://schemas.microsoft.com/office/drawing/2014/main" id="{1A687599-E1E6-4CAB-912C-7570B68CD74B}"/>
              </a:ext>
            </a:extLst>
          </p:cNvPr>
          <p:cNvSpPr>
            <a:spLocks noChangeArrowheads="1"/>
          </p:cNvSpPr>
          <p:nvPr/>
        </p:nvSpPr>
        <p:spPr bwMode="auto">
          <a:xfrm>
            <a:off x="7029450" y="117316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305" name="AutoShape 209">
            <a:extLst>
              <a:ext uri="{FF2B5EF4-FFF2-40B4-BE49-F238E27FC236}">
                <a16:creationId xmlns:a16="http://schemas.microsoft.com/office/drawing/2014/main" id="{D53E8EEC-156F-48E5-BF16-DBC3E671B060}"/>
              </a:ext>
            </a:extLst>
          </p:cNvPr>
          <p:cNvSpPr>
            <a:spLocks noChangeArrowheads="1"/>
          </p:cNvSpPr>
          <p:nvPr/>
        </p:nvSpPr>
        <p:spPr bwMode="auto">
          <a:xfrm>
            <a:off x="7423150" y="1951038"/>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306" name="AutoShape 210">
            <a:extLst>
              <a:ext uri="{FF2B5EF4-FFF2-40B4-BE49-F238E27FC236}">
                <a16:creationId xmlns:a16="http://schemas.microsoft.com/office/drawing/2014/main" id="{F69E8681-C564-4266-A3FD-05D0EF0DC65F}"/>
              </a:ext>
            </a:extLst>
          </p:cNvPr>
          <p:cNvSpPr>
            <a:spLocks noChangeArrowheads="1"/>
          </p:cNvSpPr>
          <p:nvPr/>
        </p:nvSpPr>
        <p:spPr bwMode="auto">
          <a:xfrm>
            <a:off x="7423150" y="298926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307" name="AutoShape 211">
            <a:extLst>
              <a:ext uri="{FF2B5EF4-FFF2-40B4-BE49-F238E27FC236}">
                <a16:creationId xmlns:a16="http://schemas.microsoft.com/office/drawing/2014/main" id="{9B9A7171-D821-42C4-BCED-ACE8885AF5C6}"/>
              </a:ext>
            </a:extLst>
          </p:cNvPr>
          <p:cNvSpPr>
            <a:spLocks noChangeArrowheads="1"/>
          </p:cNvSpPr>
          <p:nvPr/>
        </p:nvSpPr>
        <p:spPr bwMode="auto">
          <a:xfrm>
            <a:off x="3990975" y="4721225"/>
            <a:ext cx="193675" cy="430213"/>
          </a:xfrm>
          <a:custGeom>
            <a:avLst/>
            <a:gdLst>
              <a:gd name="T0" fmla="*/ 171450 w 122"/>
              <a:gd name="T1" fmla="*/ 6350 h 271"/>
              <a:gd name="T2" fmla="*/ 190500 w 122"/>
              <a:gd name="T3" fmla="*/ 31750 h 271"/>
              <a:gd name="T4" fmla="*/ 187325 w 122"/>
              <a:gd name="T5" fmla="*/ 69850 h 271"/>
              <a:gd name="T6" fmla="*/ 174625 w 122"/>
              <a:gd name="T7" fmla="*/ 107950 h 271"/>
              <a:gd name="T8" fmla="*/ 184150 w 122"/>
              <a:gd name="T9" fmla="*/ 161925 h 271"/>
              <a:gd name="T10" fmla="*/ 171450 w 122"/>
              <a:gd name="T11" fmla="*/ 193675 h 271"/>
              <a:gd name="T12" fmla="*/ 180975 w 122"/>
              <a:gd name="T13" fmla="*/ 244475 h 271"/>
              <a:gd name="T14" fmla="*/ 133350 w 122"/>
              <a:gd name="T15" fmla="*/ 304800 h 271"/>
              <a:gd name="T16" fmla="*/ 139700 w 122"/>
              <a:gd name="T17" fmla="*/ 368300 h 271"/>
              <a:gd name="T18" fmla="*/ 107950 w 122"/>
              <a:gd name="T19" fmla="*/ 381000 h 271"/>
              <a:gd name="T20" fmla="*/ 88900 w 122"/>
              <a:gd name="T21" fmla="*/ 428625 h 271"/>
              <a:gd name="T22" fmla="*/ 57150 w 122"/>
              <a:gd name="T23" fmla="*/ 368300 h 271"/>
              <a:gd name="T24" fmla="*/ 38100 w 122"/>
              <a:gd name="T25" fmla="*/ 342900 h 271"/>
              <a:gd name="T26" fmla="*/ 34925 w 122"/>
              <a:gd name="T27" fmla="*/ 307975 h 271"/>
              <a:gd name="T28" fmla="*/ 22225 w 122"/>
              <a:gd name="T29" fmla="*/ 295275 h 271"/>
              <a:gd name="T30" fmla="*/ 31750 w 122"/>
              <a:gd name="T31" fmla="*/ 269875 h 271"/>
              <a:gd name="T32" fmla="*/ 9525 w 122"/>
              <a:gd name="T33" fmla="*/ 254000 h 271"/>
              <a:gd name="T34" fmla="*/ 19050 w 122"/>
              <a:gd name="T35" fmla="*/ 234950 h 271"/>
              <a:gd name="T36" fmla="*/ 3175 w 122"/>
              <a:gd name="T37" fmla="*/ 200025 h 271"/>
              <a:gd name="T38" fmla="*/ 38100 w 122"/>
              <a:gd name="T39" fmla="*/ 168275 h 271"/>
              <a:gd name="T40" fmla="*/ 12700 w 122"/>
              <a:gd name="T41" fmla="*/ 146050 h 271"/>
              <a:gd name="T42" fmla="*/ 47625 w 122"/>
              <a:gd name="T43" fmla="*/ 95250 h 271"/>
              <a:gd name="T44" fmla="*/ 114300 w 122"/>
              <a:gd name="T45" fmla="*/ 79375 h 271"/>
              <a:gd name="T46" fmla="*/ 142875 w 122"/>
              <a:gd name="T47" fmla="*/ 88900 h 271"/>
              <a:gd name="T48" fmla="*/ 165100 w 122"/>
              <a:gd name="T49" fmla="*/ 66675 h 271"/>
              <a:gd name="T50" fmla="*/ 171450 w 122"/>
              <a:gd name="T51" fmla="*/ 6350 h 271"/>
              <a:gd name="T52" fmla="*/ 0 w 122"/>
              <a:gd name="T53" fmla="*/ 0 h 271"/>
              <a:gd name="T54" fmla="*/ 122 w 122"/>
              <a:gd name="T55" fmla="*/ 271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T52" t="T53" r="T54" b="T55"/>
            <a:pathLst>
              <a:path w="122" h="271">
                <a:moveTo>
                  <a:pt x="108" y="4"/>
                </a:moveTo>
                <a:cubicBezTo>
                  <a:pt x="111" y="0"/>
                  <a:pt x="118" y="13"/>
                  <a:pt x="120" y="20"/>
                </a:cubicBezTo>
                <a:cubicBezTo>
                  <a:pt x="122" y="27"/>
                  <a:pt x="120" y="36"/>
                  <a:pt x="118" y="44"/>
                </a:cubicBezTo>
                <a:cubicBezTo>
                  <a:pt x="116" y="52"/>
                  <a:pt x="110" y="58"/>
                  <a:pt x="110" y="68"/>
                </a:cubicBezTo>
                <a:cubicBezTo>
                  <a:pt x="110" y="78"/>
                  <a:pt x="116" y="93"/>
                  <a:pt x="116" y="102"/>
                </a:cubicBezTo>
                <a:cubicBezTo>
                  <a:pt x="116" y="111"/>
                  <a:pt x="108" y="113"/>
                  <a:pt x="108" y="122"/>
                </a:cubicBezTo>
                <a:cubicBezTo>
                  <a:pt x="108" y="131"/>
                  <a:pt x="118" y="142"/>
                  <a:pt x="114" y="154"/>
                </a:cubicBezTo>
                <a:cubicBezTo>
                  <a:pt x="110" y="166"/>
                  <a:pt x="88" y="179"/>
                  <a:pt x="84" y="192"/>
                </a:cubicBezTo>
                <a:cubicBezTo>
                  <a:pt x="80" y="205"/>
                  <a:pt x="91" y="224"/>
                  <a:pt x="88" y="232"/>
                </a:cubicBezTo>
                <a:cubicBezTo>
                  <a:pt x="85" y="240"/>
                  <a:pt x="73" y="234"/>
                  <a:pt x="68" y="240"/>
                </a:cubicBezTo>
                <a:cubicBezTo>
                  <a:pt x="63" y="246"/>
                  <a:pt x="61" y="271"/>
                  <a:pt x="56" y="270"/>
                </a:cubicBezTo>
                <a:cubicBezTo>
                  <a:pt x="51" y="269"/>
                  <a:pt x="41" y="241"/>
                  <a:pt x="36" y="232"/>
                </a:cubicBezTo>
                <a:cubicBezTo>
                  <a:pt x="31" y="223"/>
                  <a:pt x="26" y="222"/>
                  <a:pt x="24" y="216"/>
                </a:cubicBezTo>
                <a:cubicBezTo>
                  <a:pt x="22" y="210"/>
                  <a:pt x="24" y="199"/>
                  <a:pt x="22" y="194"/>
                </a:cubicBezTo>
                <a:cubicBezTo>
                  <a:pt x="20" y="189"/>
                  <a:pt x="14" y="190"/>
                  <a:pt x="14" y="186"/>
                </a:cubicBezTo>
                <a:cubicBezTo>
                  <a:pt x="14" y="182"/>
                  <a:pt x="21" y="174"/>
                  <a:pt x="20" y="170"/>
                </a:cubicBezTo>
                <a:cubicBezTo>
                  <a:pt x="19" y="166"/>
                  <a:pt x="7" y="164"/>
                  <a:pt x="6" y="160"/>
                </a:cubicBezTo>
                <a:cubicBezTo>
                  <a:pt x="5" y="156"/>
                  <a:pt x="13" y="154"/>
                  <a:pt x="12" y="148"/>
                </a:cubicBezTo>
                <a:cubicBezTo>
                  <a:pt x="11" y="142"/>
                  <a:pt x="0" y="133"/>
                  <a:pt x="2" y="126"/>
                </a:cubicBezTo>
                <a:cubicBezTo>
                  <a:pt x="4" y="119"/>
                  <a:pt x="23" y="112"/>
                  <a:pt x="24" y="106"/>
                </a:cubicBezTo>
                <a:cubicBezTo>
                  <a:pt x="25" y="100"/>
                  <a:pt x="7" y="100"/>
                  <a:pt x="8" y="92"/>
                </a:cubicBezTo>
                <a:cubicBezTo>
                  <a:pt x="9" y="84"/>
                  <a:pt x="19" y="67"/>
                  <a:pt x="30" y="60"/>
                </a:cubicBezTo>
                <a:cubicBezTo>
                  <a:pt x="41" y="53"/>
                  <a:pt x="62" y="51"/>
                  <a:pt x="72" y="50"/>
                </a:cubicBezTo>
                <a:cubicBezTo>
                  <a:pt x="82" y="49"/>
                  <a:pt x="85" y="57"/>
                  <a:pt x="90" y="56"/>
                </a:cubicBezTo>
                <a:cubicBezTo>
                  <a:pt x="95" y="55"/>
                  <a:pt x="101" y="51"/>
                  <a:pt x="104" y="42"/>
                </a:cubicBezTo>
                <a:cubicBezTo>
                  <a:pt x="107" y="33"/>
                  <a:pt x="106" y="7"/>
                  <a:pt x="108" y="4"/>
                </a:cubicBezTo>
                <a:close/>
              </a:path>
            </a:pathLst>
          </a:custGeom>
          <a:blipFill dpi="0" rotWithShape="0">
            <a:blip r:embed="rId3">
              <a:alphaModFix amt="30000"/>
            </a:blip>
            <a:srcRect/>
            <a:tile tx="0" ty="0" sx="100000" sy="100000" flip="none" algn="tl"/>
          </a:blip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4308" name="AutoShape 212">
            <a:extLst>
              <a:ext uri="{FF2B5EF4-FFF2-40B4-BE49-F238E27FC236}">
                <a16:creationId xmlns:a16="http://schemas.microsoft.com/office/drawing/2014/main" id="{5A9144AC-DD32-482D-B836-40986DAB32AB}"/>
              </a:ext>
            </a:extLst>
          </p:cNvPr>
          <p:cNvSpPr>
            <a:spLocks noChangeArrowheads="1"/>
          </p:cNvSpPr>
          <p:nvPr/>
        </p:nvSpPr>
        <p:spPr bwMode="auto">
          <a:xfrm>
            <a:off x="5111750" y="1914525"/>
            <a:ext cx="87313" cy="115888"/>
          </a:xfrm>
          <a:custGeom>
            <a:avLst/>
            <a:gdLst>
              <a:gd name="T0" fmla="*/ 12700 w 55"/>
              <a:gd name="T1" fmla="*/ 17463 h 73"/>
              <a:gd name="T2" fmla="*/ 36513 w 55"/>
              <a:gd name="T3" fmla="*/ 4763 h 73"/>
              <a:gd name="T4" fmla="*/ 73025 w 55"/>
              <a:gd name="T5" fmla="*/ 42863 h 73"/>
              <a:gd name="T6" fmla="*/ 73025 w 55"/>
              <a:gd name="T7" fmla="*/ 69850 h 73"/>
              <a:gd name="T8" fmla="*/ 87313 w 55"/>
              <a:gd name="T9" fmla="*/ 95250 h 73"/>
              <a:gd name="T10" fmla="*/ 73025 w 55"/>
              <a:gd name="T11" fmla="*/ 112713 h 73"/>
              <a:gd name="T12" fmla="*/ 53975 w 55"/>
              <a:gd name="T13" fmla="*/ 103188 h 73"/>
              <a:gd name="T14" fmla="*/ 30163 w 55"/>
              <a:gd name="T15" fmla="*/ 112713 h 73"/>
              <a:gd name="T16" fmla="*/ 3175 w 55"/>
              <a:gd name="T17" fmla="*/ 80963 h 73"/>
              <a:gd name="T18" fmla="*/ 12700 w 55"/>
              <a:gd name="T19" fmla="*/ 60325 h 73"/>
              <a:gd name="T20" fmla="*/ 36513 w 55"/>
              <a:gd name="T21" fmla="*/ 47625 h 73"/>
              <a:gd name="T22" fmla="*/ 12700 w 55"/>
              <a:gd name="T23" fmla="*/ 17463 h 73"/>
              <a:gd name="T24" fmla="*/ 0 w 55"/>
              <a:gd name="T25" fmla="*/ 0 h 73"/>
              <a:gd name="T26" fmla="*/ 55 w 55"/>
              <a:gd name="T27"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55" h="73">
                <a:moveTo>
                  <a:pt x="8" y="11"/>
                </a:moveTo>
                <a:cubicBezTo>
                  <a:pt x="9" y="7"/>
                  <a:pt x="17" y="0"/>
                  <a:pt x="23" y="3"/>
                </a:cubicBezTo>
                <a:cubicBezTo>
                  <a:pt x="29" y="6"/>
                  <a:pt x="42" y="20"/>
                  <a:pt x="46" y="27"/>
                </a:cubicBezTo>
                <a:cubicBezTo>
                  <a:pt x="50" y="34"/>
                  <a:pt x="45" y="39"/>
                  <a:pt x="46" y="44"/>
                </a:cubicBezTo>
                <a:cubicBezTo>
                  <a:pt x="47" y="49"/>
                  <a:pt x="55" y="56"/>
                  <a:pt x="55" y="60"/>
                </a:cubicBezTo>
                <a:cubicBezTo>
                  <a:pt x="55" y="64"/>
                  <a:pt x="49" y="70"/>
                  <a:pt x="46" y="71"/>
                </a:cubicBezTo>
                <a:cubicBezTo>
                  <a:pt x="43" y="72"/>
                  <a:pt x="38" y="65"/>
                  <a:pt x="34" y="65"/>
                </a:cubicBezTo>
                <a:cubicBezTo>
                  <a:pt x="30" y="65"/>
                  <a:pt x="24" y="73"/>
                  <a:pt x="19" y="71"/>
                </a:cubicBezTo>
                <a:cubicBezTo>
                  <a:pt x="14" y="69"/>
                  <a:pt x="4" y="56"/>
                  <a:pt x="2" y="51"/>
                </a:cubicBezTo>
                <a:cubicBezTo>
                  <a:pt x="0" y="46"/>
                  <a:pt x="5" y="41"/>
                  <a:pt x="8" y="38"/>
                </a:cubicBezTo>
                <a:cubicBezTo>
                  <a:pt x="11" y="35"/>
                  <a:pt x="23" y="34"/>
                  <a:pt x="23" y="30"/>
                </a:cubicBezTo>
                <a:cubicBezTo>
                  <a:pt x="23" y="26"/>
                  <a:pt x="11" y="15"/>
                  <a:pt x="8" y="1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4309" name="Picture 213">
            <a:extLst>
              <a:ext uri="{FF2B5EF4-FFF2-40B4-BE49-F238E27FC236}">
                <a16:creationId xmlns:a16="http://schemas.microsoft.com/office/drawing/2014/main" id="{9D21BD83-6A3B-4C0D-AA0B-412BFF7DA2F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97300" y="3365500"/>
            <a:ext cx="133350" cy="88900"/>
          </a:xfrm>
          <a:prstGeom prst="rect">
            <a:avLst/>
          </a:prstGeom>
          <a:noFill/>
          <a:ln w="12600">
            <a:solidFill>
              <a:srgbClr val="0000FF"/>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310" name="Picture 214">
            <a:extLst>
              <a:ext uri="{FF2B5EF4-FFF2-40B4-BE49-F238E27FC236}">
                <a16:creationId xmlns:a16="http://schemas.microsoft.com/office/drawing/2014/main" id="{435B8E99-FDED-436B-9497-8D33D40D1921}"/>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57550" y="2676525"/>
            <a:ext cx="77788" cy="52388"/>
          </a:xfrm>
          <a:prstGeom prst="rect">
            <a:avLst/>
          </a:prstGeom>
          <a:noFill/>
          <a:ln w="12600">
            <a:solidFill>
              <a:srgbClr val="0000FF"/>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clickEffect">
                                  <p:stCondLst>
                                    <p:cond delay="0"/>
                                  </p:stCondLst>
                                  <p:childTnLst>
                                    <p:set>
                                      <p:cBhvr additive="repl">
                                        <p:cTn id="6" dur="1" fill="hold">
                                          <p:stCondLst>
                                            <p:cond delay="0"/>
                                          </p:stCondLst>
                                        </p:cTn>
                                        <p:tgtEl>
                                          <p:spTgt spid="4142"/>
                                        </p:tgtEl>
                                        <p:attrNameLst>
                                          <p:attrName>style.visibility</p:attrName>
                                        </p:attrNameLst>
                                      </p:cBhvr>
                                      <p:to>
                                        <p:strVal val="visible"/>
                                      </p:to>
                                    </p:set>
                                    <p:animEffect transition="in" filter="dissolve">
                                      <p:cBhvr additive="repl">
                                        <p:cTn id="7" dur="2000"/>
                                        <p:tgtEl>
                                          <p:spTgt spid="4142"/>
                                        </p:tgtEl>
                                      </p:cBhvr>
                                    </p:animEffect>
                                  </p:childTnLst>
                                </p:cTn>
                              </p:par>
                              <p:par>
                                <p:cTn id="8" presetID="9" presetClass="entr" fill="hold" nodeType="withEffect">
                                  <p:stCondLst>
                                    <p:cond delay="0"/>
                                  </p:stCondLst>
                                  <p:childTnLst>
                                    <p:set>
                                      <p:cBhvr additive="repl">
                                        <p:cTn id="9" dur="1" fill="hold">
                                          <p:stCondLst>
                                            <p:cond delay="0"/>
                                          </p:stCondLst>
                                        </p:cTn>
                                        <p:tgtEl>
                                          <p:spTgt spid="4143"/>
                                        </p:tgtEl>
                                        <p:attrNameLst>
                                          <p:attrName>style.visibility</p:attrName>
                                        </p:attrNameLst>
                                      </p:cBhvr>
                                      <p:to>
                                        <p:strVal val="visible"/>
                                      </p:to>
                                    </p:set>
                                    <p:animEffect transition="in" filter="dissolve">
                                      <p:cBhvr additive="repl">
                                        <p:cTn id="10" dur="2000"/>
                                        <p:tgtEl>
                                          <p:spTgt spid="4143"/>
                                        </p:tgtEl>
                                      </p:cBhvr>
                                    </p:animEffect>
                                  </p:childTnLst>
                                </p:cTn>
                              </p:par>
                              <p:par>
                                <p:cTn id="11" presetID="9" presetClass="entr" fill="hold" nodeType="withEffect">
                                  <p:stCondLst>
                                    <p:cond delay="0"/>
                                  </p:stCondLst>
                                  <p:childTnLst>
                                    <p:set>
                                      <p:cBhvr additive="repl">
                                        <p:cTn id="12" dur="1" fill="hold">
                                          <p:stCondLst>
                                            <p:cond delay="0"/>
                                          </p:stCondLst>
                                        </p:cTn>
                                        <p:tgtEl>
                                          <p:spTgt spid="4308"/>
                                        </p:tgtEl>
                                        <p:attrNameLst>
                                          <p:attrName>style.visibility</p:attrName>
                                        </p:attrNameLst>
                                      </p:cBhvr>
                                      <p:to>
                                        <p:strVal val="visible"/>
                                      </p:to>
                                    </p:set>
                                    <p:animEffect transition="in" filter="dissolve">
                                      <p:cBhvr additive="repl">
                                        <p:cTn id="13" dur="2000"/>
                                        <p:tgtEl>
                                          <p:spTgt spid="4308"/>
                                        </p:tgtEl>
                                      </p:cBhvr>
                                    </p:animEffect>
                                  </p:childTnLst>
                                </p:cTn>
                              </p:par>
                              <p:par>
                                <p:cTn id="14" presetID="9" presetClass="entr" fill="hold" nodeType="withEffect">
                                  <p:stCondLst>
                                    <p:cond delay="0"/>
                                  </p:stCondLst>
                                  <p:childTnLst>
                                    <p:set>
                                      <p:cBhvr additive="repl">
                                        <p:cTn id="15" dur="1" fill="hold">
                                          <p:stCondLst>
                                            <p:cond delay="0"/>
                                          </p:stCondLst>
                                        </p:cTn>
                                        <p:tgtEl>
                                          <p:spTgt spid="4144"/>
                                        </p:tgtEl>
                                        <p:attrNameLst>
                                          <p:attrName>style.visibility</p:attrName>
                                        </p:attrNameLst>
                                      </p:cBhvr>
                                      <p:to>
                                        <p:strVal val="visible"/>
                                      </p:to>
                                    </p:set>
                                    <p:animEffect transition="in" filter="dissolve">
                                      <p:cBhvr additive="repl">
                                        <p:cTn id="16" dur="2000"/>
                                        <p:tgtEl>
                                          <p:spTgt spid="4144"/>
                                        </p:tgtEl>
                                      </p:cBhvr>
                                    </p:animEffect>
                                  </p:childTnLst>
                                </p:cTn>
                              </p:par>
                              <p:par>
                                <p:cTn id="17" presetID="9" presetClass="exit" fill="hold" nodeType="withEffect">
                                  <p:stCondLst>
                                    <p:cond delay="0"/>
                                  </p:stCondLst>
                                  <p:childTnLst>
                                    <p:animEffect transition="out" filter="dissolve">
                                      <p:cBhvr additive="repl">
                                        <p:cTn id="18" dur="2000"/>
                                        <p:tgtEl>
                                          <p:spTgt spid="4140"/>
                                        </p:tgtEl>
                                      </p:cBhvr>
                                    </p:animEffect>
                                    <p:set>
                                      <p:cBhvr additive="repl">
                                        <p:cTn id="19" dur="1" fill="hold">
                                          <p:stCondLst>
                                            <p:cond delay="0"/>
                                          </p:stCondLst>
                                        </p:cTn>
                                        <p:tgtEl>
                                          <p:spTgt spid="4140"/>
                                        </p:tgtEl>
                                        <p:attrNameLst>
                                          <p:attrName>style.visibility</p:attrName>
                                        </p:attrNameLst>
                                      </p:cBhvr>
                                      <p:to>
                                        <p:strVal val="hidden"/>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2" fill="hold" nodeType="clickEffect">
                                  <p:stCondLst>
                                    <p:cond delay="0"/>
                                  </p:stCondLst>
                                  <p:childTnLst>
                                    <p:set>
                                      <p:cBhvr additive="repl">
                                        <p:cTn id="23" dur="1" fill="hold">
                                          <p:stCondLst>
                                            <p:cond delay="0"/>
                                          </p:stCondLst>
                                        </p:cTn>
                                        <p:tgtEl>
                                          <p:spTgt spid="4146"/>
                                        </p:tgtEl>
                                        <p:attrNameLst>
                                          <p:attrName>style.visibility</p:attrName>
                                        </p:attrNameLst>
                                      </p:cBhvr>
                                      <p:to>
                                        <p:strVal val="visible"/>
                                      </p:to>
                                    </p:set>
                                    <p:animEffect transition="in" filter="wipe(right)">
                                      <p:cBhvr additive="repl">
                                        <p:cTn id="24" dur="2000"/>
                                        <p:tgtEl>
                                          <p:spTgt spid="414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fill="hold" nodeType="clickEffect">
                                  <p:stCondLst>
                                    <p:cond delay="0"/>
                                  </p:stCondLst>
                                  <p:childTnLst>
                                    <p:set>
                                      <p:cBhvr additive="repl">
                                        <p:cTn id="28" dur="1" fill="hold">
                                          <p:stCondLst>
                                            <p:cond delay="0"/>
                                          </p:stCondLst>
                                        </p:cTn>
                                        <p:tgtEl>
                                          <p:spTgt spid="4147"/>
                                        </p:tgtEl>
                                        <p:attrNameLst>
                                          <p:attrName>style.visibility</p:attrName>
                                        </p:attrNameLst>
                                      </p:cBhvr>
                                      <p:to>
                                        <p:strVal val="visible"/>
                                      </p:to>
                                    </p:set>
                                    <p:animEffect transition="in" filter="dissolve">
                                      <p:cBhvr additive="repl">
                                        <p:cTn id="29" dur="2000"/>
                                        <p:tgtEl>
                                          <p:spTgt spid="4147"/>
                                        </p:tgtEl>
                                      </p:cBhvr>
                                    </p:animEffect>
                                  </p:childTnLst>
                                </p:cTn>
                              </p:par>
                              <p:par>
                                <p:cTn id="30" presetID="9" presetClass="entr" fill="hold" nodeType="withEffect">
                                  <p:stCondLst>
                                    <p:cond delay="0"/>
                                  </p:stCondLst>
                                  <p:childTnLst>
                                    <p:set>
                                      <p:cBhvr additive="repl">
                                        <p:cTn id="31" dur="1" fill="hold">
                                          <p:stCondLst>
                                            <p:cond delay="0"/>
                                          </p:stCondLst>
                                        </p:cTn>
                                        <p:tgtEl>
                                          <p:spTgt spid="4148"/>
                                        </p:tgtEl>
                                        <p:attrNameLst>
                                          <p:attrName>style.visibility</p:attrName>
                                        </p:attrNameLst>
                                      </p:cBhvr>
                                      <p:to>
                                        <p:strVal val="visible"/>
                                      </p:to>
                                    </p:set>
                                    <p:animEffect transition="in" filter="dissolve">
                                      <p:cBhvr additive="repl">
                                        <p:cTn id="32" dur="2000"/>
                                        <p:tgtEl>
                                          <p:spTgt spid="414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additive="repl">
                                        <p:cTn id="36" dur="1" fill="hold">
                                          <p:stCondLst>
                                            <p:cond delay="0"/>
                                          </p:stCondLst>
                                        </p:cTn>
                                        <p:tgtEl>
                                          <p:spTgt spid="4150"/>
                                        </p:tgtEl>
                                        <p:attrNameLst>
                                          <p:attrName>style.visibility</p:attrName>
                                        </p:attrNameLst>
                                      </p:cBhvr>
                                      <p:to>
                                        <p:strVal val="visible"/>
                                      </p:to>
                                    </p:set>
                                    <p:animEffect transition="in" filter="wipe(down)">
                                      <p:cBhvr additive="repl">
                                        <p:cTn id="37" dur="2000"/>
                                        <p:tgtEl>
                                          <p:spTgt spid="4150"/>
                                        </p:tgtEl>
                                      </p:cBhvr>
                                    </p:animEffect>
                                  </p:childTnLst>
                                </p:cTn>
                              </p:par>
                              <p:par>
                                <p:cTn id="38" presetID="22" presetClass="entr" presetSubtype="1" fill="hold" nodeType="withEffect">
                                  <p:stCondLst>
                                    <p:cond delay="0"/>
                                  </p:stCondLst>
                                  <p:childTnLst>
                                    <p:set>
                                      <p:cBhvr additive="repl">
                                        <p:cTn id="39" dur="1" fill="hold">
                                          <p:stCondLst>
                                            <p:cond delay="0"/>
                                          </p:stCondLst>
                                        </p:cTn>
                                        <p:tgtEl>
                                          <p:spTgt spid="4149"/>
                                        </p:tgtEl>
                                        <p:attrNameLst>
                                          <p:attrName>style.visibility</p:attrName>
                                        </p:attrNameLst>
                                      </p:cBhvr>
                                      <p:to>
                                        <p:strVal val="visible"/>
                                      </p:to>
                                    </p:set>
                                    <p:animEffect transition="in" filter="wipe(up)">
                                      <p:cBhvr additive="repl">
                                        <p:cTn id="40" dur="2000"/>
                                        <p:tgtEl>
                                          <p:spTgt spid="4149"/>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fill="hold" nodeType="clickEffect">
                                  <p:stCondLst>
                                    <p:cond delay="0"/>
                                  </p:stCondLst>
                                  <p:childTnLst>
                                    <p:set>
                                      <p:cBhvr additive="repl">
                                        <p:cTn id="44" dur="1" fill="hold">
                                          <p:stCondLst>
                                            <p:cond delay="0"/>
                                          </p:stCondLst>
                                        </p:cTn>
                                        <p:tgtEl>
                                          <p:spTgt spid="4151"/>
                                        </p:tgtEl>
                                        <p:attrNameLst>
                                          <p:attrName>style.visibility</p:attrName>
                                        </p:attrNameLst>
                                      </p:cBhvr>
                                      <p:to>
                                        <p:strVal val="visible"/>
                                      </p:to>
                                    </p:set>
                                    <p:animEffect transition="in" filter="dissolve">
                                      <p:cBhvr additive="repl">
                                        <p:cTn id="45" dur="2000"/>
                                        <p:tgtEl>
                                          <p:spTgt spid="4151"/>
                                        </p:tgtEl>
                                      </p:cBhvr>
                                    </p:animEffect>
                                  </p:childTnLst>
                                </p:cTn>
                              </p:par>
                              <p:par>
                                <p:cTn id="46" presetID="9" presetClass="entr" fill="hold" nodeType="withEffect">
                                  <p:stCondLst>
                                    <p:cond delay="0"/>
                                  </p:stCondLst>
                                  <p:childTnLst>
                                    <p:set>
                                      <p:cBhvr additive="repl">
                                        <p:cTn id="47" dur="1" fill="hold">
                                          <p:stCondLst>
                                            <p:cond delay="0"/>
                                          </p:stCondLst>
                                        </p:cTn>
                                        <p:tgtEl>
                                          <p:spTgt spid="4152"/>
                                        </p:tgtEl>
                                        <p:attrNameLst>
                                          <p:attrName>style.visibility</p:attrName>
                                        </p:attrNameLst>
                                      </p:cBhvr>
                                      <p:to>
                                        <p:strVal val="visible"/>
                                      </p:to>
                                    </p:set>
                                    <p:animEffect transition="in" filter="dissolve">
                                      <p:cBhvr additive="repl">
                                        <p:cTn id="48" dur="2000"/>
                                        <p:tgtEl>
                                          <p:spTgt spid="4152"/>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fill="hold" nodeType="clickEffect">
                                  <p:stCondLst>
                                    <p:cond delay="0"/>
                                  </p:stCondLst>
                                  <p:childTnLst>
                                    <p:set>
                                      <p:cBhvr additive="repl">
                                        <p:cTn id="52" dur="1" fill="hold">
                                          <p:stCondLst>
                                            <p:cond delay="0"/>
                                          </p:stCondLst>
                                        </p:cTn>
                                        <p:tgtEl>
                                          <p:spTgt spid="4265"/>
                                        </p:tgtEl>
                                        <p:attrNameLst>
                                          <p:attrName>style.visibility</p:attrName>
                                        </p:attrNameLst>
                                      </p:cBhvr>
                                      <p:to>
                                        <p:strVal val="visible"/>
                                      </p:to>
                                    </p:set>
                                  </p:childTnLst>
                                </p:cTn>
                              </p:par>
                            </p:childTnLst>
                          </p:cTn>
                        </p:par>
                        <p:par>
                          <p:cTn id="53" fill="hold" nodeType="afterGroup">
                            <p:stCondLst>
                              <p:cond delay="0"/>
                            </p:stCondLst>
                            <p:childTnLst>
                              <p:par>
                                <p:cTn id="54" presetID="3" presetClass="exit" presetSubtype="10" fill="hold" nodeType="afterEffect">
                                  <p:stCondLst>
                                    <p:cond delay="0"/>
                                  </p:stCondLst>
                                  <p:childTnLst>
                                    <p:animEffect transition="out" filter="blinds(horizontal)">
                                      <p:cBhvr additive="repl">
                                        <p:cTn id="55" dur="500"/>
                                        <p:tgtEl>
                                          <p:spTgt spid="4265"/>
                                        </p:tgtEl>
                                      </p:cBhvr>
                                    </p:animEffect>
                                    <p:set>
                                      <p:cBhvr additive="repl">
                                        <p:cTn id="56" dur="1" fill="hold">
                                          <p:stCondLst>
                                            <p:cond delay="0"/>
                                          </p:stCondLst>
                                        </p:cTn>
                                        <p:tgtEl>
                                          <p:spTgt spid="4265"/>
                                        </p:tgtEl>
                                        <p:attrNameLst>
                                          <p:attrName>style.visibility</p:attrName>
                                        </p:attrNameLst>
                                      </p:cBhvr>
                                      <p:to>
                                        <p:strVal val="hidden"/>
                                      </p:to>
                                    </p:set>
                                  </p:childTnLst>
                                </p:cTn>
                              </p:par>
                              <p:par>
                                <p:cTn id="57" presetID="9" presetClass="entr" fill="hold" nodeType="withEffect">
                                  <p:stCondLst>
                                    <p:cond delay="0"/>
                                  </p:stCondLst>
                                  <p:childTnLst>
                                    <p:set>
                                      <p:cBhvr additive="repl">
                                        <p:cTn id="58" dur="1" fill="hold">
                                          <p:stCondLst>
                                            <p:cond delay="0"/>
                                          </p:stCondLst>
                                        </p:cTn>
                                        <p:tgtEl>
                                          <p:spTgt spid="4172"/>
                                        </p:tgtEl>
                                        <p:attrNameLst>
                                          <p:attrName>style.visibility</p:attrName>
                                        </p:attrNameLst>
                                      </p:cBhvr>
                                      <p:to>
                                        <p:strVal val="visible"/>
                                      </p:to>
                                    </p:set>
                                    <p:animEffect transition="in" filter="dissolve">
                                      <p:cBhvr additive="repl">
                                        <p:cTn id="59" dur="2000"/>
                                        <p:tgtEl>
                                          <p:spTgt spid="4172"/>
                                        </p:tgtEl>
                                      </p:cBhvr>
                                    </p:animEffect>
                                  </p:childTnLst>
                                </p:cTn>
                              </p:par>
                            </p:childTnLst>
                          </p:cTn>
                        </p:par>
                        <p:par>
                          <p:cTn id="60" fill="hold" nodeType="afterGroup">
                            <p:stCondLst>
                              <p:cond delay="2000"/>
                            </p:stCondLst>
                            <p:childTnLst>
                              <p:par>
                                <p:cTn id="61" presetID="9" presetClass="entr" fill="hold" nodeType="afterEffect">
                                  <p:stCondLst>
                                    <p:cond delay="0"/>
                                  </p:stCondLst>
                                  <p:childTnLst>
                                    <p:set>
                                      <p:cBhvr additive="repl">
                                        <p:cTn id="62" dur="1" fill="hold">
                                          <p:stCondLst>
                                            <p:cond delay="0"/>
                                          </p:stCondLst>
                                        </p:cTn>
                                        <p:tgtEl>
                                          <p:spTgt spid="4165"/>
                                        </p:tgtEl>
                                        <p:attrNameLst>
                                          <p:attrName>style.visibility</p:attrName>
                                        </p:attrNameLst>
                                      </p:cBhvr>
                                      <p:to>
                                        <p:strVal val="visible"/>
                                      </p:to>
                                    </p:set>
                                    <p:animEffect transition="in" filter="dissolve">
                                      <p:cBhvr additive="repl">
                                        <p:cTn id="63" dur="2000"/>
                                        <p:tgtEl>
                                          <p:spTgt spid="4165"/>
                                        </p:tgtEl>
                                      </p:cBhvr>
                                    </p:animEffect>
                                  </p:childTnLst>
                                </p:cTn>
                              </p:par>
                              <p:par>
                                <p:cTn id="64" presetID="9" presetClass="entr" fill="hold" nodeType="withEffect">
                                  <p:stCondLst>
                                    <p:cond delay="0"/>
                                  </p:stCondLst>
                                  <p:childTnLst>
                                    <p:set>
                                      <p:cBhvr additive="repl">
                                        <p:cTn id="65" dur="1" fill="hold">
                                          <p:stCondLst>
                                            <p:cond delay="0"/>
                                          </p:stCondLst>
                                        </p:cTn>
                                        <p:tgtEl>
                                          <p:spTgt spid="4167"/>
                                        </p:tgtEl>
                                        <p:attrNameLst>
                                          <p:attrName>style.visibility</p:attrName>
                                        </p:attrNameLst>
                                      </p:cBhvr>
                                      <p:to>
                                        <p:strVal val="visible"/>
                                      </p:to>
                                    </p:set>
                                    <p:animEffect transition="in" filter="dissolve">
                                      <p:cBhvr additive="repl">
                                        <p:cTn id="66" dur="2000"/>
                                        <p:tgtEl>
                                          <p:spTgt spid="4167"/>
                                        </p:tgtEl>
                                      </p:cBhvr>
                                    </p:animEffect>
                                  </p:childTnLst>
                                </p:cTn>
                              </p:par>
                              <p:par>
                                <p:cTn id="67" presetID="9" presetClass="entr" fill="hold" nodeType="withEffect">
                                  <p:stCondLst>
                                    <p:cond delay="0"/>
                                  </p:stCondLst>
                                  <p:childTnLst>
                                    <p:set>
                                      <p:cBhvr additive="repl">
                                        <p:cTn id="68" dur="1" fill="hold">
                                          <p:stCondLst>
                                            <p:cond delay="0"/>
                                          </p:stCondLst>
                                        </p:cTn>
                                        <p:tgtEl>
                                          <p:spTgt spid="4166"/>
                                        </p:tgtEl>
                                        <p:attrNameLst>
                                          <p:attrName>style.visibility</p:attrName>
                                        </p:attrNameLst>
                                      </p:cBhvr>
                                      <p:to>
                                        <p:strVal val="visible"/>
                                      </p:to>
                                    </p:set>
                                    <p:animEffect transition="in" filter="dissolve">
                                      <p:cBhvr additive="repl">
                                        <p:cTn id="69" dur="2000"/>
                                        <p:tgtEl>
                                          <p:spTgt spid="4166"/>
                                        </p:tgtEl>
                                      </p:cBhvr>
                                    </p:animEffect>
                                  </p:childTnLst>
                                </p:cTn>
                              </p:par>
                              <p:par>
                                <p:cTn id="70" presetID="9" presetClass="entr" fill="hold" nodeType="withEffect">
                                  <p:stCondLst>
                                    <p:cond delay="0"/>
                                  </p:stCondLst>
                                  <p:childTnLst>
                                    <p:set>
                                      <p:cBhvr additive="repl">
                                        <p:cTn id="71" dur="1" fill="hold">
                                          <p:stCondLst>
                                            <p:cond delay="0"/>
                                          </p:stCondLst>
                                        </p:cTn>
                                        <p:tgtEl>
                                          <p:spTgt spid="4171"/>
                                        </p:tgtEl>
                                        <p:attrNameLst>
                                          <p:attrName>style.visibility</p:attrName>
                                        </p:attrNameLst>
                                      </p:cBhvr>
                                      <p:to>
                                        <p:strVal val="visible"/>
                                      </p:to>
                                    </p:set>
                                    <p:animEffect transition="in" filter="dissolve">
                                      <p:cBhvr additive="repl">
                                        <p:cTn id="72" dur="2000"/>
                                        <p:tgtEl>
                                          <p:spTgt spid="4171"/>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nodeType="clickEffect">
                                  <p:stCondLst>
                                    <p:cond delay="0"/>
                                  </p:stCondLst>
                                  <p:childTnLst>
                                    <p:set>
                                      <p:cBhvr additive="repl">
                                        <p:cTn id="76" dur="1" fill="hold">
                                          <p:stCondLst>
                                            <p:cond delay="0"/>
                                          </p:stCondLst>
                                        </p:cTn>
                                        <p:tgtEl>
                                          <p:spTgt spid="4153"/>
                                        </p:tgtEl>
                                        <p:attrNameLst>
                                          <p:attrName>style.visibility</p:attrName>
                                        </p:attrNameLst>
                                      </p:cBhvr>
                                      <p:to>
                                        <p:strVal val="visible"/>
                                      </p:to>
                                    </p:set>
                                    <p:animEffect transition="in" filter="wipe(left)">
                                      <p:cBhvr additive="repl">
                                        <p:cTn id="77" dur="2000"/>
                                        <p:tgtEl>
                                          <p:spTgt spid="4153"/>
                                        </p:tgtEl>
                                      </p:cBhvr>
                                    </p:animEffect>
                                  </p:childTnLst>
                                </p:cTn>
                              </p:par>
                              <p:par>
                                <p:cTn id="78" presetID="22" presetClass="entr" presetSubtype="1" fill="hold" nodeType="withEffect">
                                  <p:stCondLst>
                                    <p:cond delay="0"/>
                                  </p:stCondLst>
                                  <p:childTnLst>
                                    <p:set>
                                      <p:cBhvr additive="repl">
                                        <p:cTn id="79" dur="1" fill="hold">
                                          <p:stCondLst>
                                            <p:cond delay="0"/>
                                          </p:stCondLst>
                                        </p:cTn>
                                        <p:tgtEl>
                                          <p:spTgt spid="4162"/>
                                        </p:tgtEl>
                                        <p:attrNameLst>
                                          <p:attrName>style.visibility</p:attrName>
                                        </p:attrNameLst>
                                      </p:cBhvr>
                                      <p:to>
                                        <p:strVal val="visible"/>
                                      </p:to>
                                    </p:set>
                                    <p:animEffect transition="in" filter="wipe(up)">
                                      <p:cBhvr additive="repl">
                                        <p:cTn id="80" dur="2000"/>
                                        <p:tgtEl>
                                          <p:spTgt spid="4162"/>
                                        </p:tgtEl>
                                      </p:cBhvr>
                                    </p:animEffect>
                                  </p:childTnLst>
                                </p:cTn>
                              </p:par>
                              <p:par>
                                <p:cTn id="81" presetID="22" presetClass="entr" presetSubtype="1" fill="hold" nodeType="withEffect">
                                  <p:stCondLst>
                                    <p:cond delay="0"/>
                                  </p:stCondLst>
                                  <p:childTnLst>
                                    <p:set>
                                      <p:cBhvr additive="repl">
                                        <p:cTn id="82" dur="1" fill="hold">
                                          <p:stCondLst>
                                            <p:cond delay="0"/>
                                          </p:stCondLst>
                                        </p:cTn>
                                        <p:tgtEl>
                                          <p:spTgt spid="4163"/>
                                        </p:tgtEl>
                                        <p:attrNameLst>
                                          <p:attrName>style.visibility</p:attrName>
                                        </p:attrNameLst>
                                      </p:cBhvr>
                                      <p:to>
                                        <p:strVal val="visible"/>
                                      </p:to>
                                    </p:set>
                                    <p:animEffect transition="in" filter="wipe(up)">
                                      <p:cBhvr additive="repl">
                                        <p:cTn id="83" dur="2000"/>
                                        <p:tgtEl>
                                          <p:spTgt spid="4163"/>
                                        </p:tgtEl>
                                      </p:cBhvr>
                                    </p:animEffect>
                                  </p:childTnLst>
                                </p:cTn>
                              </p:par>
                              <p:par>
                                <p:cTn id="84" presetID="22" presetClass="entr" presetSubtype="4" fill="hold" nodeType="withEffect">
                                  <p:stCondLst>
                                    <p:cond delay="0"/>
                                  </p:stCondLst>
                                  <p:childTnLst>
                                    <p:set>
                                      <p:cBhvr additive="repl">
                                        <p:cTn id="85" dur="1" fill="hold">
                                          <p:stCondLst>
                                            <p:cond delay="0"/>
                                          </p:stCondLst>
                                        </p:cTn>
                                        <p:tgtEl>
                                          <p:spTgt spid="4154"/>
                                        </p:tgtEl>
                                        <p:attrNameLst>
                                          <p:attrName>style.visibility</p:attrName>
                                        </p:attrNameLst>
                                      </p:cBhvr>
                                      <p:to>
                                        <p:strVal val="visible"/>
                                      </p:to>
                                    </p:set>
                                    <p:animEffect transition="in" filter="wipe(down)">
                                      <p:cBhvr additive="repl">
                                        <p:cTn id="86" dur="2000"/>
                                        <p:tgtEl>
                                          <p:spTgt spid="4154"/>
                                        </p:tgtEl>
                                      </p:cBhvr>
                                    </p:animEffect>
                                  </p:childTnLst>
                                </p:cTn>
                              </p:par>
                              <p:par>
                                <p:cTn id="87" presetID="22" presetClass="entr" presetSubtype="4" fill="hold" nodeType="withEffect">
                                  <p:stCondLst>
                                    <p:cond delay="0"/>
                                  </p:stCondLst>
                                  <p:childTnLst>
                                    <p:set>
                                      <p:cBhvr additive="repl">
                                        <p:cTn id="88" dur="1" fill="hold">
                                          <p:stCondLst>
                                            <p:cond delay="0"/>
                                          </p:stCondLst>
                                        </p:cTn>
                                        <p:tgtEl>
                                          <p:spTgt spid="4155"/>
                                        </p:tgtEl>
                                        <p:attrNameLst>
                                          <p:attrName>style.visibility</p:attrName>
                                        </p:attrNameLst>
                                      </p:cBhvr>
                                      <p:to>
                                        <p:strVal val="visible"/>
                                      </p:to>
                                    </p:set>
                                    <p:animEffect transition="in" filter="wipe(down)">
                                      <p:cBhvr additive="repl">
                                        <p:cTn id="89" dur="2000"/>
                                        <p:tgtEl>
                                          <p:spTgt spid="4155"/>
                                        </p:tgtEl>
                                      </p:cBhvr>
                                    </p:animEffect>
                                  </p:childTnLst>
                                </p:cTn>
                              </p:par>
                            </p:childTnLst>
                          </p:cTn>
                        </p:par>
                        <p:par>
                          <p:cTn id="90" fill="hold" nodeType="afterGroup">
                            <p:stCondLst>
                              <p:cond delay="2000"/>
                            </p:stCondLst>
                            <p:childTnLst>
                              <p:par>
                                <p:cTn id="91" presetID="1" presetClass="entr" fill="hold" nodeType="afterEffect">
                                  <p:stCondLst>
                                    <p:cond delay="0"/>
                                  </p:stCondLst>
                                  <p:childTnLst>
                                    <p:set>
                                      <p:cBhvr additive="repl">
                                        <p:cTn id="92" dur="1" fill="hold">
                                          <p:stCondLst>
                                            <p:cond delay="0"/>
                                          </p:stCondLst>
                                        </p:cTn>
                                        <p:tgtEl>
                                          <p:spTgt spid="4260"/>
                                        </p:tgtEl>
                                        <p:attrNameLst>
                                          <p:attrName>style.visibility</p:attrName>
                                        </p:attrNameLst>
                                      </p:cBhvr>
                                      <p:to>
                                        <p:strVal val="visible"/>
                                      </p:to>
                                    </p:set>
                                  </p:childTnLst>
                                </p:cTn>
                              </p:par>
                              <p:par>
                                <p:cTn id="93" presetID="1" presetClass="entr" fill="hold" nodeType="withEffect">
                                  <p:stCondLst>
                                    <p:cond delay="0"/>
                                  </p:stCondLst>
                                  <p:childTnLst>
                                    <p:set>
                                      <p:cBhvr additive="repl">
                                        <p:cTn id="94" dur="1" fill="hold">
                                          <p:stCondLst>
                                            <p:cond delay="0"/>
                                          </p:stCondLst>
                                        </p:cTn>
                                        <p:tgtEl>
                                          <p:spTgt spid="4261"/>
                                        </p:tgtEl>
                                        <p:attrNameLst>
                                          <p:attrName>style.visibility</p:attrName>
                                        </p:attrNameLst>
                                      </p:cBhvr>
                                      <p:to>
                                        <p:strVal val="visible"/>
                                      </p:to>
                                    </p:set>
                                  </p:childTnLst>
                                </p:cTn>
                              </p:par>
                            </p:childTnLst>
                          </p:cTn>
                        </p:par>
                        <p:par>
                          <p:cTn id="95" fill="hold" nodeType="afterGroup">
                            <p:stCondLst>
                              <p:cond delay="2000"/>
                            </p:stCondLst>
                            <p:childTnLst>
                              <p:par>
                                <p:cTn id="96" presetID="3" presetClass="exit" presetSubtype="10" fill="hold" nodeType="afterEffect">
                                  <p:stCondLst>
                                    <p:cond delay="0"/>
                                  </p:stCondLst>
                                  <p:childTnLst>
                                    <p:animEffect transition="out" filter="blinds(horizontal)">
                                      <p:cBhvr additive="repl">
                                        <p:cTn id="97" dur="500"/>
                                        <p:tgtEl>
                                          <p:spTgt spid="4260"/>
                                        </p:tgtEl>
                                      </p:cBhvr>
                                    </p:animEffect>
                                    <p:set>
                                      <p:cBhvr additive="repl">
                                        <p:cTn id="98" dur="1" fill="hold">
                                          <p:stCondLst>
                                            <p:cond delay="0"/>
                                          </p:stCondLst>
                                        </p:cTn>
                                        <p:tgtEl>
                                          <p:spTgt spid="4260"/>
                                        </p:tgtEl>
                                        <p:attrNameLst>
                                          <p:attrName>style.visibility</p:attrName>
                                        </p:attrNameLst>
                                      </p:cBhvr>
                                      <p:to>
                                        <p:strVal val="hidden"/>
                                      </p:to>
                                    </p:set>
                                  </p:childTnLst>
                                </p:cTn>
                              </p:par>
                              <p:par>
                                <p:cTn id="99" presetID="3" presetClass="exit" presetSubtype="10" fill="hold" nodeType="withEffect">
                                  <p:stCondLst>
                                    <p:cond delay="0"/>
                                  </p:stCondLst>
                                  <p:childTnLst>
                                    <p:animEffect transition="out" filter="blinds(horizontal)">
                                      <p:cBhvr additive="repl">
                                        <p:cTn id="100" dur="500"/>
                                        <p:tgtEl>
                                          <p:spTgt spid="4261"/>
                                        </p:tgtEl>
                                      </p:cBhvr>
                                    </p:animEffect>
                                    <p:set>
                                      <p:cBhvr additive="repl">
                                        <p:cTn id="101" dur="1" fill="hold">
                                          <p:stCondLst>
                                            <p:cond delay="0"/>
                                          </p:stCondLst>
                                        </p:cTn>
                                        <p:tgtEl>
                                          <p:spTgt spid="4261"/>
                                        </p:tgtEl>
                                        <p:attrNameLst>
                                          <p:attrName>style.visibility</p:attrName>
                                        </p:attrNameLst>
                                      </p:cBhvr>
                                      <p:to>
                                        <p:strVal val="hidden"/>
                                      </p:to>
                                    </p:set>
                                  </p:childTnLst>
                                </p:cTn>
                              </p:par>
                            </p:childTnLst>
                          </p:cTn>
                        </p:par>
                        <p:par>
                          <p:cTn id="102" fill="hold" nodeType="afterGroup">
                            <p:stCondLst>
                              <p:cond delay="2500"/>
                            </p:stCondLst>
                            <p:childTnLst>
                              <p:par>
                                <p:cTn id="103" presetID="22" presetClass="exit" presetSubtype="8" fill="hold" nodeType="afterEffect">
                                  <p:stCondLst>
                                    <p:cond delay="0"/>
                                  </p:stCondLst>
                                  <p:childTnLst>
                                    <p:animEffect transition="out" filter="wipe(left)">
                                      <p:cBhvr additive="repl">
                                        <p:cTn id="104" dur="2000"/>
                                        <p:tgtEl>
                                          <p:spTgt spid="4153"/>
                                        </p:tgtEl>
                                      </p:cBhvr>
                                    </p:animEffect>
                                    <p:set>
                                      <p:cBhvr additive="repl">
                                        <p:cTn id="105" dur="1" fill="hold">
                                          <p:stCondLst>
                                            <p:cond delay="0"/>
                                          </p:stCondLst>
                                        </p:cTn>
                                        <p:tgtEl>
                                          <p:spTgt spid="4153"/>
                                        </p:tgtEl>
                                        <p:attrNameLst>
                                          <p:attrName>style.visibility</p:attrName>
                                        </p:attrNameLst>
                                      </p:cBhvr>
                                      <p:to>
                                        <p:strVal val="hidden"/>
                                      </p:to>
                                    </p:set>
                                  </p:childTnLst>
                                </p:cTn>
                              </p:par>
                              <p:par>
                                <p:cTn id="106" presetID="22" presetClass="exit" presetSubtype="1" fill="hold" nodeType="withEffect">
                                  <p:stCondLst>
                                    <p:cond delay="0"/>
                                  </p:stCondLst>
                                  <p:childTnLst>
                                    <p:animEffect transition="out" filter="wipe(up)">
                                      <p:cBhvr additive="repl">
                                        <p:cTn id="107" dur="2000"/>
                                        <p:tgtEl>
                                          <p:spTgt spid="4162"/>
                                        </p:tgtEl>
                                      </p:cBhvr>
                                    </p:animEffect>
                                    <p:set>
                                      <p:cBhvr additive="repl">
                                        <p:cTn id="108" dur="1" fill="hold">
                                          <p:stCondLst>
                                            <p:cond delay="0"/>
                                          </p:stCondLst>
                                        </p:cTn>
                                        <p:tgtEl>
                                          <p:spTgt spid="4162"/>
                                        </p:tgtEl>
                                        <p:attrNameLst>
                                          <p:attrName>style.visibility</p:attrName>
                                        </p:attrNameLst>
                                      </p:cBhvr>
                                      <p:to>
                                        <p:strVal val="hidden"/>
                                      </p:to>
                                    </p:set>
                                  </p:childTnLst>
                                </p:cTn>
                              </p:par>
                              <p:par>
                                <p:cTn id="109" presetID="22" presetClass="exit" presetSubtype="1" fill="hold" nodeType="withEffect">
                                  <p:stCondLst>
                                    <p:cond delay="0"/>
                                  </p:stCondLst>
                                  <p:childTnLst>
                                    <p:animEffect transition="out" filter="wipe(up)">
                                      <p:cBhvr additive="repl">
                                        <p:cTn id="110" dur="2000"/>
                                        <p:tgtEl>
                                          <p:spTgt spid="4163"/>
                                        </p:tgtEl>
                                      </p:cBhvr>
                                    </p:animEffect>
                                    <p:set>
                                      <p:cBhvr additive="repl">
                                        <p:cTn id="111" dur="1" fill="hold">
                                          <p:stCondLst>
                                            <p:cond delay="0"/>
                                          </p:stCondLst>
                                        </p:cTn>
                                        <p:tgtEl>
                                          <p:spTgt spid="4163"/>
                                        </p:tgtEl>
                                        <p:attrNameLst>
                                          <p:attrName>style.visibility</p:attrName>
                                        </p:attrNameLst>
                                      </p:cBhvr>
                                      <p:to>
                                        <p:strVal val="hidden"/>
                                      </p:to>
                                    </p:set>
                                  </p:childTnLst>
                                </p:cTn>
                              </p:par>
                              <p:par>
                                <p:cTn id="112" presetID="22" presetClass="exit" presetSubtype="4" fill="hold" nodeType="withEffect">
                                  <p:stCondLst>
                                    <p:cond delay="0"/>
                                  </p:stCondLst>
                                  <p:childTnLst>
                                    <p:animEffect transition="out" filter="wipe(down)">
                                      <p:cBhvr additive="repl">
                                        <p:cTn id="113" dur="2000"/>
                                        <p:tgtEl>
                                          <p:spTgt spid="4155"/>
                                        </p:tgtEl>
                                      </p:cBhvr>
                                    </p:animEffect>
                                    <p:set>
                                      <p:cBhvr additive="repl">
                                        <p:cTn id="114" dur="1" fill="hold">
                                          <p:stCondLst>
                                            <p:cond delay="0"/>
                                          </p:stCondLst>
                                        </p:cTn>
                                        <p:tgtEl>
                                          <p:spTgt spid="4155"/>
                                        </p:tgtEl>
                                        <p:attrNameLst>
                                          <p:attrName>style.visibility</p:attrName>
                                        </p:attrNameLst>
                                      </p:cBhvr>
                                      <p:to>
                                        <p:strVal val="hidden"/>
                                      </p:to>
                                    </p:set>
                                  </p:childTnLst>
                                </p:cTn>
                              </p:par>
                              <p:par>
                                <p:cTn id="115" presetID="22" presetClass="exit" presetSubtype="4" fill="hold" nodeType="withEffect">
                                  <p:stCondLst>
                                    <p:cond delay="0"/>
                                  </p:stCondLst>
                                  <p:childTnLst>
                                    <p:animEffect transition="out" filter="wipe(down)">
                                      <p:cBhvr additive="repl">
                                        <p:cTn id="116" dur="2000"/>
                                        <p:tgtEl>
                                          <p:spTgt spid="4154"/>
                                        </p:tgtEl>
                                      </p:cBhvr>
                                    </p:animEffect>
                                    <p:set>
                                      <p:cBhvr additive="repl">
                                        <p:cTn id="117" dur="1" fill="hold">
                                          <p:stCondLst>
                                            <p:cond delay="0"/>
                                          </p:stCondLst>
                                        </p:cTn>
                                        <p:tgtEl>
                                          <p:spTgt spid="4154"/>
                                        </p:tgtEl>
                                        <p:attrNameLst>
                                          <p:attrName>style.visibility</p:attrName>
                                        </p:attrNameLst>
                                      </p:cBhvr>
                                      <p:to>
                                        <p:strVal val="hidden"/>
                                      </p:to>
                                    </p:set>
                                  </p:childTnLst>
                                </p:cTn>
                              </p:par>
                              <p:par>
                                <p:cTn id="118" presetID="22" presetClass="entr" presetSubtype="8" fill="hold" nodeType="withEffect">
                                  <p:stCondLst>
                                    <p:cond delay="0"/>
                                  </p:stCondLst>
                                  <p:childTnLst>
                                    <p:set>
                                      <p:cBhvr additive="repl">
                                        <p:cTn id="119" dur="1" fill="hold">
                                          <p:stCondLst>
                                            <p:cond delay="0"/>
                                          </p:stCondLst>
                                        </p:cTn>
                                        <p:tgtEl>
                                          <p:spTgt spid="4141"/>
                                        </p:tgtEl>
                                        <p:attrNameLst>
                                          <p:attrName>style.visibility</p:attrName>
                                        </p:attrNameLst>
                                      </p:cBhvr>
                                      <p:to>
                                        <p:strVal val="visible"/>
                                      </p:to>
                                    </p:set>
                                    <p:animEffect transition="in" filter="wipe(left)">
                                      <p:cBhvr additive="repl">
                                        <p:cTn id="120" dur="2000"/>
                                        <p:tgtEl>
                                          <p:spTgt spid="4141"/>
                                        </p:tgtEl>
                                      </p:cBhvr>
                                    </p:animEffect>
                                  </p:childTnLst>
                                </p:cTn>
                              </p:par>
                              <p:par>
                                <p:cTn id="121" presetID="9" presetClass="entr" fill="hold" nodeType="withEffect">
                                  <p:stCondLst>
                                    <p:cond delay="0"/>
                                  </p:stCondLst>
                                  <p:childTnLst>
                                    <p:set>
                                      <p:cBhvr additive="repl">
                                        <p:cTn id="122" dur="1" fill="hold">
                                          <p:stCondLst>
                                            <p:cond delay="0"/>
                                          </p:stCondLst>
                                        </p:cTn>
                                        <p:tgtEl>
                                          <p:spTgt spid="4161"/>
                                        </p:tgtEl>
                                        <p:attrNameLst>
                                          <p:attrName>style.visibility</p:attrName>
                                        </p:attrNameLst>
                                      </p:cBhvr>
                                      <p:to>
                                        <p:strVal val="visible"/>
                                      </p:to>
                                    </p:set>
                                    <p:animEffect transition="in" filter="dissolve">
                                      <p:cBhvr additive="repl">
                                        <p:cTn id="123" dur="2000"/>
                                        <p:tgtEl>
                                          <p:spTgt spid="4161"/>
                                        </p:tgtEl>
                                      </p:cBhvr>
                                    </p:animEffect>
                                  </p:childTnLst>
                                </p:cTn>
                              </p:par>
                              <p:par>
                                <p:cTn id="124" presetID="22" presetClass="entr" presetSubtype="8" fill="hold" nodeType="withEffect">
                                  <p:stCondLst>
                                    <p:cond delay="0"/>
                                  </p:stCondLst>
                                  <p:childTnLst>
                                    <p:set>
                                      <p:cBhvr additive="repl">
                                        <p:cTn id="125" dur="1" fill="hold">
                                          <p:stCondLst>
                                            <p:cond delay="0"/>
                                          </p:stCondLst>
                                        </p:cTn>
                                        <p:tgtEl>
                                          <p:spTgt spid="4158"/>
                                        </p:tgtEl>
                                        <p:attrNameLst>
                                          <p:attrName>style.visibility</p:attrName>
                                        </p:attrNameLst>
                                      </p:cBhvr>
                                      <p:to>
                                        <p:strVal val="visible"/>
                                      </p:to>
                                    </p:set>
                                    <p:animEffect transition="in" filter="wipe(left)">
                                      <p:cBhvr additive="repl">
                                        <p:cTn id="126" dur="2000"/>
                                        <p:tgtEl>
                                          <p:spTgt spid="4158"/>
                                        </p:tgtEl>
                                      </p:cBhvr>
                                    </p:animEffect>
                                  </p:childTnLst>
                                </p:cTn>
                              </p:par>
                            </p:childTnLst>
                          </p:cTn>
                        </p:par>
                        <p:par>
                          <p:cTn id="127" fill="hold" nodeType="afterGroup">
                            <p:stCondLst>
                              <p:cond delay="4500"/>
                            </p:stCondLst>
                            <p:childTnLst>
                              <p:par>
                                <p:cTn id="128" presetID="22" presetClass="entr" presetSubtype="2" fill="hold" nodeType="afterEffect">
                                  <p:stCondLst>
                                    <p:cond delay="0"/>
                                  </p:stCondLst>
                                  <p:childTnLst>
                                    <p:set>
                                      <p:cBhvr additive="repl">
                                        <p:cTn id="129" dur="1" fill="hold">
                                          <p:stCondLst>
                                            <p:cond delay="0"/>
                                          </p:stCondLst>
                                        </p:cTn>
                                        <p:tgtEl>
                                          <p:spTgt spid="4156"/>
                                        </p:tgtEl>
                                        <p:attrNameLst>
                                          <p:attrName>style.visibility</p:attrName>
                                        </p:attrNameLst>
                                      </p:cBhvr>
                                      <p:to>
                                        <p:strVal val="visible"/>
                                      </p:to>
                                    </p:set>
                                    <p:animEffect transition="in" filter="wipe(right)">
                                      <p:cBhvr additive="repl">
                                        <p:cTn id="130" dur="2000"/>
                                        <p:tgtEl>
                                          <p:spTgt spid="4156"/>
                                        </p:tgtEl>
                                      </p:cBhvr>
                                    </p:animEffect>
                                  </p:childTnLst>
                                </p:cTn>
                              </p:par>
                              <p:par>
                                <p:cTn id="131" presetID="9" presetClass="entr" fill="hold" nodeType="withEffect">
                                  <p:stCondLst>
                                    <p:cond delay="0"/>
                                  </p:stCondLst>
                                  <p:childTnLst>
                                    <p:set>
                                      <p:cBhvr additive="repl">
                                        <p:cTn id="132" dur="1" fill="hold">
                                          <p:stCondLst>
                                            <p:cond delay="0"/>
                                          </p:stCondLst>
                                        </p:cTn>
                                        <p:tgtEl>
                                          <p:spTgt spid="4160"/>
                                        </p:tgtEl>
                                        <p:attrNameLst>
                                          <p:attrName>style.visibility</p:attrName>
                                        </p:attrNameLst>
                                      </p:cBhvr>
                                      <p:to>
                                        <p:strVal val="visible"/>
                                      </p:to>
                                    </p:set>
                                    <p:animEffect transition="in" filter="dissolve">
                                      <p:cBhvr additive="repl">
                                        <p:cTn id="133" dur="2000"/>
                                        <p:tgtEl>
                                          <p:spTgt spid="4160"/>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9" presetClass="entr" fill="hold" nodeType="clickEffect">
                                  <p:stCondLst>
                                    <p:cond delay="0"/>
                                  </p:stCondLst>
                                  <p:childTnLst>
                                    <p:set>
                                      <p:cBhvr additive="repl">
                                        <p:cTn id="137" dur="1" fill="hold">
                                          <p:stCondLst>
                                            <p:cond delay="0"/>
                                          </p:stCondLst>
                                        </p:cTn>
                                        <p:tgtEl>
                                          <p:spTgt spid="4157"/>
                                        </p:tgtEl>
                                        <p:attrNameLst>
                                          <p:attrName>style.visibility</p:attrName>
                                        </p:attrNameLst>
                                      </p:cBhvr>
                                      <p:to>
                                        <p:strVal val="visible"/>
                                      </p:to>
                                    </p:set>
                                    <p:animEffect transition="in" filter="dissolve">
                                      <p:cBhvr additive="repl">
                                        <p:cTn id="138" dur="1000"/>
                                        <p:tgtEl>
                                          <p:spTgt spid="4157"/>
                                        </p:tgtEl>
                                      </p:cBhvr>
                                    </p:animEffect>
                                  </p:childTnLst>
                                </p:cTn>
                              </p:par>
                            </p:childTnLst>
                          </p:cTn>
                        </p:par>
                        <p:par>
                          <p:cTn id="139" fill="hold" nodeType="afterGroup">
                            <p:stCondLst>
                              <p:cond delay="1000"/>
                            </p:stCondLst>
                            <p:childTnLst>
                              <p:par>
                                <p:cTn id="140" presetID="9" presetClass="entr" fill="hold" nodeType="afterEffect">
                                  <p:stCondLst>
                                    <p:cond delay="0"/>
                                  </p:stCondLst>
                                  <p:childTnLst>
                                    <p:set>
                                      <p:cBhvr additive="repl">
                                        <p:cTn id="141" dur="1" fill="hold">
                                          <p:stCondLst>
                                            <p:cond delay="0"/>
                                          </p:stCondLst>
                                        </p:cTn>
                                        <p:tgtEl>
                                          <p:spTgt spid="4164"/>
                                        </p:tgtEl>
                                        <p:attrNameLst>
                                          <p:attrName>style.visibility</p:attrName>
                                        </p:attrNameLst>
                                      </p:cBhvr>
                                      <p:to>
                                        <p:strVal val="visible"/>
                                      </p:to>
                                    </p:set>
                                    <p:animEffect transition="in" filter="dissolve">
                                      <p:cBhvr additive="repl">
                                        <p:cTn id="142" dur="1000"/>
                                        <p:tgtEl>
                                          <p:spTgt spid="4164"/>
                                        </p:tgtEl>
                                      </p:cBhvr>
                                    </p:animEffect>
                                  </p:childTnLst>
                                </p:cTn>
                              </p:par>
                            </p:childTnLst>
                          </p:cTn>
                        </p:par>
                        <p:par>
                          <p:cTn id="143" fill="hold" nodeType="afterGroup">
                            <p:stCondLst>
                              <p:cond delay="2000"/>
                            </p:stCondLst>
                            <p:childTnLst>
                              <p:par>
                                <p:cTn id="144" presetID="9" presetClass="entr" fill="hold" nodeType="afterEffect">
                                  <p:stCondLst>
                                    <p:cond delay="0"/>
                                  </p:stCondLst>
                                  <p:childTnLst>
                                    <p:set>
                                      <p:cBhvr additive="repl">
                                        <p:cTn id="145" dur="1" fill="hold">
                                          <p:stCondLst>
                                            <p:cond delay="0"/>
                                          </p:stCondLst>
                                        </p:cTn>
                                        <p:tgtEl>
                                          <p:spTgt spid="4170"/>
                                        </p:tgtEl>
                                        <p:attrNameLst>
                                          <p:attrName>style.visibility</p:attrName>
                                        </p:attrNameLst>
                                      </p:cBhvr>
                                      <p:to>
                                        <p:strVal val="visible"/>
                                      </p:to>
                                    </p:set>
                                    <p:animEffect transition="in" filter="dissolve">
                                      <p:cBhvr additive="repl">
                                        <p:cTn id="146" dur="1000"/>
                                        <p:tgtEl>
                                          <p:spTgt spid="4170"/>
                                        </p:tgtEl>
                                      </p:cBhvr>
                                    </p:animEffec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9" presetClass="entr" fill="hold" nodeType="clickEffect">
                                  <p:stCondLst>
                                    <p:cond delay="0"/>
                                  </p:stCondLst>
                                  <p:childTnLst>
                                    <p:set>
                                      <p:cBhvr additive="repl">
                                        <p:cTn id="150" dur="1" fill="hold">
                                          <p:stCondLst>
                                            <p:cond delay="0"/>
                                          </p:stCondLst>
                                        </p:cTn>
                                        <p:tgtEl>
                                          <p:spTgt spid="4205"/>
                                        </p:tgtEl>
                                        <p:attrNameLst>
                                          <p:attrName>style.visibility</p:attrName>
                                        </p:attrNameLst>
                                      </p:cBhvr>
                                      <p:to>
                                        <p:strVal val="visible"/>
                                      </p:to>
                                    </p:set>
                                    <p:animEffect transition="in" filter="dissolve">
                                      <p:cBhvr additive="repl">
                                        <p:cTn id="151" dur="2000"/>
                                        <p:tgtEl>
                                          <p:spTgt spid="4205"/>
                                        </p:tgtEl>
                                      </p:cBhvr>
                                    </p:animEffect>
                                  </p:childTnLst>
                                </p:cTn>
                              </p:par>
                              <p:par>
                                <p:cTn id="152" presetID="9" presetClass="entr" fill="hold" nodeType="withEffect">
                                  <p:stCondLst>
                                    <p:cond delay="0"/>
                                  </p:stCondLst>
                                  <p:childTnLst>
                                    <p:set>
                                      <p:cBhvr additive="repl">
                                        <p:cTn id="153" dur="1" fill="hold">
                                          <p:stCondLst>
                                            <p:cond delay="0"/>
                                          </p:stCondLst>
                                        </p:cTn>
                                        <p:tgtEl>
                                          <p:spTgt spid="4206"/>
                                        </p:tgtEl>
                                        <p:attrNameLst>
                                          <p:attrName>style.visibility</p:attrName>
                                        </p:attrNameLst>
                                      </p:cBhvr>
                                      <p:to>
                                        <p:strVal val="visible"/>
                                      </p:to>
                                    </p:set>
                                    <p:animEffect transition="in" filter="dissolve">
                                      <p:cBhvr additive="repl">
                                        <p:cTn id="154" dur="2000"/>
                                        <p:tgtEl>
                                          <p:spTgt spid="4206"/>
                                        </p:tgtEl>
                                      </p:cBhvr>
                                    </p:animEffect>
                                  </p:childTnLst>
                                </p:cTn>
                              </p:par>
                              <p:par>
                                <p:cTn id="155" presetID="9" presetClass="entr" fill="hold" nodeType="withEffect">
                                  <p:stCondLst>
                                    <p:cond delay="0"/>
                                  </p:stCondLst>
                                  <p:childTnLst>
                                    <p:set>
                                      <p:cBhvr additive="repl">
                                        <p:cTn id="156" dur="1" fill="hold">
                                          <p:stCondLst>
                                            <p:cond delay="0"/>
                                          </p:stCondLst>
                                        </p:cTn>
                                        <p:tgtEl>
                                          <p:spTgt spid="4207"/>
                                        </p:tgtEl>
                                        <p:attrNameLst>
                                          <p:attrName>style.visibility</p:attrName>
                                        </p:attrNameLst>
                                      </p:cBhvr>
                                      <p:to>
                                        <p:strVal val="visible"/>
                                      </p:to>
                                    </p:set>
                                    <p:animEffect transition="in" filter="dissolve">
                                      <p:cBhvr additive="repl">
                                        <p:cTn id="157" dur="2000"/>
                                        <p:tgtEl>
                                          <p:spTgt spid="4207"/>
                                        </p:tgtEl>
                                      </p:cBhvr>
                                    </p:animEffect>
                                  </p:childTnLst>
                                </p:cTn>
                              </p:par>
                            </p:childTnLst>
                          </p:cTn>
                        </p:par>
                        <p:par>
                          <p:cTn id="158" fill="hold" nodeType="afterGroup">
                            <p:stCondLst>
                              <p:cond delay="2000"/>
                            </p:stCondLst>
                            <p:childTnLst>
                              <p:par>
                                <p:cTn id="159" presetID="22" presetClass="entr" presetSubtype="4" fill="hold" nodeType="afterEffect">
                                  <p:stCondLst>
                                    <p:cond delay="0"/>
                                  </p:stCondLst>
                                  <p:childTnLst>
                                    <p:set>
                                      <p:cBhvr additive="repl">
                                        <p:cTn id="160" dur="1" fill="hold">
                                          <p:stCondLst>
                                            <p:cond delay="0"/>
                                          </p:stCondLst>
                                        </p:cTn>
                                        <p:tgtEl>
                                          <p:spTgt spid="4184"/>
                                        </p:tgtEl>
                                        <p:attrNameLst>
                                          <p:attrName>style.visibility</p:attrName>
                                        </p:attrNameLst>
                                      </p:cBhvr>
                                      <p:to>
                                        <p:strVal val="visible"/>
                                      </p:to>
                                    </p:set>
                                    <p:animEffect transition="in" filter="wipe(down)">
                                      <p:cBhvr additive="repl">
                                        <p:cTn id="161" dur="1000"/>
                                        <p:tgtEl>
                                          <p:spTgt spid="4184"/>
                                        </p:tgtEl>
                                      </p:cBhvr>
                                    </p:animEffect>
                                  </p:childTnLst>
                                </p:cTn>
                              </p:par>
                              <p:par>
                                <p:cTn id="162" presetID="9" presetClass="entr" fill="hold" nodeType="withEffect">
                                  <p:stCondLst>
                                    <p:cond delay="0"/>
                                  </p:stCondLst>
                                  <p:childTnLst>
                                    <p:set>
                                      <p:cBhvr additive="repl">
                                        <p:cTn id="163" dur="1" fill="hold">
                                          <p:stCondLst>
                                            <p:cond delay="0"/>
                                          </p:stCondLst>
                                        </p:cTn>
                                        <p:tgtEl>
                                          <p:spTgt spid="4309"/>
                                        </p:tgtEl>
                                        <p:attrNameLst>
                                          <p:attrName>style.visibility</p:attrName>
                                        </p:attrNameLst>
                                      </p:cBhvr>
                                      <p:to>
                                        <p:strVal val="visible"/>
                                      </p:to>
                                    </p:set>
                                    <p:animEffect transition="in" filter="dissolve">
                                      <p:cBhvr additive="repl">
                                        <p:cTn id="164" dur="500"/>
                                        <p:tgtEl>
                                          <p:spTgt spid="4309"/>
                                        </p:tgtEl>
                                      </p:cBhvr>
                                    </p:animEffect>
                                  </p:childTnLst>
                                </p:cTn>
                              </p:par>
                            </p:childTnLst>
                          </p:cTn>
                        </p:par>
                        <p:par>
                          <p:cTn id="165" fill="hold" nodeType="afterGroup">
                            <p:stCondLst>
                              <p:cond delay="3000"/>
                            </p:stCondLst>
                            <p:childTnLst>
                              <p:par>
                                <p:cTn id="166" presetID="9" presetClass="entr" fill="hold" nodeType="afterEffect">
                                  <p:stCondLst>
                                    <p:cond delay="0"/>
                                  </p:stCondLst>
                                  <p:childTnLst>
                                    <p:set>
                                      <p:cBhvr additive="repl">
                                        <p:cTn id="167" dur="1" fill="hold">
                                          <p:stCondLst>
                                            <p:cond delay="0"/>
                                          </p:stCondLst>
                                        </p:cTn>
                                        <p:tgtEl>
                                          <p:spTgt spid="4210"/>
                                        </p:tgtEl>
                                        <p:attrNameLst>
                                          <p:attrName>style.visibility</p:attrName>
                                        </p:attrNameLst>
                                      </p:cBhvr>
                                      <p:to>
                                        <p:strVal val="visible"/>
                                      </p:to>
                                    </p:set>
                                    <p:animEffect transition="in" filter="dissolve">
                                      <p:cBhvr additive="repl">
                                        <p:cTn id="168" dur="500"/>
                                        <p:tgtEl>
                                          <p:spTgt spid="4210"/>
                                        </p:tgtEl>
                                      </p:cBhvr>
                                    </p:animEffect>
                                  </p:childTnLst>
                                </p:cTn>
                              </p:par>
                            </p:childTnLst>
                          </p:cTn>
                        </p:par>
                        <p:par>
                          <p:cTn id="169" fill="hold" nodeType="afterGroup">
                            <p:stCondLst>
                              <p:cond delay="3500"/>
                            </p:stCondLst>
                            <p:childTnLst>
                              <p:par>
                                <p:cTn id="170" presetID="9" presetClass="entr" fill="hold" nodeType="afterEffect">
                                  <p:stCondLst>
                                    <p:cond delay="0"/>
                                  </p:stCondLst>
                                  <p:childTnLst>
                                    <p:set>
                                      <p:cBhvr additive="repl">
                                        <p:cTn id="171" dur="1" fill="hold">
                                          <p:stCondLst>
                                            <p:cond delay="0"/>
                                          </p:stCondLst>
                                        </p:cTn>
                                        <p:tgtEl>
                                          <p:spTgt spid="4204"/>
                                        </p:tgtEl>
                                        <p:attrNameLst>
                                          <p:attrName>style.visibility</p:attrName>
                                        </p:attrNameLst>
                                      </p:cBhvr>
                                      <p:to>
                                        <p:strVal val="visible"/>
                                      </p:to>
                                    </p:set>
                                    <p:animEffect transition="in" filter="dissolve">
                                      <p:cBhvr additive="repl">
                                        <p:cTn id="172" dur="500"/>
                                        <p:tgtEl>
                                          <p:spTgt spid="4204"/>
                                        </p:tgtEl>
                                      </p:cBhvr>
                                    </p:animEffect>
                                  </p:childTnLst>
                                </p:cTn>
                              </p:par>
                            </p:childTnLst>
                          </p:cTn>
                        </p:par>
                        <p:par>
                          <p:cTn id="173" fill="hold" nodeType="afterGroup">
                            <p:stCondLst>
                              <p:cond delay="4000"/>
                            </p:stCondLst>
                            <p:childTnLst>
                              <p:par>
                                <p:cTn id="174" presetID="9" presetClass="entr" fill="hold" nodeType="afterEffect">
                                  <p:stCondLst>
                                    <p:cond delay="0"/>
                                  </p:stCondLst>
                                  <p:childTnLst>
                                    <p:set>
                                      <p:cBhvr additive="repl">
                                        <p:cTn id="175" dur="1" fill="hold">
                                          <p:stCondLst>
                                            <p:cond delay="0"/>
                                          </p:stCondLst>
                                        </p:cTn>
                                        <p:tgtEl>
                                          <p:spTgt spid="4209"/>
                                        </p:tgtEl>
                                        <p:attrNameLst>
                                          <p:attrName>style.visibility</p:attrName>
                                        </p:attrNameLst>
                                      </p:cBhvr>
                                      <p:to>
                                        <p:strVal val="visible"/>
                                      </p:to>
                                    </p:set>
                                    <p:animEffect transition="in" filter="dissolve">
                                      <p:cBhvr additive="repl">
                                        <p:cTn id="176" dur="500"/>
                                        <p:tgtEl>
                                          <p:spTgt spid="4209"/>
                                        </p:tgtEl>
                                      </p:cBhvr>
                                    </p:animEffect>
                                  </p:childTnLst>
                                </p:cTn>
                              </p:par>
                            </p:childTnLst>
                          </p:cTn>
                        </p:par>
                        <p:par>
                          <p:cTn id="177" fill="hold" nodeType="afterGroup">
                            <p:stCondLst>
                              <p:cond delay="4500"/>
                            </p:stCondLst>
                            <p:childTnLst>
                              <p:par>
                                <p:cTn id="178" presetID="9" presetClass="entr" fill="hold" nodeType="afterEffect">
                                  <p:stCondLst>
                                    <p:cond delay="0"/>
                                  </p:stCondLst>
                                  <p:childTnLst>
                                    <p:set>
                                      <p:cBhvr additive="repl">
                                        <p:cTn id="179" dur="1" fill="hold">
                                          <p:stCondLst>
                                            <p:cond delay="0"/>
                                          </p:stCondLst>
                                        </p:cTn>
                                        <p:tgtEl>
                                          <p:spTgt spid="4208"/>
                                        </p:tgtEl>
                                        <p:attrNameLst>
                                          <p:attrName>style.visibility</p:attrName>
                                        </p:attrNameLst>
                                      </p:cBhvr>
                                      <p:to>
                                        <p:strVal val="visible"/>
                                      </p:to>
                                    </p:set>
                                    <p:animEffect transition="in" filter="dissolve">
                                      <p:cBhvr additive="repl">
                                        <p:cTn id="180" dur="500"/>
                                        <p:tgtEl>
                                          <p:spTgt spid="4208"/>
                                        </p:tgtEl>
                                      </p:cBhvr>
                                    </p:animEffect>
                                  </p:childTnLst>
                                </p:cTn>
                              </p:par>
                            </p:childTnLst>
                          </p:cTn>
                        </p:par>
                        <p:par>
                          <p:cTn id="181" fill="hold" nodeType="afterGroup">
                            <p:stCondLst>
                              <p:cond delay="5000"/>
                            </p:stCondLst>
                            <p:childTnLst>
                              <p:par>
                                <p:cTn id="182" presetID="9" presetClass="entr" fill="hold" nodeType="afterEffect">
                                  <p:stCondLst>
                                    <p:cond delay="0"/>
                                  </p:stCondLst>
                                  <p:childTnLst>
                                    <p:set>
                                      <p:cBhvr additive="repl">
                                        <p:cTn id="183" dur="1" fill="hold">
                                          <p:stCondLst>
                                            <p:cond delay="0"/>
                                          </p:stCondLst>
                                        </p:cTn>
                                        <p:tgtEl>
                                          <p:spTgt spid="4310"/>
                                        </p:tgtEl>
                                        <p:attrNameLst>
                                          <p:attrName>style.visibility</p:attrName>
                                        </p:attrNameLst>
                                      </p:cBhvr>
                                      <p:to>
                                        <p:strVal val="visible"/>
                                      </p:to>
                                    </p:set>
                                    <p:animEffect transition="in" filter="dissolve">
                                      <p:cBhvr additive="repl">
                                        <p:cTn id="184" dur="500"/>
                                        <p:tgtEl>
                                          <p:spTgt spid="4310"/>
                                        </p:tgtEl>
                                      </p:cBhvr>
                                    </p:animEffect>
                                  </p:childTnLst>
                                </p:cTn>
                              </p:par>
                            </p:childTnLst>
                          </p:cTn>
                        </p:par>
                      </p:childTnLst>
                    </p:cTn>
                  </p:par>
                  <p:par>
                    <p:cTn id="185" fill="hold" nodeType="clickPar">
                      <p:stCondLst>
                        <p:cond delay="indefinite"/>
                      </p:stCondLst>
                      <p:childTnLst>
                        <p:par>
                          <p:cTn id="186" fill="hold" nodeType="withGroup">
                            <p:stCondLst>
                              <p:cond delay="0"/>
                            </p:stCondLst>
                            <p:childTnLst>
                              <p:par>
                                <p:cTn id="187" presetID="22" presetClass="entr" presetSubtype="4" fill="hold" nodeType="clickEffect">
                                  <p:stCondLst>
                                    <p:cond delay="0"/>
                                  </p:stCondLst>
                                  <p:childTnLst>
                                    <p:set>
                                      <p:cBhvr additive="repl">
                                        <p:cTn id="188" dur="1" fill="hold">
                                          <p:stCondLst>
                                            <p:cond delay="0"/>
                                          </p:stCondLst>
                                        </p:cTn>
                                        <p:tgtEl>
                                          <p:spTgt spid="4173"/>
                                        </p:tgtEl>
                                        <p:attrNameLst>
                                          <p:attrName>style.visibility</p:attrName>
                                        </p:attrNameLst>
                                      </p:cBhvr>
                                      <p:to>
                                        <p:strVal val="visible"/>
                                      </p:to>
                                    </p:set>
                                    <p:animEffect transition="in" filter="wipe(down)">
                                      <p:cBhvr additive="repl">
                                        <p:cTn id="189" dur="2000"/>
                                        <p:tgtEl>
                                          <p:spTgt spid="4173"/>
                                        </p:tgtEl>
                                      </p:cBhvr>
                                    </p:animEffect>
                                  </p:childTnLst>
                                </p:cTn>
                              </p:par>
                            </p:childTnLst>
                          </p:cTn>
                        </p:par>
                        <p:par>
                          <p:cTn id="190" fill="hold" nodeType="afterGroup">
                            <p:stCondLst>
                              <p:cond delay="2000"/>
                            </p:stCondLst>
                            <p:childTnLst>
                              <p:par>
                                <p:cTn id="191" presetID="22" presetClass="entr" presetSubtype="4" fill="hold" nodeType="afterEffect">
                                  <p:stCondLst>
                                    <p:cond delay="0"/>
                                  </p:stCondLst>
                                  <p:childTnLst>
                                    <p:set>
                                      <p:cBhvr additive="repl">
                                        <p:cTn id="192" dur="1" fill="hold">
                                          <p:stCondLst>
                                            <p:cond delay="0"/>
                                          </p:stCondLst>
                                        </p:cTn>
                                        <p:tgtEl>
                                          <p:spTgt spid="4139"/>
                                        </p:tgtEl>
                                        <p:attrNameLst>
                                          <p:attrName>style.visibility</p:attrName>
                                        </p:attrNameLst>
                                      </p:cBhvr>
                                      <p:to>
                                        <p:strVal val="visible"/>
                                      </p:to>
                                    </p:set>
                                    <p:animEffect transition="in" filter="wipe(down)">
                                      <p:cBhvr additive="repl">
                                        <p:cTn id="193" dur="2000"/>
                                        <p:tgtEl>
                                          <p:spTgt spid="4139"/>
                                        </p:tgtEl>
                                      </p:cBhvr>
                                    </p:animEffect>
                                  </p:childTnLst>
                                </p:cTn>
                              </p:par>
                              <p:par>
                                <p:cTn id="194" presetID="22" presetClass="entr" presetSubtype="4" fill="hold" nodeType="withEffect">
                                  <p:stCondLst>
                                    <p:cond delay="0"/>
                                  </p:stCondLst>
                                  <p:childTnLst>
                                    <p:set>
                                      <p:cBhvr additive="repl">
                                        <p:cTn id="195" dur="1" fill="hold">
                                          <p:stCondLst>
                                            <p:cond delay="0"/>
                                          </p:stCondLst>
                                        </p:cTn>
                                        <p:tgtEl>
                                          <p:spTgt spid="4174"/>
                                        </p:tgtEl>
                                        <p:attrNameLst>
                                          <p:attrName>style.visibility</p:attrName>
                                        </p:attrNameLst>
                                      </p:cBhvr>
                                      <p:to>
                                        <p:strVal val="visible"/>
                                      </p:to>
                                    </p:set>
                                    <p:animEffect transition="in" filter="wipe(down)">
                                      <p:cBhvr additive="repl">
                                        <p:cTn id="196" dur="2000"/>
                                        <p:tgtEl>
                                          <p:spTgt spid="4174"/>
                                        </p:tgtEl>
                                      </p:cBhvr>
                                    </p:animEffect>
                                  </p:childTnLst>
                                </p:cTn>
                              </p:par>
                              <p:par>
                                <p:cTn id="197" presetID="22" presetClass="entr" presetSubtype="4" fill="hold" nodeType="withEffect">
                                  <p:stCondLst>
                                    <p:cond delay="0"/>
                                  </p:stCondLst>
                                  <p:childTnLst>
                                    <p:set>
                                      <p:cBhvr additive="repl">
                                        <p:cTn id="198" dur="1" fill="hold">
                                          <p:stCondLst>
                                            <p:cond delay="0"/>
                                          </p:stCondLst>
                                        </p:cTn>
                                        <p:tgtEl>
                                          <p:spTgt spid="4176"/>
                                        </p:tgtEl>
                                        <p:attrNameLst>
                                          <p:attrName>style.visibility</p:attrName>
                                        </p:attrNameLst>
                                      </p:cBhvr>
                                      <p:to>
                                        <p:strVal val="visible"/>
                                      </p:to>
                                    </p:set>
                                    <p:animEffect transition="in" filter="wipe(down)">
                                      <p:cBhvr additive="repl">
                                        <p:cTn id="199" dur="2000"/>
                                        <p:tgtEl>
                                          <p:spTgt spid="4176"/>
                                        </p:tgtEl>
                                      </p:cBhvr>
                                    </p:animEffect>
                                  </p:childTnLst>
                                </p:cTn>
                              </p:par>
                              <p:par>
                                <p:cTn id="200" presetID="22" presetClass="entr" presetSubtype="4" fill="hold" nodeType="withEffect">
                                  <p:stCondLst>
                                    <p:cond delay="0"/>
                                  </p:stCondLst>
                                  <p:childTnLst>
                                    <p:set>
                                      <p:cBhvr additive="repl">
                                        <p:cTn id="201" dur="1" fill="hold">
                                          <p:stCondLst>
                                            <p:cond delay="0"/>
                                          </p:stCondLst>
                                        </p:cTn>
                                        <p:tgtEl>
                                          <p:spTgt spid="4175"/>
                                        </p:tgtEl>
                                        <p:attrNameLst>
                                          <p:attrName>style.visibility</p:attrName>
                                        </p:attrNameLst>
                                      </p:cBhvr>
                                      <p:to>
                                        <p:strVal val="visible"/>
                                      </p:to>
                                    </p:set>
                                    <p:animEffect transition="in" filter="wipe(down)">
                                      <p:cBhvr additive="repl">
                                        <p:cTn id="202" dur="2000"/>
                                        <p:tgtEl>
                                          <p:spTgt spid="4175"/>
                                        </p:tgtEl>
                                      </p:cBhvr>
                                    </p:animEffect>
                                  </p:childTnLst>
                                </p:cTn>
                              </p:par>
                              <p:par>
                                <p:cTn id="203" presetID="22" presetClass="exit" presetSubtype="4" fill="hold" nodeType="withEffect">
                                  <p:stCondLst>
                                    <p:cond delay="0"/>
                                  </p:stCondLst>
                                  <p:childTnLst>
                                    <p:animEffect transition="out" filter="wipe(down)">
                                      <p:cBhvr additive="repl">
                                        <p:cTn id="204" dur="2000"/>
                                        <p:tgtEl>
                                          <p:spTgt spid="4173"/>
                                        </p:tgtEl>
                                      </p:cBhvr>
                                    </p:animEffect>
                                    <p:set>
                                      <p:cBhvr additive="repl">
                                        <p:cTn id="205" dur="1" fill="hold">
                                          <p:stCondLst>
                                            <p:cond delay="0"/>
                                          </p:stCondLst>
                                        </p:cTn>
                                        <p:tgtEl>
                                          <p:spTgt spid="4173"/>
                                        </p:tgtEl>
                                        <p:attrNameLst>
                                          <p:attrName>style.visibility</p:attrName>
                                        </p:attrNameLst>
                                      </p:cBhvr>
                                      <p:to>
                                        <p:strVal val="hidden"/>
                                      </p:to>
                                    </p:set>
                                  </p:childTnLst>
                                </p:cTn>
                              </p:par>
                              <p:par>
                                <p:cTn id="206" presetID="9" presetClass="entr" fill="hold" nodeType="withEffect">
                                  <p:stCondLst>
                                    <p:cond delay="0"/>
                                  </p:stCondLst>
                                  <p:childTnLst>
                                    <p:set>
                                      <p:cBhvr additive="repl">
                                        <p:cTn id="207" dur="1" fill="hold">
                                          <p:stCondLst>
                                            <p:cond delay="0"/>
                                          </p:stCondLst>
                                        </p:cTn>
                                        <p:tgtEl>
                                          <p:spTgt spid="4177"/>
                                        </p:tgtEl>
                                        <p:attrNameLst>
                                          <p:attrName>style.visibility</p:attrName>
                                        </p:attrNameLst>
                                      </p:cBhvr>
                                      <p:to>
                                        <p:strVal val="visible"/>
                                      </p:to>
                                    </p:set>
                                    <p:animEffect transition="in" filter="dissolve">
                                      <p:cBhvr additive="repl">
                                        <p:cTn id="208" dur="2000"/>
                                        <p:tgtEl>
                                          <p:spTgt spid="4177"/>
                                        </p:tgtEl>
                                      </p:cBhvr>
                                    </p:animEffect>
                                  </p:childTnLst>
                                </p:cTn>
                              </p:par>
                            </p:childTnLst>
                          </p:cTn>
                        </p:par>
                      </p:childTnLst>
                    </p:cTn>
                  </p:par>
                  <p:par>
                    <p:cTn id="209" fill="hold" nodeType="clickPar">
                      <p:stCondLst>
                        <p:cond delay="indefinite"/>
                      </p:stCondLst>
                      <p:childTnLst>
                        <p:par>
                          <p:cTn id="210" fill="hold" nodeType="withGroup">
                            <p:stCondLst>
                              <p:cond delay="0"/>
                            </p:stCondLst>
                            <p:childTnLst>
                              <p:par>
                                <p:cTn id="211" presetID="22" presetClass="entr" presetSubtype="4" fill="hold" nodeType="clickEffect">
                                  <p:stCondLst>
                                    <p:cond delay="0"/>
                                  </p:stCondLst>
                                  <p:childTnLst>
                                    <p:set>
                                      <p:cBhvr additive="repl">
                                        <p:cTn id="212" dur="1" fill="hold">
                                          <p:stCondLst>
                                            <p:cond delay="0"/>
                                          </p:stCondLst>
                                        </p:cTn>
                                        <p:tgtEl>
                                          <p:spTgt spid="4180"/>
                                        </p:tgtEl>
                                        <p:attrNameLst>
                                          <p:attrName>style.visibility</p:attrName>
                                        </p:attrNameLst>
                                      </p:cBhvr>
                                      <p:to>
                                        <p:strVal val="visible"/>
                                      </p:to>
                                    </p:set>
                                    <p:animEffect transition="in" filter="wipe(down)">
                                      <p:cBhvr additive="repl">
                                        <p:cTn id="213" dur="2000"/>
                                        <p:tgtEl>
                                          <p:spTgt spid="4180"/>
                                        </p:tgtEl>
                                      </p:cBhvr>
                                    </p:animEffect>
                                  </p:childTnLst>
                                </p:cTn>
                              </p:par>
                              <p:par>
                                <p:cTn id="214" presetID="22" presetClass="entr" presetSubtype="4" fill="hold" nodeType="withEffect">
                                  <p:stCondLst>
                                    <p:cond delay="0"/>
                                  </p:stCondLst>
                                  <p:childTnLst>
                                    <p:set>
                                      <p:cBhvr additive="repl">
                                        <p:cTn id="215" dur="1" fill="hold">
                                          <p:stCondLst>
                                            <p:cond delay="0"/>
                                          </p:stCondLst>
                                        </p:cTn>
                                        <p:tgtEl>
                                          <p:spTgt spid="4181"/>
                                        </p:tgtEl>
                                        <p:attrNameLst>
                                          <p:attrName>style.visibility</p:attrName>
                                        </p:attrNameLst>
                                      </p:cBhvr>
                                      <p:to>
                                        <p:strVal val="visible"/>
                                      </p:to>
                                    </p:set>
                                    <p:animEffect transition="in" filter="wipe(down)">
                                      <p:cBhvr additive="repl">
                                        <p:cTn id="216" dur="2000"/>
                                        <p:tgtEl>
                                          <p:spTgt spid="4181"/>
                                        </p:tgtEl>
                                      </p:cBhvr>
                                    </p:animEffect>
                                  </p:childTnLst>
                                </p:cTn>
                              </p:par>
                              <p:par>
                                <p:cTn id="217" presetID="22" presetClass="entr" presetSubtype="4" fill="hold" nodeType="withEffect">
                                  <p:stCondLst>
                                    <p:cond delay="0"/>
                                  </p:stCondLst>
                                  <p:childTnLst>
                                    <p:set>
                                      <p:cBhvr additive="repl">
                                        <p:cTn id="218" dur="1" fill="hold">
                                          <p:stCondLst>
                                            <p:cond delay="0"/>
                                          </p:stCondLst>
                                        </p:cTn>
                                        <p:tgtEl>
                                          <p:spTgt spid="4182"/>
                                        </p:tgtEl>
                                        <p:attrNameLst>
                                          <p:attrName>style.visibility</p:attrName>
                                        </p:attrNameLst>
                                      </p:cBhvr>
                                      <p:to>
                                        <p:strVal val="visible"/>
                                      </p:to>
                                    </p:set>
                                    <p:animEffect transition="in" filter="wipe(down)">
                                      <p:cBhvr additive="repl">
                                        <p:cTn id="219" dur="2000"/>
                                        <p:tgtEl>
                                          <p:spTgt spid="4182"/>
                                        </p:tgtEl>
                                      </p:cBhvr>
                                    </p:animEffect>
                                  </p:childTnLst>
                                </p:cTn>
                              </p:par>
                              <p:par>
                                <p:cTn id="220" presetID="22" presetClass="entr" presetSubtype="4" fill="hold" nodeType="withEffect">
                                  <p:stCondLst>
                                    <p:cond delay="0"/>
                                  </p:stCondLst>
                                  <p:childTnLst>
                                    <p:set>
                                      <p:cBhvr additive="repl">
                                        <p:cTn id="221" dur="1" fill="hold">
                                          <p:stCondLst>
                                            <p:cond delay="0"/>
                                          </p:stCondLst>
                                        </p:cTn>
                                        <p:tgtEl>
                                          <p:spTgt spid="4183"/>
                                        </p:tgtEl>
                                        <p:attrNameLst>
                                          <p:attrName>style.visibility</p:attrName>
                                        </p:attrNameLst>
                                      </p:cBhvr>
                                      <p:to>
                                        <p:strVal val="visible"/>
                                      </p:to>
                                    </p:set>
                                    <p:animEffect transition="in" filter="wipe(down)">
                                      <p:cBhvr additive="repl">
                                        <p:cTn id="222" dur="2000"/>
                                        <p:tgtEl>
                                          <p:spTgt spid="4183"/>
                                        </p:tgtEl>
                                      </p:cBhvr>
                                    </p:animEffect>
                                  </p:childTnLst>
                                </p:cTn>
                              </p:par>
                            </p:childTnLst>
                          </p:cTn>
                        </p:par>
                        <p:par>
                          <p:cTn id="223" fill="hold" nodeType="afterGroup">
                            <p:stCondLst>
                              <p:cond delay="2000"/>
                            </p:stCondLst>
                            <p:childTnLst>
                              <p:par>
                                <p:cTn id="224" presetID="9" presetClass="entr" fill="hold" nodeType="afterEffect">
                                  <p:stCondLst>
                                    <p:cond delay="0"/>
                                  </p:stCondLst>
                                  <p:childTnLst>
                                    <p:set>
                                      <p:cBhvr additive="repl">
                                        <p:cTn id="225" dur="1" fill="hold">
                                          <p:stCondLst>
                                            <p:cond delay="0"/>
                                          </p:stCondLst>
                                        </p:cTn>
                                        <p:tgtEl>
                                          <p:spTgt spid="4246"/>
                                        </p:tgtEl>
                                        <p:attrNameLst>
                                          <p:attrName>style.visibility</p:attrName>
                                        </p:attrNameLst>
                                      </p:cBhvr>
                                      <p:to>
                                        <p:strVal val="visible"/>
                                      </p:to>
                                    </p:set>
                                    <p:animEffect transition="in" filter="dissolve">
                                      <p:cBhvr additive="repl">
                                        <p:cTn id="226" dur="500"/>
                                        <p:tgtEl>
                                          <p:spTgt spid="4246"/>
                                        </p:tgtEl>
                                      </p:cBhvr>
                                    </p:animEffect>
                                  </p:childTnLst>
                                </p:cTn>
                              </p:par>
                              <p:par>
                                <p:cTn id="227" presetID="9" presetClass="entr" fill="hold" nodeType="withEffect">
                                  <p:stCondLst>
                                    <p:cond delay="0"/>
                                  </p:stCondLst>
                                  <p:childTnLst>
                                    <p:set>
                                      <p:cBhvr additive="repl">
                                        <p:cTn id="228" dur="1" fill="hold">
                                          <p:stCondLst>
                                            <p:cond delay="0"/>
                                          </p:stCondLst>
                                        </p:cTn>
                                        <p:tgtEl>
                                          <p:spTgt spid="4253"/>
                                        </p:tgtEl>
                                        <p:attrNameLst>
                                          <p:attrName>style.visibility</p:attrName>
                                        </p:attrNameLst>
                                      </p:cBhvr>
                                      <p:to>
                                        <p:strVal val="visible"/>
                                      </p:to>
                                    </p:set>
                                    <p:animEffect transition="in" filter="dissolve">
                                      <p:cBhvr additive="repl">
                                        <p:cTn id="229" dur="500"/>
                                        <p:tgtEl>
                                          <p:spTgt spid="4253"/>
                                        </p:tgtEl>
                                      </p:cBhvr>
                                    </p:animEffect>
                                  </p:childTnLst>
                                </p:cTn>
                              </p:par>
                            </p:childTnLst>
                          </p:cTn>
                        </p:par>
                        <p:par>
                          <p:cTn id="230" fill="hold" nodeType="afterGroup">
                            <p:stCondLst>
                              <p:cond delay="2500"/>
                            </p:stCondLst>
                            <p:childTnLst>
                              <p:par>
                                <p:cTn id="231" presetID="0" presetClass="path" accel="50000" decel="50000" fill="hold" nodeType="afterEffect">
                                  <p:stCondLst>
                                    <p:cond delay="0"/>
                                  </p:stCondLst>
                                  <p:childTnLst>
                                    <p:animMotion origin="layout" path="M -2.22222 -6 4.07407 -6 L -2.22222 -6 -0.02408 L -0.00087 -0.06158">
                                      <p:cBhvr additive="repl">
                                        <p:cTn id="232" dur="2000" fill="hold"/>
                                        <p:tgtEl>
                                          <p:spTgt spid="4246"/>
                                        </p:tgtEl>
                                      </p:cBhvr>
                                    </p:animMotion>
                                  </p:childTnLst>
                                </p:cTn>
                              </p:par>
                              <p:par>
                                <p:cTn id="233" presetID="0" presetClass="path" accel="50000" decel="50000" fill="hold" nodeType="withEffect">
                                  <p:stCondLst>
                                    <p:cond delay="0"/>
                                  </p:stCondLst>
                                  <p:childTnLst>
                                    <p:animMotion origin="layout" path="M 5.55556 -7 -2.96296 -6 L 0.00382 -0.02453 L 0.00972 -0.06342">
                                      <p:cBhvr additive="repl">
                                        <p:cTn id="234" dur="2000" fill="hold"/>
                                        <p:tgtEl>
                                          <p:spTgt spid="4253"/>
                                        </p:tgtEl>
                                      </p:cBhvr>
                                    </p:animMotion>
                                  </p:childTnLst>
                                </p:cTn>
                              </p:par>
                            </p:childTnLst>
                          </p:cTn>
                        </p:par>
                        <p:par>
                          <p:cTn id="235" fill="hold" nodeType="afterGroup">
                            <p:stCondLst>
                              <p:cond delay="4500"/>
                            </p:stCondLst>
                            <p:childTnLst>
                              <p:par>
                                <p:cTn id="236" presetID="9" presetClass="exit" fill="hold" nodeType="afterEffect">
                                  <p:stCondLst>
                                    <p:cond delay="0"/>
                                  </p:stCondLst>
                                  <p:childTnLst>
                                    <p:animEffect transition="out" filter="dissolve">
                                      <p:cBhvr additive="repl">
                                        <p:cTn id="237" dur="2000"/>
                                        <p:tgtEl>
                                          <p:spTgt spid="4246"/>
                                        </p:tgtEl>
                                      </p:cBhvr>
                                    </p:animEffect>
                                    <p:set>
                                      <p:cBhvr additive="repl">
                                        <p:cTn id="238" dur="1" fill="hold">
                                          <p:stCondLst>
                                            <p:cond delay="0"/>
                                          </p:stCondLst>
                                        </p:cTn>
                                        <p:tgtEl>
                                          <p:spTgt spid="4246"/>
                                        </p:tgtEl>
                                        <p:attrNameLst>
                                          <p:attrName>style.visibility</p:attrName>
                                        </p:attrNameLst>
                                      </p:cBhvr>
                                      <p:to>
                                        <p:strVal val="hidden"/>
                                      </p:to>
                                    </p:set>
                                  </p:childTnLst>
                                </p:cTn>
                              </p:par>
                              <p:par>
                                <p:cTn id="239" presetID="9" presetClass="exit" fill="hold" nodeType="withEffect">
                                  <p:stCondLst>
                                    <p:cond delay="0"/>
                                  </p:stCondLst>
                                  <p:childTnLst>
                                    <p:animEffect transition="out" filter="dissolve">
                                      <p:cBhvr additive="repl">
                                        <p:cTn id="240" dur="2000"/>
                                        <p:tgtEl>
                                          <p:spTgt spid="4253"/>
                                        </p:tgtEl>
                                      </p:cBhvr>
                                    </p:animEffect>
                                    <p:set>
                                      <p:cBhvr additive="repl">
                                        <p:cTn id="241" dur="1" fill="hold">
                                          <p:stCondLst>
                                            <p:cond delay="0"/>
                                          </p:stCondLst>
                                        </p:cTn>
                                        <p:tgtEl>
                                          <p:spTgt spid="4253"/>
                                        </p:tgtEl>
                                        <p:attrNameLst>
                                          <p:attrName>style.visibility</p:attrName>
                                        </p:attrNameLst>
                                      </p:cBhvr>
                                      <p:to>
                                        <p:strVal val="hidden"/>
                                      </p:to>
                                    </p:set>
                                  </p:childTnLst>
                                </p:cTn>
                              </p:par>
                              <p:par>
                                <p:cTn id="242" presetID="22" presetClass="entr" presetSubtype="1" fill="hold" nodeType="withEffect">
                                  <p:stCondLst>
                                    <p:cond delay="0"/>
                                  </p:stCondLst>
                                  <p:childTnLst>
                                    <p:set>
                                      <p:cBhvr additive="repl">
                                        <p:cTn id="243" dur="1" fill="hold">
                                          <p:stCondLst>
                                            <p:cond delay="0"/>
                                          </p:stCondLst>
                                        </p:cTn>
                                        <p:tgtEl>
                                          <p:spTgt spid="4247"/>
                                        </p:tgtEl>
                                        <p:attrNameLst>
                                          <p:attrName>style.visibility</p:attrName>
                                        </p:attrNameLst>
                                      </p:cBhvr>
                                      <p:to>
                                        <p:strVal val="visible"/>
                                      </p:to>
                                    </p:set>
                                    <p:animEffect transition="in" filter="wipe(up)">
                                      <p:cBhvr additive="repl">
                                        <p:cTn id="244" dur="1000"/>
                                        <p:tgtEl>
                                          <p:spTgt spid="4247"/>
                                        </p:tgtEl>
                                      </p:cBhvr>
                                    </p:animEffect>
                                  </p:childTnLst>
                                </p:cTn>
                              </p:par>
                              <p:par>
                                <p:cTn id="245" presetID="22" presetClass="entr" presetSubtype="1" fill="hold" nodeType="withEffect">
                                  <p:stCondLst>
                                    <p:cond delay="0"/>
                                  </p:stCondLst>
                                  <p:childTnLst>
                                    <p:set>
                                      <p:cBhvr additive="repl">
                                        <p:cTn id="246" dur="1" fill="hold">
                                          <p:stCondLst>
                                            <p:cond delay="0"/>
                                          </p:stCondLst>
                                        </p:cTn>
                                        <p:tgtEl>
                                          <p:spTgt spid="4254"/>
                                        </p:tgtEl>
                                        <p:attrNameLst>
                                          <p:attrName>style.visibility</p:attrName>
                                        </p:attrNameLst>
                                      </p:cBhvr>
                                      <p:to>
                                        <p:strVal val="visible"/>
                                      </p:to>
                                    </p:set>
                                    <p:animEffect transition="in" filter="wipe(up)">
                                      <p:cBhvr additive="repl">
                                        <p:cTn id="247" dur="1000"/>
                                        <p:tgtEl>
                                          <p:spTgt spid="4254"/>
                                        </p:tgtEl>
                                      </p:cBhvr>
                                    </p:animEffect>
                                  </p:childTnLst>
                                </p:cTn>
                              </p:par>
                            </p:childTnLst>
                          </p:cTn>
                        </p:par>
                        <p:par>
                          <p:cTn id="248" fill="hold" nodeType="afterGroup">
                            <p:stCondLst>
                              <p:cond delay="6500"/>
                            </p:stCondLst>
                            <p:childTnLst>
                              <p:par>
                                <p:cTn id="249" presetID="1" presetClass="entr" fill="hold" nodeType="afterEffect">
                                  <p:stCondLst>
                                    <p:cond delay="0"/>
                                  </p:stCondLst>
                                  <p:childTnLst>
                                    <p:set>
                                      <p:cBhvr additive="repl">
                                        <p:cTn id="250" dur="1" fill="hold">
                                          <p:stCondLst>
                                            <p:cond delay="0"/>
                                          </p:stCondLst>
                                        </p:cTn>
                                        <p:tgtEl>
                                          <p:spTgt spid="4262"/>
                                        </p:tgtEl>
                                        <p:attrNameLst>
                                          <p:attrName>style.visibility</p:attrName>
                                        </p:attrNameLst>
                                      </p:cBhvr>
                                      <p:to>
                                        <p:strVal val="visible"/>
                                      </p:to>
                                    </p:set>
                                  </p:childTnLst>
                                </p:cTn>
                              </p:par>
                            </p:childTnLst>
                          </p:cTn>
                        </p:par>
                        <p:par>
                          <p:cTn id="251" fill="hold" nodeType="afterGroup">
                            <p:stCondLst>
                              <p:cond delay="6500"/>
                            </p:stCondLst>
                            <p:childTnLst>
                              <p:par>
                                <p:cTn id="252" presetID="3" presetClass="exit" presetSubtype="10" fill="hold" nodeType="afterEffect">
                                  <p:stCondLst>
                                    <p:cond delay="0"/>
                                  </p:stCondLst>
                                  <p:childTnLst>
                                    <p:animEffect transition="out" filter="blinds(horizontal)">
                                      <p:cBhvr additive="repl">
                                        <p:cTn id="253" dur="500"/>
                                        <p:tgtEl>
                                          <p:spTgt spid="4262"/>
                                        </p:tgtEl>
                                      </p:cBhvr>
                                    </p:animEffect>
                                    <p:set>
                                      <p:cBhvr additive="repl">
                                        <p:cTn id="254" dur="1" fill="hold">
                                          <p:stCondLst>
                                            <p:cond delay="0"/>
                                          </p:stCondLst>
                                        </p:cTn>
                                        <p:tgtEl>
                                          <p:spTgt spid="4262"/>
                                        </p:tgtEl>
                                        <p:attrNameLst>
                                          <p:attrName>style.visibility</p:attrName>
                                        </p:attrNameLst>
                                      </p:cBhvr>
                                      <p:to>
                                        <p:strVal val="hidden"/>
                                      </p:to>
                                    </p:set>
                                  </p:childTnLst>
                                </p:cTn>
                              </p:par>
                            </p:childTnLst>
                          </p:cTn>
                        </p:par>
                        <p:par>
                          <p:cTn id="255" fill="hold" nodeType="afterGroup">
                            <p:stCondLst>
                              <p:cond delay="7000"/>
                            </p:stCondLst>
                            <p:childTnLst>
                              <p:par>
                                <p:cTn id="256" presetID="1" presetClass="entr" fill="hold" nodeType="afterEffect">
                                  <p:stCondLst>
                                    <p:cond delay="0"/>
                                  </p:stCondLst>
                                  <p:childTnLst>
                                    <p:set>
                                      <p:cBhvr additive="repl">
                                        <p:cTn id="257" dur="1" fill="hold">
                                          <p:stCondLst>
                                            <p:cond delay="0"/>
                                          </p:stCondLst>
                                        </p:cTn>
                                        <p:tgtEl>
                                          <p:spTgt spid="4263"/>
                                        </p:tgtEl>
                                        <p:attrNameLst>
                                          <p:attrName>style.visibility</p:attrName>
                                        </p:attrNameLst>
                                      </p:cBhvr>
                                      <p:to>
                                        <p:strVal val="visible"/>
                                      </p:to>
                                    </p:set>
                                  </p:childTnLst>
                                </p:cTn>
                              </p:par>
                            </p:childTnLst>
                          </p:cTn>
                        </p:par>
                        <p:par>
                          <p:cTn id="258" fill="hold" nodeType="afterGroup">
                            <p:stCondLst>
                              <p:cond delay="7000"/>
                            </p:stCondLst>
                            <p:childTnLst>
                              <p:par>
                                <p:cTn id="259" presetID="3" presetClass="exit" presetSubtype="10" fill="hold" nodeType="afterEffect">
                                  <p:stCondLst>
                                    <p:cond delay="0"/>
                                  </p:stCondLst>
                                  <p:childTnLst>
                                    <p:animEffect transition="out" filter="blinds(horizontal)">
                                      <p:cBhvr additive="repl">
                                        <p:cTn id="260" dur="500"/>
                                        <p:tgtEl>
                                          <p:spTgt spid="4263"/>
                                        </p:tgtEl>
                                      </p:cBhvr>
                                    </p:animEffect>
                                    <p:set>
                                      <p:cBhvr additive="repl">
                                        <p:cTn id="261" dur="1" fill="hold">
                                          <p:stCondLst>
                                            <p:cond delay="0"/>
                                          </p:stCondLst>
                                        </p:cTn>
                                        <p:tgtEl>
                                          <p:spTgt spid="4263"/>
                                        </p:tgtEl>
                                        <p:attrNameLst>
                                          <p:attrName>style.visibility</p:attrName>
                                        </p:attrNameLst>
                                      </p:cBhvr>
                                      <p:to>
                                        <p:strVal val="hidden"/>
                                      </p:to>
                                    </p:set>
                                  </p:childTnLst>
                                </p:cTn>
                              </p:par>
                            </p:childTnLst>
                          </p:cTn>
                        </p:par>
                        <p:par>
                          <p:cTn id="262" fill="hold" nodeType="afterGroup">
                            <p:stCondLst>
                              <p:cond delay="7500"/>
                            </p:stCondLst>
                            <p:childTnLst>
                              <p:par>
                                <p:cTn id="263" presetID="1" presetClass="entr" fill="hold" nodeType="afterEffect">
                                  <p:stCondLst>
                                    <p:cond delay="0"/>
                                  </p:stCondLst>
                                  <p:childTnLst>
                                    <p:set>
                                      <p:cBhvr additive="repl">
                                        <p:cTn id="264" dur="1" fill="hold">
                                          <p:stCondLst>
                                            <p:cond delay="0"/>
                                          </p:stCondLst>
                                        </p:cTn>
                                        <p:tgtEl>
                                          <p:spTgt spid="4264"/>
                                        </p:tgtEl>
                                        <p:attrNameLst>
                                          <p:attrName>style.visibility</p:attrName>
                                        </p:attrNameLst>
                                      </p:cBhvr>
                                      <p:to>
                                        <p:strVal val="visible"/>
                                      </p:to>
                                    </p:set>
                                  </p:childTnLst>
                                </p:cTn>
                              </p:par>
                            </p:childTnLst>
                          </p:cTn>
                        </p:par>
                        <p:par>
                          <p:cTn id="265" fill="hold" nodeType="afterGroup">
                            <p:stCondLst>
                              <p:cond delay="7500"/>
                            </p:stCondLst>
                            <p:childTnLst>
                              <p:par>
                                <p:cTn id="266" presetID="3" presetClass="exit" presetSubtype="10" fill="hold" nodeType="afterEffect">
                                  <p:stCondLst>
                                    <p:cond delay="0"/>
                                  </p:stCondLst>
                                  <p:childTnLst>
                                    <p:animEffect transition="out" filter="blinds(horizontal)">
                                      <p:cBhvr additive="repl">
                                        <p:cTn id="267" dur="500"/>
                                        <p:tgtEl>
                                          <p:spTgt spid="4264"/>
                                        </p:tgtEl>
                                      </p:cBhvr>
                                    </p:animEffect>
                                    <p:set>
                                      <p:cBhvr additive="repl">
                                        <p:cTn id="268" dur="1" fill="hold">
                                          <p:stCondLst>
                                            <p:cond delay="0"/>
                                          </p:stCondLst>
                                        </p:cTn>
                                        <p:tgtEl>
                                          <p:spTgt spid="4264"/>
                                        </p:tgtEl>
                                        <p:attrNameLst>
                                          <p:attrName>style.visibility</p:attrName>
                                        </p:attrNameLst>
                                      </p:cBhvr>
                                      <p:to>
                                        <p:strVal val="hidden"/>
                                      </p:to>
                                    </p:set>
                                  </p:childTnLst>
                                </p:cTn>
                              </p:par>
                            </p:childTnLst>
                          </p:cTn>
                        </p:par>
                        <p:par>
                          <p:cTn id="269" fill="hold" nodeType="afterGroup">
                            <p:stCondLst>
                              <p:cond delay="8000"/>
                            </p:stCondLst>
                            <p:childTnLst>
                              <p:par>
                                <p:cTn id="270" presetID="22" presetClass="entr" presetSubtype="4" fill="hold" nodeType="afterEffect">
                                  <p:stCondLst>
                                    <p:cond delay="0"/>
                                  </p:stCondLst>
                                  <p:childTnLst>
                                    <p:set>
                                      <p:cBhvr additive="repl">
                                        <p:cTn id="271" dur="1" fill="hold">
                                          <p:stCondLst>
                                            <p:cond delay="0"/>
                                          </p:stCondLst>
                                        </p:cTn>
                                        <p:tgtEl>
                                          <p:spTgt spid="4178"/>
                                        </p:tgtEl>
                                        <p:attrNameLst>
                                          <p:attrName>style.visibility</p:attrName>
                                        </p:attrNameLst>
                                      </p:cBhvr>
                                      <p:to>
                                        <p:strVal val="visible"/>
                                      </p:to>
                                    </p:set>
                                    <p:animEffect transition="in" filter="wipe(down)">
                                      <p:cBhvr additive="repl">
                                        <p:cTn id="272" dur="2000"/>
                                        <p:tgtEl>
                                          <p:spTgt spid="4178"/>
                                        </p:tgtEl>
                                      </p:cBhvr>
                                    </p:animEffect>
                                  </p:childTnLst>
                                </p:cTn>
                              </p:par>
                              <p:par>
                                <p:cTn id="273" presetID="9" presetClass="entr" fill="hold" nodeType="withEffect">
                                  <p:stCondLst>
                                    <p:cond delay="0"/>
                                  </p:stCondLst>
                                  <p:childTnLst>
                                    <p:set>
                                      <p:cBhvr additive="repl">
                                        <p:cTn id="274" dur="1" fill="hold">
                                          <p:stCondLst>
                                            <p:cond delay="0"/>
                                          </p:stCondLst>
                                        </p:cTn>
                                        <p:tgtEl>
                                          <p:spTgt spid="4179"/>
                                        </p:tgtEl>
                                        <p:attrNameLst>
                                          <p:attrName>style.visibility</p:attrName>
                                        </p:attrNameLst>
                                      </p:cBhvr>
                                      <p:to>
                                        <p:strVal val="visible"/>
                                      </p:to>
                                    </p:set>
                                    <p:animEffect transition="in" filter="dissolve">
                                      <p:cBhvr additive="repl">
                                        <p:cTn id="275" dur="2000"/>
                                        <p:tgtEl>
                                          <p:spTgt spid="4179"/>
                                        </p:tgtEl>
                                      </p:cBhvr>
                                    </p:animEffect>
                                  </p:childTnLst>
                                </p:cTn>
                              </p:par>
                              <p:par>
                                <p:cTn id="276" presetID="22" presetClass="exit" presetSubtype="4" fill="hold" nodeType="withEffect">
                                  <p:stCondLst>
                                    <p:cond delay="0"/>
                                  </p:stCondLst>
                                  <p:childTnLst>
                                    <p:animEffect transition="out" filter="wipe(down)">
                                      <p:cBhvr additive="repl">
                                        <p:cTn id="277" dur="2000"/>
                                        <p:tgtEl>
                                          <p:spTgt spid="4180"/>
                                        </p:tgtEl>
                                      </p:cBhvr>
                                    </p:animEffect>
                                    <p:set>
                                      <p:cBhvr additive="repl">
                                        <p:cTn id="278" dur="1" fill="hold">
                                          <p:stCondLst>
                                            <p:cond delay="0"/>
                                          </p:stCondLst>
                                        </p:cTn>
                                        <p:tgtEl>
                                          <p:spTgt spid="4180"/>
                                        </p:tgtEl>
                                        <p:attrNameLst>
                                          <p:attrName>style.visibility</p:attrName>
                                        </p:attrNameLst>
                                      </p:cBhvr>
                                      <p:to>
                                        <p:strVal val="hidden"/>
                                      </p:to>
                                    </p:set>
                                  </p:childTnLst>
                                </p:cTn>
                              </p:par>
                              <p:par>
                                <p:cTn id="279" presetID="22" presetClass="exit" presetSubtype="4" fill="hold" nodeType="withEffect">
                                  <p:stCondLst>
                                    <p:cond delay="0"/>
                                  </p:stCondLst>
                                  <p:childTnLst>
                                    <p:animEffect transition="out" filter="wipe(down)">
                                      <p:cBhvr additive="repl">
                                        <p:cTn id="280" dur="2000"/>
                                        <p:tgtEl>
                                          <p:spTgt spid="4181"/>
                                        </p:tgtEl>
                                      </p:cBhvr>
                                    </p:animEffect>
                                    <p:set>
                                      <p:cBhvr additive="repl">
                                        <p:cTn id="281" dur="1" fill="hold">
                                          <p:stCondLst>
                                            <p:cond delay="0"/>
                                          </p:stCondLst>
                                        </p:cTn>
                                        <p:tgtEl>
                                          <p:spTgt spid="4181"/>
                                        </p:tgtEl>
                                        <p:attrNameLst>
                                          <p:attrName>style.visibility</p:attrName>
                                        </p:attrNameLst>
                                      </p:cBhvr>
                                      <p:to>
                                        <p:strVal val="hidden"/>
                                      </p:to>
                                    </p:set>
                                  </p:childTnLst>
                                </p:cTn>
                              </p:par>
                              <p:par>
                                <p:cTn id="282" presetID="22" presetClass="exit" presetSubtype="4" fill="hold" nodeType="withEffect">
                                  <p:stCondLst>
                                    <p:cond delay="0"/>
                                  </p:stCondLst>
                                  <p:childTnLst>
                                    <p:animEffect transition="out" filter="wipe(down)">
                                      <p:cBhvr additive="repl">
                                        <p:cTn id="283" dur="2000"/>
                                        <p:tgtEl>
                                          <p:spTgt spid="4182"/>
                                        </p:tgtEl>
                                      </p:cBhvr>
                                    </p:animEffect>
                                    <p:set>
                                      <p:cBhvr additive="repl">
                                        <p:cTn id="284" dur="1" fill="hold">
                                          <p:stCondLst>
                                            <p:cond delay="0"/>
                                          </p:stCondLst>
                                        </p:cTn>
                                        <p:tgtEl>
                                          <p:spTgt spid="4182"/>
                                        </p:tgtEl>
                                        <p:attrNameLst>
                                          <p:attrName>style.visibility</p:attrName>
                                        </p:attrNameLst>
                                      </p:cBhvr>
                                      <p:to>
                                        <p:strVal val="hidden"/>
                                      </p:to>
                                    </p:set>
                                  </p:childTnLst>
                                </p:cTn>
                              </p:par>
                              <p:par>
                                <p:cTn id="285" presetID="22" presetClass="exit" presetSubtype="4" fill="hold" nodeType="withEffect">
                                  <p:stCondLst>
                                    <p:cond delay="0"/>
                                  </p:stCondLst>
                                  <p:childTnLst>
                                    <p:animEffect transition="out" filter="wipe(down)">
                                      <p:cBhvr additive="repl">
                                        <p:cTn id="286" dur="2000"/>
                                        <p:tgtEl>
                                          <p:spTgt spid="4183"/>
                                        </p:tgtEl>
                                      </p:cBhvr>
                                    </p:animEffect>
                                    <p:set>
                                      <p:cBhvr additive="repl">
                                        <p:cTn id="287" dur="1" fill="hold">
                                          <p:stCondLst>
                                            <p:cond delay="0"/>
                                          </p:stCondLst>
                                        </p:cTn>
                                        <p:tgtEl>
                                          <p:spTgt spid="4183"/>
                                        </p:tgtEl>
                                        <p:attrNameLst>
                                          <p:attrName>style.visibility</p:attrName>
                                        </p:attrNameLst>
                                      </p:cBhvr>
                                      <p:to>
                                        <p:strVal val="hidden"/>
                                      </p:to>
                                    </p:set>
                                  </p:childTnLst>
                                </p:cTn>
                              </p:par>
                              <p:par>
                                <p:cTn id="288" presetID="9" presetClass="exit" fill="hold" nodeType="withEffect">
                                  <p:stCondLst>
                                    <p:cond delay="0"/>
                                  </p:stCondLst>
                                  <p:childTnLst>
                                    <p:animEffect transition="out" filter="dissolve">
                                      <p:cBhvr additive="repl">
                                        <p:cTn id="289" dur="1000"/>
                                        <p:tgtEl>
                                          <p:spTgt spid="4247"/>
                                        </p:tgtEl>
                                      </p:cBhvr>
                                    </p:animEffect>
                                    <p:set>
                                      <p:cBhvr additive="repl">
                                        <p:cTn id="290" dur="1" fill="hold">
                                          <p:stCondLst>
                                            <p:cond delay="0"/>
                                          </p:stCondLst>
                                        </p:cTn>
                                        <p:tgtEl>
                                          <p:spTgt spid="4247"/>
                                        </p:tgtEl>
                                        <p:attrNameLst>
                                          <p:attrName>style.visibility</p:attrName>
                                        </p:attrNameLst>
                                      </p:cBhvr>
                                      <p:to>
                                        <p:strVal val="hidden"/>
                                      </p:to>
                                    </p:set>
                                  </p:childTnLst>
                                </p:cTn>
                              </p:par>
                              <p:par>
                                <p:cTn id="291" presetID="9" presetClass="exit" fill="hold" nodeType="withEffect">
                                  <p:stCondLst>
                                    <p:cond delay="0"/>
                                  </p:stCondLst>
                                  <p:childTnLst>
                                    <p:animEffect transition="out" filter="dissolve">
                                      <p:cBhvr additive="repl">
                                        <p:cTn id="292" dur="1000"/>
                                        <p:tgtEl>
                                          <p:spTgt spid="4254"/>
                                        </p:tgtEl>
                                      </p:cBhvr>
                                    </p:animEffect>
                                    <p:set>
                                      <p:cBhvr additive="repl">
                                        <p:cTn id="293" dur="1" fill="hold">
                                          <p:stCondLst>
                                            <p:cond delay="0"/>
                                          </p:stCondLst>
                                        </p:cTn>
                                        <p:tgtEl>
                                          <p:spTgt spid="4254"/>
                                        </p:tgtEl>
                                        <p:attrNameLst>
                                          <p:attrName>style.visibility</p:attrName>
                                        </p:attrNameLst>
                                      </p:cBhvr>
                                      <p:to>
                                        <p:strVal val="hidden"/>
                                      </p:to>
                                    </p:set>
                                  </p:childTnLst>
                                </p:cTn>
                              </p:par>
                            </p:childTnLst>
                          </p:cTn>
                        </p:par>
                      </p:childTnLst>
                    </p:cTn>
                  </p:par>
                  <p:par>
                    <p:cTn id="294" fill="hold" nodeType="clickPar">
                      <p:stCondLst>
                        <p:cond delay="indefinite"/>
                      </p:stCondLst>
                      <p:childTnLst>
                        <p:par>
                          <p:cTn id="295" fill="hold" nodeType="withGroup">
                            <p:stCondLst>
                              <p:cond delay="0"/>
                            </p:stCondLst>
                            <p:childTnLst>
                              <p:par>
                                <p:cTn id="296" presetID="0" presetClass="path" accel="50000" decel="50000" fill="hold" nodeType="clickEffect">
                                  <p:stCondLst>
                                    <p:cond delay="0"/>
                                  </p:stCondLst>
                                  <p:childTnLst>
                                    <p:animMotion origin="layout" path="M 0.00035 -0.00023 L -0.01406 0.00162 L -0.02465 -0.00671">
                                      <p:cBhvr additive="repl">
                                        <p:cTn id="297" dur="2000" fill="hold"/>
                                        <p:tgtEl>
                                          <p:spTgt spid="4207"/>
                                        </p:tgtEl>
                                      </p:cBhvr>
                                    </p:animMotion>
                                  </p:childTnLst>
                                </p:cTn>
                              </p:par>
                            </p:childTnLst>
                          </p:cTn>
                        </p:par>
                        <p:par>
                          <p:cTn id="298" fill="hold" nodeType="afterGroup">
                            <p:stCondLst>
                              <p:cond delay="2000"/>
                            </p:stCondLst>
                            <p:childTnLst>
                              <p:par>
                                <p:cTn id="299" presetID="0" presetClass="path" accel="50000" decel="50000" fill="hold" nodeType="afterEffect">
                                  <p:stCondLst>
                                    <p:cond delay="0"/>
                                  </p:stCondLst>
                                  <p:childTnLst>
                                    <p:animMotion origin="layout" path="M 0.00017 -2.22222 -6 L 0.01996 -0.01319 L 0.0276 -0.01736">
                                      <p:cBhvr additive="repl">
                                        <p:cTn id="300" dur="2000" fill="hold"/>
                                        <p:tgtEl>
                                          <p:spTgt spid="4208"/>
                                        </p:tgtEl>
                                      </p:cBhvr>
                                    </p:animMotion>
                                  </p:childTnLst>
                                </p:cTn>
                              </p:par>
                              <p:par>
                                <p:cTn id="301" presetID="0" presetClass="path" accel="50000" decel="50000" fill="hold" nodeType="withEffect">
                                  <p:stCondLst>
                                    <p:cond delay="0"/>
                                  </p:stCondLst>
                                  <p:childTnLst>
                                    <p:animMotion origin="layout" path="M 2.5 -6 3.33333 -6 L 0.0092 -0.01111 L 0.01909 -0.0169">
                                      <p:cBhvr additive="repl">
                                        <p:cTn id="302" dur="2000" fill="hold"/>
                                        <p:tgtEl>
                                          <p:spTgt spid="4209"/>
                                        </p:tgtEl>
                                      </p:cBhvr>
                                    </p:animMotion>
                                  </p:childTnLst>
                                </p:cTn>
                              </p:par>
                              <p:par>
                                <p:cTn id="303" presetID="0" presetClass="path" accel="50000" decel="50000" fill="hold" nodeType="withEffect">
                                  <p:stCondLst>
                                    <p:cond delay="0"/>
                                  </p:stCondLst>
                                  <p:childTnLst>
                                    <p:animMotion origin="layout" path="M -4.16667 -6 -2.59259 -6 L 0.00868 -0.0125 L 0.01441 -0.01597">
                                      <p:cBhvr additive="repl">
                                        <p:cTn id="304" dur="2000" fill="hold"/>
                                        <p:tgtEl>
                                          <p:spTgt spid="4204"/>
                                        </p:tgtEl>
                                      </p:cBhvr>
                                    </p:animMotion>
                                  </p:childTnLst>
                                </p:cTn>
                              </p:par>
                              <p:par>
                                <p:cTn id="305" presetID="0" presetClass="path" accel="50000" decel="50000" fill="hold" nodeType="withEffect">
                                  <p:stCondLst>
                                    <p:cond delay="0"/>
                                  </p:stCondLst>
                                  <p:childTnLst>
                                    <p:animMotion origin="layout" path="M -1.11111 -6 2.96296 -6 L 0.01285 -0.00648 L 0.02761 -0.0132">
                                      <p:cBhvr additive="repl">
                                        <p:cTn id="306" dur="2000" fill="hold"/>
                                        <p:tgtEl>
                                          <p:spTgt spid="4310"/>
                                        </p:tgtEl>
                                      </p:cBhvr>
                                    </p:animMotion>
                                  </p:childTnLst>
                                </p:cTn>
                              </p:par>
                            </p:childTnLst>
                          </p:cTn>
                        </p:par>
                        <p:par>
                          <p:cTn id="307" fill="hold" nodeType="afterGroup">
                            <p:stCondLst>
                              <p:cond delay="4000"/>
                            </p:stCondLst>
                            <p:childTnLst>
                              <p:par>
                                <p:cTn id="308" presetID="1" presetClass="entr" fill="hold" nodeType="afterEffect">
                                  <p:stCondLst>
                                    <p:cond delay="0"/>
                                  </p:stCondLst>
                                  <p:childTnLst>
                                    <p:set>
                                      <p:cBhvr additive="repl">
                                        <p:cTn id="309" dur="1" fill="hold">
                                          <p:stCondLst>
                                            <p:cond delay="0"/>
                                          </p:stCondLst>
                                        </p:cTn>
                                        <p:tgtEl>
                                          <p:spTgt spid="4266"/>
                                        </p:tgtEl>
                                        <p:attrNameLst>
                                          <p:attrName>style.visibility</p:attrName>
                                        </p:attrNameLst>
                                      </p:cBhvr>
                                      <p:to>
                                        <p:strVal val="visible"/>
                                      </p:to>
                                    </p:set>
                                  </p:childTnLst>
                                </p:cTn>
                              </p:par>
                            </p:childTnLst>
                          </p:cTn>
                        </p:par>
                        <p:par>
                          <p:cTn id="310" fill="hold" nodeType="afterGroup">
                            <p:stCondLst>
                              <p:cond delay="4000"/>
                            </p:stCondLst>
                            <p:childTnLst>
                              <p:par>
                                <p:cTn id="311" presetID="3" presetClass="exit" presetSubtype="10" fill="hold" nodeType="afterEffect">
                                  <p:stCondLst>
                                    <p:cond delay="0"/>
                                  </p:stCondLst>
                                  <p:childTnLst>
                                    <p:animEffect transition="out" filter="blinds(horizontal)">
                                      <p:cBhvr additive="repl">
                                        <p:cTn id="312" dur="500"/>
                                        <p:tgtEl>
                                          <p:spTgt spid="4266"/>
                                        </p:tgtEl>
                                      </p:cBhvr>
                                    </p:animEffect>
                                    <p:set>
                                      <p:cBhvr additive="repl">
                                        <p:cTn id="313" dur="1" fill="hold">
                                          <p:stCondLst>
                                            <p:cond delay="0"/>
                                          </p:stCondLst>
                                        </p:cTn>
                                        <p:tgtEl>
                                          <p:spTgt spid="4266"/>
                                        </p:tgtEl>
                                        <p:attrNameLst>
                                          <p:attrName>style.visibility</p:attrName>
                                        </p:attrNameLst>
                                      </p:cBhvr>
                                      <p:to>
                                        <p:strVal val="hidden"/>
                                      </p:to>
                                    </p:set>
                                  </p:childTnLst>
                                </p:cTn>
                              </p:par>
                            </p:childTnLst>
                          </p:cTn>
                        </p:par>
                      </p:childTnLst>
                    </p:cTn>
                  </p:par>
                  <p:par>
                    <p:cTn id="314" fill="hold" nodeType="clickPar">
                      <p:stCondLst>
                        <p:cond delay="indefinite"/>
                      </p:stCondLst>
                      <p:childTnLst>
                        <p:par>
                          <p:cTn id="315" fill="hold" nodeType="withGroup">
                            <p:stCondLst>
                              <p:cond delay="0"/>
                            </p:stCondLst>
                            <p:childTnLst>
                              <p:par>
                                <p:cTn id="316" presetID="22" presetClass="entr" presetSubtype="2" fill="hold" nodeType="clickEffect">
                                  <p:stCondLst>
                                    <p:cond delay="0"/>
                                  </p:stCondLst>
                                  <p:childTnLst>
                                    <p:set>
                                      <p:cBhvr additive="repl">
                                        <p:cTn id="317" dur="1" fill="hold">
                                          <p:stCondLst>
                                            <p:cond delay="0"/>
                                          </p:stCondLst>
                                        </p:cTn>
                                        <p:tgtEl>
                                          <p:spTgt spid="4211"/>
                                        </p:tgtEl>
                                        <p:attrNameLst>
                                          <p:attrName>style.visibility</p:attrName>
                                        </p:attrNameLst>
                                      </p:cBhvr>
                                      <p:to>
                                        <p:strVal val="visible"/>
                                      </p:to>
                                    </p:set>
                                    <p:animEffect transition="in" filter="wipe(right)">
                                      <p:cBhvr additive="repl">
                                        <p:cTn id="318" dur="2000"/>
                                        <p:tgtEl>
                                          <p:spTgt spid="4211"/>
                                        </p:tgtEl>
                                      </p:cBhvr>
                                    </p:animEffect>
                                  </p:childTnLst>
                                </p:cTn>
                              </p:par>
                            </p:childTnLst>
                          </p:cTn>
                        </p:par>
                        <p:par>
                          <p:cTn id="319" fill="hold" nodeType="afterGroup">
                            <p:stCondLst>
                              <p:cond delay="2000"/>
                            </p:stCondLst>
                            <p:childTnLst>
                              <p:par>
                                <p:cTn id="320" presetID="1" presetClass="entr" fill="hold" nodeType="afterEffect">
                                  <p:stCondLst>
                                    <p:cond delay="0"/>
                                  </p:stCondLst>
                                  <p:childTnLst>
                                    <p:set>
                                      <p:cBhvr additive="repl">
                                        <p:cTn id="321" dur="1" fill="hold">
                                          <p:stCondLst>
                                            <p:cond delay="0"/>
                                          </p:stCondLst>
                                        </p:cTn>
                                        <p:tgtEl>
                                          <p:spTgt spid="4267"/>
                                        </p:tgtEl>
                                        <p:attrNameLst>
                                          <p:attrName>style.visibility</p:attrName>
                                        </p:attrNameLst>
                                      </p:cBhvr>
                                      <p:to>
                                        <p:strVal val="visible"/>
                                      </p:to>
                                    </p:set>
                                  </p:childTnLst>
                                </p:cTn>
                              </p:par>
                            </p:childTnLst>
                          </p:cTn>
                        </p:par>
                        <p:par>
                          <p:cTn id="322" fill="hold" nodeType="afterGroup">
                            <p:stCondLst>
                              <p:cond delay="2000"/>
                            </p:stCondLst>
                            <p:childTnLst>
                              <p:par>
                                <p:cTn id="323" presetID="3" presetClass="exit" presetSubtype="10" fill="hold" nodeType="afterEffect">
                                  <p:stCondLst>
                                    <p:cond delay="0"/>
                                  </p:stCondLst>
                                  <p:childTnLst>
                                    <p:animEffect transition="out" filter="blinds(horizontal)">
                                      <p:cBhvr additive="repl">
                                        <p:cTn id="324" dur="500"/>
                                        <p:tgtEl>
                                          <p:spTgt spid="4267"/>
                                        </p:tgtEl>
                                      </p:cBhvr>
                                    </p:animEffect>
                                    <p:set>
                                      <p:cBhvr additive="repl">
                                        <p:cTn id="325" dur="1" fill="hold">
                                          <p:stCondLst>
                                            <p:cond delay="0"/>
                                          </p:stCondLst>
                                        </p:cTn>
                                        <p:tgtEl>
                                          <p:spTgt spid="4267"/>
                                        </p:tgtEl>
                                        <p:attrNameLst>
                                          <p:attrName>style.visibility</p:attrName>
                                        </p:attrNameLst>
                                      </p:cBhvr>
                                      <p:to>
                                        <p:strVal val="hidden"/>
                                      </p:to>
                                    </p:set>
                                  </p:childTnLst>
                                </p:cTn>
                              </p:par>
                            </p:childTnLst>
                          </p:cTn>
                        </p:par>
                      </p:childTnLst>
                    </p:cTn>
                  </p:par>
                  <p:par>
                    <p:cTn id="326" fill="hold" nodeType="clickPar">
                      <p:stCondLst>
                        <p:cond delay="indefinite"/>
                      </p:stCondLst>
                      <p:childTnLst>
                        <p:par>
                          <p:cTn id="327" fill="hold" nodeType="withGroup">
                            <p:stCondLst>
                              <p:cond delay="0"/>
                            </p:stCondLst>
                            <p:childTnLst>
                              <p:par>
                                <p:cTn id="328" presetID="9" presetClass="exit" fill="hold" nodeType="clickEffect">
                                  <p:stCondLst>
                                    <p:cond delay="0"/>
                                  </p:stCondLst>
                                  <p:childTnLst>
                                    <p:animEffect transition="out" filter="dissolve">
                                      <p:cBhvr additive="repl">
                                        <p:cTn id="329" dur="500"/>
                                        <p:tgtEl>
                                          <p:spTgt spid="4210"/>
                                        </p:tgtEl>
                                      </p:cBhvr>
                                    </p:animEffect>
                                    <p:set>
                                      <p:cBhvr additive="repl">
                                        <p:cTn id="330" dur="1" fill="hold">
                                          <p:stCondLst>
                                            <p:cond delay="0"/>
                                          </p:stCondLst>
                                        </p:cTn>
                                        <p:tgtEl>
                                          <p:spTgt spid="4210"/>
                                        </p:tgtEl>
                                        <p:attrNameLst>
                                          <p:attrName>style.visibility</p:attrName>
                                        </p:attrNameLst>
                                      </p:cBhvr>
                                      <p:to>
                                        <p:strVal val="hidden"/>
                                      </p:to>
                                    </p:set>
                                  </p:childTnLst>
                                </p:cTn>
                              </p:par>
                              <p:par>
                                <p:cTn id="331" presetID="9" presetClass="exit" fill="hold" nodeType="withEffect">
                                  <p:stCondLst>
                                    <p:cond delay="0"/>
                                  </p:stCondLst>
                                  <p:childTnLst>
                                    <p:animEffect transition="out" filter="dissolve">
                                      <p:cBhvr additive="repl">
                                        <p:cTn id="332" dur="500"/>
                                        <p:tgtEl>
                                          <p:spTgt spid="4184"/>
                                        </p:tgtEl>
                                      </p:cBhvr>
                                    </p:animEffect>
                                    <p:set>
                                      <p:cBhvr additive="repl">
                                        <p:cTn id="333" dur="1" fill="hold">
                                          <p:stCondLst>
                                            <p:cond delay="0"/>
                                          </p:stCondLst>
                                        </p:cTn>
                                        <p:tgtEl>
                                          <p:spTgt spid="4184"/>
                                        </p:tgtEl>
                                        <p:attrNameLst>
                                          <p:attrName>style.visibility</p:attrName>
                                        </p:attrNameLst>
                                      </p:cBhvr>
                                      <p:to>
                                        <p:strVal val="hidden"/>
                                      </p:to>
                                    </p:set>
                                  </p:childTnLst>
                                </p:cTn>
                              </p:par>
                              <p:par>
                                <p:cTn id="334" presetID="9" presetClass="exit" fill="hold" nodeType="withEffect">
                                  <p:stCondLst>
                                    <p:cond delay="0"/>
                                  </p:stCondLst>
                                  <p:childTnLst>
                                    <p:animEffect transition="out" filter="dissolve">
                                      <p:cBhvr additive="repl">
                                        <p:cTn id="335" dur="500"/>
                                        <p:tgtEl>
                                          <p:spTgt spid="4204"/>
                                        </p:tgtEl>
                                      </p:cBhvr>
                                    </p:animEffect>
                                    <p:set>
                                      <p:cBhvr additive="repl">
                                        <p:cTn id="336" dur="1" fill="hold">
                                          <p:stCondLst>
                                            <p:cond delay="0"/>
                                          </p:stCondLst>
                                        </p:cTn>
                                        <p:tgtEl>
                                          <p:spTgt spid="4204"/>
                                        </p:tgtEl>
                                        <p:attrNameLst>
                                          <p:attrName>style.visibility</p:attrName>
                                        </p:attrNameLst>
                                      </p:cBhvr>
                                      <p:to>
                                        <p:strVal val="hidden"/>
                                      </p:to>
                                    </p:set>
                                  </p:childTnLst>
                                </p:cTn>
                              </p:par>
                              <p:par>
                                <p:cTn id="337" presetID="9" presetClass="exit" fill="hold" nodeType="withEffect">
                                  <p:stCondLst>
                                    <p:cond delay="0"/>
                                  </p:stCondLst>
                                  <p:childTnLst>
                                    <p:animEffect transition="out" filter="dissolve">
                                      <p:cBhvr additive="repl">
                                        <p:cTn id="338" dur="500"/>
                                        <p:tgtEl>
                                          <p:spTgt spid="4209"/>
                                        </p:tgtEl>
                                      </p:cBhvr>
                                    </p:animEffect>
                                    <p:set>
                                      <p:cBhvr additive="repl">
                                        <p:cTn id="339" dur="1" fill="hold">
                                          <p:stCondLst>
                                            <p:cond delay="0"/>
                                          </p:stCondLst>
                                        </p:cTn>
                                        <p:tgtEl>
                                          <p:spTgt spid="4209"/>
                                        </p:tgtEl>
                                        <p:attrNameLst>
                                          <p:attrName>style.visibility</p:attrName>
                                        </p:attrNameLst>
                                      </p:cBhvr>
                                      <p:to>
                                        <p:strVal val="hidden"/>
                                      </p:to>
                                    </p:set>
                                  </p:childTnLst>
                                </p:cTn>
                              </p:par>
                              <p:par>
                                <p:cTn id="340" presetID="9" presetClass="exit" fill="hold" nodeType="withEffect">
                                  <p:stCondLst>
                                    <p:cond delay="0"/>
                                  </p:stCondLst>
                                  <p:childTnLst>
                                    <p:animEffect transition="out" filter="dissolve">
                                      <p:cBhvr additive="repl">
                                        <p:cTn id="341" dur="500"/>
                                        <p:tgtEl>
                                          <p:spTgt spid="4208"/>
                                        </p:tgtEl>
                                      </p:cBhvr>
                                    </p:animEffect>
                                    <p:set>
                                      <p:cBhvr additive="repl">
                                        <p:cTn id="342" dur="1" fill="hold">
                                          <p:stCondLst>
                                            <p:cond delay="0"/>
                                          </p:stCondLst>
                                        </p:cTn>
                                        <p:tgtEl>
                                          <p:spTgt spid="4208"/>
                                        </p:tgtEl>
                                        <p:attrNameLst>
                                          <p:attrName>style.visibility</p:attrName>
                                        </p:attrNameLst>
                                      </p:cBhvr>
                                      <p:to>
                                        <p:strVal val="hidden"/>
                                      </p:to>
                                    </p:set>
                                  </p:childTnLst>
                                </p:cTn>
                              </p:par>
                              <p:par>
                                <p:cTn id="343" presetID="9" presetClass="exit" fill="hold" nodeType="withEffect">
                                  <p:stCondLst>
                                    <p:cond delay="0"/>
                                  </p:stCondLst>
                                  <p:childTnLst>
                                    <p:animEffect transition="out" filter="dissolve">
                                      <p:cBhvr additive="repl">
                                        <p:cTn id="344" dur="500"/>
                                        <p:tgtEl>
                                          <p:spTgt spid="4211"/>
                                        </p:tgtEl>
                                      </p:cBhvr>
                                    </p:animEffect>
                                    <p:set>
                                      <p:cBhvr additive="repl">
                                        <p:cTn id="345" dur="1" fill="hold">
                                          <p:stCondLst>
                                            <p:cond delay="0"/>
                                          </p:stCondLst>
                                        </p:cTn>
                                        <p:tgtEl>
                                          <p:spTgt spid="4211"/>
                                        </p:tgtEl>
                                        <p:attrNameLst>
                                          <p:attrName>style.visibility</p:attrName>
                                        </p:attrNameLst>
                                      </p:cBhvr>
                                      <p:to>
                                        <p:strVal val="hidden"/>
                                      </p:to>
                                    </p:set>
                                  </p:childTnLst>
                                </p:cTn>
                              </p:par>
                              <p:par>
                                <p:cTn id="346" presetID="9" presetClass="exit" fill="hold" nodeType="withEffect">
                                  <p:stCondLst>
                                    <p:cond delay="0"/>
                                  </p:stCondLst>
                                  <p:childTnLst>
                                    <p:animEffect transition="out" filter="dissolve">
                                      <p:cBhvr additive="repl">
                                        <p:cTn id="347" dur="500"/>
                                        <p:tgtEl>
                                          <p:spTgt spid="4205"/>
                                        </p:tgtEl>
                                      </p:cBhvr>
                                    </p:animEffect>
                                    <p:set>
                                      <p:cBhvr additive="repl">
                                        <p:cTn id="348" dur="1" fill="hold">
                                          <p:stCondLst>
                                            <p:cond delay="0"/>
                                          </p:stCondLst>
                                        </p:cTn>
                                        <p:tgtEl>
                                          <p:spTgt spid="4205"/>
                                        </p:tgtEl>
                                        <p:attrNameLst>
                                          <p:attrName>style.visibility</p:attrName>
                                        </p:attrNameLst>
                                      </p:cBhvr>
                                      <p:to>
                                        <p:strVal val="hidden"/>
                                      </p:to>
                                    </p:set>
                                  </p:childTnLst>
                                </p:cTn>
                              </p:par>
                              <p:par>
                                <p:cTn id="349" presetID="9" presetClass="exit" fill="hold" nodeType="withEffect">
                                  <p:stCondLst>
                                    <p:cond delay="0"/>
                                  </p:stCondLst>
                                  <p:childTnLst>
                                    <p:animEffect transition="out" filter="dissolve">
                                      <p:cBhvr additive="repl">
                                        <p:cTn id="350" dur="500"/>
                                        <p:tgtEl>
                                          <p:spTgt spid="4206"/>
                                        </p:tgtEl>
                                      </p:cBhvr>
                                    </p:animEffect>
                                    <p:set>
                                      <p:cBhvr additive="repl">
                                        <p:cTn id="351" dur="1" fill="hold">
                                          <p:stCondLst>
                                            <p:cond delay="0"/>
                                          </p:stCondLst>
                                        </p:cTn>
                                        <p:tgtEl>
                                          <p:spTgt spid="4206"/>
                                        </p:tgtEl>
                                        <p:attrNameLst>
                                          <p:attrName>style.visibility</p:attrName>
                                        </p:attrNameLst>
                                      </p:cBhvr>
                                      <p:to>
                                        <p:strVal val="hidden"/>
                                      </p:to>
                                    </p:set>
                                  </p:childTnLst>
                                </p:cTn>
                              </p:par>
                              <p:par>
                                <p:cTn id="352" presetID="9" presetClass="exit" fill="hold" nodeType="withEffect">
                                  <p:stCondLst>
                                    <p:cond delay="0"/>
                                  </p:stCondLst>
                                  <p:childTnLst>
                                    <p:animEffect transition="out" filter="dissolve">
                                      <p:cBhvr additive="repl">
                                        <p:cTn id="353" dur="500"/>
                                        <p:tgtEl>
                                          <p:spTgt spid="4207"/>
                                        </p:tgtEl>
                                      </p:cBhvr>
                                    </p:animEffect>
                                    <p:set>
                                      <p:cBhvr additive="repl">
                                        <p:cTn id="354" dur="1" fill="hold">
                                          <p:stCondLst>
                                            <p:cond delay="0"/>
                                          </p:stCondLst>
                                        </p:cTn>
                                        <p:tgtEl>
                                          <p:spTgt spid="4207"/>
                                        </p:tgtEl>
                                        <p:attrNameLst>
                                          <p:attrName>style.visibility</p:attrName>
                                        </p:attrNameLst>
                                      </p:cBhvr>
                                      <p:to>
                                        <p:strVal val="hidden"/>
                                      </p:to>
                                    </p:set>
                                  </p:childTnLst>
                                </p:cTn>
                              </p:par>
                              <p:par>
                                <p:cTn id="355" presetID="9" presetClass="exit" fill="hold" nodeType="withEffect">
                                  <p:stCondLst>
                                    <p:cond delay="0"/>
                                  </p:stCondLst>
                                  <p:childTnLst>
                                    <p:animEffect transition="out" filter="dissolve">
                                      <p:cBhvr additive="repl">
                                        <p:cTn id="356" dur="500"/>
                                        <p:tgtEl>
                                          <p:spTgt spid="4309"/>
                                        </p:tgtEl>
                                      </p:cBhvr>
                                    </p:animEffect>
                                    <p:set>
                                      <p:cBhvr additive="repl">
                                        <p:cTn id="357" dur="1" fill="hold">
                                          <p:stCondLst>
                                            <p:cond delay="0"/>
                                          </p:stCondLst>
                                        </p:cTn>
                                        <p:tgtEl>
                                          <p:spTgt spid="4309"/>
                                        </p:tgtEl>
                                        <p:attrNameLst>
                                          <p:attrName>style.visibility</p:attrName>
                                        </p:attrNameLst>
                                      </p:cBhvr>
                                      <p:to>
                                        <p:strVal val="hidden"/>
                                      </p:to>
                                    </p:set>
                                  </p:childTnLst>
                                </p:cTn>
                              </p:par>
                              <p:par>
                                <p:cTn id="358" presetID="9" presetClass="exit" fill="hold" nodeType="withEffect">
                                  <p:stCondLst>
                                    <p:cond delay="0"/>
                                  </p:stCondLst>
                                  <p:childTnLst>
                                    <p:animEffect transition="out" filter="dissolve">
                                      <p:cBhvr additive="repl">
                                        <p:cTn id="359" dur="500"/>
                                        <p:tgtEl>
                                          <p:spTgt spid="4310"/>
                                        </p:tgtEl>
                                      </p:cBhvr>
                                    </p:animEffect>
                                    <p:set>
                                      <p:cBhvr additive="repl">
                                        <p:cTn id="360" dur="1" fill="hold">
                                          <p:stCondLst>
                                            <p:cond delay="0"/>
                                          </p:stCondLst>
                                        </p:cTn>
                                        <p:tgtEl>
                                          <p:spTgt spid="4310"/>
                                        </p:tgtEl>
                                        <p:attrNameLst>
                                          <p:attrName>style.visibility</p:attrName>
                                        </p:attrNameLst>
                                      </p:cBhvr>
                                      <p:to>
                                        <p:strVal val="hidden"/>
                                      </p:to>
                                    </p:set>
                                  </p:childTnLst>
                                </p:cTn>
                              </p:par>
                            </p:childTnLst>
                          </p:cTn>
                        </p:par>
                        <p:par>
                          <p:cTn id="361" fill="hold" nodeType="afterGroup">
                            <p:stCondLst>
                              <p:cond delay="500"/>
                            </p:stCondLst>
                            <p:childTnLst>
                              <p:par>
                                <p:cTn id="362" presetID="22" presetClass="entr" presetSubtype="2" fill="hold" nodeType="afterEffect">
                                  <p:stCondLst>
                                    <p:cond delay="0"/>
                                  </p:stCondLst>
                                  <p:childTnLst>
                                    <p:set>
                                      <p:cBhvr additive="repl">
                                        <p:cTn id="363" dur="1" fill="hold">
                                          <p:stCondLst>
                                            <p:cond delay="0"/>
                                          </p:stCondLst>
                                        </p:cTn>
                                        <p:tgtEl>
                                          <p:spTgt spid="4138"/>
                                        </p:tgtEl>
                                        <p:attrNameLst>
                                          <p:attrName>style.visibility</p:attrName>
                                        </p:attrNameLst>
                                      </p:cBhvr>
                                      <p:to>
                                        <p:strVal val="visible"/>
                                      </p:to>
                                    </p:set>
                                    <p:animEffect transition="in" filter="wipe(right)">
                                      <p:cBhvr additive="repl">
                                        <p:cTn id="364" dur="2000"/>
                                        <p:tgtEl>
                                          <p:spTgt spid="4138"/>
                                        </p:tgtEl>
                                      </p:cBhvr>
                                    </p:animEffect>
                                  </p:childTnLst>
                                </p:cTn>
                              </p:par>
                              <p:par>
                                <p:cTn id="365" presetID="9" presetClass="exit" fill="hold" nodeType="withEffect">
                                  <p:stCondLst>
                                    <p:cond delay="0"/>
                                  </p:stCondLst>
                                  <p:childTnLst>
                                    <p:animEffect transition="out" filter="dissolve">
                                      <p:cBhvr additive="repl">
                                        <p:cTn id="366" dur="2000"/>
                                        <p:tgtEl>
                                          <p:spTgt spid="4168"/>
                                        </p:tgtEl>
                                      </p:cBhvr>
                                    </p:animEffect>
                                    <p:set>
                                      <p:cBhvr additive="repl">
                                        <p:cTn id="367" dur="1" fill="hold">
                                          <p:stCondLst>
                                            <p:cond delay="0"/>
                                          </p:stCondLst>
                                        </p:cTn>
                                        <p:tgtEl>
                                          <p:spTgt spid="4168"/>
                                        </p:tgtEl>
                                        <p:attrNameLst>
                                          <p:attrName>style.visibility</p:attrName>
                                        </p:attrNameLst>
                                      </p:cBhvr>
                                      <p:to>
                                        <p:strVal val="hidden"/>
                                      </p:to>
                                    </p:set>
                                  </p:childTnLst>
                                </p:cTn>
                              </p:par>
                              <p:par>
                                <p:cTn id="368" presetID="9" presetClass="entr" fill="hold" nodeType="withEffect">
                                  <p:stCondLst>
                                    <p:cond delay="0"/>
                                  </p:stCondLst>
                                  <p:childTnLst>
                                    <p:set>
                                      <p:cBhvr additive="repl">
                                        <p:cTn id="369" dur="1" fill="hold">
                                          <p:stCondLst>
                                            <p:cond delay="0"/>
                                          </p:stCondLst>
                                        </p:cTn>
                                        <p:tgtEl>
                                          <p:spTgt spid="4213"/>
                                        </p:tgtEl>
                                        <p:attrNameLst>
                                          <p:attrName>style.visibility</p:attrName>
                                        </p:attrNameLst>
                                      </p:cBhvr>
                                      <p:to>
                                        <p:strVal val="visible"/>
                                      </p:to>
                                    </p:set>
                                    <p:animEffect transition="in" filter="dissolve">
                                      <p:cBhvr additive="repl">
                                        <p:cTn id="370" dur="2000"/>
                                        <p:tgtEl>
                                          <p:spTgt spid="4213"/>
                                        </p:tgtEl>
                                      </p:cBhvr>
                                    </p:animEffect>
                                  </p:childTnLst>
                                </p:cTn>
                              </p:par>
                            </p:childTnLst>
                          </p:cTn>
                        </p:par>
                        <p:par>
                          <p:cTn id="371" fill="hold" nodeType="afterGroup">
                            <p:stCondLst>
                              <p:cond delay="2500"/>
                            </p:stCondLst>
                            <p:childTnLst>
                              <p:par>
                                <p:cTn id="372" presetID="22" presetClass="entr" presetSubtype="1" fill="hold" nodeType="afterEffect">
                                  <p:stCondLst>
                                    <p:cond delay="0"/>
                                  </p:stCondLst>
                                  <p:childTnLst>
                                    <p:set>
                                      <p:cBhvr additive="repl">
                                        <p:cTn id="373" dur="1" fill="hold">
                                          <p:stCondLst>
                                            <p:cond delay="0"/>
                                          </p:stCondLst>
                                        </p:cTn>
                                        <p:tgtEl>
                                          <p:spTgt spid="4137"/>
                                        </p:tgtEl>
                                        <p:attrNameLst>
                                          <p:attrName>style.visibility</p:attrName>
                                        </p:attrNameLst>
                                      </p:cBhvr>
                                      <p:to>
                                        <p:strVal val="visible"/>
                                      </p:to>
                                    </p:set>
                                    <p:animEffect transition="in" filter="wipe(up)">
                                      <p:cBhvr additive="repl">
                                        <p:cTn id="374" dur="2000"/>
                                        <p:tgtEl>
                                          <p:spTgt spid="4137"/>
                                        </p:tgtEl>
                                      </p:cBhvr>
                                    </p:animEffect>
                                  </p:childTnLst>
                                </p:cTn>
                              </p:par>
                              <p:par>
                                <p:cTn id="375" presetID="9" presetClass="entr" fill="hold" nodeType="withEffect">
                                  <p:stCondLst>
                                    <p:cond delay="0"/>
                                  </p:stCondLst>
                                  <p:childTnLst>
                                    <p:set>
                                      <p:cBhvr additive="repl">
                                        <p:cTn id="376" dur="1" fill="hold">
                                          <p:stCondLst>
                                            <p:cond delay="0"/>
                                          </p:stCondLst>
                                        </p:cTn>
                                        <p:tgtEl>
                                          <p:spTgt spid="4212"/>
                                        </p:tgtEl>
                                        <p:attrNameLst>
                                          <p:attrName>style.visibility</p:attrName>
                                        </p:attrNameLst>
                                      </p:cBhvr>
                                      <p:to>
                                        <p:strVal val="visible"/>
                                      </p:to>
                                    </p:set>
                                    <p:animEffect transition="in" filter="dissolve">
                                      <p:cBhvr additive="repl">
                                        <p:cTn id="377" dur="2000"/>
                                        <p:tgtEl>
                                          <p:spTgt spid="4212"/>
                                        </p:tgtEl>
                                      </p:cBhvr>
                                    </p:animEffect>
                                  </p:childTnLst>
                                </p:cTn>
                              </p:par>
                              <p:par>
                                <p:cTn id="378" presetID="22" presetClass="entr" presetSubtype="1" fill="hold" nodeType="withEffect">
                                  <p:stCondLst>
                                    <p:cond delay="0"/>
                                  </p:stCondLst>
                                  <p:childTnLst>
                                    <p:set>
                                      <p:cBhvr additive="repl">
                                        <p:cTn id="379" dur="1" fill="hold">
                                          <p:stCondLst>
                                            <p:cond delay="0"/>
                                          </p:stCondLst>
                                        </p:cTn>
                                        <p:tgtEl>
                                          <p:spTgt spid="4307"/>
                                        </p:tgtEl>
                                        <p:attrNameLst>
                                          <p:attrName>style.visibility</p:attrName>
                                        </p:attrNameLst>
                                      </p:cBhvr>
                                      <p:to>
                                        <p:strVal val="visible"/>
                                      </p:to>
                                    </p:set>
                                    <p:animEffect transition="in" filter="wipe(up)">
                                      <p:cBhvr additive="repl">
                                        <p:cTn id="380" dur="2000"/>
                                        <p:tgtEl>
                                          <p:spTgt spid="4307"/>
                                        </p:tgtEl>
                                      </p:cBhvr>
                                    </p:animEffect>
                                  </p:childTnLst>
                                </p:cTn>
                              </p:par>
                              <p:par>
                                <p:cTn id="381" presetID="22" presetClass="entr" presetSubtype="1" fill="hold" nodeType="withEffect">
                                  <p:stCondLst>
                                    <p:cond delay="0"/>
                                  </p:stCondLst>
                                  <p:childTnLst>
                                    <p:set>
                                      <p:cBhvr additive="repl">
                                        <p:cTn id="382" dur="1" fill="hold">
                                          <p:stCondLst>
                                            <p:cond delay="0"/>
                                          </p:stCondLst>
                                        </p:cTn>
                                        <p:tgtEl>
                                          <p:spTgt spid="4136"/>
                                        </p:tgtEl>
                                        <p:attrNameLst>
                                          <p:attrName>style.visibility</p:attrName>
                                        </p:attrNameLst>
                                      </p:cBhvr>
                                      <p:to>
                                        <p:strVal val="visible"/>
                                      </p:to>
                                    </p:set>
                                    <p:animEffect transition="in" filter="wipe(up)">
                                      <p:cBhvr additive="repl">
                                        <p:cTn id="383" dur="2000"/>
                                        <p:tgtEl>
                                          <p:spTgt spid="4136"/>
                                        </p:tgtEl>
                                      </p:cBhvr>
                                    </p:animEffect>
                                  </p:childTnLst>
                                </p:cTn>
                              </p:par>
                            </p:childTnLst>
                          </p:cTn>
                        </p:par>
                      </p:childTnLst>
                    </p:cTn>
                  </p:par>
                  <p:par>
                    <p:cTn id="384" fill="hold" nodeType="clickPar">
                      <p:stCondLst>
                        <p:cond delay="indefinite"/>
                      </p:stCondLst>
                      <p:childTnLst>
                        <p:par>
                          <p:cTn id="385" fill="hold" nodeType="withGroup">
                            <p:stCondLst>
                              <p:cond delay="0"/>
                            </p:stCondLst>
                            <p:childTnLst>
                              <p:par>
                                <p:cTn id="386" presetID="9" presetClass="entr" fill="hold" nodeType="clickEffect">
                                  <p:stCondLst>
                                    <p:cond delay="0"/>
                                  </p:stCondLst>
                                  <p:childTnLst>
                                    <p:set>
                                      <p:cBhvr additive="repl">
                                        <p:cTn id="387" dur="1" fill="hold">
                                          <p:stCondLst>
                                            <p:cond delay="0"/>
                                          </p:stCondLst>
                                        </p:cTn>
                                        <p:tgtEl>
                                          <p:spTgt spid="4275"/>
                                        </p:tgtEl>
                                        <p:attrNameLst>
                                          <p:attrName>style.visibility</p:attrName>
                                        </p:attrNameLst>
                                      </p:cBhvr>
                                      <p:to>
                                        <p:strVal val="visible"/>
                                      </p:to>
                                    </p:set>
                                    <p:animEffect transition="in" filter="dissolve">
                                      <p:cBhvr additive="repl">
                                        <p:cTn id="388" dur="500"/>
                                        <p:tgtEl>
                                          <p:spTgt spid="4275"/>
                                        </p:tgtEl>
                                      </p:cBhvr>
                                    </p:animEffect>
                                  </p:childTnLst>
                                </p:cTn>
                              </p:par>
                              <p:par>
                                <p:cTn id="389" presetID="9" presetClass="entr" fill="hold" nodeType="withEffect">
                                  <p:stCondLst>
                                    <p:cond delay="0"/>
                                  </p:stCondLst>
                                  <p:childTnLst>
                                    <p:set>
                                      <p:cBhvr additive="repl">
                                        <p:cTn id="390" dur="1" fill="hold">
                                          <p:stCondLst>
                                            <p:cond delay="0"/>
                                          </p:stCondLst>
                                        </p:cTn>
                                        <p:tgtEl>
                                          <p:spTgt spid="4276"/>
                                        </p:tgtEl>
                                        <p:attrNameLst>
                                          <p:attrName>style.visibility</p:attrName>
                                        </p:attrNameLst>
                                      </p:cBhvr>
                                      <p:to>
                                        <p:strVal val="visible"/>
                                      </p:to>
                                    </p:set>
                                    <p:animEffect transition="in" filter="dissolve">
                                      <p:cBhvr additive="repl">
                                        <p:cTn id="391" dur="500"/>
                                        <p:tgtEl>
                                          <p:spTgt spid="4276"/>
                                        </p:tgtEl>
                                      </p:cBhvr>
                                    </p:animEffect>
                                  </p:childTnLst>
                                </p:cTn>
                              </p:par>
                            </p:childTnLst>
                          </p:cTn>
                        </p:par>
                        <p:par>
                          <p:cTn id="392" fill="hold" nodeType="afterGroup">
                            <p:stCondLst>
                              <p:cond delay="500"/>
                            </p:stCondLst>
                            <p:childTnLst>
                              <p:par>
                                <p:cTn id="393" presetID="0" presetClass="path" accel="50000" decel="50000" fill="hold" nodeType="afterEffect">
                                  <p:stCondLst>
                                    <p:cond delay="0"/>
                                  </p:stCondLst>
                                  <p:childTnLst>
                                    <p:animMotion origin="layout" path="M 1.38889 -6 -3.7037 -7 L -0.0184 -0.02639 L -0.0309 -0.05139">
                                      <p:cBhvr additive="repl">
                                        <p:cTn id="394" dur="2000" fill="hold"/>
                                        <p:tgtEl>
                                          <p:spTgt spid="4275"/>
                                        </p:tgtEl>
                                      </p:cBhvr>
                                    </p:animMotion>
                                  </p:childTnLst>
                                </p:cTn>
                              </p:par>
                              <p:par>
                                <p:cTn id="395" presetID="0" presetClass="path" accel="50000" decel="50000" fill="hold" nodeType="withEffect">
                                  <p:stCondLst>
                                    <p:cond delay="0"/>
                                  </p:stCondLst>
                                  <p:childTnLst>
                                    <p:animMotion origin="layout" path="M -3.61111 -6 -1.48148 -6 L -0.01076 -0.01805 L -0.03507 -0.04722">
                                      <p:cBhvr additive="repl">
                                        <p:cTn id="396" dur="2000" fill="hold"/>
                                        <p:tgtEl>
                                          <p:spTgt spid="4276"/>
                                        </p:tgtEl>
                                      </p:cBhvr>
                                    </p:animMotion>
                                  </p:childTnLst>
                                </p:cTn>
                              </p:par>
                            </p:childTnLst>
                          </p:cTn>
                        </p:par>
                        <p:par>
                          <p:cTn id="397" fill="hold" nodeType="afterGroup">
                            <p:stCondLst>
                              <p:cond delay="2500"/>
                            </p:stCondLst>
                            <p:childTnLst>
                              <p:par>
                                <p:cTn id="398" presetID="1" presetClass="entr" fill="hold" nodeType="afterEffect">
                                  <p:stCondLst>
                                    <p:cond delay="0"/>
                                  </p:stCondLst>
                                  <p:childTnLst>
                                    <p:set>
                                      <p:cBhvr additive="repl">
                                        <p:cTn id="399" dur="1" fill="hold">
                                          <p:stCondLst>
                                            <p:cond delay="0"/>
                                          </p:stCondLst>
                                        </p:cTn>
                                        <p:tgtEl>
                                          <p:spTgt spid="4274"/>
                                        </p:tgtEl>
                                        <p:attrNameLst>
                                          <p:attrName>style.visibility</p:attrName>
                                        </p:attrNameLst>
                                      </p:cBhvr>
                                      <p:to>
                                        <p:strVal val="visible"/>
                                      </p:to>
                                    </p:set>
                                  </p:childTnLst>
                                </p:cTn>
                              </p:par>
                            </p:childTnLst>
                          </p:cTn>
                        </p:par>
                        <p:par>
                          <p:cTn id="400" fill="hold" nodeType="afterGroup">
                            <p:stCondLst>
                              <p:cond delay="2500"/>
                            </p:stCondLst>
                            <p:childTnLst>
                              <p:par>
                                <p:cTn id="401" presetID="3" presetClass="exit" presetSubtype="10" fill="hold" nodeType="afterEffect">
                                  <p:stCondLst>
                                    <p:cond delay="0"/>
                                  </p:stCondLst>
                                  <p:childTnLst>
                                    <p:animEffect transition="out" filter="blinds(horizontal)">
                                      <p:cBhvr additive="repl">
                                        <p:cTn id="402" dur="500"/>
                                        <p:tgtEl>
                                          <p:spTgt spid="4274"/>
                                        </p:tgtEl>
                                      </p:cBhvr>
                                    </p:animEffect>
                                    <p:set>
                                      <p:cBhvr additive="repl">
                                        <p:cTn id="403" dur="1" fill="hold">
                                          <p:stCondLst>
                                            <p:cond delay="0"/>
                                          </p:stCondLst>
                                        </p:cTn>
                                        <p:tgtEl>
                                          <p:spTgt spid="4274"/>
                                        </p:tgtEl>
                                        <p:attrNameLst>
                                          <p:attrName>style.visibility</p:attrName>
                                        </p:attrNameLst>
                                      </p:cBhvr>
                                      <p:to>
                                        <p:strVal val="hidden"/>
                                      </p:to>
                                    </p:set>
                                  </p:childTnLst>
                                </p:cTn>
                              </p:par>
                            </p:childTnLst>
                          </p:cTn>
                        </p:par>
                        <p:par>
                          <p:cTn id="404" fill="hold" nodeType="afterGroup">
                            <p:stCondLst>
                              <p:cond delay="3000"/>
                            </p:stCondLst>
                            <p:childTnLst>
                              <p:par>
                                <p:cTn id="405" presetID="9" presetClass="entr" fill="hold" nodeType="afterEffect">
                                  <p:stCondLst>
                                    <p:cond delay="0"/>
                                  </p:stCondLst>
                                  <p:childTnLst>
                                    <p:set>
                                      <p:cBhvr additive="repl">
                                        <p:cTn id="406" dur="1" fill="hold">
                                          <p:stCondLst>
                                            <p:cond delay="0"/>
                                          </p:stCondLst>
                                        </p:cTn>
                                        <p:tgtEl>
                                          <p:spTgt spid="4273"/>
                                        </p:tgtEl>
                                        <p:attrNameLst>
                                          <p:attrName>style.visibility</p:attrName>
                                        </p:attrNameLst>
                                      </p:cBhvr>
                                      <p:to>
                                        <p:strVal val="visible"/>
                                      </p:to>
                                    </p:set>
                                    <p:animEffect transition="in" filter="dissolve">
                                      <p:cBhvr additive="repl">
                                        <p:cTn id="407" dur="2000"/>
                                        <p:tgtEl>
                                          <p:spTgt spid="4273"/>
                                        </p:tgtEl>
                                      </p:cBhvr>
                                    </p:animEffect>
                                  </p:childTnLst>
                                </p:cTn>
                              </p:par>
                              <p:par>
                                <p:cTn id="408" presetID="9" presetClass="entr" fill="hold" nodeType="withEffect">
                                  <p:stCondLst>
                                    <p:cond delay="0"/>
                                  </p:stCondLst>
                                  <p:childTnLst>
                                    <p:set>
                                      <p:cBhvr additive="repl">
                                        <p:cTn id="409" dur="1" fill="hold">
                                          <p:stCondLst>
                                            <p:cond delay="0"/>
                                          </p:stCondLst>
                                        </p:cTn>
                                        <p:tgtEl>
                                          <p:spTgt spid="4272"/>
                                        </p:tgtEl>
                                        <p:attrNameLst>
                                          <p:attrName>style.visibility</p:attrName>
                                        </p:attrNameLst>
                                      </p:cBhvr>
                                      <p:to>
                                        <p:strVal val="visible"/>
                                      </p:to>
                                    </p:set>
                                    <p:animEffect transition="in" filter="dissolve">
                                      <p:cBhvr additive="repl">
                                        <p:cTn id="410" dur="2000"/>
                                        <p:tgtEl>
                                          <p:spTgt spid="4272"/>
                                        </p:tgtEl>
                                      </p:cBhvr>
                                    </p:animEffect>
                                  </p:childTnLst>
                                </p:cTn>
                              </p:par>
                            </p:childTnLst>
                          </p:cTn>
                        </p:par>
                        <p:par>
                          <p:cTn id="411" fill="hold" nodeType="afterGroup">
                            <p:stCondLst>
                              <p:cond delay="5000"/>
                            </p:stCondLst>
                            <p:childTnLst>
                              <p:par>
                                <p:cTn id="412" presetID="1" presetClass="entr" fill="hold" nodeType="afterEffect">
                                  <p:stCondLst>
                                    <p:cond delay="0"/>
                                  </p:stCondLst>
                                  <p:childTnLst>
                                    <p:set>
                                      <p:cBhvr additive="repl">
                                        <p:cTn id="413" dur="1" fill="hold">
                                          <p:stCondLst>
                                            <p:cond delay="0"/>
                                          </p:stCondLst>
                                        </p:cTn>
                                        <p:tgtEl>
                                          <p:spTgt spid="4277"/>
                                        </p:tgtEl>
                                        <p:attrNameLst>
                                          <p:attrName>style.visibility</p:attrName>
                                        </p:attrNameLst>
                                      </p:cBhvr>
                                      <p:to>
                                        <p:strVal val="visible"/>
                                      </p:to>
                                    </p:set>
                                  </p:childTnLst>
                                </p:cTn>
                              </p:par>
                            </p:childTnLst>
                          </p:cTn>
                        </p:par>
                        <p:par>
                          <p:cTn id="414" fill="hold" nodeType="afterGroup">
                            <p:stCondLst>
                              <p:cond delay="5000"/>
                            </p:stCondLst>
                            <p:childTnLst>
                              <p:par>
                                <p:cTn id="415" presetID="3" presetClass="exit" presetSubtype="10" fill="hold" nodeType="afterEffect">
                                  <p:stCondLst>
                                    <p:cond delay="0"/>
                                  </p:stCondLst>
                                  <p:childTnLst>
                                    <p:animEffect transition="out" filter="blinds(horizontal)">
                                      <p:cBhvr additive="repl">
                                        <p:cTn id="416" dur="500"/>
                                        <p:tgtEl>
                                          <p:spTgt spid="4277"/>
                                        </p:tgtEl>
                                      </p:cBhvr>
                                    </p:animEffect>
                                    <p:set>
                                      <p:cBhvr additive="repl">
                                        <p:cTn id="417" dur="1" fill="hold">
                                          <p:stCondLst>
                                            <p:cond delay="0"/>
                                          </p:stCondLst>
                                        </p:cTn>
                                        <p:tgtEl>
                                          <p:spTgt spid="4277"/>
                                        </p:tgtEl>
                                        <p:attrNameLst>
                                          <p:attrName>style.visibility</p:attrName>
                                        </p:attrNameLst>
                                      </p:cBhvr>
                                      <p:to>
                                        <p:strVal val="hidden"/>
                                      </p:to>
                                    </p:set>
                                  </p:childTnLst>
                                </p:cTn>
                              </p:par>
                            </p:childTnLst>
                          </p:cTn>
                        </p:par>
                        <p:par>
                          <p:cTn id="418" fill="hold" nodeType="afterGroup">
                            <p:stCondLst>
                              <p:cond delay="5500"/>
                            </p:stCondLst>
                            <p:childTnLst>
                              <p:par>
                                <p:cTn id="419" presetID="9" presetClass="exit" fill="hold" nodeType="afterEffect">
                                  <p:stCondLst>
                                    <p:cond delay="0"/>
                                  </p:stCondLst>
                                  <p:childTnLst>
                                    <p:animEffect transition="out" filter="dissolve">
                                      <p:cBhvr additive="repl">
                                        <p:cTn id="420" dur="1000"/>
                                        <p:tgtEl>
                                          <p:spTgt spid="4275"/>
                                        </p:tgtEl>
                                      </p:cBhvr>
                                    </p:animEffect>
                                    <p:set>
                                      <p:cBhvr additive="repl">
                                        <p:cTn id="421" dur="1" fill="hold">
                                          <p:stCondLst>
                                            <p:cond delay="0"/>
                                          </p:stCondLst>
                                        </p:cTn>
                                        <p:tgtEl>
                                          <p:spTgt spid="4275"/>
                                        </p:tgtEl>
                                        <p:attrNameLst>
                                          <p:attrName>style.visibility</p:attrName>
                                        </p:attrNameLst>
                                      </p:cBhvr>
                                      <p:to>
                                        <p:strVal val="hidden"/>
                                      </p:to>
                                    </p:set>
                                  </p:childTnLst>
                                </p:cTn>
                              </p:par>
                              <p:par>
                                <p:cTn id="422" presetID="9" presetClass="exit" fill="hold" nodeType="withEffect">
                                  <p:stCondLst>
                                    <p:cond delay="0"/>
                                  </p:stCondLst>
                                  <p:childTnLst>
                                    <p:animEffect transition="out" filter="dissolve">
                                      <p:cBhvr additive="repl">
                                        <p:cTn id="423" dur="1000"/>
                                        <p:tgtEl>
                                          <p:spTgt spid="4276"/>
                                        </p:tgtEl>
                                      </p:cBhvr>
                                    </p:animEffect>
                                    <p:set>
                                      <p:cBhvr additive="repl">
                                        <p:cTn id="424" dur="1" fill="hold">
                                          <p:stCondLst>
                                            <p:cond delay="0"/>
                                          </p:stCondLst>
                                        </p:cTn>
                                        <p:tgtEl>
                                          <p:spTgt spid="4276"/>
                                        </p:tgtEl>
                                        <p:attrNameLst>
                                          <p:attrName>style.visibility</p:attrName>
                                        </p:attrNameLst>
                                      </p:cBhvr>
                                      <p:to>
                                        <p:strVal val="hidden"/>
                                      </p:to>
                                    </p:set>
                                  </p:childTnLst>
                                </p:cTn>
                              </p:par>
                            </p:childTnLst>
                          </p:cTn>
                        </p:par>
                        <p:par>
                          <p:cTn id="425" fill="hold" nodeType="afterGroup">
                            <p:stCondLst>
                              <p:cond delay="6500"/>
                            </p:stCondLst>
                            <p:childTnLst>
                              <p:par>
                                <p:cTn id="426" presetID="9" presetClass="exit" fill="hold" nodeType="afterEffect">
                                  <p:stCondLst>
                                    <p:cond delay="0"/>
                                  </p:stCondLst>
                                  <p:childTnLst>
                                    <p:animEffect transition="out" filter="dissolve">
                                      <p:cBhvr additive="repl">
                                        <p:cTn id="427" dur="1000"/>
                                        <p:tgtEl>
                                          <p:spTgt spid="4273"/>
                                        </p:tgtEl>
                                      </p:cBhvr>
                                    </p:animEffect>
                                    <p:set>
                                      <p:cBhvr additive="repl">
                                        <p:cTn id="428" dur="1" fill="hold">
                                          <p:stCondLst>
                                            <p:cond delay="0"/>
                                          </p:stCondLst>
                                        </p:cTn>
                                        <p:tgtEl>
                                          <p:spTgt spid="4273"/>
                                        </p:tgtEl>
                                        <p:attrNameLst>
                                          <p:attrName>style.visibility</p:attrName>
                                        </p:attrNameLst>
                                      </p:cBhvr>
                                      <p:to>
                                        <p:strVal val="hidden"/>
                                      </p:to>
                                    </p:set>
                                  </p:childTnLst>
                                </p:cTn>
                              </p:par>
                              <p:par>
                                <p:cTn id="429" presetID="9" presetClass="exit" fill="hold" nodeType="withEffect">
                                  <p:stCondLst>
                                    <p:cond delay="0"/>
                                  </p:stCondLst>
                                  <p:childTnLst>
                                    <p:animEffect transition="out" filter="dissolve">
                                      <p:cBhvr additive="repl">
                                        <p:cTn id="430" dur="1000"/>
                                        <p:tgtEl>
                                          <p:spTgt spid="4272"/>
                                        </p:tgtEl>
                                      </p:cBhvr>
                                    </p:animEffect>
                                    <p:set>
                                      <p:cBhvr additive="repl">
                                        <p:cTn id="431" dur="1" fill="hold">
                                          <p:stCondLst>
                                            <p:cond delay="0"/>
                                          </p:stCondLst>
                                        </p:cTn>
                                        <p:tgtEl>
                                          <p:spTgt spid="4272"/>
                                        </p:tgtEl>
                                        <p:attrNameLst>
                                          <p:attrName>style.visibility</p:attrName>
                                        </p:attrNameLst>
                                      </p:cBhvr>
                                      <p:to>
                                        <p:strVal val="hidden"/>
                                      </p:to>
                                    </p:set>
                                  </p:childTnLst>
                                </p:cTn>
                              </p:par>
                            </p:childTnLst>
                          </p:cTn>
                        </p:par>
                      </p:childTnLst>
                    </p:cTn>
                  </p:par>
                  <p:par>
                    <p:cTn id="432" fill="hold" nodeType="clickPar">
                      <p:stCondLst>
                        <p:cond delay="indefinite"/>
                      </p:stCondLst>
                      <p:childTnLst>
                        <p:par>
                          <p:cTn id="433" fill="hold" nodeType="withGroup">
                            <p:stCondLst>
                              <p:cond delay="0"/>
                            </p:stCondLst>
                            <p:childTnLst>
                              <p:par>
                                <p:cTn id="434" presetID="1" presetClass="entr" fill="hold" nodeType="clickEffect">
                                  <p:stCondLst>
                                    <p:cond delay="0"/>
                                  </p:stCondLst>
                                  <p:childTnLst>
                                    <p:set>
                                      <p:cBhvr additive="repl">
                                        <p:cTn id="435" dur="1" fill="hold">
                                          <p:stCondLst>
                                            <p:cond delay="0"/>
                                          </p:stCondLst>
                                        </p:cTn>
                                        <p:tgtEl>
                                          <p:spTgt spid="4271"/>
                                        </p:tgtEl>
                                        <p:attrNameLst>
                                          <p:attrName>style.visibility</p:attrName>
                                        </p:attrNameLst>
                                      </p:cBhvr>
                                      <p:to>
                                        <p:strVal val="visible"/>
                                      </p:to>
                                    </p:set>
                                  </p:childTnLst>
                                </p:cTn>
                              </p:par>
                            </p:childTnLst>
                          </p:cTn>
                        </p:par>
                        <p:par>
                          <p:cTn id="436" fill="hold" nodeType="afterGroup">
                            <p:stCondLst>
                              <p:cond delay="0"/>
                            </p:stCondLst>
                            <p:childTnLst>
                              <p:par>
                                <p:cTn id="437" presetID="3" presetClass="exit" presetSubtype="10" fill="hold" nodeType="afterEffect">
                                  <p:stCondLst>
                                    <p:cond delay="0"/>
                                  </p:stCondLst>
                                  <p:childTnLst>
                                    <p:animEffect transition="out" filter="blinds(horizontal)">
                                      <p:cBhvr additive="repl">
                                        <p:cTn id="438" dur="500"/>
                                        <p:tgtEl>
                                          <p:spTgt spid="4271"/>
                                        </p:tgtEl>
                                      </p:cBhvr>
                                    </p:animEffect>
                                    <p:set>
                                      <p:cBhvr additive="repl">
                                        <p:cTn id="439" dur="1" fill="hold">
                                          <p:stCondLst>
                                            <p:cond delay="0"/>
                                          </p:stCondLst>
                                        </p:cTn>
                                        <p:tgtEl>
                                          <p:spTgt spid="4271"/>
                                        </p:tgtEl>
                                        <p:attrNameLst>
                                          <p:attrName>style.visibility</p:attrName>
                                        </p:attrNameLst>
                                      </p:cBhvr>
                                      <p:to>
                                        <p:strVal val="hidden"/>
                                      </p:to>
                                    </p:set>
                                  </p:childTnLst>
                                </p:cTn>
                              </p:par>
                            </p:childTnLst>
                          </p:cTn>
                        </p:par>
                        <p:par>
                          <p:cTn id="440" fill="hold" nodeType="afterGroup">
                            <p:stCondLst>
                              <p:cond delay="500"/>
                            </p:stCondLst>
                            <p:childTnLst>
                              <p:par>
                                <p:cTn id="441" presetID="9" presetClass="entr" fill="hold" nodeType="afterEffect">
                                  <p:stCondLst>
                                    <p:cond delay="0"/>
                                  </p:stCondLst>
                                  <p:childTnLst>
                                    <p:set>
                                      <p:cBhvr additive="repl">
                                        <p:cTn id="442" dur="1" fill="hold">
                                          <p:stCondLst>
                                            <p:cond delay="0"/>
                                          </p:stCondLst>
                                        </p:cTn>
                                        <p:tgtEl>
                                          <p:spTgt spid="4218"/>
                                        </p:tgtEl>
                                        <p:attrNameLst>
                                          <p:attrName>style.visibility</p:attrName>
                                        </p:attrNameLst>
                                      </p:cBhvr>
                                      <p:to>
                                        <p:strVal val="visible"/>
                                      </p:to>
                                    </p:set>
                                    <p:animEffect transition="in" filter="dissolve">
                                      <p:cBhvr additive="repl">
                                        <p:cTn id="443" dur="1000"/>
                                        <p:tgtEl>
                                          <p:spTgt spid="4218"/>
                                        </p:tgtEl>
                                      </p:cBhvr>
                                    </p:animEffect>
                                  </p:childTnLst>
                                </p:cTn>
                              </p:par>
                            </p:childTnLst>
                          </p:cTn>
                        </p:par>
                      </p:childTnLst>
                    </p:cTn>
                  </p:par>
                  <p:par>
                    <p:cTn id="444" fill="hold" nodeType="clickPar">
                      <p:stCondLst>
                        <p:cond delay="indefinite"/>
                      </p:stCondLst>
                      <p:childTnLst>
                        <p:par>
                          <p:cTn id="445" fill="hold" nodeType="withGroup">
                            <p:stCondLst>
                              <p:cond delay="0"/>
                            </p:stCondLst>
                            <p:childTnLst>
                              <p:par>
                                <p:cTn id="446" presetID="9" presetClass="entr" fill="hold" nodeType="clickEffect">
                                  <p:stCondLst>
                                    <p:cond delay="0"/>
                                  </p:stCondLst>
                                  <p:childTnLst>
                                    <p:set>
                                      <p:cBhvr additive="repl">
                                        <p:cTn id="447" dur="1" fill="hold">
                                          <p:stCondLst>
                                            <p:cond delay="0"/>
                                          </p:stCondLst>
                                        </p:cTn>
                                        <p:tgtEl>
                                          <p:spTgt spid="4215"/>
                                        </p:tgtEl>
                                        <p:attrNameLst>
                                          <p:attrName>style.visibility</p:attrName>
                                        </p:attrNameLst>
                                      </p:cBhvr>
                                      <p:to>
                                        <p:strVal val="visible"/>
                                      </p:to>
                                    </p:set>
                                    <p:animEffect transition="in" filter="dissolve">
                                      <p:cBhvr additive="repl">
                                        <p:cTn id="448" dur="2000"/>
                                        <p:tgtEl>
                                          <p:spTgt spid="4215"/>
                                        </p:tgtEl>
                                      </p:cBhvr>
                                    </p:animEffect>
                                  </p:childTnLst>
                                </p:cTn>
                              </p:par>
                              <p:par>
                                <p:cTn id="449" presetID="9" presetClass="entr" fill="hold" nodeType="withEffect">
                                  <p:stCondLst>
                                    <p:cond delay="0"/>
                                  </p:stCondLst>
                                  <p:childTnLst>
                                    <p:set>
                                      <p:cBhvr additive="repl">
                                        <p:cTn id="450" dur="1" fill="hold">
                                          <p:stCondLst>
                                            <p:cond delay="0"/>
                                          </p:stCondLst>
                                        </p:cTn>
                                        <p:tgtEl>
                                          <p:spTgt spid="4216"/>
                                        </p:tgtEl>
                                        <p:attrNameLst>
                                          <p:attrName>style.visibility</p:attrName>
                                        </p:attrNameLst>
                                      </p:cBhvr>
                                      <p:to>
                                        <p:strVal val="visible"/>
                                      </p:to>
                                    </p:set>
                                    <p:animEffect transition="in" filter="dissolve">
                                      <p:cBhvr additive="repl">
                                        <p:cTn id="451" dur="2000"/>
                                        <p:tgtEl>
                                          <p:spTgt spid="4216"/>
                                        </p:tgtEl>
                                      </p:cBhvr>
                                    </p:animEffect>
                                  </p:childTnLst>
                                </p:cTn>
                              </p:par>
                              <p:par>
                                <p:cTn id="452" presetID="9" presetClass="entr" fill="hold" nodeType="withEffect">
                                  <p:stCondLst>
                                    <p:cond delay="0"/>
                                  </p:stCondLst>
                                  <p:childTnLst>
                                    <p:set>
                                      <p:cBhvr additive="repl">
                                        <p:cTn id="453" dur="1" fill="hold">
                                          <p:stCondLst>
                                            <p:cond delay="0"/>
                                          </p:stCondLst>
                                        </p:cTn>
                                        <p:tgtEl>
                                          <p:spTgt spid="4217"/>
                                        </p:tgtEl>
                                        <p:attrNameLst>
                                          <p:attrName>style.visibility</p:attrName>
                                        </p:attrNameLst>
                                      </p:cBhvr>
                                      <p:to>
                                        <p:strVal val="visible"/>
                                      </p:to>
                                    </p:set>
                                    <p:animEffect transition="in" filter="dissolve">
                                      <p:cBhvr additive="repl">
                                        <p:cTn id="454" dur="2000"/>
                                        <p:tgtEl>
                                          <p:spTgt spid="4217"/>
                                        </p:tgtEl>
                                      </p:cBhvr>
                                    </p:animEffect>
                                  </p:childTnLst>
                                </p:cTn>
                              </p:par>
                            </p:childTnLst>
                          </p:cTn>
                        </p:par>
                        <p:par>
                          <p:cTn id="455" fill="hold" nodeType="afterGroup">
                            <p:stCondLst>
                              <p:cond delay="2000"/>
                            </p:stCondLst>
                            <p:childTnLst>
                              <p:par>
                                <p:cTn id="456" presetID="22" presetClass="entr" presetSubtype="8" fill="hold" nodeType="afterEffect">
                                  <p:stCondLst>
                                    <p:cond delay="0"/>
                                  </p:stCondLst>
                                  <p:childTnLst>
                                    <p:set>
                                      <p:cBhvr additive="repl">
                                        <p:cTn id="457" dur="1" fill="hold">
                                          <p:stCondLst>
                                            <p:cond delay="0"/>
                                          </p:stCondLst>
                                        </p:cTn>
                                        <p:tgtEl>
                                          <p:spTgt spid="4219"/>
                                        </p:tgtEl>
                                        <p:attrNameLst>
                                          <p:attrName>style.visibility</p:attrName>
                                        </p:attrNameLst>
                                      </p:cBhvr>
                                      <p:to>
                                        <p:strVal val="visible"/>
                                      </p:to>
                                    </p:set>
                                    <p:animEffect transition="in" filter="wipe(left)">
                                      <p:cBhvr additive="repl">
                                        <p:cTn id="458" dur="2000"/>
                                        <p:tgtEl>
                                          <p:spTgt spid="4219"/>
                                        </p:tgtEl>
                                      </p:cBhvr>
                                    </p:animEffect>
                                  </p:childTnLst>
                                </p:cTn>
                              </p:par>
                              <p:par>
                                <p:cTn id="459" presetID="22" presetClass="entr" presetSubtype="2" fill="hold" nodeType="withEffect">
                                  <p:stCondLst>
                                    <p:cond delay="0"/>
                                  </p:stCondLst>
                                  <p:childTnLst>
                                    <p:set>
                                      <p:cBhvr additive="repl">
                                        <p:cTn id="460" dur="1" fill="hold">
                                          <p:stCondLst>
                                            <p:cond delay="0"/>
                                          </p:stCondLst>
                                        </p:cTn>
                                        <p:tgtEl>
                                          <p:spTgt spid="4220"/>
                                        </p:tgtEl>
                                        <p:attrNameLst>
                                          <p:attrName>style.visibility</p:attrName>
                                        </p:attrNameLst>
                                      </p:cBhvr>
                                      <p:to>
                                        <p:strVal val="visible"/>
                                      </p:to>
                                    </p:set>
                                    <p:animEffect transition="in" filter="wipe(right)">
                                      <p:cBhvr additive="repl">
                                        <p:cTn id="461" dur="2000"/>
                                        <p:tgtEl>
                                          <p:spTgt spid="4220"/>
                                        </p:tgtEl>
                                      </p:cBhvr>
                                    </p:animEffect>
                                  </p:childTnLst>
                                </p:cTn>
                              </p:par>
                              <p:par>
                                <p:cTn id="462" presetID="22" presetClass="entr" presetSubtype="1" fill="hold" nodeType="withEffect">
                                  <p:stCondLst>
                                    <p:cond delay="0"/>
                                  </p:stCondLst>
                                  <p:childTnLst>
                                    <p:set>
                                      <p:cBhvr additive="repl">
                                        <p:cTn id="463" dur="1" fill="hold">
                                          <p:stCondLst>
                                            <p:cond delay="0"/>
                                          </p:stCondLst>
                                        </p:cTn>
                                        <p:tgtEl>
                                          <p:spTgt spid="4221"/>
                                        </p:tgtEl>
                                        <p:attrNameLst>
                                          <p:attrName>style.visibility</p:attrName>
                                        </p:attrNameLst>
                                      </p:cBhvr>
                                      <p:to>
                                        <p:strVal val="visible"/>
                                      </p:to>
                                    </p:set>
                                    <p:animEffect transition="in" filter="wipe(up)">
                                      <p:cBhvr additive="repl">
                                        <p:cTn id="464" dur="2000"/>
                                        <p:tgtEl>
                                          <p:spTgt spid="4221"/>
                                        </p:tgtEl>
                                      </p:cBhvr>
                                    </p:animEffect>
                                  </p:childTnLst>
                                </p:cTn>
                              </p:par>
                              <p:par>
                                <p:cTn id="465" presetID="22" presetClass="entr" presetSubtype="1" fill="hold" nodeType="withEffect">
                                  <p:stCondLst>
                                    <p:cond delay="0"/>
                                  </p:stCondLst>
                                  <p:childTnLst>
                                    <p:set>
                                      <p:cBhvr additive="repl">
                                        <p:cTn id="466" dur="1" fill="hold">
                                          <p:stCondLst>
                                            <p:cond delay="0"/>
                                          </p:stCondLst>
                                        </p:cTn>
                                        <p:tgtEl>
                                          <p:spTgt spid="4222"/>
                                        </p:tgtEl>
                                        <p:attrNameLst>
                                          <p:attrName>style.visibility</p:attrName>
                                        </p:attrNameLst>
                                      </p:cBhvr>
                                      <p:to>
                                        <p:strVal val="visible"/>
                                      </p:to>
                                    </p:set>
                                    <p:animEffect transition="in" filter="wipe(up)">
                                      <p:cBhvr additive="repl">
                                        <p:cTn id="467" dur="2000"/>
                                        <p:tgtEl>
                                          <p:spTgt spid="4222"/>
                                        </p:tgtEl>
                                      </p:cBhvr>
                                    </p:animEffect>
                                  </p:childTnLst>
                                </p:cTn>
                              </p:par>
                            </p:childTnLst>
                          </p:cTn>
                        </p:par>
                        <p:par>
                          <p:cTn id="468" fill="hold" nodeType="afterGroup">
                            <p:stCondLst>
                              <p:cond delay="4000"/>
                            </p:stCondLst>
                            <p:childTnLst>
                              <p:par>
                                <p:cTn id="469" presetID="1" presetClass="entr" fill="hold" nodeType="afterEffect">
                                  <p:stCondLst>
                                    <p:cond delay="0"/>
                                  </p:stCondLst>
                                  <p:childTnLst>
                                    <p:set>
                                      <p:cBhvr additive="repl">
                                        <p:cTn id="470" dur="1" fill="hold">
                                          <p:stCondLst>
                                            <p:cond delay="0"/>
                                          </p:stCondLst>
                                        </p:cTn>
                                        <p:tgtEl>
                                          <p:spTgt spid="4268"/>
                                        </p:tgtEl>
                                        <p:attrNameLst>
                                          <p:attrName>style.visibility</p:attrName>
                                        </p:attrNameLst>
                                      </p:cBhvr>
                                      <p:to>
                                        <p:strVal val="visible"/>
                                      </p:to>
                                    </p:set>
                                  </p:childTnLst>
                                </p:cTn>
                              </p:par>
                            </p:childTnLst>
                          </p:cTn>
                        </p:par>
                        <p:par>
                          <p:cTn id="471" fill="hold" nodeType="afterGroup">
                            <p:stCondLst>
                              <p:cond delay="4000"/>
                            </p:stCondLst>
                            <p:childTnLst>
                              <p:par>
                                <p:cTn id="472" presetID="3" presetClass="exit" presetSubtype="10" fill="hold" nodeType="afterEffect">
                                  <p:stCondLst>
                                    <p:cond delay="0"/>
                                  </p:stCondLst>
                                  <p:childTnLst>
                                    <p:animEffect transition="out" filter="blinds(horizontal)">
                                      <p:cBhvr additive="repl">
                                        <p:cTn id="473" dur="500"/>
                                        <p:tgtEl>
                                          <p:spTgt spid="4268"/>
                                        </p:tgtEl>
                                      </p:cBhvr>
                                    </p:animEffect>
                                    <p:set>
                                      <p:cBhvr additive="repl">
                                        <p:cTn id="474" dur="1" fill="hold">
                                          <p:stCondLst>
                                            <p:cond delay="0"/>
                                          </p:stCondLst>
                                        </p:cTn>
                                        <p:tgtEl>
                                          <p:spTgt spid="4268"/>
                                        </p:tgtEl>
                                        <p:attrNameLst>
                                          <p:attrName>style.visibility</p:attrName>
                                        </p:attrNameLst>
                                      </p:cBhvr>
                                      <p:to>
                                        <p:strVal val="hidden"/>
                                      </p:to>
                                    </p:set>
                                  </p:childTnLst>
                                </p:cTn>
                              </p:par>
                            </p:childTnLst>
                          </p:cTn>
                        </p:par>
                        <p:par>
                          <p:cTn id="475" fill="hold" nodeType="afterGroup">
                            <p:stCondLst>
                              <p:cond delay="4500"/>
                            </p:stCondLst>
                            <p:childTnLst>
                              <p:par>
                                <p:cTn id="476" presetID="1" presetClass="entr" fill="hold" nodeType="afterEffect">
                                  <p:stCondLst>
                                    <p:cond delay="0"/>
                                  </p:stCondLst>
                                  <p:childTnLst>
                                    <p:set>
                                      <p:cBhvr additive="repl">
                                        <p:cTn id="477" dur="1" fill="hold">
                                          <p:stCondLst>
                                            <p:cond delay="0"/>
                                          </p:stCondLst>
                                        </p:cTn>
                                        <p:tgtEl>
                                          <p:spTgt spid="4269"/>
                                        </p:tgtEl>
                                        <p:attrNameLst>
                                          <p:attrName>style.visibility</p:attrName>
                                        </p:attrNameLst>
                                      </p:cBhvr>
                                      <p:to>
                                        <p:strVal val="visible"/>
                                      </p:to>
                                    </p:set>
                                  </p:childTnLst>
                                </p:cTn>
                              </p:par>
                            </p:childTnLst>
                          </p:cTn>
                        </p:par>
                        <p:par>
                          <p:cTn id="478" fill="hold" nodeType="afterGroup">
                            <p:stCondLst>
                              <p:cond delay="4500"/>
                            </p:stCondLst>
                            <p:childTnLst>
                              <p:par>
                                <p:cTn id="479" presetID="3" presetClass="exit" presetSubtype="10" fill="hold" nodeType="afterEffect">
                                  <p:stCondLst>
                                    <p:cond delay="0"/>
                                  </p:stCondLst>
                                  <p:childTnLst>
                                    <p:animEffect transition="out" filter="blinds(horizontal)">
                                      <p:cBhvr additive="repl">
                                        <p:cTn id="480" dur="500"/>
                                        <p:tgtEl>
                                          <p:spTgt spid="4269"/>
                                        </p:tgtEl>
                                      </p:cBhvr>
                                    </p:animEffect>
                                    <p:set>
                                      <p:cBhvr additive="repl">
                                        <p:cTn id="481" dur="1" fill="hold">
                                          <p:stCondLst>
                                            <p:cond delay="0"/>
                                          </p:stCondLst>
                                        </p:cTn>
                                        <p:tgtEl>
                                          <p:spTgt spid="4269"/>
                                        </p:tgtEl>
                                        <p:attrNameLst>
                                          <p:attrName>style.visibility</p:attrName>
                                        </p:attrNameLst>
                                      </p:cBhvr>
                                      <p:to>
                                        <p:strVal val="hidden"/>
                                      </p:to>
                                    </p:set>
                                  </p:childTnLst>
                                </p:cTn>
                              </p:par>
                              <p:par>
                                <p:cTn id="482" presetID="9" presetClass="entr" fill="hold" nodeType="withEffect">
                                  <p:stCondLst>
                                    <p:cond delay="0"/>
                                  </p:stCondLst>
                                  <p:childTnLst>
                                    <p:set>
                                      <p:cBhvr additive="repl">
                                        <p:cTn id="483" dur="1" fill="hold">
                                          <p:stCondLst>
                                            <p:cond delay="0"/>
                                          </p:stCondLst>
                                        </p:cTn>
                                        <p:tgtEl>
                                          <p:spTgt spid="4243"/>
                                        </p:tgtEl>
                                        <p:attrNameLst>
                                          <p:attrName>style.visibility</p:attrName>
                                        </p:attrNameLst>
                                      </p:cBhvr>
                                      <p:to>
                                        <p:strVal val="visible"/>
                                      </p:to>
                                    </p:set>
                                    <p:animEffect transition="in" filter="dissolve">
                                      <p:cBhvr additive="repl">
                                        <p:cTn id="484" dur="1000"/>
                                        <p:tgtEl>
                                          <p:spTgt spid="4243"/>
                                        </p:tgtEl>
                                      </p:cBhvr>
                                    </p:animEffect>
                                  </p:childTnLst>
                                </p:cTn>
                              </p:par>
                              <p:par>
                                <p:cTn id="485" presetID="9" presetClass="entr" fill="hold" nodeType="withEffect">
                                  <p:stCondLst>
                                    <p:cond delay="0"/>
                                  </p:stCondLst>
                                  <p:childTnLst>
                                    <p:set>
                                      <p:cBhvr additive="repl">
                                        <p:cTn id="486" dur="1" fill="hold">
                                          <p:stCondLst>
                                            <p:cond delay="0"/>
                                          </p:stCondLst>
                                        </p:cTn>
                                        <p:tgtEl>
                                          <p:spTgt spid="4097"/>
                                        </p:tgtEl>
                                        <p:attrNameLst>
                                          <p:attrName>style.visibility</p:attrName>
                                        </p:attrNameLst>
                                      </p:cBhvr>
                                      <p:to>
                                        <p:strVal val="visible"/>
                                      </p:to>
                                    </p:set>
                                    <p:animEffect transition="in" filter="dissolve">
                                      <p:cBhvr additive="repl">
                                        <p:cTn id="487" dur="1000"/>
                                        <p:tgtEl>
                                          <p:spTgt spid="4097"/>
                                        </p:tgtEl>
                                      </p:cBhvr>
                                    </p:animEffect>
                                  </p:childTnLst>
                                </p:cTn>
                              </p:par>
                              <p:par>
                                <p:cTn id="488" presetID="9" presetClass="exit" fill="hold" nodeType="withEffect">
                                  <p:stCondLst>
                                    <p:cond delay="0"/>
                                  </p:stCondLst>
                                  <p:childTnLst>
                                    <p:animEffect transition="out" filter="dissolve">
                                      <p:cBhvr additive="repl">
                                        <p:cTn id="489" dur="500"/>
                                        <p:tgtEl>
                                          <p:spTgt spid="4219"/>
                                        </p:tgtEl>
                                      </p:cBhvr>
                                    </p:animEffect>
                                    <p:set>
                                      <p:cBhvr additive="repl">
                                        <p:cTn id="490" dur="1" fill="hold">
                                          <p:stCondLst>
                                            <p:cond delay="0"/>
                                          </p:stCondLst>
                                        </p:cTn>
                                        <p:tgtEl>
                                          <p:spTgt spid="4219"/>
                                        </p:tgtEl>
                                        <p:attrNameLst>
                                          <p:attrName>style.visibility</p:attrName>
                                        </p:attrNameLst>
                                      </p:cBhvr>
                                      <p:to>
                                        <p:strVal val="hidden"/>
                                      </p:to>
                                    </p:set>
                                  </p:childTnLst>
                                </p:cTn>
                              </p:par>
                              <p:par>
                                <p:cTn id="491" presetID="9" presetClass="exit" fill="hold" nodeType="withEffect">
                                  <p:stCondLst>
                                    <p:cond delay="0"/>
                                  </p:stCondLst>
                                  <p:childTnLst>
                                    <p:animEffect transition="out" filter="dissolve">
                                      <p:cBhvr additive="repl">
                                        <p:cTn id="492" dur="500"/>
                                        <p:tgtEl>
                                          <p:spTgt spid="4220"/>
                                        </p:tgtEl>
                                      </p:cBhvr>
                                    </p:animEffect>
                                    <p:set>
                                      <p:cBhvr additive="repl">
                                        <p:cTn id="493" dur="1" fill="hold">
                                          <p:stCondLst>
                                            <p:cond delay="0"/>
                                          </p:stCondLst>
                                        </p:cTn>
                                        <p:tgtEl>
                                          <p:spTgt spid="4220"/>
                                        </p:tgtEl>
                                        <p:attrNameLst>
                                          <p:attrName>style.visibility</p:attrName>
                                        </p:attrNameLst>
                                      </p:cBhvr>
                                      <p:to>
                                        <p:strVal val="hidden"/>
                                      </p:to>
                                    </p:set>
                                  </p:childTnLst>
                                </p:cTn>
                              </p:par>
                            </p:childTnLst>
                          </p:cTn>
                        </p:par>
                        <p:par>
                          <p:cTn id="494" fill="hold" nodeType="afterGroup">
                            <p:stCondLst>
                              <p:cond delay="5500"/>
                            </p:stCondLst>
                            <p:childTnLst>
                              <p:par>
                                <p:cTn id="495" presetID="0" presetClass="path" accel="50000" decel="50000" fill="hold" nodeType="afterEffect">
                                  <p:stCondLst>
                                    <p:cond delay="0"/>
                                  </p:stCondLst>
                                  <p:childTnLst>
                                    <p:animMotion origin="layout" path="M 4.16667 -6 7.40741 -7 L 0.02083 0.0625 L 0.06823 0.13356">
                                      <p:cBhvr additive="repl">
                                        <p:cTn id="496" dur="2000" fill="hold"/>
                                        <p:tgtEl>
                                          <p:spTgt spid="4218"/>
                                        </p:tgtEl>
                                      </p:cBhvr>
                                    </p:animMotion>
                                  </p:childTnLst>
                                </p:cTn>
                              </p:par>
                            </p:childTnLst>
                          </p:cTn>
                        </p:par>
                        <p:par>
                          <p:cTn id="497" fill="hold" nodeType="afterGroup">
                            <p:stCondLst>
                              <p:cond delay="7500"/>
                            </p:stCondLst>
                            <p:childTnLst>
                              <p:par>
                                <p:cTn id="498" presetID="9" presetClass="entr" fill="hold" nodeType="afterEffect">
                                  <p:stCondLst>
                                    <p:cond delay="0"/>
                                  </p:stCondLst>
                                  <p:childTnLst>
                                    <p:set>
                                      <p:cBhvr additive="repl">
                                        <p:cTn id="499" dur="1" fill="hold">
                                          <p:stCondLst>
                                            <p:cond delay="0"/>
                                          </p:stCondLst>
                                        </p:cTn>
                                        <p:tgtEl>
                                          <p:spTgt spid="4105"/>
                                        </p:tgtEl>
                                        <p:attrNameLst>
                                          <p:attrName>style.visibility</p:attrName>
                                        </p:attrNameLst>
                                      </p:cBhvr>
                                      <p:to>
                                        <p:strVal val="visible"/>
                                      </p:to>
                                    </p:set>
                                    <p:animEffect transition="in" filter="dissolve">
                                      <p:cBhvr additive="repl">
                                        <p:cTn id="500" dur="1000"/>
                                        <p:tgtEl>
                                          <p:spTgt spid="4105"/>
                                        </p:tgtEl>
                                      </p:cBhvr>
                                    </p:animEffect>
                                  </p:childTnLst>
                                </p:cTn>
                              </p:par>
                              <p:par>
                                <p:cTn id="501" presetID="9" presetClass="entr" fill="hold" nodeType="withEffect">
                                  <p:stCondLst>
                                    <p:cond delay="0"/>
                                  </p:stCondLst>
                                  <p:childTnLst>
                                    <p:set>
                                      <p:cBhvr additive="repl">
                                        <p:cTn id="502" dur="1" fill="hold">
                                          <p:stCondLst>
                                            <p:cond delay="0"/>
                                          </p:stCondLst>
                                        </p:cTn>
                                        <p:tgtEl>
                                          <p:spTgt spid="4244"/>
                                        </p:tgtEl>
                                        <p:attrNameLst>
                                          <p:attrName>style.visibility</p:attrName>
                                        </p:attrNameLst>
                                      </p:cBhvr>
                                      <p:to>
                                        <p:strVal val="visible"/>
                                      </p:to>
                                    </p:set>
                                    <p:animEffect transition="in" filter="dissolve">
                                      <p:cBhvr additive="repl">
                                        <p:cTn id="503" dur="1000"/>
                                        <p:tgtEl>
                                          <p:spTgt spid="4244"/>
                                        </p:tgtEl>
                                      </p:cBhvr>
                                    </p:animEffect>
                                  </p:childTnLst>
                                </p:cTn>
                              </p:par>
                              <p:par>
                                <p:cTn id="504" presetID="9" presetClass="exit" fill="hold" nodeType="withEffect">
                                  <p:stCondLst>
                                    <p:cond delay="0"/>
                                  </p:stCondLst>
                                  <p:childTnLst>
                                    <p:animEffect transition="out" filter="dissolve">
                                      <p:cBhvr additive="repl">
                                        <p:cTn id="505" dur="500"/>
                                        <p:tgtEl>
                                          <p:spTgt spid="4221"/>
                                        </p:tgtEl>
                                      </p:cBhvr>
                                    </p:animEffect>
                                    <p:set>
                                      <p:cBhvr additive="repl">
                                        <p:cTn id="506" dur="1" fill="hold">
                                          <p:stCondLst>
                                            <p:cond delay="0"/>
                                          </p:stCondLst>
                                        </p:cTn>
                                        <p:tgtEl>
                                          <p:spTgt spid="4221"/>
                                        </p:tgtEl>
                                        <p:attrNameLst>
                                          <p:attrName>style.visibility</p:attrName>
                                        </p:attrNameLst>
                                      </p:cBhvr>
                                      <p:to>
                                        <p:strVal val="hidden"/>
                                      </p:to>
                                    </p:set>
                                  </p:childTnLst>
                                </p:cTn>
                              </p:par>
                              <p:par>
                                <p:cTn id="507" presetID="9" presetClass="exit" fill="hold" nodeType="withEffect">
                                  <p:stCondLst>
                                    <p:cond delay="0"/>
                                  </p:stCondLst>
                                  <p:childTnLst>
                                    <p:animEffect transition="out" filter="dissolve">
                                      <p:cBhvr additive="repl">
                                        <p:cTn id="508" dur="500"/>
                                        <p:tgtEl>
                                          <p:spTgt spid="4222"/>
                                        </p:tgtEl>
                                      </p:cBhvr>
                                    </p:animEffect>
                                    <p:set>
                                      <p:cBhvr additive="repl">
                                        <p:cTn id="509" dur="1" fill="hold">
                                          <p:stCondLst>
                                            <p:cond delay="0"/>
                                          </p:stCondLst>
                                        </p:cTn>
                                        <p:tgtEl>
                                          <p:spTgt spid="4222"/>
                                        </p:tgtEl>
                                        <p:attrNameLst>
                                          <p:attrName>style.visibility</p:attrName>
                                        </p:attrNameLst>
                                      </p:cBhvr>
                                      <p:to>
                                        <p:strVal val="hidden"/>
                                      </p:to>
                                    </p:set>
                                  </p:childTnLst>
                                </p:cTn>
                              </p:par>
                              <p:par>
                                <p:cTn id="510" presetID="9" presetClass="exit" fill="hold" nodeType="withEffect">
                                  <p:stCondLst>
                                    <p:cond delay="0"/>
                                  </p:stCondLst>
                                  <p:childTnLst>
                                    <p:animEffect transition="out" filter="dissolve">
                                      <p:cBhvr additive="repl">
                                        <p:cTn id="511" dur="500"/>
                                        <p:tgtEl>
                                          <p:spTgt spid="4215"/>
                                        </p:tgtEl>
                                      </p:cBhvr>
                                    </p:animEffect>
                                    <p:set>
                                      <p:cBhvr additive="repl">
                                        <p:cTn id="512" dur="1" fill="hold">
                                          <p:stCondLst>
                                            <p:cond delay="0"/>
                                          </p:stCondLst>
                                        </p:cTn>
                                        <p:tgtEl>
                                          <p:spTgt spid="4215"/>
                                        </p:tgtEl>
                                        <p:attrNameLst>
                                          <p:attrName>style.visibility</p:attrName>
                                        </p:attrNameLst>
                                      </p:cBhvr>
                                      <p:to>
                                        <p:strVal val="hidden"/>
                                      </p:to>
                                    </p:set>
                                  </p:childTnLst>
                                </p:cTn>
                              </p:par>
                              <p:par>
                                <p:cTn id="513" presetID="9" presetClass="exit" fill="hold" nodeType="withEffect">
                                  <p:stCondLst>
                                    <p:cond delay="0"/>
                                  </p:stCondLst>
                                  <p:childTnLst>
                                    <p:animEffect transition="out" filter="dissolve">
                                      <p:cBhvr additive="repl">
                                        <p:cTn id="514" dur="500"/>
                                        <p:tgtEl>
                                          <p:spTgt spid="4216"/>
                                        </p:tgtEl>
                                      </p:cBhvr>
                                    </p:animEffect>
                                    <p:set>
                                      <p:cBhvr additive="repl">
                                        <p:cTn id="515" dur="1" fill="hold">
                                          <p:stCondLst>
                                            <p:cond delay="0"/>
                                          </p:stCondLst>
                                        </p:cTn>
                                        <p:tgtEl>
                                          <p:spTgt spid="4216"/>
                                        </p:tgtEl>
                                        <p:attrNameLst>
                                          <p:attrName>style.visibility</p:attrName>
                                        </p:attrNameLst>
                                      </p:cBhvr>
                                      <p:to>
                                        <p:strVal val="hidden"/>
                                      </p:to>
                                    </p:set>
                                  </p:childTnLst>
                                </p:cTn>
                              </p:par>
                              <p:par>
                                <p:cTn id="516" presetID="9" presetClass="exit" fill="hold" nodeType="withEffect">
                                  <p:stCondLst>
                                    <p:cond delay="0"/>
                                  </p:stCondLst>
                                  <p:childTnLst>
                                    <p:animEffect transition="out" filter="dissolve">
                                      <p:cBhvr additive="repl">
                                        <p:cTn id="517" dur="500"/>
                                        <p:tgtEl>
                                          <p:spTgt spid="4217"/>
                                        </p:tgtEl>
                                      </p:cBhvr>
                                    </p:animEffect>
                                    <p:set>
                                      <p:cBhvr additive="repl">
                                        <p:cTn id="518" dur="1" fill="hold">
                                          <p:stCondLst>
                                            <p:cond delay="0"/>
                                          </p:stCondLst>
                                        </p:cTn>
                                        <p:tgtEl>
                                          <p:spTgt spid="4217"/>
                                        </p:tgtEl>
                                        <p:attrNameLst>
                                          <p:attrName>style.visibility</p:attrName>
                                        </p:attrNameLst>
                                      </p:cBhvr>
                                      <p:to>
                                        <p:strVal val="hidden"/>
                                      </p:to>
                                    </p:set>
                                  </p:childTnLst>
                                </p:cTn>
                              </p:par>
                            </p:childTnLst>
                          </p:cTn>
                        </p:par>
                      </p:childTnLst>
                    </p:cTn>
                  </p:par>
                  <p:par>
                    <p:cTn id="519" fill="hold" nodeType="clickPar">
                      <p:stCondLst>
                        <p:cond delay="indefinite"/>
                      </p:stCondLst>
                      <p:childTnLst>
                        <p:par>
                          <p:cTn id="520" fill="hold" nodeType="withGroup">
                            <p:stCondLst>
                              <p:cond delay="0"/>
                            </p:stCondLst>
                            <p:childTnLst>
                              <p:par>
                                <p:cTn id="521" presetID="9" presetClass="entr" fill="hold" nodeType="clickEffect">
                                  <p:stCondLst>
                                    <p:cond delay="0"/>
                                  </p:stCondLst>
                                  <p:childTnLst>
                                    <p:set>
                                      <p:cBhvr additive="repl">
                                        <p:cTn id="522" dur="1" fill="hold">
                                          <p:stCondLst>
                                            <p:cond delay="0"/>
                                          </p:stCondLst>
                                        </p:cTn>
                                        <p:tgtEl>
                                          <p:spTgt spid="4224"/>
                                        </p:tgtEl>
                                        <p:attrNameLst>
                                          <p:attrName>style.visibility</p:attrName>
                                        </p:attrNameLst>
                                      </p:cBhvr>
                                      <p:to>
                                        <p:strVal val="visible"/>
                                      </p:to>
                                    </p:set>
                                    <p:animEffect transition="in" filter="dissolve">
                                      <p:cBhvr additive="repl">
                                        <p:cTn id="523" dur="500"/>
                                        <p:tgtEl>
                                          <p:spTgt spid="4224"/>
                                        </p:tgtEl>
                                      </p:cBhvr>
                                    </p:animEffect>
                                  </p:childTnLst>
                                </p:cTn>
                              </p:par>
                            </p:childTnLst>
                          </p:cTn>
                        </p:par>
                        <p:par>
                          <p:cTn id="524" fill="hold" nodeType="afterGroup">
                            <p:stCondLst>
                              <p:cond delay="500"/>
                            </p:stCondLst>
                            <p:childTnLst>
                              <p:par>
                                <p:cTn id="525" presetID="0" presetClass="path" accel="50000" decel="50000" fill="hold" nodeType="afterEffect">
                                  <p:stCondLst>
                                    <p:cond delay="0"/>
                                  </p:stCondLst>
                                  <p:childTnLst>
                                    <p:animMotion origin="layout" path="M -5.55556 -7 -3.33333 -6 L 0.01771 0.04028 L 0.04063 0.05185 L 0.06771 0.05509">
                                      <p:cBhvr additive="repl">
                                        <p:cTn id="526" dur="2000" fill="hold"/>
                                        <p:tgtEl>
                                          <p:spTgt spid="4224"/>
                                        </p:tgtEl>
                                      </p:cBhvr>
                                    </p:animMotion>
                                  </p:childTnLst>
                                </p:cTn>
                              </p:par>
                            </p:childTnLst>
                          </p:cTn>
                        </p:par>
                        <p:par>
                          <p:cTn id="527" fill="hold" nodeType="afterGroup">
                            <p:stCondLst>
                              <p:cond delay="2500"/>
                            </p:stCondLst>
                            <p:childTnLst>
                              <p:par>
                                <p:cTn id="528" presetID="22" presetClass="entr" presetSubtype="1" fill="hold" nodeType="afterEffect">
                                  <p:stCondLst>
                                    <p:cond delay="0"/>
                                  </p:stCondLst>
                                  <p:childTnLst>
                                    <p:set>
                                      <p:cBhvr additive="repl">
                                        <p:cTn id="529" dur="1" fill="hold">
                                          <p:stCondLst>
                                            <p:cond delay="0"/>
                                          </p:stCondLst>
                                        </p:cTn>
                                        <p:tgtEl>
                                          <p:spTgt spid="4225"/>
                                        </p:tgtEl>
                                        <p:attrNameLst>
                                          <p:attrName>style.visibility</p:attrName>
                                        </p:attrNameLst>
                                      </p:cBhvr>
                                      <p:to>
                                        <p:strVal val="visible"/>
                                      </p:to>
                                    </p:set>
                                    <p:animEffect transition="in" filter="wipe(up)">
                                      <p:cBhvr additive="repl">
                                        <p:cTn id="530" dur="1000"/>
                                        <p:tgtEl>
                                          <p:spTgt spid="4225"/>
                                        </p:tgtEl>
                                      </p:cBhvr>
                                    </p:animEffect>
                                  </p:childTnLst>
                                </p:cTn>
                              </p:par>
                            </p:childTnLst>
                          </p:cTn>
                        </p:par>
                        <p:par>
                          <p:cTn id="531" fill="hold" nodeType="afterGroup">
                            <p:stCondLst>
                              <p:cond delay="3500"/>
                            </p:stCondLst>
                            <p:childTnLst>
                              <p:par>
                                <p:cTn id="532" presetID="9" presetClass="exit" fill="hold" nodeType="afterEffect">
                                  <p:stCondLst>
                                    <p:cond delay="0"/>
                                  </p:stCondLst>
                                  <p:childTnLst>
                                    <p:animEffect transition="out" filter="dissolve">
                                      <p:cBhvr additive="repl">
                                        <p:cTn id="533" dur="1000"/>
                                        <p:tgtEl>
                                          <p:spTgt spid="4224"/>
                                        </p:tgtEl>
                                      </p:cBhvr>
                                    </p:animEffect>
                                    <p:set>
                                      <p:cBhvr additive="repl">
                                        <p:cTn id="534" dur="1" fill="hold">
                                          <p:stCondLst>
                                            <p:cond delay="0"/>
                                          </p:stCondLst>
                                        </p:cTn>
                                        <p:tgtEl>
                                          <p:spTgt spid="4224"/>
                                        </p:tgtEl>
                                        <p:attrNameLst>
                                          <p:attrName>style.visibility</p:attrName>
                                        </p:attrNameLst>
                                      </p:cBhvr>
                                      <p:to>
                                        <p:strVal val="hidden"/>
                                      </p:to>
                                    </p:set>
                                  </p:childTnLst>
                                </p:cTn>
                              </p:par>
                              <p:par>
                                <p:cTn id="535" presetID="22" presetClass="entr" presetSubtype="1" fill="hold" nodeType="withEffect">
                                  <p:stCondLst>
                                    <p:cond delay="0"/>
                                  </p:stCondLst>
                                  <p:childTnLst>
                                    <p:set>
                                      <p:cBhvr additive="repl">
                                        <p:cTn id="536" dur="1" fill="hold">
                                          <p:stCondLst>
                                            <p:cond delay="0"/>
                                          </p:stCondLst>
                                        </p:cTn>
                                        <p:tgtEl>
                                          <p:spTgt spid="4231"/>
                                        </p:tgtEl>
                                        <p:attrNameLst>
                                          <p:attrName>style.visibility</p:attrName>
                                        </p:attrNameLst>
                                      </p:cBhvr>
                                      <p:to>
                                        <p:strVal val="visible"/>
                                      </p:to>
                                    </p:set>
                                    <p:animEffect transition="in" filter="wipe(up)">
                                      <p:cBhvr additive="repl">
                                        <p:cTn id="537" dur="1000"/>
                                        <p:tgtEl>
                                          <p:spTgt spid="4231"/>
                                        </p:tgtEl>
                                      </p:cBhvr>
                                    </p:animEffect>
                                  </p:childTnLst>
                                </p:cTn>
                              </p:par>
                            </p:childTnLst>
                          </p:cTn>
                        </p:par>
                        <p:par>
                          <p:cTn id="538" fill="hold" nodeType="afterGroup">
                            <p:stCondLst>
                              <p:cond delay="4500"/>
                            </p:stCondLst>
                            <p:childTnLst>
                              <p:par>
                                <p:cTn id="539" presetID="22" presetClass="entr" presetSubtype="1" fill="hold" nodeType="afterEffect">
                                  <p:stCondLst>
                                    <p:cond delay="0"/>
                                  </p:stCondLst>
                                  <p:childTnLst>
                                    <p:set>
                                      <p:cBhvr additive="repl">
                                        <p:cTn id="540" dur="1" fill="hold">
                                          <p:stCondLst>
                                            <p:cond delay="0"/>
                                          </p:stCondLst>
                                        </p:cTn>
                                        <p:tgtEl>
                                          <p:spTgt spid="4237"/>
                                        </p:tgtEl>
                                        <p:attrNameLst>
                                          <p:attrName>style.visibility</p:attrName>
                                        </p:attrNameLst>
                                      </p:cBhvr>
                                      <p:to>
                                        <p:strVal val="visible"/>
                                      </p:to>
                                    </p:set>
                                    <p:animEffect transition="in" filter="wipe(up)">
                                      <p:cBhvr additive="repl">
                                        <p:cTn id="541" dur="1000"/>
                                        <p:tgtEl>
                                          <p:spTgt spid="4237"/>
                                        </p:tgtEl>
                                      </p:cBhvr>
                                    </p:animEffect>
                                  </p:childTnLst>
                                </p:cTn>
                              </p:par>
                            </p:childTnLst>
                          </p:cTn>
                        </p:par>
                        <p:par>
                          <p:cTn id="542" fill="hold" nodeType="afterGroup">
                            <p:stCondLst>
                              <p:cond delay="5500"/>
                            </p:stCondLst>
                            <p:childTnLst>
                              <p:par>
                                <p:cTn id="543" presetID="1" presetClass="entr" fill="hold" nodeType="afterEffect">
                                  <p:stCondLst>
                                    <p:cond delay="0"/>
                                  </p:stCondLst>
                                  <p:childTnLst>
                                    <p:set>
                                      <p:cBhvr additive="repl">
                                        <p:cTn id="544" dur="1" fill="hold">
                                          <p:stCondLst>
                                            <p:cond delay="0"/>
                                          </p:stCondLst>
                                        </p:cTn>
                                        <p:tgtEl>
                                          <p:spTgt spid="4270"/>
                                        </p:tgtEl>
                                        <p:attrNameLst>
                                          <p:attrName>style.visibility</p:attrName>
                                        </p:attrNameLst>
                                      </p:cBhvr>
                                      <p:to>
                                        <p:strVal val="visible"/>
                                      </p:to>
                                    </p:set>
                                  </p:childTnLst>
                                </p:cTn>
                              </p:par>
                            </p:childTnLst>
                          </p:cTn>
                        </p:par>
                        <p:par>
                          <p:cTn id="545" fill="hold" nodeType="afterGroup">
                            <p:stCondLst>
                              <p:cond delay="5500"/>
                            </p:stCondLst>
                            <p:childTnLst>
                              <p:par>
                                <p:cTn id="546" presetID="3" presetClass="exit" presetSubtype="10" fill="hold" nodeType="afterEffect">
                                  <p:stCondLst>
                                    <p:cond delay="0"/>
                                  </p:stCondLst>
                                  <p:childTnLst>
                                    <p:animEffect transition="out" filter="blinds(horizontal)">
                                      <p:cBhvr additive="repl">
                                        <p:cTn id="547" dur="500"/>
                                        <p:tgtEl>
                                          <p:spTgt spid="4270"/>
                                        </p:tgtEl>
                                      </p:cBhvr>
                                    </p:animEffect>
                                    <p:set>
                                      <p:cBhvr additive="repl">
                                        <p:cTn id="548" dur="1" fill="hold">
                                          <p:stCondLst>
                                            <p:cond delay="0"/>
                                          </p:stCondLst>
                                        </p:cTn>
                                        <p:tgtEl>
                                          <p:spTgt spid="4270"/>
                                        </p:tgtEl>
                                        <p:attrNameLst>
                                          <p:attrName>style.visibility</p:attrName>
                                        </p:attrNameLst>
                                      </p:cBhvr>
                                      <p:to>
                                        <p:strVal val="hidden"/>
                                      </p:to>
                                    </p:set>
                                  </p:childTnLst>
                                </p:cTn>
                              </p:par>
                            </p:childTnLst>
                          </p:cTn>
                        </p:par>
                        <p:par>
                          <p:cTn id="549" fill="hold" nodeType="afterGroup">
                            <p:stCondLst>
                              <p:cond delay="6000"/>
                            </p:stCondLst>
                            <p:childTnLst>
                              <p:par>
                                <p:cTn id="550" presetID="9" presetClass="exit" fill="hold" nodeType="afterEffect">
                                  <p:stCondLst>
                                    <p:cond delay="0"/>
                                  </p:stCondLst>
                                  <p:childTnLst>
                                    <p:animEffect transition="out" filter="dissolve">
                                      <p:cBhvr additive="repl">
                                        <p:cTn id="551" dur="1000"/>
                                        <p:tgtEl>
                                          <p:spTgt spid="4237"/>
                                        </p:tgtEl>
                                      </p:cBhvr>
                                    </p:animEffect>
                                    <p:set>
                                      <p:cBhvr additive="repl">
                                        <p:cTn id="552" dur="1" fill="hold">
                                          <p:stCondLst>
                                            <p:cond delay="0"/>
                                          </p:stCondLst>
                                        </p:cTn>
                                        <p:tgtEl>
                                          <p:spTgt spid="4237"/>
                                        </p:tgtEl>
                                        <p:attrNameLst>
                                          <p:attrName>style.visibility</p:attrName>
                                        </p:attrNameLst>
                                      </p:cBhvr>
                                      <p:to>
                                        <p:strVal val="hidden"/>
                                      </p:to>
                                    </p:set>
                                  </p:childTnLst>
                                </p:cTn>
                              </p:par>
                              <p:par>
                                <p:cTn id="553" presetID="9" presetClass="exit" fill="hold" nodeType="withEffect">
                                  <p:stCondLst>
                                    <p:cond delay="0"/>
                                  </p:stCondLst>
                                  <p:childTnLst>
                                    <p:animEffect transition="out" filter="dissolve">
                                      <p:cBhvr additive="repl">
                                        <p:cTn id="554" dur="1000"/>
                                        <p:tgtEl>
                                          <p:spTgt spid="4231"/>
                                        </p:tgtEl>
                                      </p:cBhvr>
                                    </p:animEffect>
                                    <p:set>
                                      <p:cBhvr additive="repl">
                                        <p:cTn id="555" dur="1" fill="hold">
                                          <p:stCondLst>
                                            <p:cond delay="0"/>
                                          </p:stCondLst>
                                        </p:cTn>
                                        <p:tgtEl>
                                          <p:spTgt spid="4231"/>
                                        </p:tgtEl>
                                        <p:attrNameLst>
                                          <p:attrName>style.visibility</p:attrName>
                                        </p:attrNameLst>
                                      </p:cBhvr>
                                      <p:to>
                                        <p:strVal val="hidden"/>
                                      </p:to>
                                    </p:set>
                                  </p:childTnLst>
                                </p:cTn>
                              </p:par>
                              <p:par>
                                <p:cTn id="556" presetID="9" presetClass="exit" fill="hold" nodeType="withEffect">
                                  <p:stCondLst>
                                    <p:cond delay="0"/>
                                  </p:stCondLst>
                                  <p:childTnLst>
                                    <p:animEffect transition="out" filter="dissolve">
                                      <p:cBhvr additive="repl">
                                        <p:cTn id="557" dur="1000"/>
                                        <p:tgtEl>
                                          <p:spTgt spid="4225"/>
                                        </p:tgtEl>
                                      </p:cBhvr>
                                    </p:animEffect>
                                    <p:set>
                                      <p:cBhvr additive="repl">
                                        <p:cTn id="558" dur="1" fill="hold">
                                          <p:stCondLst>
                                            <p:cond delay="0"/>
                                          </p:stCondLst>
                                        </p:cTn>
                                        <p:tgtEl>
                                          <p:spTgt spid="4225"/>
                                        </p:tgtEl>
                                        <p:attrNameLst>
                                          <p:attrName>style.visibility</p:attrName>
                                        </p:attrNameLst>
                                      </p:cBhvr>
                                      <p:to>
                                        <p:strVal val="hidden"/>
                                      </p:to>
                                    </p:set>
                                  </p:childTnLst>
                                </p:cTn>
                              </p:par>
                              <p:par>
                                <p:cTn id="559" presetID="9" presetClass="entr" fill="hold" nodeType="withEffect">
                                  <p:stCondLst>
                                    <p:cond delay="0"/>
                                  </p:stCondLst>
                                  <p:childTnLst>
                                    <p:set>
                                      <p:cBhvr additive="repl">
                                        <p:cTn id="560" dur="1" fill="hold">
                                          <p:stCondLst>
                                            <p:cond delay="0"/>
                                          </p:stCondLst>
                                        </p:cTn>
                                        <p:tgtEl>
                                          <p:spTgt spid="4223"/>
                                        </p:tgtEl>
                                        <p:attrNameLst>
                                          <p:attrName>style.visibility</p:attrName>
                                        </p:attrNameLst>
                                      </p:cBhvr>
                                      <p:to>
                                        <p:strVal val="visible"/>
                                      </p:to>
                                    </p:set>
                                    <p:animEffect transition="in" filter="dissolve">
                                      <p:cBhvr additive="repl">
                                        <p:cTn id="561" dur="2000"/>
                                        <p:tgtEl>
                                          <p:spTgt spid="4223"/>
                                        </p:tgtEl>
                                      </p:cBhvr>
                                    </p:animEffect>
                                  </p:childTnLst>
                                </p:cTn>
                              </p:par>
                              <p:par>
                                <p:cTn id="562" presetID="9" presetClass="entr" fill="hold" nodeType="withEffect">
                                  <p:stCondLst>
                                    <p:cond delay="0"/>
                                  </p:stCondLst>
                                  <p:childTnLst>
                                    <p:set>
                                      <p:cBhvr additive="repl">
                                        <p:cTn id="563" dur="1" fill="hold">
                                          <p:stCondLst>
                                            <p:cond delay="0"/>
                                          </p:stCondLst>
                                        </p:cTn>
                                        <p:tgtEl>
                                          <p:spTgt spid="4245"/>
                                        </p:tgtEl>
                                        <p:attrNameLst>
                                          <p:attrName>style.visibility</p:attrName>
                                        </p:attrNameLst>
                                      </p:cBhvr>
                                      <p:to>
                                        <p:strVal val="visible"/>
                                      </p:to>
                                    </p:set>
                                    <p:animEffect transition="in" filter="dissolve">
                                      <p:cBhvr additive="repl">
                                        <p:cTn id="564" dur="2000"/>
                                        <p:tgtEl>
                                          <p:spTgt spid="4245"/>
                                        </p:tgtEl>
                                      </p:cBhvr>
                                    </p:animEffect>
                                  </p:childTnLst>
                                </p:cTn>
                              </p:par>
                              <p:par>
                                <p:cTn id="565" presetID="9" presetClass="exit" fill="hold" nodeType="withEffect">
                                  <p:stCondLst>
                                    <p:cond delay="0"/>
                                  </p:stCondLst>
                                  <p:childTnLst>
                                    <p:animEffect transition="out" filter="dissolve">
                                      <p:cBhvr additive="repl">
                                        <p:cTn id="566" dur="2000"/>
                                        <p:tgtEl>
                                          <p:spTgt spid="4218"/>
                                        </p:tgtEl>
                                      </p:cBhvr>
                                    </p:animEffect>
                                    <p:set>
                                      <p:cBhvr additive="repl">
                                        <p:cTn id="567" dur="1" fill="hold">
                                          <p:stCondLst>
                                            <p:cond delay="0"/>
                                          </p:stCondLst>
                                        </p:cTn>
                                        <p:tgtEl>
                                          <p:spTgt spid="4218"/>
                                        </p:tgtEl>
                                        <p:attrNameLst>
                                          <p:attrName>style.visibility</p:attrName>
                                        </p:attrNameLst>
                                      </p:cBhvr>
                                      <p:to>
                                        <p:strVal val="hidden"/>
                                      </p:to>
                                    </p:set>
                                  </p:childTnLst>
                                </p:cTn>
                              </p:par>
                            </p:childTnLst>
                          </p:cTn>
                        </p:par>
                      </p:childTnLst>
                    </p:cTn>
                  </p:par>
                  <p:par>
                    <p:cTn id="568" fill="hold" nodeType="clickPar">
                      <p:stCondLst>
                        <p:cond delay="indefinite"/>
                      </p:stCondLst>
                      <p:childTnLst>
                        <p:par>
                          <p:cTn id="569" fill="hold" nodeType="withGroup">
                            <p:stCondLst>
                              <p:cond delay="0"/>
                            </p:stCondLst>
                            <p:childTnLst>
                              <p:par>
                                <p:cTn id="570" presetID="9" presetClass="entr" fill="hold" nodeType="clickEffect">
                                  <p:stCondLst>
                                    <p:cond delay="0"/>
                                  </p:stCondLst>
                                  <p:childTnLst>
                                    <p:set>
                                      <p:cBhvr additive="repl">
                                        <p:cTn id="571" dur="1" fill="hold">
                                          <p:stCondLst>
                                            <p:cond delay="0"/>
                                          </p:stCondLst>
                                        </p:cTn>
                                        <p:tgtEl>
                                          <p:spTgt spid="4278"/>
                                        </p:tgtEl>
                                        <p:attrNameLst>
                                          <p:attrName>style.visibility</p:attrName>
                                        </p:attrNameLst>
                                      </p:cBhvr>
                                      <p:to>
                                        <p:strVal val="visible"/>
                                      </p:to>
                                    </p:set>
                                    <p:animEffect transition="in" filter="dissolve">
                                      <p:cBhvr additive="repl">
                                        <p:cTn id="572" dur="1000"/>
                                        <p:tgtEl>
                                          <p:spTgt spid="4278"/>
                                        </p:tgtEl>
                                      </p:cBhvr>
                                    </p:animEffect>
                                  </p:childTnLst>
                                </p:cTn>
                              </p:par>
                            </p:childTnLst>
                          </p:cTn>
                        </p:par>
                        <p:par>
                          <p:cTn id="573" fill="hold" nodeType="afterGroup">
                            <p:stCondLst>
                              <p:cond delay="1000"/>
                            </p:stCondLst>
                            <p:childTnLst>
                              <p:par>
                                <p:cTn id="574" presetID="9" presetClass="entr" fill="hold" nodeType="afterEffect">
                                  <p:stCondLst>
                                    <p:cond delay="0"/>
                                  </p:stCondLst>
                                  <p:childTnLst>
                                    <p:set>
                                      <p:cBhvr additive="repl">
                                        <p:cTn id="575" dur="1" fill="hold">
                                          <p:stCondLst>
                                            <p:cond delay="0"/>
                                          </p:stCondLst>
                                        </p:cTn>
                                        <p:tgtEl>
                                          <p:spTgt spid="4279"/>
                                        </p:tgtEl>
                                        <p:attrNameLst>
                                          <p:attrName>style.visibility</p:attrName>
                                        </p:attrNameLst>
                                      </p:cBhvr>
                                      <p:to>
                                        <p:strVal val="visible"/>
                                      </p:to>
                                    </p:set>
                                    <p:animEffect transition="in" filter="dissolve">
                                      <p:cBhvr additive="repl">
                                        <p:cTn id="576" dur="1000"/>
                                        <p:tgtEl>
                                          <p:spTgt spid="4279"/>
                                        </p:tgtEl>
                                      </p:cBhvr>
                                    </p:animEffect>
                                  </p:childTnLst>
                                </p:cTn>
                              </p:par>
                            </p:childTnLst>
                          </p:cTn>
                        </p:par>
                        <p:par>
                          <p:cTn id="577" fill="hold" nodeType="afterGroup">
                            <p:stCondLst>
                              <p:cond delay="2000"/>
                            </p:stCondLst>
                            <p:childTnLst>
                              <p:par>
                                <p:cTn id="578" presetID="9" presetClass="entr" fill="hold" nodeType="afterEffect">
                                  <p:stCondLst>
                                    <p:cond delay="0"/>
                                  </p:stCondLst>
                                  <p:childTnLst>
                                    <p:set>
                                      <p:cBhvr additive="repl">
                                        <p:cTn id="579" dur="1" fill="hold">
                                          <p:stCondLst>
                                            <p:cond delay="0"/>
                                          </p:stCondLst>
                                        </p:cTn>
                                        <p:tgtEl>
                                          <p:spTgt spid="4280"/>
                                        </p:tgtEl>
                                        <p:attrNameLst>
                                          <p:attrName>style.visibility</p:attrName>
                                        </p:attrNameLst>
                                      </p:cBhvr>
                                      <p:to>
                                        <p:strVal val="visible"/>
                                      </p:to>
                                    </p:set>
                                    <p:animEffect transition="in" filter="dissolve">
                                      <p:cBhvr additive="repl">
                                        <p:cTn id="580" dur="1000"/>
                                        <p:tgtEl>
                                          <p:spTgt spid="4280"/>
                                        </p:tgtEl>
                                      </p:cBhvr>
                                    </p:animEffect>
                                  </p:childTnLst>
                                </p:cTn>
                              </p:par>
                              <p:par>
                                <p:cTn id="581" presetID="9" presetClass="entr" fill="hold" nodeType="withEffect">
                                  <p:stCondLst>
                                    <p:cond delay="0"/>
                                  </p:stCondLst>
                                  <p:childTnLst>
                                    <p:set>
                                      <p:cBhvr additive="repl">
                                        <p:cTn id="582" dur="1" fill="hold">
                                          <p:stCondLst>
                                            <p:cond delay="0"/>
                                          </p:stCondLst>
                                        </p:cTn>
                                        <p:tgtEl>
                                          <p:spTgt spid="4281"/>
                                        </p:tgtEl>
                                        <p:attrNameLst>
                                          <p:attrName>style.visibility</p:attrName>
                                        </p:attrNameLst>
                                      </p:cBhvr>
                                      <p:to>
                                        <p:strVal val="visible"/>
                                      </p:to>
                                    </p:set>
                                    <p:animEffect transition="in" filter="dissolve">
                                      <p:cBhvr additive="repl">
                                        <p:cTn id="583" dur="1000"/>
                                        <p:tgtEl>
                                          <p:spTgt spid="4281"/>
                                        </p:tgtEl>
                                      </p:cBhvr>
                                    </p:animEffect>
                                  </p:childTnLst>
                                </p:cTn>
                              </p:par>
                            </p:childTnLst>
                          </p:cTn>
                        </p:par>
                        <p:par>
                          <p:cTn id="584" fill="hold" nodeType="afterGroup">
                            <p:stCondLst>
                              <p:cond delay="3000"/>
                            </p:stCondLst>
                            <p:childTnLst>
                              <p:par>
                                <p:cTn id="585" presetID="1" presetClass="entr" fill="hold" nodeType="afterEffect">
                                  <p:stCondLst>
                                    <p:cond delay="0"/>
                                  </p:stCondLst>
                                  <p:childTnLst>
                                    <p:set>
                                      <p:cBhvr additive="repl">
                                        <p:cTn id="586" dur="1" fill="hold">
                                          <p:stCondLst>
                                            <p:cond delay="0"/>
                                          </p:stCondLst>
                                        </p:cTn>
                                        <p:tgtEl>
                                          <p:spTgt spid="4287"/>
                                        </p:tgtEl>
                                        <p:attrNameLst>
                                          <p:attrName>style.visibility</p:attrName>
                                        </p:attrNameLst>
                                      </p:cBhvr>
                                      <p:to>
                                        <p:strVal val="visible"/>
                                      </p:to>
                                    </p:set>
                                  </p:childTnLst>
                                </p:cTn>
                              </p:par>
                            </p:childTnLst>
                          </p:cTn>
                        </p:par>
                        <p:par>
                          <p:cTn id="587" fill="hold" nodeType="afterGroup">
                            <p:stCondLst>
                              <p:cond delay="3000"/>
                            </p:stCondLst>
                            <p:childTnLst>
                              <p:par>
                                <p:cTn id="588" presetID="3" presetClass="exit" presetSubtype="10" fill="hold" nodeType="afterEffect">
                                  <p:stCondLst>
                                    <p:cond delay="0"/>
                                  </p:stCondLst>
                                  <p:childTnLst>
                                    <p:animEffect transition="out" filter="blinds(horizontal)">
                                      <p:cBhvr additive="repl">
                                        <p:cTn id="589" dur="500"/>
                                        <p:tgtEl>
                                          <p:spTgt spid="4287"/>
                                        </p:tgtEl>
                                      </p:cBhvr>
                                    </p:animEffect>
                                    <p:set>
                                      <p:cBhvr additive="repl">
                                        <p:cTn id="590" dur="1" fill="hold">
                                          <p:stCondLst>
                                            <p:cond delay="0"/>
                                          </p:stCondLst>
                                        </p:cTn>
                                        <p:tgtEl>
                                          <p:spTgt spid="4287"/>
                                        </p:tgtEl>
                                        <p:attrNameLst>
                                          <p:attrName>style.visibility</p:attrName>
                                        </p:attrNameLst>
                                      </p:cBhvr>
                                      <p:to>
                                        <p:strVal val="hidden"/>
                                      </p:to>
                                    </p:set>
                                  </p:childTnLst>
                                </p:cTn>
                              </p:par>
                            </p:childTnLst>
                          </p:cTn>
                        </p:par>
                        <p:par>
                          <p:cTn id="591" fill="hold" nodeType="afterGroup">
                            <p:stCondLst>
                              <p:cond delay="3500"/>
                            </p:stCondLst>
                            <p:childTnLst>
                              <p:par>
                                <p:cTn id="592" presetID="1" presetClass="entr" fill="hold" nodeType="afterEffect">
                                  <p:stCondLst>
                                    <p:cond delay="0"/>
                                  </p:stCondLst>
                                  <p:childTnLst>
                                    <p:set>
                                      <p:cBhvr additive="repl">
                                        <p:cTn id="593" dur="1" fill="hold">
                                          <p:stCondLst>
                                            <p:cond delay="0"/>
                                          </p:stCondLst>
                                        </p:cTn>
                                        <p:tgtEl>
                                          <p:spTgt spid="4289"/>
                                        </p:tgtEl>
                                        <p:attrNameLst>
                                          <p:attrName>style.visibility</p:attrName>
                                        </p:attrNameLst>
                                      </p:cBhvr>
                                      <p:to>
                                        <p:strVal val="visible"/>
                                      </p:to>
                                    </p:set>
                                  </p:childTnLst>
                                </p:cTn>
                              </p:par>
                            </p:childTnLst>
                          </p:cTn>
                        </p:par>
                        <p:par>
                          <p:cTn id="594" fill="hold" nodeType="afterGroup">
                            <p:stCondLst>
                              <p:cond delay="3500"/>
                            </p:stCondLst>
                            <p:childTnLst>
                              <p:par>
                                <p:cTn id="595" presetID="3" presetClass="exit" presetSubtype="10" fill="hold" nodeType="afterEffect">
                                  <p:stCondLst>
                                    <p:cond delay="0"/>
                                  </p:stCondLst>
                                  <p:childTnLst>
                                    <p:animEffect transition="out" filter="blinds(horizontal)">
                                      <p:cBhvr additive="repl">
                                        <p:cTn id="596" dur="500"/>
                                        <p:tgtEl>
                                          <p:spTgt spid="4289"/>
                                        </p:tgtEl>
                                      </p:cBhvr>
                                    </p:animEffect>
                                    <p:set>
                                      <p:cBhvr additive="repl">
                                        <p:cTn id="597" dur="1" fill="hold">
                                          <p:stCondLst>
                                            <p:cond delay="0"/>
                                          </p:stCondLst>
                                        </p:cTn>
                                        <p:tgtEl>
                                          <p:spTgt spid="4289"/>
                                        </p:tgtEl>
                                        <p:attrNameLst>
                                          <p:attrName>style.visibility</p:attrName>
                                        </p:attrNameLst>
                                      </p:cBhvr>
                                      <p:to>
                                        <p:strVal val="hidden"/>
                                      </p:to>
                                    </p:set>
                                  </p:childTnLst>
                                </p:cTn>
                              </p:par>
                            </p:childTnLst>
                          </p:cTn>
                        </p:par>
                        <p:par>
                          <p:cTn id="598" fill="hold" nodeType="afterGroup">
                            <p:stCondLst>
                              <p:cond delay="4000"/>
                            </p:stCondLst>
                            <p:childTnLst>
                              <p:par>
                                <p:cTn id="599" presetID="1" presetClass="entr" fill="hold" nodeType="afterEffect">
                                  <p:stCondLst>
                                    <p:cond delay="0"/>
                                  </p:stCondLst>
                                  <p:childTnLst>
                                    <p:set>
                                      <p:cBhvr additive="repl">
                                        <p:cTn id="600" dur="1" fill="hold">
                                          <p:stCondLst>
                                            <p:cond delay="0"/>
                                          </p:stCondLst>
                                        </p:cTn>
                                        <p:tgtEl>
                                          <p:spTgt spid="4288"/>
                                        </p:tgtEl>
                                        <p:attrNameLst>
                                          <p:attrName>style.visibility</p:attrName>
                                        </p:attrNameLst>
                                      </p:cBhvr>
                                      <p:to>
                                        <p:strVal val="visible"/>
                                      </p:to>
                                    </p:set>
                                  </p:childTnLst>
                                </p:cTn>
                              </p:par>
                            </p:childTnLst>
                          </p:cTn>
                        </p:par>
                        <p:par>
                          <p:cTn id="601" fill="hold" nodeType="afterGroup">
                            <p:stCondLst>
                              <p:cond delay="4000"/>
                            </p:stCondLst>
                            <p:childTnLst>
                              <p:par>
                                <p:cTn id="602" presetID="3" presetClass="exit" presetSubtype="10" fill="hold" nodeType="afterEffect">
                                  <p:stCondLst>
                                    <p:cond delay="0"/>
                                  </p:stCondLst>
                                  <p:childTnLst>
                                    <p:animEffect transition="out" filter="blinds(horizontal)">
                                      <p:cBhvr additive="repl">
                                        <p:cTn id="603" dur="500"/>
                                        <p:tgtEl>
                                          <p:spTgt spid="4288"/>
                                        </p:tgtEl>
                                      </p:cBhvr>
                                    </p:animEffect>
                                    <p:set>
                                      <p:cBhvr additive="repl">
                                        <p:cTn id="604" dur="1" fill="hold">
                                          <p:stCondLst>
                                            <p:cond delay="0"/>
                                          </p:stCondLst>
                                        </p:cTn>
                                        <p:tgtEl>
                                          <p:spTgt spid="4288"/>
                                        </p:tgtEl>
                                        <p:attrNameLst>
                                          <p:attrName>style.visibility</p:attrName>
                                        </p:attrNameLst>
                                      </p:cBhvr>
                                      <p:to>
                                        <p:strVal val="hidden"/>
                                      </p:to>
                                    </p:set>
                                  </p:childTnLst>
                                </p:cTn>
                              </p:par>
                            </p:childTnLst>
                          </p:cTn>
                        </p:par>
                        <p:par>
                          <p:cTn id="605" fill="hold" nodeType="afterGroup">
                            <p:stCondLst>
                              <p:cond delay="4500"/>
                            </p:stCondLst>
                            <p:childTnLst>
                              <p:par>
                                <p:cTn id="606" presetID="1" presetClass="entr" fill="hold" nodeType="afterEffect">
                                  <p:stCondLst>
                                    <p:cond delay="0"/>
                                  </p:stCondLst>
                                  <p:childTnLst>
                                    <p:set>
                                      <p:cBhvr additive="repl">
                                        <p:cTn id="607" dur="1" fill="hold">
                                          <p:stCondLst>
                                            <p:cond delay="0"/>
                                          </p:stCondLst>
                                        </p:cTn>
                                        <p:tgtEl>
                                          <p:spTgt spid="4290"/>
                                        </p:tgtEl>
                                        <p:attrNameLst>
                                          <p:attrName>style.visibility</p:attrName>
                                        </p:attrNameLst>
                                      </p:cBhvr>
                                      <p:to>
                                        <p:strVal val="visible"/>
                                      </p:to>
                                    </p:set>
                                  </p:childTnLst>
                                </p:cTn>
                              </p:par>
                            </p:childTnLst>
                          </p:cTn>
                        </p:par>
                        <p:par>
                          <p:cTn id="608" fill="hold" nodeType="afterGroup">
                            <p:stCondLst>
                              <p:cond delay="4500"/>
                            </p:stCondLst>
                            <p:childTnLst>
                              <p:par>
                                <p:cTn id="609" presetID="3" presetClass="exit" presetSubtype="10" fill="hold" nodeType="afterEffect">
                                  <p:stCondLst>
                                    <p:cond delay="0"/>
                                  </p:stCondLst>
                                  <p:childTnLst>
                                    <p:animEffect transition="out" filter="blinds(horizontal)">
                                      <p:cBhvr additive="repl">
                                        <p:cTn id="610" dur="500"/>
                                        <p:tgtEl>
                                          <p:spTgt spid="4290"/>
                                        </p:tgtEl>
                                      </p:cBhvr>
                                    </p:animEffect>
                                    <p:set>
                                      <p:cBhvr additive="repl">
                                        <p:cTn id="611" dur="1" fill="hold">
                                          <p:stCondLst>
                                            <p:cond delay="0"/>
                                          </p:stCondLst>
                                        </p:cTn>
                                        <p:tgtEl>
                                          <p:spTgt spid="4290"/>
                                        </p:tgtEl>
                                        <p:attrNameLst>
                                          <p:attrName>style.visibility</p:attrName>
                                        </p:attrNameLst>
                                      </p:cBhvr>
                                      <p:to>
                                        <p:strVal val="hidden"/>
                                      </p:to>
                                    </p:set>
                                  </p:childTnLst>
                                </p:cTn>
                              </p:par>
                            </p:childTnLst>
                          </p:cTn>
                        </p:par>
                        <p:par>
                          <p:cTn id="612" fill="hold" nodeType="afterGroup">
                            <p:stCondLst>
                              <p:cond delay="5000"/>
                            </p:stCondLst>
                            <p:childTnLst>
                              <p:par>
                                <p:cTn id="613" presetID="22" presetClass="entr" presetSubtype="8" fill="hold" nodeType="afterEffect">
                                  <p:stCondLst>
                                    <p:cond delay="0"/>
                                  </p:stCondLst>
                                  <p:childTnLst>
                                    <p:set>
                                      <p:cBhvr additive="repl">
                                        <p:cTn id="614" dur="1" fill="hold">
                                          <p:stCondLst>
                                            <p:cond delay="0"/>
                                          </p:stCondLst>
                                        </p:cTn>
                                        <p:tgtEl>
                                          <p:spTgt spid="4283"/>
                                        </p:tgtEl>
                                        <p:attrNameLst>
                                          <p:attrName>style.visibility</p:attrName>
                                        </p:attrNameLst>
                                      </p:cBhvr>
                                      <p:to>
                                        <p:strVal val="visible"/>
                                      </p:to>
                                    </p:set>
                                    <p:animEffect transition="in" filter="wipe(left)">
                                      <p:cBhvr additive="repl">
                                        <p:cTn id="615" dur="2000"/>
                                        <p:tgtEl>
                                          <p:spTgt spid="4283"/>
                                        </p:tgtEl>
                                      </p:cBhvr>
                                    </p:animEffect>
                                  </p:childTnLst>
                                </p:cTn>
                              </p:par>
                              <p:par>
                                <p:cTn id="616" presetID="22" presetClass="entr" presetSubtype="8" fill="hold" nodeType="withEffect">
                                  <p:stCondLst>
                                    <p:cond delay="0"/>
                                  </p:stCondLst>
                                  <p:childTnLst>
                                    <p:set>
                                      <p:cBhvr additive="repl">
                                        <p:cTn id="617" dur="1" fill="hold">
                                          <p:stCondLst>
                                            <p:cond delay="0"/>
                                          </p:stCondLst>
                                        </p:cTn>
                                        <p:tgtEl>
                                          <p:spTgt spid="4284"/>
                                        </p:tgtEl>
                                        <p:attrNameLst>
                                          <p:attrName>style.visibility</p:attrName>
                                        </p:attrNameLst>
                                      </p:cBhvr>
                                      <p:to>
                                        <p:strVal val="visible"/>
                                      </p:to>
                                    </p:set>
                                    <p:animEffect transition="in" filter="wipe(left)">
                                      <p:cBhvr additive="repl">
                                        <p:cTn id="618" dur="2000"/>
                                        <p:tgtEl>
                                          <p:spTgt spid="4284"/>
                                        </p:tgtEl>
                                      </p:cBhvr>
                                    </p:animEffect>
                                  </p:childTnLst>
                                </p:cTn>
                              </p:par>
                              <p:par>
                                <p:cTn id="619" presetID="22" presetClass="entr" presetSubtype="8" fill="hold" nodeType="withEffect">
                                  <p:stCondLst>
                                    <p:cond delay="0"/>
                                  </p:stCondLst>
                                  <p:childTnLst>
                                    <p:set>
                                      <p:cBhvr additive="repl">
                                        <p:cTn id="620" dur="1" fill="hold">
                                          <p:stCondLst>
                                            <p:cond delay="0"/>
                                          </p:stCondLst>
                                        </p:cTn>
                                        <p:tgtEl>
                                          <p:spTgt spid="4285"/>
                                        </p:tgtEl>
                                        <p:attrNameLst>
                                          <p:attrName>style.visibility</p:attrName>
                                        </p:attrNameLst>
                                      </p:cBhvr>
                                      <p:to>
                                        <p:strVal val="visible"/>
                                      </p:to>
                                    </p:set>
                                    <p:animEffect transition="in" filter="wipe(left)">
                                      <p:cBhvr additive="repl">
                                        <p:cTn id="621" dur="2000"/>
                                        <p:tgtEl>
                                          <p:spTgt spid="4285"/>
                                        </p:tgtEl>
                                      </p:cBhvr>
                                    </p:animEffect>
                                  </p:childTnLst>
                                </p:cTn>
                              </p:par>
                              <p:par>
                                <p:cTn id="622" presetID="22" presetClass="entr" presetSubtype="8" fill="hold" nodeType="withEffect">
                                  <p:stCondLst>
                                    <p:cond delay="0"/>
                                  </p:stCondLst>
                                  <p:childTnLst>
                                    <p:set>
                                      <p:cBhvr additive="repl">
                                        <p:cTn id="623" dur="1" fill="hold">
                                          <p:stCondLst>
                                            <p:cond delay="0"/>
                                          </p:stCondLst>
                                        </p:cTn>
                                        <p:tgtEl>
                                          <p:spTgt spid="4286"/>
                                        </p:tgtEl>
                                        <p:attrNameLst>
                                          <p:attrName>style.visibility</p:attrName>
                                        </p:attrNameLst>
                                      </p:cBhvr>
                                      <p:to>
                                        <p:strVal val="visible"/>
                                      </p:to>
                                    </p:set>
                                    <p:animEffect transition="in" filter="wipe(left)">
                                      <p:cBhvr additive="repl">
                                        <p:cTn id="624" dur="2000"/>
                                        <p:tgtEl>
                                          <p:spTgt spid="4286"/>
                                        </p:tgtEl>
                                      </p:cBhvr>
                                    </p:animEffect>
                                  </p:childTnLst>
                                </p:cTn>
                              </p:par>
                            </p:childTnLst>
                          </p:cTn>
                        </p:par>
                        <p:par>
                          <p:cTn id="625" fill="hold" nodeType="afterGroup">
                            <p:stCondLst>
                              <p:cond delay="7000"/>
                            </p:stCondLst>
                            <p:childTnLst>
                              <p:par>
                                <p:cTn id="626" presetID="1" presetClass="entr" fill="hold" nodeType="afterEffect">
                                  <p:stCondLst>
                                    <p:cond delay="0"/>
                                  </p:stCondLst>
                                  <p:childTnLst>
                                    <p:set>
                                      <p:cBhvr additive="repl">
                                        <p:cTn id="627" dur="1" fill="hold">
                                          <p:stCondLst>
                                            <p:cond delay="0"/>
                                          </p:stCondLst>
                                        </p:cTn>
                                        <p:tgtEl>
                                          <p:spTgt spid="4304"/>
                                        </p:tgtEl>
                                        <p:attrNameLst>
                                          <p:attrName>style.visibility</p:attrName>
                                        </p:attrNameLst>
                                      </p:cBhvr>
                                      <p:to>
                                        <p:strVal val="visible"/>
                                      </p:to>
                                    </p:set>
                                  </p:childTnLst>
                                </p:cTn>
                              </p:par>
                            </p:childTnLst>
                          </p:cTn>
                        </p:par>
                        <p:par>
                          <p:cTn id="628" fill="hold" nodeType="afterGroup">
                            <p:stCondLst>
                              <p:cond delay="7000"/>
                            </p:stCondLst>
                            <p:childTnLst>
                              <p:par>
                                <p:cTn id="629" presetID="3" presetClass="exit" presetSubtype="10" fill="hold" nodeType="afterEffect">
                                  <p:stCondLst>
                                    <p:cond delay="0"/>
                                  </p:stCondLst>
                                  <p:childTnLst>
                                    <p:animEffect transition="out" filter="blinds(horizontal)">
                                      <p:cBhvr additive="repl">
                                        <p:cTn id="630" dur="500"/>
                                        <p:tgtEl>
                                          <p:spTgt spid="4304"/>
                                        </p:tgtEl>
                                      </p:cBhvr>
                                    </p:animEffect>
                                    <p:set>
                                      <p:cBhvr additive="repl">
                                        <p:cTn id="631" dur="1" fill="hold">
                                          <p:stCondLst>
                                            <p:cond delay="0"/>
                                          </p:stCondLst>
                                        </p:cTn>
                                        <p:tgtEl>
                                          <p:spTgt spid="4304"/>
                                        </p:tgtEl>
                                        <p:attrNameLst>
                                          <p:attrName>style.visibility</p:attrName>
                                        </p:attrNameLst>
                                      </p:cBhvr>
                                      <p:to>
                                        <p:strVal val="hidden"/>
                                      </p:to>
                                    </p:set>
                                  </p:childTnLst>
                                </p:cTn>
                              </p:par>
                            </p:childTnLst>
                          </p:cTn>
                        </p:par>
                        <p:par>
                          <p:cTn id="632" fill="hold" nodeType="afterGroup">
                            <p:stCondLst>
                              <p:cond delay="7500"/>
                            </p:stCondLst>
                            <p:childTnLst>
                              <p:par>
                                <p:cTn id="633" presetID="1" presetClass="entr" fill="hold" nodeType="afterEffect">
                                  <p:stCondLst>
                                    <p:cond delay="0"/>
                                  </p:stCondLst>
                                  <p:childTnLst>
                                    <p:set>
                                      <p:cBhvr additive="repl">
                                        <p:cTn id="634" dur="1" fill="hold">
                                          <p:stCondLst>
                                            <p:cond delay="0"/>
                                          </p:stCondLst>
                                        </p:cTn>
                                        <p:tgtEl>
                                          <p:spTgt spid="4305"/>
                                        </p:tgtEl>
                                        <p:attrNameLst>
                                          <p:attrName>style.visibility</p:attrName>
                                        </p:attrNameLst>
                                      </p:cBhvr>
                                      <p:to>
                                        <p:strVal val="visible"/>
                                      </p:to>
                                    </p:set>
                                  </p:childTnLst>
                                </p:cTn>
                              </p:par>
                            </p:childTnLst>
                          </p:cTn>
                        </p:par>
                        <p:par>
                          <p:cTn id="635" fill="hold" nodeType="afterGroup">
                            <p:stCondLst>
                              <p:cond delay="7500"/>
                            </p:stCondLst>
                            <p:childTnLst>
                              <p:par>
                                <p:cTn id="636" presetID="3" presetClass="exit" presetSubtype="10" fill="hold" nodeType="afterEffect">
                                  <p:stCondLst>
                                    <p:cond delay="0"/>
                                  </p:stCondLst>
                                  <p:childTnLst>
                                    <p:animEffect transition="out" filter="blinds(horizontal)">
                                      <p:cBhvr additive="repl">
                                        <p:cTn id="637" dur="500"/>
                                        <p:tgtEl>
                                          <p:spTgt spid="4305"/>
                                        </p:tgtEl>
                                      </p:cBhvr>
                                    </p:animEffect>
                                    <p:set>
                                      <p:cBhvr additive="repl">
                                        <p:cTn id="638" dur="1" fill="hold">
                                          <p:stCondLst>
                                            <p:cond delay="0"/>
                                          </p:stCondLst>
                                        </p:cTn>
                                        <p:tgtEl>
                                          <p:spTgt spid="4305"/>
                                        </p:tgtEl>
                                        <p:attrNameLst>
                                          <p:attrName>style.visibility</p:attrName>
                                        </p:attrNameLst>
                                      </p:cBhvr>
                                      <p:to>
                                        <p:strVal val="hidden"/>
                                      </p:to>
                                    </p:set>
                                  </p:childTnLst>
                                </p:cTn>
                              </p:par>
                            </p:childTnLst>
                          </p:cTn>
                        </p:par>
                        <p:par>
                          <p:cTn id="639" fill="hold" nodeType="afterGroup">
                            <p:stCondLst>
                              <p:cond delay="8000"/>
                            </p:stCondLst>
                            <p:childTnLst>
                              <p:par>
                                <p:cTn id="640" presetID="1" presetClass="entr" fill="hold" nodeType="afterEffect">
                                  <p:stCondLst>
                                    <p:cond delay="0"/>
                                  </p:stCondLst>
                                  <p:childTnLst>
                                    <p:set>
                                      <p:cBhvr additive="repl">
                                        <p:cTn id="641" dur="1" fill="hold">
                                          <p:stCondLst>
                                            <p:cond delay="0"/>
                                          </p:stCondLst>
                                        </p:cTn>
                                        <p:tgtEl>
                                          <p:spTgt spid="4306"/>
                                        </p:tgtEl>
                                        <p:attrNameLst>
                                          <p:attrName>style.visibility</p:attrName>
                                        </p:attrNameLst>
                                      </p:cBhvr>
                                      <p:to>
                                        <p:strVal val="visible"/>
                                      </p:to>
                                    </p:set>
                                  </p:childTnLst>
                                </p:cTn>
                              </p:par>
                            </p:childTnLst>
                          </p:cTn>
                        </p:par>
                        <p:par>
                          <p:cTn id="642" fill="hold" nodeType="afterGroup">
                            <p:stCondLst>
                              <p:cond delay="8000"/>
                            </p:stCondLst>
                            <p:childTnLst>
                              <p:par>
                                <p:cTn id="643" presetID="3" presetClass="exit" presetSubtype="10" fill="hold" nodeType="afterEffect">
                                  <p:stCondLst>
                                    <p:cond delay="0"/>
                                  </p:stCondLst>
                                  <p:childTnLst>
                                    <p:animEffect transition="out" filter="blinds(horizontal)">
                                      <p:cBhvr additive="repl">
                                        <p:cTn id="644" dur="500"/>
                                        <p:tgtEl>
                                          <p:spTgt spid="4306"/>
                                        </p:tgtEl>
                                      </p:cBhvr>
                                    </p:animEffect>
                                    <p:set>
                                      <p:cBhvr additive="repl">
                                        <p:cTn id="645" dur="1" fill="hold">
                                          <p:stCondLst>
                                            <p:cond delay="0"/>
                                          </p:stCondLst>
                                        </p:cTn>
                                        <p:tgtEl>
                                          <p:spTgt spid="4306"/>
                                        </p:tgtEl>
                                        <p:attrNameLst>
                                          <p:attrName>style.visibility</p:attrName>
                                        </p:attrNameLst>
                                      </p:cBhvr>
                                      <p:to>
                                        <p:strVal val="hidden"/>
                                      </p:to>
                                    </p:set>
                                  </p:childTnLst>
                                </p:cTn>
                              </p:par>
                            </p:childTnLst>
                          </p:cTn>
                        </p:par>
                        <p:par>
                          <p:cTn id="646" fill="hold" nodeType="afterGroup">
                            <p:stCondLst>
                              <p:cond delay="8500"/>
                            </p:stCondLst>
                            <p:childTnLst>
                              <p:par>
                                <p:cTn id="647" presetID="22" presetClass="entr" presetSubtype="4" fill="hold" nodeType="afterEffect">
                                  <p:stCondLst>
                                    <p:cond delay="0"/>
                                  </p:stCondLst>
                                  <p:childTnLst>
                                    <p:set>
                                      <p:cBhvr additive="repl">
                                        <p:cTn id="648" dur="1" fill="hold">
                                          <p:stCondLst>
                                            <p:cond delay="0"/>
                                          </p:stCondLst>
                                        </p:cTn>
                                        <p:tgtEl>
                                          <p:spTgt spid="4291"/>
                                        </p:tgtEl>
                                        <p:attrNameLst>
                                          <p:attrName>style.visibility</p:attrName>
                                        </p:attrNameLst>
                                      </p:cBhvr>
                                      <p:to>
                                        <p:strVal val="visible"/>
                                      </p:to>
                                    </p:set>
                                    <p:animEffect transition="in" filter="wipe(down)">
                                      <p:cBhvr additive="repl">
                                        <p:cTn id="649" dur="2000"/>
                                        <p:tgtEl>
                                          <p:spTgt spid="4291"/>
                                        </p:tgtEl>
                                      </p:cBhvr>
                                    </p:animEffect>
                                  </p:childTnLst>
                                </p:cTn>
                              </p:par>
                              <p:par>
                                <p:cTn id="650" presetID="22" presetClass="entr" presetSubtype="1" fill="hold" nodeType="withEffect">
                                  <p:stCondLst>
                                    <p:cond delay="0"/>
                                  </p:stCondLst>
                                  <p:childTnLst>
                                    <p:set>
                                      <p:cBhvr additive="repl">
                                        <p:cTn id="651" dur="1" fill="hold">
                                          <p:stCondLst>
                                            <p:cond delay="0"/>
                                          </p:stCondLst>
                                        </p:cTn>
                                        <p:tgtEl>
                                          <p:spTgt spid="4292"/>
                                        </p:tgtEl>
                                        <p:attrNameLst>
                                          <p:attrName>style.visibility</p:attrName>
                                        </p:attrNameLst>
                                      </p:cBhvr>
                                      <p:to>
                                        <p:strVal val="visible"/>
                                      </p:to>
                                    </p:set>
                                    <p:animEffect transition="in" filter="wipe(up)">
                                      <p:cBhvr additive="repl">
                                        <p:cTn id="652" dur="2000"/>
                                        <p:tgtEl>
                                          <p:spTgt spid="4292"/>
                                        </p:tgtEl>
                                      </p:cBhvr>
                                    </p:animEffect>
                                  </p:childTnLst>
                                </p:cTn>
                              </p:par>
                              <p:par>
                                <p:cTn id="653" presetID="22" presetClass="entr" presetSubtype="8" fill="hold" nodeType="withEffect">
                                  <p:stCondLst>
                                    <p:cond delay="0"/>
                                  </p:stCondLst>
                                  <p:childTnLst>
                                    <p:set>
                                      <p:cBhvr additive="repl">
                                        <p:cTn id="654" dur="1" fill="hold">
                                          <p:stCondLst>
                                            <p:cond delay="0"/>
                                          </p:stCondLst>
                                        </p:cTn>
                                        <p:tgtEl>
                                          <p:spTgt spid="4293"/>
                                        </p:tgtEl>
                                        <p:attrNameLst>
                                          <p:attrName>style.visibility</p:attrName>
                                        </p:attrNameLst>
                                      </p:cBhvr>
                                      <p:to>
                                        <p:strVal val="visible"/>
                                      </p:to>
                                    </p:set>
                                    <p:animEffect transition="in" filter="wipe(left)">
                                      <p:cBhvr additive="repl">
                                        <p:cTn id="655" dur="2000"/>
                                        <p:tgtEl>
                                          <p:spTgt spid="4293"/>
                                        </p:tgtEl>
                                      </p:cBhvr>
                                    </p:animEffect>
                                  </p:childTnLst>
                                </p:cTn>
                              </p:par>
                              <p:par>
                                <p:cTn id="656" presetID="22" presetClass="entr" presetSubtype="8" fill="hold" nodeType="withEffect">
                                  <p:stCondLst>
                                    <p:cond delay="0"/>
                                  </p:stCondLst>
                                  <p:childTnLst>
                                    <p:set>
                                      <p:cBhvr additive="repl">
                                        <p:cTn id="657" dur="1" fill="hold">
                                          <p:stCondLst>
                                            <p:cond delay="0"/>
                                          </p:stCondLst>
                                        </p:cTn>
                                        <p:tgtEl>
                                          <p:spTgt spid="4294"/>
                                        </p:tgtEl>
                                        <p:attrNameLst>
                                          <p:attrName>style.visibility</p:attrName>
                                        </p:attrNameLst>
                                      </p:cBhvr>
                                      <p:to>
                                        <p:strVal val="visible"/>
                                      </p:to>
                                    </p:set>
                                    <p:animEffect transition="in" filter="wipe(left)">
                                      <p:cBhvr additive="repl">
                                        <p:cTn id="658" dur="2000"/>
                                        <p:tgtEl>
                                          <p:spTgt spid="4294"/>
                                        </p:tgtEl>
                                      </p:cBhvr>
                                    </p:animEffect>
                                  </p:childTnLst>
                                </p:cTn>
                              </p:par>
                              <p:par>
                                <p:cTn id="659" presetID="22" presetClass="exit" presetSubtype="8" fill="hold" nodeType="withEffect">
                                  <p:stCondLst>
                                    <p:cond delay="0"/>
                                  </p:stCondLst>
                                  <p:childTnLst>
                                    <p:animEffect transition="out" filter="wipe(left)">
                                      <p:cBhvr additive="repl">
                                        <p:cTn id="660" dur="2000"/>
                                        <p:tgtEl>
                                          <p:spTgt spid="4286"/>
                                        </p:tgtEl>
                                      </p:cBhvr>
                                    </p:animEffect>
                                    <p:set>
                                      <p:cBhvr additive="repl">
                                        <p:cTn id="661" dur="1" fill="hold">
                                          <p:stCondLst>
                                            <p:cond delay="0"/>
                                          </p:stCondLst>
                                        </p:cTn>
                                        <p:tgtEl>
                                          <p:spTgt spid="4286"/>
                                        </p:tgtEl>
                                        <p:attrNameLst>
                                          <p:attrName>style.visibility</p:attrName>
                                        </p:attrNameLst>
                                      </p:cBhvr>
                                      <p:to>
                                        <p:strVal val="hidden"/>
                                      </p:to>
                                    </p:set>
                                  </p:childTnLst>
                                </p:cTn>
                              </p:par>
                              <p:par>
                                <p:cTn id="662" presetID="22" presetClass="exit" presetSubtype="8" fill="hold" nodeType="withEffect">
                                  <p:stCondLst>
                                    <p:cond delay="0"/>
                                  </p:stCondLst>
                                  <p:childTnLst>
                                    <p:animEffect transition="out" filter="wipe(left)">
                                      <p:cBhvr additive="repl">
                                        <p:cTn id="663" dur="2000"/>
                                        <p:tgtEl>
                                          <p:spTgt spid="4285"/>
                                        </p:tgtEl>
                                      </p:cBhvr>
                                    </p:animEffect>
                                    <p:set>
                                      <p:cBhvr additive="repl">
                                        <p:cTn id="664" dur="1" fill="hold">
                                          <p:stCondLst>
                                            <p:cond delay="0"/>
                                          </p:stCondLst>
                                        </p:cTn>
                                        <p:tgtEl>
                                          <p:spTgt spid="4285"/>
                                        </p:tgtEl>
                                        <p:attrNameLst>
                                          <p:attrName>style.visibility</p:attrName>
                                        </p:attrNameLst>
                                      </p:cBhvr>
                                      <p:to>
                                        <p:strVal val="hidden"/>
                                      </p:to>
                                    </p:set>
                                  </p:childTnLst>
                                </p:cTn>
                              </p:par>
                              <p:par>
                                <p:cTn id="665" presetID="22" presetClass="exit" presetSubtype="8" fill="hold" nodeType="withEffect">
                                  <p:stCondLst>
                                    <p:cond delay="0"/>
                                  </p:stCondLst>
                                  <p:childTnLst>
                                    <p:animEffect transition="out" filter="wipe(left)">
                                      <p:cBhvr additive="repl">
                                        <p:cTn id="666" dur="2000"/>
                                        <p:tgtEl>
                                          <p:spTgt spid="4284"/>
                                        </p:tgtEl>
                                      </p:cBhvr>
                                    </p:animEffect>
                                    <p:set>
                                      <p:cBhvr additive="repl">
                                        <p:cTn id="667" dur="1" fill="hold">
                                          <p:stCondLst>
                                            <p:cond delay="0"/>
                                          </p:stCondLst>
                                        </p:cTn>
                                        <p:tgtEl>
                                          <p:spTgt spid="4284"/>
                                        </p:tgtEl>
                                        <p:attrNameLst>
                                          <p:attrName>style.visibility</p:attrName>
                                        </p:attrNameLst>
                                      </p:cBhvr>
                                      <p:to>
                                        <p:strVal val="hidden"/>
                                      </p:to>
                                    </p:set>
                                  </p:childTnLst>
                                </p:cTn>
                              </p:par>
                              <p:par>
                                <p:cTn id="668" presetID="22" presetClass="exit" presetSubtype="8" fill="hold" nodeType="withEffect">
                                  <p:stCondLst>
                                    <p:cond delay="0"/>
                                  </p:stCondLst>
                                  <p:childTnLst>
                                    <p:animEffect transition="out" filter="wipe(left)">
                                      <p:cBhvr additive="repl">
                                        <p:cTn id="669" dur="2000"/>
                                        <p:tgtEl>
                                          <p:spTgt spid="4283"/>
                                        </p:tgtEl>
                                      </p:cBhvr>
                                    </p:animEffect>
                                    <p:set>
                                      <p:cBhvr additive="repl">
                                        <p:cTn id="670" dur="1" fill="hold">
                                          <p:stCondLst>
                                            <p:cond delay="0"/>
                                          </p:stCondLst>
                                        </p:cTn>
                                        <p:tgtEl>
                                          <p:spTgt spid="4283"/>
                                        </p:tgtEl>
                                        <p:attrNameLst>
                                          <p:attrName>style.visibility</p:attrName>
                                        </p:attrNameLst>
                                      </p:cBhvr>
                                      <p:to>
                                        <p:strVal val="hidden"/>
                                      </p:to>
                                    </p:set>
                                  </p:childTnLst>
                                </p:cTn>
                              </p:par>
                              <p:par>
                                <p:cTn id="671" presetID="9" presetClass="exit" fill="hold" nodeType="withEffect">
                                  <p:stCondLst>
                                    <p:cond delay="0"/>
                                  </p:stCondLst>
                                  <p:childTnLst>
                                    <p:animEffect transition="out" filter="dissolve">
                                      <p:cBhvr additive="repl">
                                        <p:cTn id="672" dur="500"/>
                                        <p:tgtEl>
                                          <p:spTgt spid="4278"/>
                                        </p:tgtEl>
                                      </p:cBhvr>
                                    </p:animEffect>
                                    <p:set>
                                      <p:cBhvr additive="repl">
                                        <p:cTn id="673" dur="1" fill="hold">
                                          <p:stCondLst>
                                            <p:cond delay="0"/>
                                          </p:stCondLst>
                                        </p:cTn>
                                        <p:tgtEl>
                                          <p:spTgt spid="4278"/>
                                        </p:tgtEl>
                                        <p:attrNameLst>
                                          <p:attrName>style.visibility</p:attrName>
                                        </p:attrNameLst>
                                      </p:cBhvr>
                                      <p:to>
                                        <p:strVal val="hidden"/>
                                      </p:to>
                                    </p:set>
                                  </p:childTnLst>
                                </p:cTn>
                              </p:par>
                              <p:par>
                                <p:cTn id="674" presetID="9" presetClass="exit" fill="hold" nodeType="withEffect">
                                  <p:stCondLst>
                                    <p:cond delay="0"/>
                                  </p:stCondLst>
                                  <p:childTnLst>
                                    <p:animEffect transition="out" filter="dissolve">
                                      <p:cBhvr additive="repl">
                                        <p:cTn id="675" dur="500"/>
                                        <p:tgtEl>
                                          <p:spTgt spid="4279"/>
                                        </p:tgtEl>
                                      </p:cBhvr>
                                    </p:animEffect>
                                    <p:set>
                                      <p:cBhvr additive="repl">
                                        <p:cTn id="676" dur="1" fill="hold">
                                          <p:stCondLst>
                                            <p:cond delay="0"/>
                                          </p:stCondLst>
                                        </p:cTn>
                                        <p:tgtEl>
                                          <p:spTgt spid="4279"/>
                                        </p:tgtEl>
                                        <p:attrNameLst>
                                          <p:attrName>style.visibility</p:attrName>
                                        </p:attrNameLst>
                                      </p:cBhvr>
                                      <p:to>
                                        <p:strVal val="hidden"/>
                                      </p:to>
                                    </p:set>
                                  </p:childTnLst>
                                </p:cTn>
                              </p:par>
                              <p:par>
                                <p:cTn id="677" presetID="9" presetClass="exit" fill="hold" nodeType="withEffect">
                                  <p:stCondLst>
                                    <p:cond delay="0"/>
                                  </p:stCondLst>
                                  <p:childTnLst>
                                    <p:animEffect transition="out" filter="dissolve">
                                      <p:cBhvr additive="repl">
                                        <p:cTn id="678" dur="500"/>
                                        <p:tgtEl>
                                          <p:spTgt spid="4280"/>
                                        </p:tgtEl>
                                      </p:cBhvr>
                                    </p:animEffect>
                                    <p:set>
                                      <p:cBhvr additive="repl">
                                        <p:cTn id="679" dur="1" fill="hold">
                                          <p:stCondLst>
                                            <p:cond delay="0"/>
                                          </p:stCondLst>
                                        </p:cTn>
                                        <p:tgtEl>
                                          <p:spTgt spid="4280"/>
                                        </p:tgtEl>
                                        <p:attrNameLst>
                                          <p:attrName>style.visibility</p:attrName>
                                        </p:attrNameLst>
                                      </p:cBhvr>
                                      <p:to>
                                        <p:strVal val="hidden"/>
                                      </p:to>
                                    </p:set>
                                  </p:childTnLst>
                                </p:cTn>
                              </p:par>
                              <p:par>
                                <p:cTn id="680" presetID="9" presetClass="exit" fill="hold" nodeType="withEffect">
                                  <p:stCondLst>
                                    <p:cond delay="0"/>
                                  </p:stCondLst>
                                  <p:childTnLst>
                                    <p:animEffect transition="out" filter="dissolve">
                                      <p:cBhvr additive="repl">
                                        <p:cTn id="681" dur="500"/>
                                        <p:tgtEl>
                                          <p:spTgt spid="4281"/>
                                        </p:tgtEl>
                                      </p:cBhvr>
                                    </p:animEffect>
                                    <p:set>
                                      <p:cBhvr additive="repl">
                                        <p:cTn id="682" dur="1" fill="hold">
                                          <p:stCondLst>
                                            <p:cond delay="0"/>
                                          </p:stCondLst>
                                        </p:cTn>
                                        <p:tgtEl>
                                          <p:spTgt spid="4281"/>
                                        </p:tgtEl>
                                        <p:attrNameLst>
                                          <p:attrName>style.visibility</p:attrName>
                                        </p:attrNameLst>
                                      </p:cBhvr>
                                      <p:to>
                                        <p:strVal val="hidden"/>
                                      </p:to>
                                    </p:set>
                                  </p:childTnLst>
                                </p:cTn>
                              </p:par>
                              <p:par>
                                <p:cTn id="683" presetID="9" presetClass="exit" fill="hold" nodeType="withEffect">
                                  <p:stCondLst>
                                    <p:cond delay="0"/>
                                  </p:stCondLst>
                                  <p:childTnLst>
                                    <p:animEffect transition="out" filter="dissolve">
                                      <p:cBhvr additive="repl">
                                        <p:cTn id="684" dur="1000"/>
                                        <p:tgtEl>
                                          <p:spTgt spid="4160"/>
                                        </p:tgtEl>
                                      </p:cBhvr>
                                    </p:animEffect>
                                    <p:set>
                                      <p:cBhvr additive="repl">
                                        <p:cTn id="685" dur="1" fill="hold">
                                          <p:stCondLst>
                                            <p:cond delay="0"/>
                                          </p:stCondLst>
                                        </p:cTn>
                                        <p:tgtEl>
                                          <p:spTgt spid="4160"/>
                                        </p:tgtEl>
                                        <p:attrNameLst>
                                          <p:attrName>style.visibility</p:attrName>
                                        </p:attrNameLst>
                                      </p:cBhvr>
                                      <p:to>
                                        <p:strVal val="hidden"/>
                                      </p:to>
                                    </p:set>
                                  </p:childTnLst>
                                </p:cTn>
                              </p:par>
                              <p:par>
                                <p:cTn id="686" presetID="9" presetClass="exit" fill="hold" nodeType="withEffect">
                                  <p:stCondLst>
                                    <p:cond delay="0"/>
                                  </p:stCondLst>
                                  <p:childTnLst>
                                    <p:animEffect transition="out" filter="dissolve">
                                      <p:cBhvr additive="repl">
                                        <p:cTn id="687" dur="1000"/>
                                        <p:tgtEl>
                                          <p:spTgt spid="4156"/>
                                        </p:tgtEl>
                                      </p:cBhvr>
                                    </p:animEffect>
                                    <p:set>
                                      <p:cBhvr additive="repl">
                                        <p:cTn id="688" dur="1" fill="hold">
                                          <p:stCondLst>
                                            <p:cond delay="0"/>
                                          </p:stCondLst>
                                        </p:cTn>
                                        <p:tgtEl>
                                          <p:spTgt spid="4156"/>
                                        </p:tgtEl>
                                        <p:attrNameLst>
                                          <p:attrName>style.visibility</p:attrName>
                                        </p:attrNameLst>
                                      </p:cBhvr>
                                      <p:to>
                                        <p:strVal val="hidden"/>
                                      </p:to>
                                    </p:set>
                                  </p:childTnLst>
                                </p:cTn>
                              </p:par>
                            </p:childTnLst>
                          </p:cTn>
                        </p:par>
                        <p:par>
                          <p:cTn id="689" fill="hold" nodeType="afterGroup">
                            <p:stCondLst>
                              <p:cond delay="10500"/>
                            </p:stCondLst>
                            <p:childTnLst>
                              <p:par>
                                <p:cTn id="690" presetID="1" presetClass="entr" fill="hold" nodeType="afterEffect">
                                  <p:stCondLst>
                                    <p:cond delay="0"/>
                                  </p:stCondLst>
                                  <p:childTnLst>
                                    <p:set>
                                      <p:cBhvr additive="repl">
                                        <p:cTn id="691" dur="1" fill="hold">
                                          <p:stCondLst>
                                            <p:cond delay="0"/>
                                          </p:stCondLst>
                                        </p:cTn>
                                        <p:tgtEl>
                                          <p:spTgt spid="4295"/>
                                        </p:tgtEl>
                                        <p:attrNameLst>
                                          <p:attrName>style.visibility</p:attrName>
                                        </p:attrNameLst>
                                      </p:cBhvr>
                                      <p:to>
                                        <p:strVal val="visible"/>
                                      </p:to>
                                    </p:set>
                                  </p:childTnLst>
                                </p:cTn>
                              </p:par>
                            </p:childTnLst>
                          </p:cTn>
                        </p:par>
                        <p:par>
                          <p:cTn id="692" fill="hold" nodeType="afterGroup">
                            <p:stCondLst>
                              <p:cond delay="10500"/>
                            </p:stCondLst>
                            <p:childTnLst>
                              <p:par>
                                <p:cTn id="693" presetID="3" presetClass="exit" presetSubtype="10" fill="hold" nodeType="afterEffect">
                                  <p:stCondLst>
                                    <p:cond delay="0"/>
                                  </p:stCondLst>
                                  <p:childTnLst>
                                    <p:animEffect transition="out" filter="blinds(horizontal)">
                                      <p:cBhvr additive="repl">
                                        <p:cTn id="694" dur="500"/>
                                        <p:tgtEl>
                                          <p:spTgt spid="4295"/>
                                        </p:tgtEl>
                                      </p:cBhvr>
                                    </p:animEffect>
                                    <p:set>
                                      <p:cBhvr additive="repl">
                                        <p:cTn id="695" dur="1" fill="hold">
                                          <p:stCondLst>
                                            <p:cond delay="0"/>
                                          </p:stCondLst>
                                        </p:cTn>
                                        <p:tgtEl>
                                          <p:spTgt spid="4295"/>
                                        </p:tgtEl>
                                        <p:attrNameLst>
                                          <p:attrName>style.visibility</p:attrName>
                                        </p:attrNameLst>
                                      </p:cBhvr>
                                      <p:to>
                                        <p:strVal val="hidden"/>
                                      </p:to>
                                    </p:set>
                                  </p:childTnLst>
                                </p:cTn>
                              </p:par>
                            </p:childTnLst>
                          </p:cTn>
                        </p:par>
                        <p:par>
                          <p:cTn id="696" fill="hold" nodeType="afterGroup">
                            <p:stCondLst>
                              <p:cond delay="11000"/>
                            </p:stCondLst>
                            <p:childTnLst>
                              <p:par>
                                <p:cTn id="697" presetID="1" presetClass="entr" fill="hold" nodeType="afterEffect">
                                  <p:stCondLst>
                                    <p:cond delay="0"/>
                                  </p:stCondLst>
                                  <p:childTnLst>
                                    <p:set>
                                      <p:cBhvr additive="repl">
                                        <p:cTn id="698" dur="1" fill="hold">
                                          <p:stCondLst>
                                            <p:cond delay="0"/>
                                          </p:stCondLst>
                                        </p:cTn>
                                        <p:tgtEl>
                                          <p:spTgt spid="4296"/>
                                        </p:tgtEl>
                                        <p:attrNameLst>
                                          <p:attrName>style.visibility</p:attrName>
                                        </p:attrNameLst>
                                      </p:cBhvr>
                                      <p:to>
                                        <p:strVal val="visible"/>
                                      </p:to>
                                    </p:set>
                                  </p:childTnLst>
                                </p:cTn>
                              </p:par>
                            </p:childTnLst>
                          </p:cTn>
                        </p:par>
                        <p:par>
                          <p:cTn id="699" fill="hold" nodeType="afterGroup">
                            <p:stCondLst>
                              <p:cond delay="11000"/>
                            </p:stCondLst>
                            <p:childTnLst>
                              <p:par>
                                <p:cTn id="700" presetID="3" presetClass="exit" presetSubtype="10" fill="hold" nodeType="afterEffect">
                                  <p:stCondLst>
                                    <p:cond delay="0"/>
                                  </p:stCondLst>
                                  <p:childTnLst>
                                    <p:animEffect transition="out" filter="blinds(horizontal)">
                                      <p:cBhvr additive="repl">
                                        <p:cTn id="701" dur="500"/>
                                        <p:tgtEl>
                                          <p:spTgt spid="4296"/>
                                        </p:tgtEl>
                                      </p:cBhvr>
                                    </p:animEffect>
                                    <p:set>
                                      <p:cBhvr additive="repl">
                                        <p:cTn id="702" dur="1" fill="hold">
                                          <p:stCondLst>
                                            <p:cond delay="0"/>
                                          </p:stCondLst>
                                        </p:cTn>
                                        <p:tgtEl>
                                          <p:spTgt spid="4296"/>
                                        </p:tgtEl>
                                        <p:attrNameLst>
                                          <p:attrName>style.visibility</p:attrName>
                                        </p:attrNameLst>
                                      </p:cBhvr>
                                      <p:to>
                                        <p:strVal val="hidden"/>
                                      </p:to>
                                    </p:set>
                                  </p:childTnLst>
                                </p:cTn>
                              </p:par>
                            </p:childTnLst>
                          </p:cTn>
                        </p:par>
                        <p:par>
                          <p:cTn id="703" fill="hold" nodeType="afterGroup">
                            <p:stCondLst>
                              <p:cond delay="11500"/>
                            </p:stCondLst>
                            <p:childTnLst>
                              <p:par>
                                <p:cTn id="704" presetID="22" presetClass="entr" presetSubtype="4" fill="hold" nodeType="afterEffect">
                                  <p:stCondLst>
                                    <p:cond delay="0"/>
                                  </p:stCondLst>
                                  <p:childTnLst>
                                    <p:set>
                                      <p:cBhvr additive="repl">
                                        <p:cTn id="705" dur="1" fill="hold">
                                          <p:stCondLst>
                                            <p:cond delay="0"/>
                                          </p:stCondLst>
                                        </p:cTn>
                                        <p:tgtEl>
                                          <p:spTgt spid="4297"/>
                                        </p:tgtEl>
                                        <p:attrNameLst>
                                          <p:attrName>style.visibility</p:attrName>
                                        </p:attrNameLst>
                                      </p:cBhvr>
                                      <p:to>
                                        <p:strVal val="visible"/>
                                      </p:to>
                                    </p:set>
                                    <p:animEffect transition="in" filter="wipe(down)">
                                      <p:cBhvr additive="repl">
                                        <p:cTn id="706" dur="2000"/>
                                        <p:tgtEl>
                                          <p:spTgt spid="4297"/>
                                        </p:tgtEl>
                                      </p:cBhvr>
                                    </p:animEffect>
                                  </p:childTnLst>
                                </p:cTn>
                              </p:par>
                              <p:par>
                                <p:cTn id="707" presetID="22" presetClass="entr" presetSubtype="8" fill="hold" nodeType="withEffect">
                                  <p:stCondLst>
                                    <p:cond delay="0"/>
                                  </p:stCondLst>
                                  <p:childTnLst>
                                    <p:set>
                                      <p:cBhvr additive="repl">
                                        <p:cTn id="708" dur="1" fill="hold">
                                          <p:stCondLst>
                                            <p:cond delay="0"/>
                                          </p:stCondLst>
                                        </p:cTn>
                                        <p:tgtEl>
                                          <p:spTgt spid="4299"/>
                                        </p:tgtEl>
                                        <p:attrNameLst>
                                          <p:attrName>style.visibility</p:attrName>
                                        </p:attrNameLst>
                                      </p:cBhvr>
                                      <p:to>
                                        <p:strVal val="visible"/>
                                      </p:to>
                                    </p:set>
                                    <p:animEffect transition="in" filter="wipe(left)">
                                      <p:cBhvr additive="repl">
                                        <p:cTn id="709" dur="2000"/>
                                        <p:tgtEl>
                                          <p:spTgt spid="4299"/>
                                        </p:tgtEl>
                                      </p:cBhvr>
                                    </p:animEffect>
                                  </p:childTnLst>
                                </p:cTn>
                              </p:par>
                              <p:par>
                                <p:cTn id="710" presetID="22" presetClass="exit" presetSubtype="8" fill="hold" nodeType="withEffect">
                                  <p:stCondLst>
                                    <p:cond delay="0"/>
                                  </p:stCondLst>
                                  <p:childTnLst>
                                    <p:animEffect transition="out" filter="wipe(left)">
                                      <p:cBhvr additive="repl">
                                        <p:cTn id="711" dur="500"/>
                                        <p:tgtEl>
                                          <p:spTgt spid="4294"/>
                                        </p:tgtEl>
                                      </p:cBhvr>
                                    </p:animEffect>
                                    <p:set>
                                      <p:cBhvr additive="repl">
                                        <p:cTn id="712" dur="1" fill="hold">
                                          <p:stCondLst>
                                            <p:cond delay="0"/>
                                          </p:stCondLst>
                                        </p:cTn>
                                        <p:tgtEl>
                                          <p:spTgt spid="4294"/>
                                        </p:tgtEl>
                                        <p:attrNameLst>
                                          <p:attrName>style.visibility</p:attrName>
                                        </p:attrNameLst>
                                      </p:cBhvr>
                                      <p:to>
                                        <p:strVal val="hidden"/>
                                      </p:to>
                                    </p:set>
                                  </p:childTnLst>
                                </p:cTn>
                              </p:par>
                              <p:par>
                                <p:cTn id="713" presetID="22" presetClass="entr" presetSubtype="8" fill="hold" nodeType="withEffect">
                                  <p:stCondLst>
                                    <p:cond delay="0"/>
                                  </p:stCondLst>
                                  <p:childTnLst>
                                    <p:set>
                                      <p:cBhvr additive="repl">
                                        <p:cTn id="714" dur="1" fill="hold">
                                          <p:stCondLst>
                                            <p:cond delay="0"/>
                                          </p:stCondLst>
                                        </p:cTn>
                                        <p:tgtEl>
                                          <p:spTgt spid="4300"/>
                                        </p:tgtEl>
                                        <p:attrNameLst>
                                          <p:attrName>style.visibility</p:attrName>
                                        </p:attrNameLst>
                                      </p:cBhvr>
                                      <p:to>
                                        <p:strVal val="visible"/>
                                      </p:to>
                                    </p:set>
                                    <p:animEffect transition="in" filter="wipe(left)">
                                      <p:cBhvr additive="repl">
                                        <p:cTn id="715" dur="2000"/>
                                        <p:tgtEl>
                                          <p:spTgt spid="4300"/>
                                        </p:tgtEl>
                                      </p:cBhvr>
                                    </p:animEffect>
                                  </p:childTnLst>
                                </p:cTn>
                              </p:par>
                              <p:par>
                                <p:cTn id="716" presetID="22" presetClass="exit" presetSubtype="8" fill="hold" nodeType="withEffect">
                                  <p:stCondLst>
                                    <p:cond delay="0"/>
                                  </p:stCondLst>
                                  <p:childTnLst>
                                    <p:animEffect transition="out" filter="wipe(left)">
                                      <p:cBhvr additive="repl">
                                        <p:cTn id="717" dur="500"/>
                                        <p:tgtEl>
                                          <p:spTgt spid="4293"/>
                                        </p:tgtEl>
                                      </p:cBhvr>
                                    </p:animEffect>
                                    <p:set>
                                      <p:cBhvr additive="repl">
                                        <p:cTn id="718" dur="1" fill="hold">
                                          <p:stCondLst>
                                            <p:cond delay="0"/>
                                          </p:stCondLst>
                                        </p:cTn>
                                        <p:tgtEl>
                                          <p:spTgt spid="4293"/>
                                        </p:tgtEl>
                                        <p:attrNameLst>
                                          <p:attrName>style.visibility</p:attrName>
                                        </p:attrNameLst>
                                      </p:cBhvr>
                                      <p:to>
                                        <p:strVal val="hidden"/>
                                      </p:to>
                                    </p:set>
                                  </p:childTnLst>
                                </p:cTn>
                              </p:par>
                              <p:par>
                                <p:cTn id="719" presetID="22" presetClass="exit" presetSubtype="4" fill="hold" nodeType="withEffect">
                                  <p:stCondLst>
                                    <p:cond delay="0"/>
                                  </p:stCondLst>
                                  <p:childTnLst>
                                    <p:animEffect transition="out" filter="wipe(down)">
                                      <p:cBhvr additive="repl">
                                        <p:cTn id="720" dur="500"/>
                                        <p:tgtEl>
                                          <p:spTgt spid="4292"/>
                                        </p:tgtEl>
                                      </p:cBhvr>
                                    </p:animEffect>
                                    <p:set>
                                      <p:cBhvr additive="repl">
                                        <p:cTn id="721" dur="1" fill="hold">
                                          <p:stCondLst>
                                            <p:cond delay="0"/>
                                          </p:stCondLst>
                                        </p:cTn>
                                        <p:tgtEl>
                                          <p:spTgt spid="4292"/>
                                        </p:tgtEl>
                                        <p:attrNameLst>
                                          <p:attrName>style.visibility</p:attrName>
                                        </p:attrNameLst>
                                      </p:cBhvr>
                                      <p:to>
                                        <p:strVal val="hidden"/>
                                      </p:to>
                                    </p:set>
                                  </p:childTnLst>
                                </p:cTn>
                              </p:par>
                            </p:childTnLst>
                          </p:cTn>
                        </p:par>
                        <p:par>
                          <p:cTn id="722" fill="hold" nodeType="afterGroup">
                            <p:stCondLst>
                              <p:cond delay="13500"/>
                            </p:stCondLst>
                            <p:childTnLst>
                              <p:par>
                                <p:cTn id="723" presetID="1" presetClass="entr" fill="hold" nodeType="afterEffect">
                                  <p:stCondLst>
                                    <p:cond delay="0"/>
                                  </p:stCondLst>
                                  <p:childTnLst>
                                    <p:set>
                                      <p:cBhvr additive="repl">
                                        <p:cTn id="724" dur="1" fill="hold">
                                          <p:stCondLst>
                                            <p:cond delay="0"/>
                                          </p:stCondLst>
                                        </p:cTn>
                                        <p:tgtEl>
                                          <p:spTgt spid="4298"/>
                                        </p:tgtEl>
                                        <p:attrNameLst>
                                          <p:attrName>style.visibility</p:attrName>
                                        </p:attrNameLst>
                                      </p:cBhvr>
                                      <p:to>
                                        <p:strVal val="visible"/>
                                      </p:to>
                                    </p:set>
                                  </p:childTnLst>
                                </p:cTn>
                              </p:par>
                            </p:childTnLst>
                          </p:cTn>
                        </p:par>
                        <p:par>
                          <p:cTn id="725" fill="hold" nodeType="afterGroup">
                            <p:stCondLst>
                              <p:cond delay="13500"/>
                            </p:stCondLst>
                            <p:childTnLst>
                              <p:par>
                                <p:cTn id="726" presetID="3" presetClass="exit" presetSubtype="10" fill="hold" nodeType="afterEffect">
                                  <p:stCondLst>
                                    <p:cond delay="0"/>
                                  </p:stCondLst>
                                  <p:childTnLst>
                                    <p:animEffect transition="out" filter="blinds(horizontal)">
                                      <p:cBhvr additive="repl">
                                        <p:cTn id="727" dur="500"/>
                                        <p:tgtEl>
                                          <p:spTgt spid="4298"/>
                                        </p:tgtEl>
                                      </p:cBhvr>
                                    </p:animEffect>
                                    <p:set>
                                      <p:cBhvr additive="repl">
                                        <p:cTn id="728" dur="1" fill="hold">
                                          <p:stCondLst>
                                            <p:cond delay="0"/>
                                          </p:stCondLst>
                                        </p:cTn>
                                        <p:tgtEl>
                                          <p:spTgt spid="4298"/>
                                        </p:tgtEl>
                                        <p:attrNameLst>
                                          <p:attrName>style.visibility</p:attrName>
                                        </p:attrNameLst>
                                      </p:cBhvr>
                                      <p:to>
                                        <p:strVal val="hidden"/>
                                      </p:to>
                                    </p:set>
                                  </p:childTnLst>
                                </p:cTn>
                              </p:par>
                            </p:childTnLst>
                          </p:cTn>
                        </p:par>
                        <p:par>
                          <p:cTn id="729" fill="hold" nodeType="afterGroup">
                            <p:stCondLst>
                              <p:cond delay="14000"/>
                            </p:stCondLst>
                            <p:childTnLst>
                              <p:par>
                                <p:cTn id="730" presetID="9" presetClass="entr" fill="hold" nodeType="afterEffect">
                                  <p:stCondLst>
                                    <p:cond delay="0"/>
                                  </p:stCondLst>
                                  <p:childTnLst>
                                    <p:set>
                                      <p:cBhvr additive="repl">
                                        <p:cTn id="731" dur="1" fill="hold">
                                          <p:stCondLst>
                                            <p:cond delay="0"/>
                                          </p:stCondLst>
                                        </p:cTn>
                                        <p:tgtEl>
                                          <p:spTgt spid="4301"/>
                                        </p:tgtEl>
                                        <p:attrNameLst>
                                          <p:attrName>style.visibility</p:attrName>
                                        </p:attrNameLst>
                                      </p:cBhvr>
                                      <p:to>
                                        <p:strVal val="visible"/>
                                      </p:to>
                                    </p:set>
                                    <p:animEffect transition="in" filter="dissolve">
                                      <p:cBhvr additive="repl">
                                        <p:cTn id="732" dur="2000"/>
                                        <p:tgtEl>
                                          <p:spTgt spid="4301"/>
                                        </p:tgtEl>
                                      </p:cBhvr>
                                    </p:animEffect>
                                  </p:childTnLst>
                                </p:cTn>
                              </p:par>
                              <p:par>
                                <p:cTn id="733" presetID="9" presetClass="exit" fill="hold" nodeType="withEffect">
                                  <p:stCondLst>
                                    <p:cond delay="0"/>
                                  </p:stCondLst>
                                  <p:childTnLst>
                                    <p:animEffect transition="out" filter="dissolve">
                                      <p:cBhvr additive="repl">
                                        <p:cTn id="734" dur="2000"/>
                                        <p:tgtEl>
                                          <p:spTgt spid="4291"/>
                                        </p:tgtEl>
                                      </p:cBhvr>
                                    </p:animEffect>
                                    <p:set>
                                      <p:cBhvr additive="repl">
                                        <p:cTn id="735" dur="1" fill="hold">
                                          <p:stCondLst>
                                            <p:cond delay="0"/>
                                          </p:stCondLst>
                                        </p:cTn>
                                        <p:tgtEl>
                                          <p:spTgt spid="4291"/>
                                        </p:tgtEl>
                                        <p:attrNameLst>
                                          <p:attrName>style.visibility</p:attrName>
                                        </p:attrNameLst>
                                      </p:cBhvr>
                                      <p:to>
                                        <p:strVal val="hidden"/>
                                      </p:to>
                                    </p:set>
                                  </p:childTnLst>
                                </p:cTn>
                              </p:par>
                              <p:par>
                                <p:cTn id="736" presetID="22" presetClass="entr" presetSubtype="8" fill="hold" nodeType="withEffect">
                                  <p:stCondLst>
                                    <p:cond delay="0"/>
                                  </p:stCondLst>
                                  <p:childTnLst>
                                    <p:set>
                                      <p:cBhvr additive="repl">
                                        <p:cTn id="737" dur="1" fill="hold">
                                          <p:stCondLst>
                                            <p:cond delay="0"/>
                                          </p:stCondLst>
                                        </p:cTn>
                                        <p:tgtEl>
                                          <p:spTgt spid="4282"/>
                                        </p:tgtEl>
                                        <p:attrNameLst>
                                          <p:attrName>style.visibility</p:attrName>
                                        </p:attrNameLst>
                                      </p:cBhvr>
                                      <p:to>
                                        <p:strVal val="visible"/>
                                      </p:to>
                                    </p:set>
                                    <p:animEffect transition="in" filter="wipe(left)">
                                      <p:cBhvr additive="repl">
                                        <p:cTn id="738" dur="2000"/>
                                        <p:tgtEl>
                                          <p:spTgt spid="4282"/>
                                        </p:tgtEl>
                                      </p:cBhvr>
                                    </p:animEffect>
                                  </p:childTnLst>
                                </p:cTn>
                              </p:par>
                              <p:par>
                                <p:cTn id="739" presetID="9" presetClass="entr" fill="hold" nodeType="withEffect">
                                  <p:stCondLst>
                                    <p:cond delay="0"/>
                                  </p:stCondLst>
                                  <p:childTnLst>
                                    <p:set>
                                      <p:cBhvr additive="repl">
                                        <p:cTn id="740" dur="1" fill="hold">
                                          <p:stCondLst>
                                            <p:cond delay="0"/>
                                          </p:stCondLst>
                                        </p:cTn>
                                        <p:tgtEl>
                                          <p:spTgt spid="4302"/>
                                        </p:tgtEl>
                                        <p:attrNameLst>
                                          <p:attrName>style.visibility</p:attrName>
                                        </p:attrNameLst>
                                      </p:cBhvr>
                                      <p:to>
                                        <p:strVal val="visible"/>
                                      </p:to>
                                    </p:set>
                                    <p:animEffect transition="in" filter="dissolve">
                                      <p:cBhvr additive="repl">
                                        <p:cTn id="741" dur="2000"/>
                                        <p:tgtEl>
                                          <p:spTgt spid="4302"/>
                                        </p:tgtEl>
                                      </p:cBhvr>
                                    </p:animEffect>
                                  </p:childTnLst>
                                </p:cTn>
                              </p:par>
                              <p:par>
                                <p:cTn id="742" presetID="9" presetClass="exit" fill="hold" nodeType="withEffect">
                                  <p:stCondLst>
                                    <p:cond delay="0"/>
                                  </p:stCondLst>
                                  <p:childTnLst>
                                    <p:animEffect transition="out" filter="dissolve">
                                      <p:cBhvr additive="repl">
                                        <p:cTn id="743" dur="2000"/>
                                        <p:tgtEl>
                                          <p:spTgt spid="4297"/>
                                        </p:tgtEl>
                                      </p:cBhvr>
                                    </p:animEffect>
                                    <p:set>
                                      <p:cBhvr additive="repl">
                                        <p:cTn id="744" dur="1" fill="hold">
                                          <p:stCondLst>
                                            <p:cond delay="0"/>
                                          </p:stCondLst>
                                        </p:cTn>
                                        <p:tgtEl>
                                          <p:spTgt spid="4297"/>
                                        </p:tgtEl>
                                        <p:attrNameLst>
                                          <p:attrName>style.visibility</p:attrName>
                                        </p:attrNameLst>
                                      </p:cBhvr>
                                      <p:to>
                                        <p:strVal val="hidden"/>
                                      </p:to>
                                    </p:set>
                                  </p:childTnLst>
                                </p:cTn>
                              </p:par>
                              <p:par>
                                <p:cTn id="745" presetID="9" presetClass="entr" fill="hold" nodeType="withEffect">
                                  <p:stCondLst>
                                    <p:cond delay="0"/>
                                  </p:stCondLst>
                                  <p:childTnLst>
                                    <p:set>
                                      <p:cBhvr additive="repl">
                                        <p:cTn id="746" dur="1" fill="hold">
                                          <p:stCondLst>
                                            <p:cond delay="0"/>
                                          </p:stCondLst>
                                        </p:cTn>
                                        <p:tgtEl>
                                          <p:spTgt spid="4303"/>
                                        </p:tgtEl>
                                        <p:attrNameLst>
                                          <p:attrName>style.visibility</p:attrName>
                                        </p:attrNameLst>
                                      </p:cBhvr>
                                      <p:to>
                                        <p:strVal val="visible"/>
                                      </p:to>
                                    </p:set>
                                    <p:animEffect transition="in" filter="dissolve">
                                      <p:cBhvr additive="repl">
                                        <p:cTn id="747" dur="2000"/>
                                        <p:tgtEl>
                                          <p:spTgt spid="4303"/>
                                        </p:tgtEl>
                                      </p:cBhvr>
                                    </p:animEffect>
                                  </p:childTnLst>
                                </p:cTn>
                              </p:par>
                              <p:par>
                                <p:cTn id="748" presetID="9" presetClass="exit" fill="hold" nodeType="withEffect">
                                  <p:stCondLst>
                                    <p:cond delay="0"/>
                                  </p:stCondLst>
                                  <p:childTnLst>
                                    <p:animEffect transition="out" filter="dissolve">
                                      <p:cBhvr additive="repl">
                                        <p:cTn id="749" dur="2000"/>
                                        <p:tgtEl>
                                          <p:spTgt spid="4300"/>
                                        </p:tgtEl>
                                      </p:cBhvr>
                                    </p:animEffect>
                                    <p:set>
                                      <p:cBhvr additive="repl">
                                        <p:cTn id="750" dur="1" fill="hold">
                                          <p:stCondLst>
                                            <p:cond delay="0"/>
                                          </p:stCondLst>
                                        </p:cTn>
                                        <p:tgtEl>
                                          <p:spTgt spid="4300"/>
                                        </p:tgtEl>
                                        <p:attrNameLst>
                                          <p:attrName>style.visibility</p:attrName>
                                        </p:attrNameLst>
                                      </p:cBhvr>
                                      <p:to>
                                        <p:strVal val="hidden"/>
                                      </p:to>
                                    </p:set>
                                  </p:childTnLst>
                                </p:cTn>
                              </p:par>
                              <p:par>
                                <p:cTn id="751" presetID="9" presetClass="exit" fill="hold" nodeType="withEffect">
                                  <p:stCondLst>
                                    <p:cond delay="0"/>
                                  </p:stCondLst>
                                  <p:childTnLst>
                                    <p:animEffect transition="out" filter="dissolve">
                                      <p:cBhvr additive="repl">
                                        <p:cTn id="752" dur="2000"/>
                                        <p:tgtEl>
                                          <p:spTgt spid="4299"/>
                                        </p:tgtEl>
                                      </p:cBhvr>
                                    </p:animEffect>
                                    <p:set>
                                      <p:cBhvr additive="repl">
                                        <p:cTn id="753" dur="1" fill="hold">
                                          <p:stCondLst>
                                            <p:cond delay="0"/>
                                          </p:stCondLst>
                                        </p:cTn>
                                        <p:tgtEl>
                                          <p:spTgt spid="429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AutoShape 1">
            <a:extLst>
              <a:ext uri="{FF2B5EF4-FFF2-40B4-BE49-F238E27FC236}">
                <a16:creationId xmlns:a16="http://schemas.microsoft.com/office/drawing/2014/main" id="{CC1AF314-B25C-45C5-ADE6-CB0B680D4A4A}"/>
              </a:ext>
            </a:extLst>
          </p:cNvPr>
          <p:cNvSpPr>
            <a:spLocks noChangeArrowheads="1"/>
          </p:cNvSpPr>
          <p:nvPr/>
        </p:nvSpPr>
        <p:spPr bwMode="auto">
          <a:xfrm>
            <a:off x="7439025" y="615950"/>
            <a:ext cx="1565275" cy="3305175"/>
          </a:xfrm>
          <a:custGeom>
            <a:avLst/>
            <a:gdLst>
              <a:gd name="T0" fmla="*/ 34925 w 986"/>
              <a:gd name="T1" fmla="*/ 177800 h 2082"/>
              <a:gd name="T2" fmla="*/ 206375 w 986"/>
              <a:gd name="T3" fmla="*/ 1298575 h 2082"/>
              <a:gd name="T4" fmla="*/ 212725 w 986"/>
              <a:gd name="T5" fmla="*/ 1854200 h 2082"/>
              <a:gd name="T6" fmla="*/ 57150 w 986"/>
              <a:gd name="T7" fmla="*/ 2130425 h 2082"/>
              <a:gd name="T8" fmla="*/ 311150 w 986"/>
              <a:gd name="T9" fmla="*/ 2187575 h 2082"/>
              <a:gd name="T10" fmla="*/ 523875 w 986"/>
              <a:gd name="T11" fmla="*/ 2413000 h 2082"/>
              <a:gd name="T12" fmla="*/ 968375 w 986"/>
              <a:gd name="T13" fmla="*/ 2638425 h 2082"/>
              <a:gd name="T14" fmla="*/ 1149350 w 986"/>
              <a:gd name="T15" fmla="*/ 2765424 h 2082"/>
              <a:gd name="T16" fmla="*/ 958850 w 986"/>
              <a:gd name="T17" fmla="*/ 2997199 h 2082"/>
              <a:gd name="T18" fmla="*/ 727075 w 986"/>
              <a:gd name="T19" fmla="*/ 3194049 h 2082"/>
              <a:gd name="T20" fmla="*/ 568325 w 986"/>
              <a:gd name="T21" fmla="*/ 3216274 h 2082"/>
              <a:gd name="T22" fmla="*/ 615950 w 986"/>
              <a:gd name="T23" fmla="*/ 3257550 h 2082"/>
              <a:gd name="T24" fmla="*/ 746125 w 986"/>
              <a:gd name="T25" fmla="*/ 3298825 h 2082"/>
              <a:gd name="T26" fmla="*/ 762000 w 986"/>
              <a:gd name="T27" fmla="*/ 3267075 h 2082"/>
              <a:gd name="T28" fmla="*/ 863600 w 986"/>
              <a:gd name="T29" fmla="*/ 3238499 h 2082"/>
              <a:gd name="T30" fmla="*/ 908050 w 986"/>
              <a:gd name="T31" fmla="*/ 3232149 h 2082"/>
              <a:gd name="T32" fmla="*/ 993775 w 986"/>
              <a:gd name="T33" fmla="*/ 3216274 h 2082"/>
              <a:gd name="T34" fmla="*/ 1085850 w 986"/>
              <a:gd name="T35" fmla="*/ 3232149 h 2082"/>
              <a:gd name="T36" fmla="*/ 1181100 w 986"/>
              <a:gd name="T37" fmla="*/ 3140074 h 2082"/>
              <a:gd name="T38" fmla="*/ 1165225 w 986"/>
              <a:gd name="T39" fmla="*/ 3108324 h 2082"/>
              <a:gd name="T40" fmla="*/ 1184275 w 986"/>
              <a:gd name="T41" fmla="*/ 3082924 h 2082"/>
              <a:gd name="T42" fmla="*/ 1260475 w 986"/>
              <a:gd name="T43" fmla="*/ 3063874 h 2082"/>
              <a:gd name="T44" fmla="*/ 1365250 w 986"/>
              <a:gd name="T45" fmla="*/ 3013074 h 2082"/>
              <a:gd name="T46" fmla="*/ 1419225 w 986"/>
              <a:gd name="T47" fmla="*/ 3013074 h 2082"/>
              <a:gd name="T48" fmla="*/ 1479550 w 986"/>
              <a:gd name="T49" fmla="*/ 2943224 h 2082"/>
              <a:gd name="T50" fmla="*/ 1527175 w 986"/>
              <a:gd name="T51" fmla="*/ 2920999 h 2082"/>
              <a:gd name="T52" fmla="*/ 1565275 w 986"/>
              <a:gd name="T53" fmla="*/ 2114550 h 2082"/>
              <a:gd name="T54" fmla="*/ 1422400 w 986"/>
              <a:gd name="T55" fmla="*/ 1854200 h 2082"/>
              <a:gd name="T56" fmla="*/ 1101725 w 986"/>
              <a:gd name="T57" fmla="*/ 1422400 h 2082"/>
              <a:gd name="T58" fmla="*/ 962025 w 986"/>
              <a:gd name="T59" fmla="*/ 1016000 h 2082"/>
              <a:gd name="T60" fmla="*/ 609600 w 986"/>
              <a:gd name="T61" fmla="*/ 873125 h 2082"/>
              <a:gd name="T62" fmla="*/ 234950 w 986"/>
              <a:gd name="T63" fmla="*/ 479425 h 2082"/>
              <a:gd name="T64" fmla="*/ 0 w 986"/>
              <a:gd name="T65" fmla="*/ 0 h 2082"/>
              <a:gd name="T66" fmla="*/ 0 w 986"/>
              <a:gd name="T67" fmla="*/ 0 h 2082"/>
              <a:gd name="T68" fmla="*/ 986 w 986"/>
              <a:gd name="T69" fmla="*/ 2082 h 20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T66" t="T67" r="T68" b="T69"/>
            <a:pathLst>
              <a:path w="986" h="2082">
                <a:moveTo>
                  <a:pt x="0" y="0"/>
                </a:moveTo>
                <a:lnTo>
                  <a:pt x="22" y="112"/>
                </a:lnTo>
                <a:cubicBezTo>
                  <a:pt x="44" y="201"/>
                  <a:pt x="114" y="416"/>
                  <a:pt x="132" y="534"/>
                </a:cubicBezTo>
                <a:cubicBezTo>
                  <a:pt x="150" y="652"/>
                  <a:pt x="122" y="745"/>
                  <a:pt x="130" y="818"/>
                </a:cubicBezTo>
                <a:cubicBezTo>
                  <a:pt x="138" y="891"/>
                  <a:pt x="179" y="912"/>
                  <a:pt x="180" y="970"/>
                </a:cubicBezTo>
                <a:cubicBezTo>
                  <a:pt x="181" y="1028"/>
                  <a:pt x="160" y="1126"/>
                  <a:pt x="134" y="1168"/>
                </a:cubicBezTo>
                <a:cubicBezTo>
                  <a:pt x="108" y="1210"/>
                  <a:pt x="38" y="1195"/>
                  <a:pt x="22" y="1224"/>
                </a:cubicBezTo>
                <a:cubicBezTo>
                  <a:pt x="6" y="1253"/>
                  <a:pt x="15" y="1314"/>
                  <a:pt x="36" y="1342"/>
                </a:cubicBezTo>
                <a:cubicBezTo>
                  <a:pt x="57" y="1370"/>
                  <a:pt x="121" y="1386"/>
                  <a:pt x="148" y="1392"/>
                </a:cubicBezTo>
                <a:cubicBezTo>
                  <a:pt x="175" y="1398"/>
                  <a:pt x="188" y="1369"/>
                  <a:pt x="196" y="1378"/>
                </a:cubicBezTo>
                <a:cubicBezTo>
                  <a:pt x="204" y="1387"/>
                  <a:pt x="172" y="1420"/>
                  <a:pt x="194" y="1444"/>
                </a:cubicBezTo>
                <a:cubicBezTo>
                  <a:pt x="216" y="1468"/>
                  <a:pt x="273" y="1496"/>
                  <a:pt x="330" y="1520"/>
                </a:cubicBezTo>
                <a:cubicBezTo>
                  <a:pt x="387" y="1544"/>
                  <a:pt x="489" y="1564"/>
                  <a:pt x="536" y="1588"/>
                </a:cubicBezTo>
                <a:cubicBezTo>
                  <a:pt x="583" y="1612"/>
                  <a:pt x="586" y="1645"/>
                  <a:pt x="610" y="1662"/>
                </a:cubicBezTo>
                <a:cubicBezTo>
                  <a:pt x="634" y="1679"/>
                  <a:pt x="659" y="1677"/>
                  <a:pt x="678" y="1690"/>
                </a:cubicBezTo>
                <a:cubicBezTo>
                  <a:pt x="697" y="1703"/>
                  <a:pt x="731" y="1719"/>
                  <a:pt x="724" y="1742"/>
                </a:cubicBezTo>
                <a:cubicBezTo>
                  <a:pt x="717" y="1765"/>
                  <a:pt x="658" y="1804"/>
                  <a:pt x="638" y="1828"/>
                </a:cubicBezTo>
                <a:cubicBezTo>
                  <a:pt x="618" y="1852"/>
                  <a:pt x="621" y="1869"/>
                  <a:pt x="604" y="1888"/>
                </a:cubicBezTo>
                <a:cubicBezTo>
                  <a:pt x="587" y="1907"/>
                  <a:pt x="560" y="1921"/>
                  <a:pt x="536" y="1942"/>
                </a:cubicBezTo>
                <a:cubicBezTo>
                  <a:pt x="512" y="1963"/>
                  <a:pt x="480" y="2001"/>
                  <a:pt x="458" y="2012"/>
                </a:cubicBezTo>
                <a:cubicBezTo>
                  <a:pt x="436" y="2023"/>
                  <a:pt x="423" y="2006"/>
                  <a:pt x="406" y="2008"/>
                </a:cubicBezTo>
                <a:cubicBezTo>
                  <a:pt x="389" y="2010"/>
                  <a:pt x="357" y="2022"/>
                  <a:pt x="358" y="2026"/>
                </a:cubicBezTo>
                <a:cubicBezTo>
                  <a:pt x="359" y="2030"/>
                  <a:pt x="407" y="2028"/>
                  <a:pt x="412" y="2032"/>
                </a:cubicBezTo>
                <a:cubicBezTo>
                  <a:pt x="417" y="2036"/>
                  <a:pt x="387" y="2048"/>
                  <a:pt x="388" y="2052"/>
                </a:cubicBezTo>
                <a:cubicBezTo>
                  <a:pt x="389" y="2056"/>
                  <a:pt x="406" y="2050"/>
                  <a:pt x="420" y="2054"/>
                </a:cubicBezTo>
                <a:cubicBezTo>
                  <a:pt x="434" y="2058"/>
                  <a:pt x="450" y="2074"/>
                  <a:pt x="470" y="2078"/>
                </a:cubicBezTo>
                <a:cubicBezTo>
                  <a:pt x="490" y="2082"/>
                  <a:pt x="540" y="2079"/>
                  <a:pt x="542" y="2076"/>
                </a:cubicBezTo>
                <a:cubicBezTo>
                  <a:pt x="544" y="2073"/>
                  <a:pt x="485" y="2061"/>
                  <a:pt x="480" y="2058"/>
                </a:cubicBezTo>
                <a:cubicBezTo>
                  <a:pt x="475" y="2055"/>
                  <a:pt x="499" y="2059"/>
                  <a:pt x="510" y="2056"/>
                </a:cubicBezTo>
                <a:cubicBezTo>
                  <a:pt x="521" y="2053"/>
                  <a:pt x="535" y="2041"/>
                  <a:pt x="544" y="2040"/>
                </a:cubicBezTo>
                <a:cubicBezTo>
                  <a:pt x="553" y="2039"/>
                  <a:pt x="557" y="2049"/>
                  <a:pt x="562" y="2048"/>
                </a:cubicBezTo>
                <a:cubicBezTo>
                  <a:pt x="567" y="2047"/>
                  <a:pt x="566" y="2041"/>
                  <a:pt x="572" y="2036"/>
                </a:cubicBezTo>
                <a:lnTo>
                  <a:pt x="598" y="2018"/>
                </a:lnTo>
                <a:lnTo>
                  <a:pt x="626" y="2026"/>
                </a:lnTo>
                <a:lnTo>
                  <a:pt x="664" y="2012"/>
                </a:lnTo>
                <a:lnTo>
                  <a:pt x="684" y="2036"/>
                </a:lnTo>
                <a:lnTo>
                  <a:pt x="704" y="2028"/>
                </a:lnTo>
                <a:lnTo>
                  <a:pt x="744" y="1978"/>
                </a:lnTo>
                <a:lnTo>
                  <a:pt x="746" y="1966"/>
                </a:lnTo>
                <a:lnTo>
                  <a:pt x="734" y="1958"/>
                </a:lnTo>
                <a:lnTo>
                  <a:pt x="732" y="1948"/>
                </a:lnTo>
                <a:lnTo>
                  <a:pt x="746" y="1942"/>
                </a:lnTo>
                <a:lnTo>
                  <a:pt x="772" y="1958"/>
                </a:lnTo>
                <a:lnTo>
                  <a:pt x="794" y="1930"/>
                </a:lnTo>
                <a:lnTo>
                  <a:pt x="816" y="1938"/>
                </a:lnTo>
                <a:lnTo>
                  <a:pt x="860" y="1898"/>
                </a:lnTo>
                <a:lnTo>
                  <a:pt x="872" y="1902"/>
                </a:lnTo>
                <a:lnTo>
                  <a:pt x="894" y="1898"/>
                </a:lnTo>
                <a:lnTo>
                  <a:pt x="906" y="1872"/>
                </a:lnTo>
                <a:lnTo>
                  <a:pt x="932" y="1854"/>
                </a:lnTo>
                <a:lnTo>
                  <a:pt x="946" y="1864"/>
                </a:lnTo>
                <a:lnTo>
                  <a:pt x="962" y="1840"/>
                </a:lnTo>
                <a:lnTo>
                  <a:pt x="982" y="1832"/>
                </a:lnTo>
                <a:lnTo>
                  <a:pt x="986" y="1332"/>
                </a:lnTo>
                <a:lnTo>
                  <a:pt x="976" y="1302"/>
                </a:lnTo>
                <a:cubicBezTo>
                  <a:pt x="961" y="1275"/>
                  <a:pt x="930" y="1218"/>
                  <a:pt x="896" y="1168"/>
                </a:cubicBezTo>
                <a:cubicBezTo>
                  <a:pt x="862" y="1118"/>
                  <a:pt x="806" y="1049"/>
                  <a:pt x="772" y="1004"/>
                </a:cubicBezTo>
                <a:cubicBezTo>
                  <a:pt x="738" y="959"/>
                  <a:pt x="712" y="928"/>
                  <a:pt x="694" y="896"/>
                </a:cubicBezTo>
                <a:cubicBezTo>
                  <a:pt x="676" y="864"/>
                  <a:pt x="679" y="857"/>
                  <a:pt x="664" y="814"/>
                </a:cubicBezTo>
                <a:cubicBezTo>
                  <a:pt x="649" y="771"/>
                  <a:pt x="631" y="678"/>
                  <a:pt x="606" y="640"/>
                </a:cubicBezTo>
                <a:cubicBezTo>
                  <a:pt x="581" y="602"/>
                  <a:pt x="549" y="599"/>
                  <a:pt x="512" y="584"/>
                </a:cubicBezTo>
                <a:cubicBezTo>
                  <a:pt x="475" y="569"/>
                  <a:pt x="427" y="572"/>
                  <a:pt x="384" y="550"/>
                </a:cubicBezTo>
                <a:cubicBezTo>
                  <a:pt x="341" y="528"/>
                  <a:pt x="293" y="495"/>
                  <a:pt x="254" y="454"/>
                </a:cubicBezTo>
                <a:cubicBezTo>
                  <a:pt x="215" y="413"/>
                  <a:pt x="182" y="360"/>
                  <a:pt x="148" y="302"/>
                </a:cubicBezTo>
                <a:cubicBezTo>
                  <a:pt x="114" y="244"/>
                  <a:pt x="75" y="154"/>
                  <a:pt x="50" y="104"/>
                </a:cubicBezTo>
                <a:lnTo>
                  <a:pt x="0" y="0"/>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nvGrpSpPr>
          <p:cNvPr id="5122" name="Group 2">
            <a:extLst>
              <a:ext uri="{FF2B5EF4-FFF2-40B4-BE49-F238E27FC236}">
                <a16:creationId xmlns:a16="http://schemas.microsoft.com/office/drawing/2014/main" id="{5DE5490E-E746-45E6-A47D-0894535EB91E}"/>
              </a:ext>
            </a:extLst>
          </p:cNvPr>
          <p:cNvGrpSpPr>
            <a:grpSpLocks/>
          </p:cNvGrpSpPr>
          <p:nvPr/>
        </p:nvGrpSpPr>
        <p:grpSpPr bwMode="auto">
          <a:xfrm>
            <a:off x="4951413" y="3832225"/>
            <a:ext cx="1671637" cy="1547813"/>
            <a:chOff x="3119" y="2414"/>
            <a:chExt cx="1053" cy="975"/>
          </a:xfrm>
        </p:grpSpPr>
        <p:sp>
          <p:nvSpPr>
            <p:cNvPr id="5123" name="AutoShape 3">
              <a:extLst>
                <a:ext uri="{FF2B5EF4-FFF2-40B4-BE49-F238E27FC236}">
                  <a16:creationId xmlns:a16="http://schemas.microsoft.com/office/drawing/2014/main" id="{F8D2AD24-6D3C-4FBA-9F07-918A545F20D3}"/>
                </a:ext>
              </a:extLst>
            </p:cNvPr>
            <p:cNvSpPr>
              <a:spLocks noChangeArrowheads="1"/>
            </p:cNvSpPr>
            <p:nvPr/>
          </p:nvSpPr>
          <p:spPr bwMode="auto">
            <a:xfrm>
              <a:off x="3119" y="2414"/>
              <a:ext cx="1053" cy="975"/>
            </a:xfrm>
            <a:custGeom>
              <a:avLst/>
              <a:gdLst>
                <a:gd name="T0" fmla="*/ 79 w 1054"/>
                <a:gd name="T1" fmla="*/ 226 h 976"/>
                <a:gd name="T2" fmla="*/ 53 w 1054"/>
                <a:gd name="T3" fmla="*/ 170 h 976"/>
                <a:gd name="T4" fmla="*/ 7 w 1054"/>
                <a:gd name="T5" fmla="*/ 76 h 976"/>
                <a:gd name="T6" fmla="*/ 123 w 1054"/>
                <a:gd name="T7" fmla="*/ 86 h 976"/>
                <a:gd name="T8" fmla="*/ 187 w 1054"/>
                <a:gd name="T9" fmla="*/ 48 h 976"/>
                <a:gd name="T10" fmla="*/ 267 w 1054"/>
                <a:gd name="T11" fmla="*/ 40 h 976"/>
                <a:gd name="T12" fmla="*/ 335 w 1054"/>
                <a:gd name="T13" fmla="*/ 76 h 976"/>
                <a:gd name="T14" fmla="*/ 457 w 1054"/>
                <a:gd name="T15" fmla="*/ 198 h 976"/>
                <a:gd name="T16" fmla="*/ 587 w 1054"/>
                <a:gd name="T17" fmla="*/ 176 h 976"/>
                <a:gd name="T18" fmla="*/ 707 w 1054"/>
                <a:gd name="T19" fmla="*/ 146 h 976"/>
                <a:gd name="T20" fmla="*/ 771 w 1054"/>
                <a:gd name="T21" fmla="*/ 230 h 976"/>
                <a:gd name="T22" fmla="*/ 853 w 1054"/>
                <a:gd name="T23" fmla="*/ 362 h 976"/>
                <a:gd name="T24" fmla="*/ 931 w 1054"/>
                <a:gd name="T25" fmla="*/ 396 h 976"/>
                <a:gd name="T26" fmla="*/ 999 w 1054"/>
                <a:gd name="T27" fmla="*/ 448 h 976"/>
                <a:gd name="T28" fmla="*/ 1001 w 1054"/>
                <a:gd name="T29" fmla="*/ 544 h 976"/>
                <a:gd name="T30" fmla="*/ 995 w 1054"/>
                <a:gd name="T31" fmla="*/ 638 h 976"/>
                <a:gd name="T32" fmla="*/ 973 w 1054"/>
                <a:gd name="T33" fmla="*/ 740 h 976"/>
                <a:gd name="T34" fmla="*/ 1037 w 1054"/>
                <a:gd name="T35" fmla="*/ 818 h 976"/>
                <a:gd name="T36" fmla="*/ 1009 w 1054"/>
                <a:gd name="T37" fmla="*/ 892 h 976"/>
                <a:gd name="T38" fmla="*/ 973 w 1054"/>
                <a:gd name="T39" fmla="*/ 954 h 976"/>
                <a:gd name="T40" fmla="*/ 879 w 1054"/>
                <a:gd name="T41" fmla="*/ 942 h 976"/>
                <a:gd name="T42" fmla="*/ 795 w 1054"/>
                <a:gd name="T43" fmla="*/ 920 h 976"/>
                <a:gd name="T44" fmla="*/ 789 w 1054"/>
                <a:gd name="T45" fmla="*/ 800 h 976"/>
                <a:gd name="T46" fmla="*/ 737 w 1054"/>
                <a:gd name="T47" fmla="*/ 732 h 976"/>
                <a:gd name="T48" fmla="*/ 657 w 1054"/>
                <a:gd name="T49" fmla="*/ 706 h 976"/>
                <a:gd name="T50" fmla="*/ 589 w 1054"/>
                <a:gd name="T51" fmla="*/ 790 h 976"/>
                <a:gd name="T52" fmla="*/ 537 w 1054"/>
                <a:gd name="T53" fmla="*/ 722 h 976"/>
                <a:gd name="T54" fmla="*/ 487 w 1054"/>
                <a:gd name="T55" fmla="*/ 700 h 976"/>
                <a:gd name="T56" fmla="*/ 393 w 1054"/>
                <a:gd name="T57" fmla="*/ 660 h 976"/>
                <a:gd name="T58" fmla="*/ 415 w 1054"/>
                <a:gd name="T59" fmla="*/ 650 h 976"/>
                <a:gd name="T60" fmla="*/ 407 w 1054"/>
                <a:gd name="T61" fmla="*/ 626 h 976"/>
                <a:gd name="T62" fmla="*/ 313 w 1054"/>
                <a:gd name="T63" fmla="*/ 582 h 976"/>
                <a:gd name="T64" fmla="*/ 289 w 1054"/>
                <a:gd name="T65" fmla="*/ 534 h 976"/>
                <a:gd name="T66" fmla="*/ 237 w 1054"/>
                <a:gd name="T67" fmla="*/ 510 h 976"/>
                <a:gd name="T68" fmla="*/ 173 w 1054"/>
                <a:gd name="T69" fmla="*/ 448 h 976"/>
                <a:gd name="T70" fmla="*/ 217 w 1054"/>
                <a:gd name="T71" fmla="*/ 454 h 976"/>
                <a:gd name="T72" fmla="*/ 195 w 1054"/>
                <a:gd name="T73" fmla="*/ 420 h 976"/>
                <a:gd name="T74" fmla="*/ 125 w 1054"/>
                <a:gd name="T75" fmla="*/ 320 h 976"/>
                <a:gd name="T76" fmla="*/ 0 w 1054"/>
                <a:gd name="T77" fmla="*/ 0 h 976"/>
                <a:gd name="T78" fmla="*/ 1054 w 1054"/>
                <a:gd name="T79" fmla="*/ 976 h 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T76" t="T77" r="T78" b="T79"/>
              <a:pathLst>
                <a:path w="1054" h="976">
                  <a:moveTo>
                    <a:pt x="91" y="280"/>
                  </a:moveTo>
                  <a:cubicBezTo>
                    <a:pt x="89" y="252"/>
                    <a:pt x="81" y="241"/>
                    <a:pt x="79" y="226"/>
                  </a:cubicBezTo>
                  <a:cubicBezTo>
                    <a:pt x="77" y="211"/>
                    <a:pt x="81" y="201"/>
                    <a:pt x="77" y="192"/>
                  </a:cubicBezTo>
                  <a:cubicBezTo>
                    <a:pt x="73" y="183"/>
                    <a:pt x="59" y="181"/>
                    <a:pt x="53" y="170"/>
                  </a:cubicBezTo>
                  <a:cubicBezTo>
                    <a:pt x="47" y="159"/>
                    <a:pt x="49" y="144"/>
                    <a:pt x="41" y="128"/>
                  </a:cubicBezTo>
                  <a:cubicBezTo>
                    <a:pt x="33" y="112"/>
                    <a:pt x="0" y="81"/>
                    <a:pt x="7" y="76"/>
                  </a:cubicBezTo>
                  <a:cubicBezTo>
                    <a:pt x="14" y="71"/>
                    <a:pt x="62" y="94"/>
                    <a:pt x="81" y="96"/>
                  </a:cubicBezTo>
                  <a:cubicBezTo>
                    <a:pt x="100" y="98"/>
                    <a:pt x="111" y="95"/>
                    <a:pt x="123" y="86"/>
                  </a:cubicBezTo>
                  <a:cubicBezTo>
                    <a:pt x="135" y="77"/>
                    <a:pt x="140" y="46"/>
                    <a:pt x="151" y="40"/>
                  </a:cubicBezTo>
                  <a:cubicBezTo>
                    <a:pt x="162" y="34"/>
                    <a:pt x="176" y="49"/>
                    <a:pt x="187" y="48"/>
                  </a:cubicBezTo>
                  <a:cubicBezTo>
                    <a:pt x="198" y="47"/>
                    <a:pt x="206" y="35"/>
                    <a:pt x="219" y="34"/>
                  </a:cubicBezTo>
                  <a:cubicBezTo>
                    <a:pt x="232" y="33"/>
                    <a:pt x="253" y="45"/>
                    <a:pt x="267" y="40"/>
                  </a:cubicBezTo>
                  <a:cubicBezTo>
                    <a:pt x="281" y="35"/>
                    <a:pt x="292" y="0"/>
                    <a:pt x="303" y="6"/>
                  </a:cubicBezTo>
                  <a:cubicBezTo>
                    <a:pt x="314" y="12"/>
                    <a:pt x="318" y="53"/>
                    <a:pt x="335" y="76"/>
                  </a:cubicBezTo>
                  <a:cubicBezTo>
                    <a:pt x="352" y="99"/>
                    <a:pt x="383" y="126"/>
                    <a:pt x="403" y="146"/>
                  </a:cubicBezTo>
                  <a:cubicBezTo>
                    <a:pt x="423" y="166"/>
                    <a:pt x="435" y="189"/>
                    <a:pt x="457" y="198"/>
                  </a:cubicBezTo>
                  <a:cubicBezTo>
                    <a:pt x="479" y="207"/>
                    <a:pt x="511" y="206"/>
                    <a:pt x="533" y="202"/>
                  </a:cubicBezTo>
                  <a:cubicBezTo>
                    <a:pt x="555" y="198"/>
                    <a:pt x="570" y="181"/>
                    <a:pt x="587" y="176"/>
                  </a:cubicBezTo>
                  <a:cubicBezTo>
                    <a:pt x="604" y="171"/>
                    <a:pt x="615" y="179"/>
                    <a:pt x="635" y="174"/>
                  </a:cubicBezTo>
                  <a:cubicBezTo>
                    <a:pt x="655" y="169"/>
                    <a:pt x="684" y="150"/>
                    <a:pt x="707" y="146"/>
                  </a:cubicBezTo>
                  <a:cubicBezTo>
                    <a:pt x="730" y="142"/>
                    <a:pt x="764" y="138"/>
                    <a:pt x="775" y="152"/>
                  </a:cubicBezTo>
                  <a:cubicBezTo>
                    <a:pt x="786" y="166"/>
                    <a:pt x="758" y="206"/>
                    <a:pt x="771" y="230"/>
                  </a:cubicBezTo>
                  <a:cubicBezTo>
                    <a:pt x="784" y="254"/>
                    <a:pt x="839" y="274"/>
                    <a:pt x="853" y="296"/>
                  </a:cubicBezTo>
                  <a:cubicBezTo>
                    <a:pt x="867" y="318"/>
                    <a:pt x="847" y="349"/>
                    <a:pt x="853" y="362"/>
                  </a:cubicBezTo>
                  <a:cubicBezTo>
                    <a:pt x="859" y="375"/>
                    <a:pt x="878" y="366"/>
                    <a:pt x="891" y="372"/>
                  </a:cubicBezTo>
                  <a:cubicBezTo>
                    <a:pt x="904" y="378"/>
                    <a:pt x="917" y="392"/>
                    <a:pt x="931" y="396"/>
                  </a:cubicBezTo>
                  <a:cubicBezTo>
                    <a:pt x="945" y="400"/>
                    <a:pt x="964" y="389"/>
                    <a:pt x="975" y="398"/>
                  </a:cubicBezTo>
                  <a:cubicBezTo>
                    <a:pt x="986" y="407"/>
                    <a:pt x="1003" y="432"/>
                    <a:pt x="999" y="448"/>
                  </a:cubicBezTo>
                  <a:cubicBezTo>
                    <a:pt x="995" y="464"/>
                    <a:pt x="953" y="476"/>
                    <a:pt x="953" y="492"/>
                  </a:cubicBezTo>
                  <a:cubicBezTo>
                    <a:pt x="953" y="508"/>
                    <a:pt x="987" y="524"/>
                    <a:pt x="1001" y="544"/>
                  </a:cubicBezTo>
                  <a:cubicBezTo>
                    <a:pt x="1015" y="564"/>
                    <a:pt x="1040" y="594"/>
                    <a:pt x="1039" y="610"/>
                  </a:cubicBezTo>
                  <a:cubicBezTo>
                    <a:pt x="1038" y="626"/>
                    <a:pt x="1001" y="624"/>
                    <a:pt x="995" y="638"/>
                  </a:cubicBezTo>
                  <a:cubicBezTo>
                    <a:pt x="989" y="652"/>
                    <a:pt x="1009" y="677"/>
                    <a:pt x="1005" y="694"/>
                  </a:cubicBezTo>
                  <a:cubicBezTo>
                    <a:pt x="1001" y="711"/>
                    <a:pt x="977" y="727"/>
                    <a:pt x="973" y="740"/>
                  </a:cubicBezTo>
                  <a:cubicBezTo>
                    <a:pt x="969" y="753"/>
                    <a:pt x="972" y="759"/>
                    <a:pt x="983" y="772"/>
                  </a:cubicBezTo>
                  <a:cubicBezTo>
                    <a:pt x="994" y="785"/>
                    <a:pt x="1026" y="801"/>
                    <a:pt x="1037" y="818"/>
                  </a:cubicBezTo>
                  <a:cubicBezTo>
                    <a:pt x="1048" y="835"/>
                    <a:pt x="1054" y="862"/>
                    <a:pt x="1049" y="874"/>
                  </a:cubicBezTo>
                  <a:cubicBezTo>
                    <a:pt x="1044" y="886"/>
                    <a:pt x="1014" y="882"/>
                    <a:pt x="1009" y="892"/>
                  </a:cubicBezTo>
                  <a:cubicBezTo>
                    <a:pt x="1004" y="902"/>
                    <a:pt x="1027" y="922"/>
                    <a:pt x="1021" y="932"/>
                  </a:cubicBezTo>
                  <a:cubicBezTo>
                    <a:pt x="1015" y="942"/>
                    <a:pt x="990" y="950"/>
                    <a:pt x="973" y="954"/>
                  </a:cubicBezTo>
                  <a:cubicBezTo>
                    <a:pt x="956" y="958"/>
                    <a:pt x="933" y="958"/>
                    <a:pt x="917" y="956"/>
                  </a:cubicBezTo>
                  <a:cubicBezTo>
                    <a:pt x="901" y="954"/>
                    <a:pt x="894" y="939"/>
                    <a:pt x="879" y="942"/>
                  </a:cubicBezTo>
                  <a:cubicBezTo>
                    <a:pt x="864" y="945"/>
                    <a:pt x="839" y="976"/>
                    <a:pt x="825" y="972"/>
                  </a:cubicBezTo>
                  <a:cubicBezTo>
                    <a:pt x="811" y="968"/>
                    <a:pt x="803" y="934"/>
                    <a:pt x="795" y="920"/>
                  </a:cubicBezTo>
                  <a:cubicBezTo>
                    <a:pt x="787" y="906"/>
                    <a:pt x="780" y="910"/>
                    <a:pt x="779" y="890"/>
                  </a:cubicBezTo>
                  <a:cubicBezTo>
                    <a:pt x="778" y="870"/>
                    <a:pt x="791" y="821"/>
                    <a:pt x="789" y="800"/>
                  </a:cubicBezTo>
                  <a:cubicBezTo>
                    <a:pt x="787" y="779"/>
                    <a:pt x="774" y="777"/>
                    <a:pt x="765" y="766"/>
                  </a:cubicBezTo>
                  <a:cubicBezTo>
                    <a:pt x="756" y="755"/>
                    <a:pt x="749" y="738"/>
                    <a:pt x="737" y="732"/>
                  </a:cubicBezTo>
                  <a:cubicBezTo>
                    <a:pt x="725" y="726"/>
                    <a:pt x="708" y="736"/>
                    <a:pt x="695" y="732"/>
                  </a:cubicBezTo>
                  <a:cubicBezTo>
                    <a:pt x="682" y="728"/>
                    <a:pt x="672" y="691"/>
                    <a:pt x="657" y="706"/>
                  </a:cubicBezTo>
                  <a:lnTo>
                    <a:pt x="605" y="822"/>
                  </a:lnTo>
                  <a:cubicBezTo>
                    <a:pt x="594" y="836"/>
                    <a:pt x="597" y="801"/>
                    <a:pt x="589" y="790"/>
                  </a:cubicBezTo>
                  <a:cubicBezTo>
                    <a:pt x="581" y="779"/>
                    <a:pt x="566" y="767"/>
                    <a:pt x="557" y="756"/>
                  </a:cubicBezTo>
                  <a:cubicBezTo>
                    <a:pt x="548" y="745"/>
                    <a:pt x="547" y="728"/>
                    <a:pt x="537" y="722"/>
                  </a:cubicBezTo>
                  <a:cubicBezTo>
                    <a:pt x="527" y="716"/>
                    <a:pt x="503" y="724"/>
                    <a:pt x="495" y="720"/>
                  </a:cubicBezTo>
                  <a:cubicBezTo>
                    <a:pt x="487" y="716"/>
                    <a:pt x="496" y="707"/>
                    <a:pt x="487" y="700"/>
                  </a:cubicBezTo>
                  <a:cubicBezTo>
                    <a:pt x="478" y="693"/>
                    <a:pt x="459" y="683"/>
                    <a:pt x="443" y="676"/>
                  </a:cubicBezTo>
                  <a:cubicBezTo>
                    <a:pt x="427" y="669"/>
                    <a:pt x="405" y="668"/>
                    <a:pt x="393" y="660"/>
                  </a:cubicBezTo>
                  <a:cubicBezTo>
                    <a:pt x="381" y="652"/>
                    <a:pt x="369" y="630"/>
                    <a:pt x="373" y="628"/>
                  </a:cubicBezTo>
                  <a:cubicBezTo>
                    <a:pt x="377" y="626"/>
                    <a:pt x="404" y="646"/>
                    <a:pt x="415" y="650"/>
                  </a:cubicBezTo>
                  <a:cubicBezTo>
                    <a:pt x="426" y="654"/>
                    <a:pt x="442" y="658"/>
                    <a:pt x="441" y="654"/>
                  </a:cubicBezTo>
                  <a:cubicBezTo>
                    <a:pt x="440" y="650"/>
                    <a:pt x="418" y="636"/>
                    <a:pt x="407" y="626"/>
                  </a:cubicBezTo>
                  <a:cubicBezTo>
                    <a:pt x="396" y="616"/>
                    <a:pt x="393" y="603"/>
                    <a:pt x="377" y="596"/>
                  </a:cubicBezTo>
                  <a:cubicBezTo>
                    <a:pt x="361" y="589"/>
                    <a:pt x="322" y="589"/>
                    <a:pt x="313" y="582"/>
                  </a:cubicBezTo>
                  <a:cubicBezTo>
                    <a:pt x="304" y="575"/>
                    <a:pt x="329" y="562"/>
                    <a:pt x="325" y="554"/>
                  </a:cubicBezTo>
                  <a:cubicBezTo>
                    <a:pt x="321" y="546"/>
                    <a:pt x="300" y="542"/>
                    <a:pt x="289" y="534"/>
                  </a:cubicBezTo>
                  <a:cubicBezTo>
                    <a:pt x="278" y="526"/>
                    <a:pt x="270" y="512"/>
                    <a:pt x="261" y="508"/>
                  </a:cubicBezTo>
                  <a:cubicBezTo>
                    <a:pt x="252" y="504"/>
                    <a:pt x="246" y="514"/>
                    <a:pt x="237" y="510"/>
                  </a:cubicBezTo>
                  <a:cubicBezTo>
                    <a:pt x="228" y="506"/>
                    <a:pt x="220" y="496"/>
                    <a:pt x="209" y="486"/>
                  </a:cubicBezTo>
                  <a:cubicBezTo>
                    <a:pt x="198" y="476"/>
                    <a:pt x="176" y="457"/>
                    <a:pt x="173" y="448"/>
                  </a:cubicBezTo>
                  <a:cubicBezTo>
                    <a:pt x="170" y="439"/>
                    <a:pt x="182" y="433"/>
                    <a:pt x="189" y="434"/>
                  </a:cubicBezTo>
                  <a:cubicBezTo>
                    <a:pt x="196" y="435"/>
                    <a:pt x="209" y="451"/>
                    <a:pt x="217" y="454"/>
                  </a:cubicBezTo>
                  <a:cubicBezTo>
                    <a:pt x="225" y="457"/>
                    <a:pt x="241" y="458"/>
                    <a:pt x="237" y="452"/>
                  </a:cubicBezTo>
                  <a:cubicBezTo>
                    <a:pt x="233" y="446"/>
                    <a:pt x="208" y="434"/>
                    <a:pt x="195" y="420"/>
                  </a:cubicBezTo>
                  <a:cubicBezTo>
                    <a:pt x="182" y="406"/>
                    <a:pt x="171" y="383"/>
                    <a:pt x="159" y="366"/>
                  </a:cubicBezTo>
                  <a:cubicBezTo>
                    <a:pt x="147" y="349"/>
                    <a:pt x="136" y="334"/>
                    <a:pt x="125" y="320"/>
                  </a:cubicBezTo>
                  <a:cubicBezTo>
                    <a:pt x="114" y="306"/>
                    <a:pt x="98" y="288"/>
                    <a:pt x="91" y="28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24" name="AutoShape 4">
              <a:extLst>
                <a:ext uri="{FF2B5EF4-FFF2-40B4-BE49-F238E27FC236}">
                  <a16:creationId xmlns:a16="http://schemas.microsoft.com/office/drawing/2014/main" id="{954089AE-CAE7-4F91-BD30-4C8380AB5044}"/>
                </a:ext>
              </a:extLst>
            </p:cNvPr>
            <p:cNvSpPr>
              <a:spLocks noChangeArrowheads="1"/>
            </p:cNvSpPr>
            <p:nvPr/>
          </p:nvSpPr>
          <p:spPr bwMode="auto">
            <a:xfrm>
              <a:off x="3201" y="2716"/>
              <a:ext cx="35" cy="72"/>
            </a:xfrm>
            <a:custGeom>
              <a:avLst/>
              <a:gdLst>
                <a:gd name="T0" fmla="*/ 9 w 36"/>
                <a:gd name="T1" fmla="*/ 0 h 73"/>
                <a:gd name="T2" fmla="*/ 27 w 36"/>
                <a:gd name="T3" fmla="*/ 34 h 73"/>
                <a:gd name="T4" fmla="*/ 21 w 36"/>
                <a:gd name="T5" fmla="*/ 53 h 73"/>
                <a:gd name="T6" fmla="*/ 35 w 36"/>
                <a:gd name="T7" fmla="*/ 65 h 73"/>
                <a:gd name="T8" fmla="*/ 27 w 36"/>
                <a:gd name="T9" fmla="*/ 70 h 73"/>
                <a:gd name="T10" fmla="*/ 9 w 36"/>
                <a:gd name="T11" fmla="*/ 50 h 73"/>
                <a:gd name="T12" fmla="*/ 0 w 36"/>
                <a:gd name="T13" fmla="*/ 34 h 73"/>
                <a:gd name="T14" fmla="*/ 9 w 36"/>
                <a:gd name="T15" fmla="*/ 19 h 73"/>
                <a:gd name="T16" fmla="*/ 9 w 36"/>
                <a:gd name="T17" fmla="*/ 0 h 73"/>
                <a:gd name="T18" fmla="*/ 0 w 36"/>
                <a:gd name="T19" fmla="*/ 0 h 73"/>
                <a:gd name="T20" fmla="*/ 36 w 36"/>
                <a:gd name="T21"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T18" t="T19" r="T20" b="T21"/>
              <a:pathLst>
                <a:path w="36" h="73">
                  <a:moveTo>
                    <a:pt x="9" y="0"/>
                  </a:moveTo>
                  <a:cubicBezTo>
                    <a:pt x="13" y="0"/>
                    <a:pt x="25" y="25"/>
                    <a:pt x="27" y="34"/>
                  </a:cubicBezTo>
                  <a:cubicBezTo>
                    <a:pt x="29" y="43"/>
                    <a:pt x="20" y="48"/>
                    <a:pt x="21" y="53"/>
                  </a:cubicBezTo>
                  <a:cubicBezTo>
                    <a:pt x="22" y="58"/>
                    <a:pt x="34" y="62"/>
                    <a:pt x="35" y="65"/>
                  </a:cubicBezTo>
                  <a:cubicBezTo>
                    <a:pt x="36" y="68"/>
                    <a:pt x="31" y="73"/>
                    <a:pt x="27" y="70"/>
                  </a:cubicBezTo>
                  <a:cubicBezTo>
                    <a:pt x="23" y="67"/>
                    <a:pt x="13" y="56"/>
                    <a:pt x="9" y="50"/>
                  </a:cubicBezTo>
                  <a:cubicBezTo>
                    <a:pt x="5" y="44"/>
                    <a:pt x="0" y="39"/>
                    <a:pt x="0" y="34"/>
                  </a:cubicBezTo>
                  <a:cubicBezTo>
                    <a:pt x="0" y="29"/>
                    <a:pt x="8" y="25"/>
                    <a:pt x="9" y="19"/>
                  </a:cubicBezTo>
                  <a:cubicBezTo>
                    <a:pt x="10" y="13"/>
                    <a:pt x="9" y="4"/>
                    <a:pt x="9"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25" name="AutoShape 5">
              <a:extLst>
                <a:ext uri="{FF2B5EF4-FFF2-40B4-BE49-F238E27FC236}">
                  <a16:creationId xmlns:a16="http://schemas.microsoft.com/office/drawing/2014/main" id="{563FCB6C-FDF6-4F94-A204-1C1262214491}"/>
                </a:ext>
              </a:extLst>
            </p:cNvPr>
            <p:cNvSpPr>
              <a:spLocks noChangeArrowheads="1"/>
            </p:cNvSpPr>
            <p:nvPr/>
          </p:nvSpPr>
          <p:spPr bwMode="auto">
            <a:xfrm>
              <a:off x="3245" y="2778"/>
              <a:ext cx="50" cy="56"/>
            </a:xfrm>
            <a:custGeom>
              <a:avLst/>
              <a:gdLst>
                <a:gd name="T0" fmla="*/ 13 w 51"/>
                <a:gd name="T1" fmla="*/ 1 h 57"/>
                <a:gd name="T2" fmla="*/ 28 w 51"/>
                <a:gd name="T3" fmla="*/ 18 h 57"/>
                <a:gd name="T4" fmla="*/ 30 w 51"/>
                <a:gd name="T5" fmla="*/ 32 h 57"/>
                <a:gd name="T6" fmla="*/ 45 w 51"/>
                <a:gd name="T7" fmla="*/ 42 h 57"/>
                <a:gd name="T8" fmla="*/ 48 w 51"/>
                <a:gd name="T9" fmla="*/ 57 h 57"/>
                <a:gd name="T10" fmla="*/ 27 w 51"/>
                <a:gd name="T11" fmla="*/ 44 h 57"/>
                <a:gd name="T12" fmla="*/ 15 w 51"/>
                <a:gd name="T13" fmla="*/ 32 h 57"/>
                <a:gd name="T14" fmla="*/ 15 w 51"/>
                <a:gd name="T15" fmla="*/ 18 h 57"/>
                <a:gd name="T16" fmla="*/ 0 w 51"/>
                <a:gd name="T17" fmla="*/ 8 h 57"/>
                <a:gd name="T18" fmla="*/ 13 w 51"/>
                <a:gd name="T19" fmla="*/ 1 h 57"/>
                <a:gd name="T20" fmla="*/ 0 w 51"/>
                <a:gd name="T21" fmla="*/ 0 h 57"/>
                <a:gd name="T22" fmla="*/ 51 w 51"/>
                <a:gd name="T23"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51" h="57">
                  <a:moveTo>
                    <a:pt x="13" y="1"/>
                  </a:moveTo>
                  <a:cubicBezTo>
                    <a:pt x="18" y="3"/>
                    <a:pt x="25" y="13"/>
                    <a:pt x="28" y="18"/>
                  </a:cubicBezTo>
                  <a:cubicBezTo>
                    <a:pt x="31" y="23"/>
                    <a:pt x="27" y="28"/>
                    <a:pt x="30" y="32"/>
                  </a:cubicBezTo>
                  <a:cubicBezTo>
                    <a:pt x="33" y="36"/>
                    <a:pt x="42" y="38"/>
                    <a:pt x="45" y="42"/>
                  </a:cubicBezTo>
                  <a:cubicBezTo>
                    <a:pt x="48" y="46"/>
                    <a:pt x="51" y="57"/>
                    <a:pt x="48" y="57"/>
                  </a:cubicBezTo>
                  <a:cubicBezTo>
                    <a:pt x="45" y="57"/>
                    <a:pt x="32" y="48"/>
                    <a:pt x="27" y="44"/>
                  </a:cubicBezTo>
                  <a:cubicBezTo>
                    <a:pt x="22" y="40"/>
                    <a:pt x="17" y="36"/>
                    <a:pt x="15" y="32"/>
                  </a:cubicBezTo>
                  <a:cubicBezTo>
                    <a:pt x="13" y="28"/>
                    <a:pt x="17" y="22"/>
                    <a:pt x="15" y="18"/>
                  </a:cubicBezTo>
                  <a:cubicBezTo>
                    <a:pt x="13" y="14"/>
                    <a:pt x="0" y="11"/>
                    <a:pt x="0" y="8"/>
                  </a:cubicBezTo>
                  <a:cubicBezTo>
                    <a:pt x="0" y="5"/>
                    <a:pt x="10" y="0"/>
                    <a:pt x="13"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26" name="AutoShape 6">
              <a:extLst>
                <a:ext uri="{FF2B5EF4-FFF2-40B4-BE49-F238E27FC236}">
                  <a16:creationId xmlns:a16="http://schemas.microsoft.com/office/drawing/2014/main" id="{3F4F1536-1EDA-4C37-A228-6AE6A28A0B57}"/>
                </a:ext>
              </a:extLst>
            </p:cNvPr>
            <p:cNvSpPr>
              <a:spLocks noChangeArrowheads="1"/>
            </p:cNvSpPr>
            <p:nvPr/>
          </p:nvSpPr>
          <p:spPr bwMode="auto">
            <a:xfrm>
              <a:off x="3208" y="2792"/>
              <a:ext cx="27" cy="27"/>
            </a:xfrm>
            <a:custGeom>
              <a:avLst/>
              <a:gdLst>
                <a:gd name="T0" fmla="*/ 1 w 28"/>
                <a:gd name="T1" fmla="*/ 1 h 28"/>
                <a:gd name="T2" fmla="*/ 25 w 28"/>
                <a:gd name="T3" fmla="*/ 15 h 28"/>
                <a:gd name="T4" fmla="*/ 16 w 28"/>
                <a:gd name="T5" fmla="*/ 28 h 28"/>
                <a:gd name="T6" fmla="*/ 2 w 28"/>
                <a:gd name="T7" fmla="*/ 18 h 28"/>
                <a:gd name="T8" fmla="*/ 1 w 28"/>
                <a:gd name="T9" fmla="*/ 1 h 28"/>
                <a:gd name="T10" fmla="*/ 0 w 28"/>
                <a:gd name="T11" fmla="*/ 0 h 28"/>
                <a:gd name="T12" fmla="*/ 28 w 28"/>
                <a:gd name="T13" fmla="*/ 28 h 28"/>
              </a:gdLst>
              <a:ahLst/>
              <a:cxnLst>
                <a:cxn ang="0">
                  <a:pos x="T0" y="T1"/>
                </a:cxn>
                <a:cxn ang="0">
                  <a:pos x="T2" y="T3"/>
                </a:cxn>
                <a:cxn ang="0">
                  <a:pos x="T4" y="T5"/>
                </a:cxn>
                <a:cxn ang="0">
                  <a:pos x="T6" y="T7"/>
                </a:cxn>
                <a:cxn ang="0">
                  <a:pos x="T8" y="T9"/>
                </a:cxn>
              </a:cxnLst>
              <a:rect l="T10" t="T11" r="T12" b="T13"/>
              <a:pathLst>
                <a:path w="28" h="28">
                  <a:moveTo>
                    <a:pt x="1" y="1"/>
                  </a:moveTo>
                  <a:cubicBezTo>
                    <a:pt x="5" y="0"/>
                    <a:pt x="23" y="11"/>
                    <a:pt x="25" y="15"/>
                  </a:cubicBezTo>
                  <a:cubicBezTo>
                    <a:pt x="28" y="20"/>
                    <a:pt x="20" y="28"/>
                    <a:pt x="16" y="28"/>
                  </a:cubicBezTo>
                  <a:cubicBezTo>
                    <a:pt x="12" y="28"/>
                    <a:pt x="4" y="22"/>
                    <a:pt x="2" y="18"/>
                  </a:cubicBezTo>
                  <a:cubicBezTo>
                    <a:pt x="0" y="14"/>
                    <a:pt x="1" y="5"/>
                    <a:pt x="1"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27" name="AutoShape 7">
              <a:extLst>
                <a:ext uri="{FF2B5EF4-FFF2-40B4-BE49-F238E27FC236}">
                  <a16:creationId xmlns:a16="http://schemas.microsoft.com/office/drawing/2014/main" id="{3988BBBC-9F14-4AE0-8362-7DED677FA3B8}"/>
                </a:ext>
              </a:extLst>
            </p:cNvPr>
            <p:cNvSpPr>
              <a:spLocks noChangeArrowheads="1"/>
            </p:cNvSpPr>
            <p:nvPr/>
          </p:nvSpPr>
          <p:spPr bwMode="auto">
            <a:xfrm>
              <a:off x="3380" y="3032"/>
              <a:ext cx="26" cy="24"/>
            </a:xfrm>
            <a:custGeom>
              <a:avLst/>
              <a:gdLst>
                <a:gd name="T0" fmla="*/ 7 w 27"/>
                <a:gd name="T1" fmla="*/ 0 h 25"/>
                <a:gd name="T2" fmla="*/ 24 w 27"/>
                <a:gd name="T3" fmla="*/ 12 h 25"/>
                <a:gd name="T4" fmla="*/ 15 w 27"/>
                <a:gd name="T5" fmla="*/ 25 h 25"/>
                <a:gd name="T6" fmla="*/ 1 w 27"/>
                <a:gd name="T7" fmla="*/ 15 h 25"/>
                <a:gd name="T8" fmla="*/ 7 w 27"/>
                <a:gd name="T9" fmla="*/ 0 h 25"/>
                <a:gd name="T10" fmla="*/ 0 w 27"/>
                <a:gd name="T11" fmla="*/ 0 h 25"/>
                <a:gd name="T12" fmla="*/ 27 w 27"/>
                <a:gd name="T13" fmla="*/ 25 h 25"/>
              </a:gdLst>
              <a:ahLst/>
              <a:cxnLst>
                <a:cxn ang="0">
                  <a:pos x="T0" y="T1"/>
                </a:cxn>
                <a:cxn ang="0">
                  <a:pos x="T2" y="T3"/>
                </a:cxn>
                <a:cxn ang="0">
                  <a:pos x="T4" y="T5"/>
                </a:cxn>
                <a:cxn ang="0">
                  <a:pos x="T6" y="T7"/>
                </a:cxn>
                <a:cxn ang="0">
                  <a:pos x="T8" y="T9"/>
                </a:cxn>
              </a:cxnLst>
              <a:rect l="T10" t="T11" r="T12" b="T13"/>
              <a:pathLst>
                <a:path w="27" h="25">
                  <a:moveTo>
                    <a:pt x="7" y="0"/>
                  </a:moveTo>
                  <a:cubicBezTo>
                    <a:pt x="11" y="0"/>
                    <a:pt x="23" y="8"/>
                    <a:pt x="24" y="12"/>
                  </a:cubicBezTo>
                  <a:cubicBezTo>
                    <a:pt x="27" y="17"/>
                    <a:pt x="19" y="25"/>
                    <a:pt x="15" y="25"/>
                  </a:cubicBezTo>
                  <a:cubicBezTo>
                    <a:pt x="11" y="25"/>
                    <a:pt x="2" y="19"/>
                    <a:pt x="1" y="15"/>
                  </a:cubicBezTo>
                  <a:cubicBezTo>
                    <a:pt x="0" y="11"/>
                    <a:pt x="3" y="0"/>
                    <a:pt x="7"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28" name="AutoShape 8">
              <a:extLst>
                <a:ext uri="{FF2B5EF4-FFF2-40B4-BE49-F238E27FC236}">
                  <a16:creationId xmlns:a16="http://schemas.microsoft.com/office/drawing/2014/main" id="{3BC39D8F-E0D3-4A21-8F23-AA9ADA962442}"/>
                </a:ext>
              </a:extLst>
            </p:cNvPr>
            <p:cNvSpPr>
              <a:spLocks noChangeArrowheads="1"/>
            </p:cNvSpPr>
            <p:nvPr/>
          </p:nvSpPr>
          <p:spPr bwMode="auto">
            <a:xfrm>
              <a:off x="3449" y="3053"/>
              <a:ext cx="40" cy="23"/>
            </a:xfrm>
            <a:custGeom>
              <a:avLst/>
              <a:gdLst>
                <a:gd name="T0" fmla="*/ 4 w 41"/>
                <a:gd name="T1" fmla="*/ 0 h 24"/>
                <a:gd name="T2" fmla="*/ 37 w 41"/>
                <a:gd name="T3" fmla="*/ 13 h 24"/>
                <a:gd name="T4" fmla="*/ 28 w 41"/>
                <a:gd name="T5" fmla="*/ 24 h 24"/>
                <a:gd name="T6" fmla="*/ 12 w 41"/>
                <a:gd name="T7" fmla="*/ 12 h 24"/>
                <a:gd name="T8" fmla="*/ 4 w 41"/>
                <a:gd name="T9" fmla="*/ 0 h 24"/>
                <a:gd name="T10" fmla="*/ 0 w 41"/>
                <a:gd name="T11" fmla="*/ 0 h 24"/>
                <a:gd name="T12" fmla="*/ 41 w 41"/>
                <a:gd name="T13" fmla="*/ 24 h 24"/>
              </a:gdLst>
              <a:ahLst/>
              <a:cxnLst>
                <a:cxn ang="0">
                  <a:pos x="T0" y="T1"/>
                </a:cxn>
                <a:cxn ang="0">
                  <a:pos x="T2" y="T3"/>
                </a:cxn>
                <a:cxn ang="0">
                  <a:pos x="T4" y="T5"/>
                </a:cxn>
                <a:cxn ang="0">
                  <a:pos x="T6" y="T7"/>
                </a:cxn>
                <a:cxn ang="0">
                  <a:pos x="T8" y="T9"/>
                </a:cxn>
              </a:cxnLst>
              <a:rect l="T10" t="T11" r="T12" b="T13"/>
              <a:pathLst>
                <a:path w="41" h="24">
                  <a:moveTo>
                    <a:pt x="4" y="0"/>
                  </a:moveTo>
                  <a:cubicBezTo>
                    <a:pt x="8" y="0"/>
                    <a:pt x="33" y="9"/>
                    <a:pt x="37" y="13"/>
                  </a:cubicBezTo>
                  <a:cubicBezTo>
                    <a:pt x="41" y="18"/>
                    <a:pt x="32" y="24"/>
                    <a:pt x="28" y="24"/>
                  </a:cubicBezTo>
                  <a:cubicBezTo>
                    <a:pt x="24" y="24"/>
                    <a:pt x="16" y="16"/>
                    <a:pt x="12" y="12"/>
                  </a:cubicBezTo>
                  <a:cubicBezTo>
                    <a:pt x="8" y="8"/>
                    <a:pt x="0" y="0"/>
                    <a:pt x="4"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29" name="AutoShape 9">
              <a:extLst>
                <a:ext uri="{FF2B5EF4-FFF2-40B4-BE49-F238E27FC236}">
                  <a16:creationId xmlns:a16="http://schemas.microsoft.com/office/drawing/2014/main" id="{68F27E28-8C7F-4D57-8B40-49E8AC99EB4F}"/>
                </a:ext>
              </a:extLst>
            </p:cNvPr>
            <p:cNvSpPr>
              <a:spLocks noChangeArrowheads="1"/>
            </p:cNvSpPr>
            <p:nvPr/>
          </p:nvSpPr>
          <p:spPr bwMode="auto">
            <a:xfrm>
              <a:off x="3537" y="3100"/>
              <a:ext cx="34" cy="15"/>
            </a:xfrm>
            <a:custGeom>
              <a:avLst/>
              <a:gdLst>
                <a:gd name="T0" fmla="*/ 6 w 35"/>
                <a:gd name="T1" fmla="*/ 1 h 16"/>
                <a:gd name="T2" fmla="*/ 32 w 35"/>
                <a:gd name="T3" fmla="*/ 10 h 16"/>
                <a:gd name="T4" fmla="*/ 17 w 35"/>
                <a:gd name="T5" fmla="*/ 16 h 16"/>
                <a:gd name="T6" fmla="*/ 2 w 35"/>
                <a:gd name="T7" fmla="*/ 13 h 16"/>
                <a:gd name="T8" fmla="*/ 6 w 35"/>
                <a:gd name="T9" fmla="*/ 1 h 16"/>
                <a:gd name="T10" fmla="*/ 0 w 35"/>
                <a:gd name="T11" fmla="*/ 0 h 16"/>
                <a:gd name="T12" fmla="*/ 35 w 35"/>
                <a:gd name="T13" fmla="*/ 16 h 16"/>
              </a:gdLst>
              <a:ahLst/>
              <a:cxnLst>
                <a:cxn ang="0">
                  <a:pos x="T0" y="T1"/>
                </a:cxn>
                <a:cxn ang="0">
                  <a:pos x="T2" y="T3"/>
                </a:cxn>
                <a:cxn ang="0">
                  <a:pos x="T4" y="T5"/>
                </a:cxn>
                <a:cxn ang="0">
                  <a:pos x="T6" y="T7"/>
                </a:cxn>
                <a:cxn ang="0">
                  <a:pos x="T8" y="T9"/>
                </a:cxn>
              </a:cxnLst>
              <a:rect l="T10" t="T11" r="T12" b="T13"/>
              <a:pathLst>
                <a:path w="35" h="16">
                  <a:moveTo>
                    <a:pt x="6" y="1"/>
                  </a:moveTo>
                  <a:cubicBezTo>
                    <a:pt x="11" y="0"/>
                    <a:pt x="30" y="8"/>
                    <a:pt x="32" y="10"/>
                  </a:cubicBezTo>
                  <a:cubicBezTo>
                    <a:pt x="35" y="13"/>
                    <a:pt x="22" y="16"/>
                    <a:pt x="17" y="16"/>
                  </a:cubicBezTo>
                  <a:cubicBezTo>
                    <a:pt x="12" y="16"/>
                    <a:pt x="4" y="15"/>
                    <a:pt x="2" y="13"/>
                  </a:cubicBezTo>
                  <a:cubicBezTo>
                    <a:pt x="0" y="11"/>
                    <a:pt x="1" y="2"/>
                    <a:pt x="6"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grpSp>
        <p:nvGrpSpPr>
          <p:cNvPr id="5130" name="Group 10">
            <a:extLst>
              <a:ext uri="{FF2B5EF4-FFF2-40B4-BE49-F238E27FC236}">
                <a16:creationId xmlns:a16="http://schemas.microsoft.com/office/drawing/2014/main" id="{9E2FE766-5892-4ED6-8EA0-6D52217979D7}"/>
              </a:ext>
            </a:extLst>
          </p:cNvPr>
          <p:cNvGrpSpPr>
            <a:grpSpLocks/>
          </p:cNvGrpSpPr>
          <p:nvPr/>
        </p:nvGrpSpPr>
        <p:grpSpPr bwMode="auto">
          <a:xfrm>
            <a:off x="6045200" y="5127625"/>
            <a:ext cx="1265238" cy="1446213"/>
            <a:chOff x="3808" y="3230"/>
            <a:chExt cx="797" cy="911"/>
          </a:xfrm>
        </p:grpSpPr>
        <p:sp>
          <p:nvSpPr>
            <p:cNvPr id="5131" name="AutoShape 11">
              <a:extLst>
                <a:ext uri="{FF2B5EF4-FFF2-40B4-BE49-F238E27FC236}">
                  <a16:creationId xmlns:a16="http://schemas.microsoft.com/office/drawing/2014/main" id="{4EB8F422-139B-4C48-AB01-7ABDBF6AA5AD}"/>
                </a:ext>
              </a:extLst>
            </p:cNvPr>
            <p:cNvSpPr>
              <a:spLocks noChangeArrowheads="1"/>
            </p:cNvSpPr>
            <p:nvPr/>
          </p:nvSpPr>
          <p:spPr bwMode="auto">
            <a:xfrm>
              <a:off x="3808" y="3230"/>
              <a:ext cx="785" cy="862"/>
            </a:xfrm>
            <a:custGeom>
              <a:avLst/>
              <a:gdLst>
                <a:gd name="T0" fmla="*/ 22 w 786"/>
                <a:gd name="T1" fmla="*/ 246 h 863"/>
                <a:gd name="T2" fmla="*/ 112 w 786"/>
                <a:gd name="T3" fmla="*/ 204 h 863"/>
                <a:gd name="T4" fmla="*/ 160 w 786"/>
                <a:gd name="T5" fmla="*/ 150 h 863"/>
                <a:gd name="T6" fmla="*/ 280 w 786"/>
                <a:gd name="T7" fmla="*/ 142 h 863"/>
                <a:gd name="T8" fmla="*/ 404 w 786"/>
                <a:gd name="T9" fmla="*/ 106 h 863"/>
                <a:gd name="T10" fmla="*/ 590 w 786"/>
                <a:gd name="T11" fmla="*/ 92 h 863"/>
                <a:gd name="T12" fmla="*/ 778 w 786"/>
                <a:gd name="T13" fmla="*/ 44 h 863"/>
                <a:gd name="T14" fmla="*/ 752 w 786"/>
                <a:gd name="T15" fmla="*/ 148 h 863"/>
                <a:gd name="T16" fmla="*/ 697 w 786"/>
                <a:gd name="T17" fmla="*/ 157 h 863"/>
                <a:gd name="T18" fmla="*/ 619 w 786"/>
                <a:gd name="T19" fmla="*/ 138 h 863"/>
                <a:gd name="T20" fmla="*/ 523 w 786"/>
                <a:gd name="T21" fmla="*/ 144 h 863"/>
                <a:gd name="T22" fmla="*/ 460 w 786"/>
                <a:gd name="T23" fmla="*/ 214 h 863"/>
                <a:gd name="T24" fmla="*/ 496 w 786"/>
                <a:gd name="T25" fmla="*/ 273 h 863"/>
                <a:gd name="T26" fmla="*/ 439 w 786"/>
                <a:gd name="T27" fmla="*/ 247 h 863"/>
                <a:gd name="T28" fmla="*/ 469 w 786"/>
                <a:gd name="T29" fmla="*/ 307 h 863"/>
                <a:gd name="T30" fmla="*/ 416 w 786"/>
                <a:gd name="T31" fmla="*/ 282 h 863"/>
                <a:gd name="T32" fmla="*/ 374 w 786"/>
                <a:gd name="T33" fmla="*/ 268 h 863"/>
                <a:gd name="T34" fmla="*/ 325 w 786"/>
                <a:gd name="T35" fmla="*/ 210 h 863"/>
                <a:gd name="T36" fmla="*/ 310 w 786"/>
                <a:gd name="T37" fmla="*/ 283 h 863"/>
                <a:gd name="T38" fmla="*/ 382 w 786"/>
                <a:gd name="T39" fmla="*/ 375 h 863"/>
                <a:gd name="T40" fmla="*/ 397 w 786"/>
                <a:gd name="T41" fmla="*/ 439 h 863"/>
                <a:gd name="T42" fmla="*/ 352 w 786"/>
                <a:gd name="T43" fmla="*/ 393 h 863"/>
                <a:gd name="T44" fmla="*/ 307 w 786"/>
                <a:gd name="T45" fmla="*/ 456 h 863"/>
                <a:gd name="T46" fmla="*/ 341 w 786"/>
                <a:gd name="T47" fmla="*/ 478 h 863"/>
                <a:gd name="T48" fmla="*/ 407 w 786"/>
                <a:gd name="T49" fmla="*/ 528 h 863"/>
                <a:gd name="T50" fmla="*/ 484 w 786"/>
                <a:gd name="T51" fmla="*/ 570 h 863"/>
                <a:gd name="T52" fmla="*/ 488 w 786"/>
                <a:gd name="T53" fmla="*/ 655 h 863"/>
                <a:gd name="T54" fmla="*/ 403 w 786"/>
                <a:gd name="T55" fmla="*/ 624 h 863"/>
                <a:gd name="T56" fmla="*/ 401 w 786"/>
                <a:gd name="T57" fmla="*/ 673 h 863"/>
                <a:gd name="T58" fmla="*/ 386 w 786"/>
                <a:gd name="T59" fmla="*/ 693 h 863"/>
                <a:gd name="T60" fmla="*/ 332 w 786"/>
                <a:gd name="T61" fmla="*/ 682 h 863"/>
                <a:gd name="T62" fmla="*/ 362 w 786"/>
                <a:gd name="T63" fmla="*/ 762 h 863"/>
                <a:gd name="T64" fmla="*/ 379 w 786"/>
                <a:gd name="T65" fmla="*/ 855 h 863"/>
                <a:gd name="T66" fmla="*/ 343 w 786"/>
                <a:gd name="T67" fmla="*/ 796 h 863"/>
                <a:gd name="T68" fmla="*/ 310 w 786"/>
                <a:gd name="T69" fmla="*/ 862 h 863"/>
                <a:gd name="T70" fmla="*/ 287 w 786"/>
                <a:gd name="T71" fmla="*/ 810 h 863"/>
                <a:gd name="T72" fmla="*/ 250 w 786"/>
                <a:gd name="T73" fmla="*/ 768 h 863"/>
                <a:gd name="T74" fmla="*/ 232 w 786"/>
                <a:gd name="T75" fmla="*/ 812 h 863"/>
                <a:gd name="T76" fmla="*/ 204 w 786"/>
                <a:gd name="T77" fmla="*/ 722 h 863"/>
                <a:gd name="T78" fmla="*/ 144 w 786"/>
                <a:gd name="T79" fmla="*/ 658 h 863"/>
                <a:gd name="T80" fmla="*/ 168 w 786"/>
                <a:gd name="T81" fmla="*/ 576 h 863"/>
                <a:gd name="T82" fmla="*/ 331 w 786"/>
                <a:gd name="T83" fmla="*/ 595 h 863"/>
                <a:gd name="T84" fmla="*/ 367 w 786"/>
                <a:gd name="T85" fmla="*/ 580 h 863"/>
                <a:gd name="T86" fmla="*/ 314 w 786"/>
                <a:gd name="T87" fmla="*/ 552 h 863"/>
                <a:gd name="T88" fmla="*/ 235 w 786"/>
                <a:gd name="T89" fmla="*/ 550 h 863"/>
                <a:gd name="T90" fmla="*/ 188 w 786"/>
                <a:gd name="T91" fmla="*/ 538 h 863"/>
                <a:gd name="T92" fmla="*/ 128 w 786"/>
                <a:gd name="T93" fmla="*/ 522 h 863"/>
                <a:gd name="T94" fmla="*/ 88 w 786"/>
                <a:gd name="T95" fmla="*/ 488 h 863"/>
                <a:gd name="T96" fmla="*/ 119 w 786"/>
                <a:gd name="T97" fmla="*/ 448 h 863"/>
                <a:gd name="T98" fmla="*/ 38 w 786"/>
                <a:gd name="T99" fmla="*/ 402 h 863"/>
                <a:gd name="T100" fmla="*/ 0 w 786"/>
                <a:gd name="T101" fmla="*/ 336 h 863"/>
                <a:gd name="T102" fmla="*/ 0 w 786"/>
                <a:gd name="T103" fmla="*/ 0 h 863"/>
                <a:gd name="T104" fmla="*/ 786 w 786"/>
                <a:gd name="T105" fmla="*/ 863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T102" t="T103" r="T104" b="T105"/>
              <a:pathLst>
                <a:path w="786" h="863">
                  <a:moveTo>
                    <a:pt x="0" y="336"/>
                  </a:moveTo>
                  <a:cubicBezTo>
                    <a:pt x="1" y="326"/>
                    <a:pt x="8" y="317"/>
                    <a:pt x="12" y="302"/>
                  </a:cubicBezTo>
                  <a:cubicBezTo>
                    <a:pt x="16" y="287"/>
                    <a:pt x="12" y="256"/>
                    <a:pt x="22" y="246"/>
                  </a:cubicBezTo>
                  <a:cubicBezTo>
                    <a:pt x="32" y="236"/>
                    <a:pt x="56" y="242"/>
                    <a:pt x="70" y="240"/>
                  </a:cubicBezTo>
                  <a:cubicBezTo>
                    <a:pt x="84" y="238"/>
                    <a:pt x="99" y="242"/>
                    <a:pt x="106" y="236"/>
                  </a:cubicBezTo>
                  <a:cubicBezTo>
                    <a:pt x="113" y="230"/>
                    <a:pt x="107" y="213"/>
                    <a:pt x="112" y="204"/>
                  </a:cubicBezTo>
                  <a:cubicBezTo>
                    <a:pt x="117" y="195"/>
                    <a:pt x="133" y="187"/>
                    <a:pt x="136" y="180"/>
                  </a:cubicBezTo>
                  <a:cubicBezTo>
                    <a:pt x="139" y="173"/>
                    <a:pt x="128" y="167"/>
                    <a:pt x="132" y="162"/>
                  </a:cubicBezTo>
                  <a:cubicBezTo>
                    <a:pt x="136" y="157"/>
                    <a:pt x="150" y="155"/>
                    <a:pt x="160" y="150"/>
                  </a:cubicBezTo>
                  <a:cubicBezTo>
                    <a:pt x="170" y="145"/>
                    <a:pt x="182" y="131"/>
                    <a:pt x="194" y="130"/>
                  </a:cubicBezTo>
                  <a:cubicBezTo>
                    <a:pt x="206" y="129"/>
                    <a:pt x="216" y="140"/>
                    <a:pt x="230" y="142"/>
                  </a:cubicBezTo>
                  <a:cubicBezTo>
                    <a:pt x="244" y="144"/>
                    <a:pt x="265" y="145"/>
                    <a:pt x="280" y="142"/>
                  </a:cubicBezTo>
                  <a:cubicBezTo>
                    <a:pt x="295" y="139"/>
                    <a:pt x="307" y="125"/>
                    <a:pt x="322" y="122"/>
                  </a:cubicBezTo>
                  <a:cubicBezTo>
                    <a:pt x="337" y="119"/>
                    <a:pt x="354" y="125"/>
                    <a:pt x="368" y="122"/>
                  </a:cubicBezTo>
                  <a:cubicBezTo>
                    <a:pt x="382" y="119"/>
                    <a:pt x="388" y="109"/>
                    <a:pt x="404" y="106"/>
                  </a:cubicBezTo>
                  <a:cubicBezTo>
                    <a:pt x="420" y="103"/>
                    <a:pt x="447" y="109"/>
                    <a:pt x="466" y="102"/>
                  </a:cubicBezTo>
                  <a:cubicBezTo>
                    <a:pt x="485" y="95"/>
                    <a:pt x="497" y="68"/>
                    <a:pt x="518" y="66"/>
                  </a:cubicBezTo>
                  <a:cubicBezTo>
                    <a:pt x="539" y="64"/>
                    <a:pt x="563" y="96"/>
                    <a:pt x="590" y="92"/>
                  </a:cubicBezTo>
                  <a:cubicBezTo>
                    <a:pt x="617" y="88"/>
                    <a:pt x="658" y="57"/>
                    <a:pt x="680" y="42"/>
                  </a:cubicBezTo>
                  <a:cubicBezTo>
                    <a:pt x="702" y="27"/>
                    <a:pt x="704" y="0"/>
                    <a:pt x="720" y="0"/>
                  </a:cubicBezTo>
                  <a:cubicBezTo>
                    <a:pt x="736" y="0"/>
                    <a:pt x="770" y="28"/>
                    <a:pt x="778" y="44"/>
                  </a:cubicBezTo>
                  <a:cubicBezTo>
                    <a:pt x="786" y="60"/>
                    <a:pt x="775" y="83"/>
                    <a:pt x="770" y="94"/>
                  </a:cubicBezTo>
                  <a:cubicBezTo>
                    <a:pt x="765" y="105"/>
                    <a:pt x="753" y="103"/>
                    <a:pt x="750" y="112"/>
                  </a:cubicBezTo>
                  <a:cubicBezTo>
                    <a:pt x="747" y="121"/>
                    <a:pt x="754" y="138"/>
                    <a:pt x="752" y="148"/>
                  </a:cubicBezTo>
                  <a:lnTo>
                    <a:pt x="736" y="174"/>
                  </a:lnTo>
                  <a:cubicBezTo>
                    <a:pt x="730" y="179"/>
                    <a:pt x="722" y="180"/>
                    <a:pt x="716" y="177"/>
                  </a:cubicBezTo>
                  <a:cubicBezTo>
                    <a:pt x="710" y="174"/>
                    <a:pt x="705" y="160"/>
                    <a:pt x="697" y="157"/>
                  </a:cubicBezTo>
                  <a:cubicBezTo>
                    <a:pt x="689" y="154"/>
                    <a:pt x="676" y="160"/>
                    <a:pt x="670" y="159"/>
                  </a:cubicBezTo>
                  <a:cubicBezTo>
                    <a:pt x="664" y="158"/>
                    <a:pt x="666" y="154"/>
                    <a:pt x="658" y="151"/>
                  </a:cubicBezTo>
                  <a:cubicBezTo>
                    <a:pt x="650" y="148"/>
                    <a:pt x="630" y="142"/>
                    <a:pt x="619" y="138"/>
                  </a:cubicBezTo>
                  <a:cubicBezTo>
                    <a:pt x="608" y="134"/>
                    <a:pt x="606" y="127"/>
                    <a:pt x="593" y="129"/>
                  </a:cubicBezTo>
                  <a:cubicBezTo>
                    <a:pt x="580" y="131"/>
                    <a:pt x="554" y="148"/>
                    <a:pt x="542" y="150"/>
                  </a:cubicBezTo>
                  <a:cubicBezTo>
                    <a:pt x="530" y="152"/>
                    <a:pt x="533" y="140"/>
                    <a:pt x="523" y="144"/>
                  </a:cubicBezTo>
                  <a:cubicBezTo>
                    <a:pt x="513" y="148"/>
                    <a:pt x="497" y="168"/>
                    <a:pt x="482" y="175"/>
                  </a:cubicBezTo>
                  <a:cubicBezTo>
                    <a:pt x="467" y="182"/>
                    <a:pt x="437" y="181"/>
                    <a:pt x="433" y="187"/>
                  </a:cubicBezTo>
                  <a:cubicBezTo>
                    <a:pt x="429" y="193"/>
                    <a:pt x="451" y="208"/>
                    <a:pt x="460" y="214"/>
                  </a:cubicBezTo>
                  <a:cubicBezTo>
                    <a:pt x="469" y="220"/>
                    <a:pt x="477" y="214"/>
                    <a:pt x="487" y="223"/>
                  </a:cubicBezTo>
                  <a:cubicBezTo>
                    <a:pt x="497" y="232"/>
                    <a:pt x="518" y="260"/>
                    <a:pt x="520" y="268"/>
                  </a:cubicBezTo>
                  <a:cubicBezTo>
                    <a:pt x="522" y="276"/>
                    <a:pt x="504" y="276"/>
                    <a:pt x="496" y="273"/>
                  </a:cubicBezTo>
                  <a:cubicBezTo>
                    <a:pt x="488" y="270"/>
                    <a:pt x="481" y="253"/>
                    <a:pt x="472" y="247"/>
                  </a:cubicBezTo>
                  <a:cubicBezTo>
                    <a:pt x="463" y="241"/>
                    <a:pt x="448" y="235"/>
                    <a:pt x="443" y="235"/>
                  </a:cubicBezTo>
                  <a:cubicBezTo>
                    <a:pt x="438" y="235"/>
                    <a:pt x="436" y="241"/>
                    <a:pt x="439" y="247"/>
                  </a:cubicBezTo>
                  <a:cubicBezTo>
                    <a:pt x="442" y="253"/>
                    <a:pt x="457" y="264"/>
                    <a:pt x="463" y="270"/>
                  </a:cubicBezTo>
                  <a:cubicBezTo>
                    <a:pt x="469" y="276"/>
                    <a:pt x="474" y="279"/>
                    <a:pt x="475" y="285"/>
                  </a:cubicBezTo>
                  <a:cubicBezTo>
                    <a:pt x="476" y="291"/>
                    <a:pt x="472" y="305"/>
                    <a:pt x="469" y="307"/>
                  </a:cubicBezTo>
                  <a:cubicBezTo>
                    <a:pt x="466" y="309"/>
                    <a:pt x="467" y="310"/>
                    <a:pt x="455" y="300"/>
                  </a:cubicBezTo>
                  <a:cubicBezTo>
                    <a:pt x="443" y="290"/>
                    <a:pt x="401" y="247"/>
                    <a:pt x="395" y="244"/>
                  </a:cubicBezTo>
                  <a:cubicBezTo>
                    <a:pt x="389" y="241"/>
                    <a:pt x="409" y="270"/>
                    <a:pt x="416" y="282"/>
                  </a:cubicBezTo>
                  <a:cubicBezTo>
                    <a:pt x="423" y="294"/>
                    <a:pt x="441" y="310"/>
                    <a:pt x="437" y="313"/>
                  </a:cubicBezTo>
                  <a:cubicBezTo>
                    <a:pt x="433" y="316"/>
                    <a:pt x="400" y="308"/>
                    <a:pt x="389" y="300"/>
                  </a:cubicBezTo>
                  <a:cubicBezTo>
                    <a:pt x="378" y="292"/>
                    <a:pt x="382" y="278"/>
                    <a:pt x="374" y="268"/>
                  </a:cubicBezTo>
                  <a:cubicBezTo>
                    <a:pt x="366" y="258"/>
                    <a:pt x="346" y="247"/>
                    <a:pt x="340" y="238"/>
                  </a:cubicBezTo>
                  <a:cubicBezTo>
                    <a:pt x="334" y="229"/>
                    <a:pt x="342" y="219"/>
                    <a:pt x="340" y="214"/>
                  </a:cubicBezTo>
                  <a:cubicBezTo>
                    <a:pt x="338" y="209"/>
                    <a:pt x="329" y="209"/>
                    <a:pt x="325" y="210"/>
                  </a:cubicBezTo>
                  <a:cubicBezTo>
                    <a:pt x="321" y="211"/>
                    <a:pt x="315" y="213"/>
                    <a:pt x="314" y="222"/>
                  </a:cubicBezTo>
                  <a:cubicBezTo>
                    <a:pt x="313" y="231"/>
                    <a:pt x="320" y="252"/>
                    <a:pt x="319" y="262"/>
                  </a:cubicBezTo>
                  <a:cubicBezTo>
                    <a:pt x="318" y="272"/>
                    <a:pt x="308" y="272"/>
                    <a:pt x="310" y="283"/>
                  </a:cubicBezTo>
                  <a:cubicBezTo>
                    <a:pt x="312" y="294"/>
                    <a:pt x="326" y="317"/>
                    <a:pt x="334" y="327"/>
                  </a:cubicBezTo>
                  <a:cubicBezTo>
                    <a:pt x="342" y="337"/>
                    <a:pt x="353" y="334"/>
                    <a:pt x="361" y="342"/>
                  </a:cubicBezTo>
                  <a:cubicBezTo>
                    <a:pt x="369" y="350"/>
                    <a:pt x="377" y="366"/>
                    <a:pt x="382" y="375"/>
                  </a:cubicBezTo>
                  <a:cubicBezTo>
                    <a:pt x="387" y="384"/>
                    <a:pt x="384" y="391"/>
                    <a:pt x="389" y="397"/>
                  </a:cubicBezTo>
                  <a:cubicBezTo>
                    <a:pt x="394" y="403"/>
                    <a:pt x="414" y="405"/>
                    <a:pt x="415" y="412"/>
                  </a:cubicBezTo>
                  <a:cubicBezTo>
                    <a:pt x="416" y="419"/>
                    <a:pt x="403" y="436"/>
                    <a:pt x="397" y="439"/>
                  </a:cubicBezTo>
                  <a:cubicBezTo>
                    <a:pt x="391" y="442"/>
                    <a:pt x="384" y="437"/>
                    <a:pt x="380" y="432"/>
                  </a:cubicBezTo>
                  <a:cubicBezTo>
                    <a:pt x="376" y="427"/>
                    <a:pt x="381" y="418"/>
                    <a:pt x="376" y="411"/>
                  </a:cubicBezTo>
                  <a:cubicBezTo>
                    <a:pt x="371" y="404"/>
                    <a:pt x="357" y="392"/>
                    <a:pt x="352" y="393"/>
                  </a:cubicBezTo>
                  <a:cubicBezTo>
                    <a:pt x="347" y="394"/>
                    <a:pt x="344" y="407"/>
                    <a:pt x="343" y="417"/>
                  </a:cubicBezTo>
                  <a:cubicBezTo>
                    <a:pt x="342" y="427"/>
                    <a:pt x="353" y="446"/>
                    <a:pt x="347" y="453"/>
                  </a:cubicBezTo>
                  <a:cubicBezTo>
                    <a:pt x="341" y="460"/>
                    <a:pt x="315" y="453"/>
                    <a:pt x="307" y="456"/>
                  </a:cubicBezTo>
                  <a:cubicBezTo>
                    <a:pt x="299" y="459"/>
                    <a:pt x="295" y="470"/>
                    <a:pt x="298" y="474"/>
                  </a:cubicBezTo>
                  <a:cubicBezTo>
                    <a:pt x="301" y="478"/>
                    <a:pt x="318" y="480"/>
                    <a:pt x="325" y="481"/>
                  </a:cubicBezTo>
                  <a:cubicBezTo>
                    <a:pt x="332" y="482"/>
                    <a:pt x="334" y="474"/>
                    <a:pt x="341" y="478"/>
                  </a:cubicBezTo>
                  <a:cubicBezTo>
                    <a:pt x="348" y="482"/>
                    <a:pt x="357" y="500"/>
                    <a:pt x="364" y="505"/>
                  </a:cubicBezTo>
                  <a:cubicBezTo>
                    <a:pt x="371" y="510"/>
                    <a:pt x="376" y="503"/>
                    <a:pt x="383" y="507"/>
                  </a:cubicBezTo>
                  <a:cubicBezTo>
                    <a:pt x="390" y="511"/>
                    <a:pt x="400" y="524"/>
                    <a:pt x="407" y="528"/>
                  </a:cubicBezTo>
                  <a:cubicBezTo>
                    <a:pt x="414" y="532"/>
                    <a:pt x="422" y="526"/>
                    <a:pt x="428" y="531"/>
                  </a:cubicBezTo>
                  <a:cubicBezTo>
                    <a:pt x="434" y="536"/>
                    <a:pt x="436" y="549"/>
                    <a:pt x="445" y="555"/>
                  </a:cubicBezTo>
                  <a:cubicBezTo>
                    <a:pt x="454" y="561"/>
                    <a:pt x="476" y="559"/>
                    <a:pt x="484" y="570"/>
                  </a:cubicBezTo>
                  <a:cubicBezTo>
                    <a:pt x="492" y="581"/>
                    <a:pt x="492" y="612"/>
                    <a:pt x="494" y="624"/>
                  </a:cubicBezTo>
                  <a:cubicBezTo>
                    <a:pt x="496" y="636"/>
                    <a:pt x="500" y="640"/>
                    <a:pt x="499" y="645"/>
                  </a:cubicBezTo>
                  <a:cubicBezTo>
                    <a:pt x="498" y="650"/>
                    <a:pt x="494" y="658"/>
                    <a:pt x="488" y="655"/>
                  </a:cubicBezTo>
                  <a:cubicBezTo>
                    <a:pt x="482" y="652"/>
                    <a:pt x="472" y="632"/>
                    <a:pt x="463" y="625"/>
                  </a:cubicBezTo>
                  <a:cubicBezTo>
                    <a:pt x="454" y="618"/>
                    <a:pt x="441" y="615"/>
                    <a:pt x="431" y="615"/>
                  </a:cubicBezTo>
                  <a:cubicBezTo>
                    <a:pt x="421" y="615"/>
                    <a:pt x="412" y="622"/>
                    <a:pt x="403" y="624"/>
                  </a:cubicBezTo>
                  <a:cubicBezTo>
                    <a:pt x="394" y="626"/>
                    <a:pt x="378" y="623"/>
                    <a:pt x="377" y="628"/>
                  </a:cubicBezTo>
                  <a:cubicBezTo>
                    <a:pt x="376" y="633"/>
                    <a:pt x="393" y="647"/>
                    <a:pt x="397" y="654"/>
                  </a:cubicBezTo>
                  <a:cubicBezTo>
                    <a:pt x="401" y="661"/>
                    <a:pt x="396" y="667"/>
                    <a:pt x="401" y="673"/>
                  </a:cubicBezTo>
                  <a:cubicBezTo>
                    <a:pt x="406" y="679"/>
                    <a:pt x="431" y="683"/>
                    <a:pt x="430" y="690"/>
                  </a:cubicBezTo>
                  <a:cubicBezTo>
                    <a:pt x="429" y="697"/>
                    <a:pt x="402" y="714"/>
                    <a:pt x="395" y="715"/>
                  </a:cubicBezTo>
                  <a:cubicBezTo>
                    <a:pt x="388" y="716"/>
                    <a:pt x="392" y="698"/>
                    <a:pt x="386" y="693"/>
                  </a:cubicBezTo>
                  <a:cubicBezTo>
                    <a:pt x="380" y="688"/>
                    <a:pt x="367" y="687"/>
                    <a:pt x="359" y="684"/>
                  </a:cubicBezTo>
                  <a:cubicBezTo>
                    <a:pt x="351" y="681"/>
                    <a:pt x="344" y="673"/>
                    <a:pt x="340" y="673"/>
                  </a:cubicBezTo>
                  <a:cubicBezTo>
                    <a:pt x="336" y="673"/>
                    <a:pt x="331" y="674"/>
                    <a:pt x="332" y="682"/>
                  </a:cubicBezTo>
                  <a:cubicBezTo>
                    <a:pt x="333" y="690"/>
                    <a:pt x="339" y="713"/>
                    <a:pt x="344" y="723"/>
                  </a:cubicBezTo>
                  <a:cubicBezTo>
                    <a:pt x="349" y="733"/>
                    <a:pt x="361" y="736"/>
                    <a:pt x="364" y="742"/>
                  </a:cubicBezTo>
                  <a:cubicBezTo>
                    <a:pt x="367" y="748"/>
                    <a:pt x="358" y="748"/>
                    <a:pt x="362" y="762"/>
                  </a:cubicBezTo>
                  <a:cubicBezTo>
                    <a:pt x="366" y="776"/>
                    <a:pt x="383" y="814"/>
                    <a:pt x="389" y="828"/>
                  </a:cubicBezTo>
                  <a:cubicBezTo>
                    <a:pt x="395" y="842"/>
                    <a:pt x="403" y="840"/>
                    <a:pt x="401" y="844"/>
                  </a:cubicBezTo>
                  <a:cubicBezTo>
                    <a:pt x="399" y="848"/>
                    <a:pt x="384" y="856"/>
                    <a:pt x="379" y="855"/>
                  </a:cubicBezTo>
                  <a:cubicBezTo>
                    <a:pt x="374" y="854"/>
                    <a:pt x="378" y="840"/>
                    <a:pt x="373" y="835"/>
                  </a:cubicBezTo>
                  <a:cubicBezTo>
                    <a:pt x="368" y="830"/>
                    <a:pt x="354" y="829"/>
                    <a:pt x="349" y="823"/>
                  </a:cubicBezTo>
                  <a:cubicBezTo>
                    <a:pt x="344" y="817"/>
                    <a:pt x="347" y="797"/>
                    <a:pt x="343" y="796"/>
                  </a:cubicBezTo>
                  <a:cubicBezTo>
                    <a:pt x="339" y="795"/>
                    <a:pt x="328" y="811"/>
                    <a:pt x="326" y="819"/>
                  </a:cubicBezTo>
                  <a:cubicBezTo>
                    <a:pt x="324" y="827"/>
                    <a:pt x="331" y="836"/>
                    <a:pt x="328" y="843"/>
                  </a:cubicBezTo>
                  <a:cubicBezTo>
                    <a:pt x="325" y="850"/>
                    <a:pt x="316" y="863"/>
                    <a:pt x="310" y="862"/>
                  </a:cubicBezTo>
                  <a:cubicBezTo>
                    <a:pt x="304" y="861"/>
                    <a:pt x="291" y="845"/>
                    <a:pt x="289" y="838"/>
                  </a:cubicBezTo>
                  <a:cubicBezTo>
                    <a:pt x="287" y="831"/>
                    <a:pt x="296" y="822"/>
                    <a:pt x="296" y="817"/>
                  </a:cubicBezTo>
                  <a:cubicBezTo>
                    <a:pt x="296" y="812"/>
                    <a:pt x="289" y="814"/>
                    <a:pt x="287" y="810"/>
                  </a:cubicBezTo>
                  <a:cubicBezTo>
                    <a:pt x="285" y="806"/>
                    <a:pt x="289" y="797"/>
                    <a:pt x="286" y="793"/>
                  </a:cubicBezTo>
                  <a:cubicBezTo>
                    <a:pt x="283" y="789"/>
                    <a:pt x="274" y="788"/>
                    <a:pt x="268" y="784"/>
                  </a:cubicBezTo>
                  <a:cubicBezTo>
                    <a:pt x="262" y="780"/>
                    <a:pt x="254" y="766"/>
                    <a:pt x="250" y="768"/>
                  </a:cubicBezTo>
                  <a:cubicBezTo>
                    <a:pt x="246" y="770"/>
                    <a:pt x="241" y="788"/>
                    <a:pt x="242" y="796"/>
                  </a:cubicBezTo>
                  <a:cubicBezTo>
                    <a:pt x="243" y="804"/>
                    <a:pt x="256" y="817"/>
                    <a:pt x="254" y="819"/>
                  </a:cubicBezTo>
                  <a:cubicBezTo>
                    <a:pt x="252" y="821"/>
                    <a:pt x="239" y="819"/>
                    <a:pt x="232" y="812"/>
                  </a:cubicBezTo>
                  <a:cubicBezTo>
                    <a:pt x="225" y="805"/>
                    <a:pt x="218" y="785"/>
                    <a:pt x="212" y="776"/>
                  </a:cubicBezTo>
                  <a:cubicBezTo>
                    <a:pt x="206" y="767"/>
                    <a:pt x="194" y="769"/>
                    <a:pt x="193" y="760"/>
                  </a:cubicBezTo>
                  <a:cubicBezTo>
                    <a:pt x="192" y="751"/>
                    <a:pt x="203" y="731"/>
                    <a:pt x="204" y="722"/>
                  </a:cubicBezTo>
                  <a:lnTo>
                    <a:pt x="200" y="708"/>
                  </a:lnTo>
                  <a:cubicBezTo>
                    <a:pt x="194" y="700"/>
                    <a:pt x="179" y="682"/>
                    <a:pt x="170" y="674"/>
                  </a:cubicBezTo>
                  <a:lnTo>
                    <a:pt x="144" y="658"/>
                  </a:lnTo>
                  <a:cubicBezTo>
                    <a:pt x="139" y="651"/>
                    <a:pt x="133" y="644"/>
                    <a:pt x="137" y="634"/>
                  </a:cubicBezTo>
                  <a:cubicBezTo>
                    <a:pt x="141" y="624"/>
                    <a:pt x="164" y="608"/>
                    <a:pt x="169" y="598"/>
                  </a:cubicBezTo>
                  <a:lnTo>
                    <a:pt x="168" y="576"/>
                  </a:lnTo>
                  <a:cubicBezTo>
                    <a:pt x="184" y="572"/>
                    <a:pt x="242" y="569"/>
                    <a:pt x="266" y="573"/>
                  </a:cubicBezTo>
                  <a:cubicBezTo>
                    <a:pt x="290" y="577"/>
                    <a:pt x="300" y="596"/>
                    <a:pt x="311" y="600"/>
                  </a:cubicBezTo>
                  <a:lnTo>
                    <a:pt x="331" y="595"/>
                  </a:lnTo>
                  <a:cubicBezTo>
                    <a:pt x="341" y="598"/>
                    <a:pt x="360" y="620"/>
                    <a:pt x="370" y="619"/>
                  </a:cubicBezTo>
                  <a:cubicBezTo>
                    <a:pt x="380" y="618"/>
                    <a:pt x="391" y="598"/>
                    <a:pt x="391" y="592"/>
                  </a:cubicBezTo>
                  <a:lnTo>
                    <a:pt x="367" y="580"/>
                  </a:lnTo>
                  <a:lnTo>
                    <a:pt x="350" y="579"/>
                  </a:lnTo>
                  <a:lnTo>
                    <a:pt x="344" y="564"/>
                  </a:lnTo>
                  <a:cubicBezTo>
                    <a:pt x="338" y="560"/>
                    <a:pt x="322" y="554"/>
                    <a:pt x="314" y="552"/>
                  </a:cubicBezTo>
                  <a:lnTo>
                    <a:pt x="295" y="553"/>
                  </a:lnTo>
                  <a:cubicBezTo>
                    <a:pt x="286" y="552"/>
                    <a:pt x="272" y="544"/>
                    <a:pt x="262" y="543"/>
                  </a:cubicBezTo>
                  <a:cubicBezTo>
                    <a:pt x="252" y="542"/>
                    <a:pt x="242" y="551"/>
                    <a:pt x="235" y="550"/>
                  </a:cubicBezTo>
                  <a:cubicBezTo>
                    <a:pt x="228" y="549"/>
                    <a:pt x="223" y="538"/>
                    <a:pt x="217" y="537"/>
                  </a:cubicBezTo>
                  <a:cubicBezTo>
                    <a:pt x="211" y="536"/>
                    <a:pt x="204" y="546"/>
                    <a:pt x="199" y="546"/>
                  </a:cubicBezTo>
                  <a:lnTo>
                    <a:pt x="188" y="538"/>
                  </a:lnTo>
                  <a:cubicBezTo>
                    <a:pt x="184" y="540"/>
                    <a:pt x="185" y="553"/>
                    <a:pt x="176" y="555"/>
                  </a:cubicBezTo>
                  <a:cubicBezTo>
                    <a:pt x="167" y="557"/>
                    <a:pt x="144" y="557"/>
                    <a:pt x="136" y="552"/>
                  </a:cubicBezTo>
                  <a:cubicBezTo>
                    <a:pt x="128" y="547"/>
                    <a:pt x="131" y="528"/>
                    <a:pt x="128" y="522"/>
                  </a:cubicBezTo>
                  <a:lnTo>
                    <a:pt x="116" y="514"/>
                  </a:lnTo>
                  <a:lnTo>
                    <a:pt x="110" y="500"/>
                  </a:lnTo>
                  <a:cubicBezTo>
                    <a:pt x="105" y="496"/>
                    <a:pt x="88" y="494"/>
                    <a:pt x="88" y="488"/>
                  </a:cubicBezTo>
                  <a:cubicBezTo>
                    <a:pt x="88" y="482"/>
                    <a:pt x="101" y="466"/>
                    <a:pt x="110" y="463"/>
                  </a:cubicBezTo>
                  <a:cubicBezTo>
                    <a:pt x="119" y="460"/>
                    <a:pt x="141" y="473"/>
                    <a:pt x="142" y="471"/>
                  </a:cubicBezTo>
                  <a:cubicBezTo>
                    <a:pt x="143" y="469"/>
                    <a:pt x="128" y="451"/>
                    <a:pt x="119" y="448"/>
                  </a:cubicBezTo>
                  <a:cubicBezTo>
                    <a:pt x="110" y="445"/>
                    <a:pt x="94" y="455"/>
                    <a:pt x="85" y="453"/>
                  </a:cubicBezTo>
                  <a:lnTo>
                    <a:pt x="66" y="438"/>
                  </a:lnTo>
                  <a:cubicBezTo>
                    <a:pt x="58" y="430"/>
                    <a:pt x="44" y="411"/>
                    <a:pt x="38" y="402"/>
                  </a:cubicBezTo>
                  <a:lnTo>
                    <a:pt x="30" y="380"/>
                  </a:lnTo>
                  <a:lnTo>
                    <a:pt x="8" y="364"/>
                  </a:lnTo>
                  <a:lnTo>
                    <a:pt x="0" y="336"/>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32" name="AutoShape 12">
              <a:extLst>
                <a:ext uri="{FF2B5EF4-FFF2-40B4-BE49-F238E27FC236}">
                  <a16:creationId xmlns:a16="http://schemas.microsoft.com/office/drawing/2014/main" id="{D44B225C-4FF1-498A-86BE-7215C5B3E92E}"/>
                </a:ext>
              </a:extLst>
            </p:cNvPr>
            <p:cNvSpPr>
              <a:spLocks noChangeArrowheads="1"/>
            </p:cNvSpPr>
            <p:nvPr/>
          </p:nvSpPr>
          <p:spPr bwMode="auto">
            <a:xfrm>
              <a:off x="4161" y="3676"/>
              <a:ext cx="179" cy="142"/>
            </a:xfrm>
            <a:custGeom>
              <a:avLst/>
              <a:gdLst>
                <a:gd name="T0" fmla="*/ 6 w 180"/>
                <a:gd name="T1" fmla="*/ 31 h 143"/>
                <a:gd name="T2" fmla="*/ 6 w 180"/>
                <a:gd name="T3" fmla="*/ 19 h 143"/>
                <a:gd name="T4" fmla="*/ 38 w 180"/>
                <a:gd name="T5" fmla="*/ 8 h 143"/>
                <a:gd name="T6" fmla="*/ 50 w 180"/>
                <a:gd name="T7" fmla="*/ 1 h 143"/>
                <a:gd name="T8" fmla="*/ 81 w 180"/>
                <a:gd name="T9" fmla="*/ 14 h 143"/>
                <a:gd name="T10" fmla="*/ 98 w 180"/>
                <a:gd name="T11" fmla="*/ 17 h 143"/>
                <a:gd name="T12" fmla="*/ 119 w 180"/>
                <a:gd name="T13" fmla="*/ 41 h 143"/>
                <a:gd name="T14" fmla="*/ 137 w 180"/>
                <a:gd name="T15" fmla="*/ 43 h 143"/>
                <a:gd name="T16" fmla="*/ 153 w 180"/>
                <a:gd name="T17" fmla="*/ 86 h 143"/>
                <a:gd name="T18" fmla="*/ 170 w 180"/>
                <a:gd name="T19" fmla="*/ 98 h 143"/>
                <a:gd name="T20" fmla="*/ 179 w 180"/>
                <a:gd name="T21" fmla="*/ 130 h 143"/>
                <a:gd name="T22" fmla="*/ 164 w 180"/>
                <a:gd name="T23" fmla="*/ 142 h 143"/>
                <a:gd name="T24" fmla="*/ 155 w 180"/>
                <a:gd name="T25" fmla="*/ 122 h 143"/>
                <a:gd name="T26" fmla="*/ 143 w 180"/>
                <a:gd name="T27" fmla="*/ 118 h 143"/>
                <a:gd name="T28" fmla="*/ 134 w 180"/>
                <a:gd name="T29" fmla="*/ 101 h 143"/>
                <a:gd name="T30" fmla="*/ 119 w 180"/>
                <a:gd name="T31" fmla="*/ 101 h 143"/>
                <a:gd name="T32" fmla="*/ 87 w 180"/>
                <a:gd name="T33" fmla="*/ 83 h 143"/>
                <a:gd name="T34" fmla="*/ 74 w 180"/>
                <a:gd name="T35" fmla="*/ 50 h 143"/>
                <a:gd name="T36" fmla="*/ 56 w 180"/>
                <a:gd name="T37" fmla="*/ 49 h 143"/>
                <a:gd name="T38" fmla="*/ 42 w 180"/>
                <a:gd name="T39" fmla="*/ 34 h 143"/>
                <a:gd name="T40" fmla="*/ 6 w 180"/>
                <a:gd name="T41" fmla="*/ 31 h 143"/>
                <a:gd name="T42" fmla="*/ 0 w 180"/>
                <a:gd name="T43" fmla="*/ 0 h 143"/>
                <a:gd name="T44" fmla="*/ 180 w 180"/>
                <a:gd name="T45" fmla="*/ 143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T42" t="T43" r="T44" b="T45"/>
              <a:pathLst>
                <a:path w="180" h="143">
                  <a:moveTo>
                    <a:pt x="6" y="31"/>
                  </a:moveTo>
                  <a:cubicBezTo>
                    <a:pt x="0" y="29"/>
                    <a:pt x="1" y="23"/>
                    <a:pt x="6" y="19"/>
                  </a:cubicBezTo>
                  <a:cubicBezTo>
                    <a:pt x="11" y="15"/>
                    <a:pt x="31" y="11"/>
                    <a:pt x="38" y="8"/>
                  </a:cubicBezTo>
                  <a:cubicBezTo>
                    <a:pt x="45" y="5"/>
                    <a:pt x="43" y="0"/>
                    <a:pt x="50" y="1"/>
                  </a:cubicBezTo>
                  <a:cubicBezTo>
                    <a:pt x="57" y="2"/>
                    <a:pt x="73" y="11"/>
                    <a:pt x="81" y="14"/>
                  </a:cubicBezTo>
                  <a:cubicBezTo>
                    <a:pt x="89" y="17"/>
                    <a:pt x="92" y="12"/>
                    <a:pt x="98" y="17"/>
                  </a:cubicBezTo>
                  <a:cubicBezTo>
                    <a:pt x="104" y="22"/>
                    <a:pt x="113" y="37"/>
                    <a:pt x="119" y="41"/>
                  </a:cubicBezTo>
                  <a:cubicBezTo>
                    <a:pt x="125" y="45"/>
                    <a:pt x="131" y="36"/>
                    <a:pt x="137" y="43"/>
                  </a:cubicBezTo>
                  <a:cubicBezTo>
                    <a:pt x="143" y="50"/>
                    <a:pt x="148" y="77"/>
                    <a:pt x="153" y="86"/>
                  </a:cubicBezTo>
                  <a:cubicBezTo>
                    <a:pt x="158" y="95"/>
                    <a:pt x="166" y="91"/>
                    <a:pt x="170" y="98"/>
                  </a:cubicBezTo>
                  <a:cubicBezTo>
                    <a:pt x="174" y="105"/>
                    <a:pt x="180" y="123"/>
                    <a:pt x="179" y="130"/>
                  </a:cubicBezTo>
                  <a:cubicBezTo>
                    <a:pt x="178" y="137"/>
                    <a:pt x="168" y="143"/>
                    <a:pt x="164" y="142"/>
                  </a:cubicBezTo>
                  <a:cubicBezTo>
                    <a:pt x="160" y="141"/>
                    <a:pt x="158" y="126"/>
                    <a:pt x="155" y="122"/>
                  </a:cubicBezTo>
                  <a:cubicBezTo>
                    <a:pt x="152" y="118"/>
                    <a:pt x="146" y="121"/>
                    <a:pt x="143" y="118"/>
                  </a:cubicBezTo>
                  <a:cubicBezTo>
                    <a:pt x="140" y="115"/>
                    <a:pt x="138" y="104"/>
                    <a:pt x="134" y="101"/>
                  </a:cubicBezTo>
                  <a:cubicBezTo>
                    <a:pt x="130" y="98"/>
                    <a:pt x="127" y="104"/>
                    <a:pt x="119" y="101"/>
                  </a:cubicBezTo>
                  <a:cubicBezTo>
                    <a:pt x="111" y="98"/>
                    <a:pt x="94" y="91"/>
                    <a:pt x="87" y="83"/>
                  </a:cubicBezTo>
                  <a:cubicBezTo>
                    <a:pt x="80" y="75"/>
                    <a:pt x="79" y="56"/>
                    <a:pt x="74" y="50"/>
                  </a:cubicBezTo>
                  <a:cubicBezTo>
                    <a:pt x="69" y="44"/>
                    <a:pt x="61" y="52"/>
                    <a:pt x="56" y="49"/>
                  </a:cubicBezTo>
                  <a:cubicBezTo>
                    <a:pt x="51" y="46"/>
                    <a:pt x="50" y="37"/>
                    <a:pt x="42" y="34"/>
                  </a:cubicBezTo>
                  <a:cubicBezTo>
                    <a:pt x="34" y="31"/>
                    <a:pt x="11" y="33"/>
                    <a:pt x="6" y="3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33" name="AutoShape 13">
              <a:extLst>
                <a:ext uri="{FF2B5EF4-FFF2-40B4-BE49-F238E27FC236}">
                  <a16:creationId xmlns:a16="http://schemas.microsoft.com/office/drawing/2014/main" id="{47349AD2-4B18-4787-9EF7-AE35DA149833}"/>
                </a:ext>
              </a:extLst>
            </p:cNvPr>
            <p:cNvSpPr>
              <a:spLocks noChangeArrowheads="1"/>
            </p:cNvSpPr>
            <p:nvPr/>
          </p:nvSpPr>
          <p:spPr bwMode="auto">
            <a:xfrm>
              <a:off x="4374" y="3812"/>
              <a:ext cx="62" cy="66"/>
            </a:xfrm>
            <a:custGeom>
              <a:avLst/>
              <a:gdLst>
                <a:gd name="T0" fmla="*/ 39 w 63"/>
                <a:gd name="T1" fmla="*/ 13 h 67"/>
                <a:gd name="T2" fmla="*/ 60 w 63"/>
                <a:gd name="T3" fmla="*/ 49 h 67"/>
                <a:gd name="T4" fmla="*/ 56 w 63"/>
                <a:gd name="T5" fmla="*/ 66 h 67"/>
                <a:gd name="T6" fmla="*/ 35 w 63"/>
                <a:gd name="T7" fmla="*/ 45 h 67"/>
                <a:gd name="T8" fmla="*/ 3 w 63"/>
                <a:gd name="T9" fmla="*/ 39 h 67"/>
                <a:gd name="T10" fmla="*/ 15 w 63"/>
                <a:gd name="T11" fmla="*/ 19 h 67"/>
                <a:gd name="T12" fmla="*/ 15 w 63"/>
                <a:gd name="T13" fmla="*/ 1 h 67"/>
                <a:gd name="T14" fmla="*/ 39 w 63"/>
                <a:gd name="T15" fmla="*/ 13 h 67"/>
                <a:gd name="T16" fmla="*/ 0 w 63"/>
                <a:gd name="T17" fmla="*/ 0 h 67"/>
                <a:gd name="T18" fmla="*/ 63 w 63"/>
                <a:gd name="T19" fmla="*/ 67 h 67"/>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63" h="67">
                  <a:moveTo>
                    <a:pt x="39" y="13"/>
                  </a:moveTo>
                  <a:cubicBezTo>
                    <a:pt x="46" y="21"/>
                    <a:pt x="57" y="40"/>
                    <a:pt x="60" y="49"/>
                  </a:cubicBezTo>
                  <a:cubicBezTo>
                    <a:pt x="63" y="58"/>
                    <a:pt x="60" y="67"/>
                    <a:pt x="56" y="66"/>
                  </a:cubicBezTo>
                  <a:cubicBezTo>
                    <a:pt x="52" y="65"/>
                    <a:pt x="44" y="49"/>
                    <a:pt x="35" y="45"/>
                  </a:cubicBezTo>
                  <a:cubicBezTo>
                    <a:pt x="26" y="41"/>
                    <a:pt x="6" y="43"/>
                    <a:pt x="3" y="39"/>
                  </a:cubicBezTo>
                  <a:cubicBezTo>
                    <a:pt x="0" y="35"/>
                    <a:pt x="13" y="25"/>
                    <a:pt x="15" y="19"/>
                  </a:cubicBezTo>
                  <a:cubicBezTo>
                    <a:pt x="17" y="13"/>
                    <a:pt x="11" y="2"/>
                    <a:pt x="15" y="1"/>
                  </a:cubicBezTo>
                  <a:cubicBezTo>
                    <a:pt x="19" y="0"/>
                    <a:pt x="32" y="5"/>
                    <a:pt x="39" y="13"/>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34" name="AutoShape 14">
              <a:extLst>
                <a:ext uri="{FF2B5EF4-FFF2-40B4-BE49-F238E27FC236}">
                  <a16:creationId xmlns:a16="http://schemas.microsoft.com/office/drawing/2014/main" id="{5C2D7E14-F7F1-4ED3-9554-32832BAA9908}"/>
                </a:ext>
              </a:extLst>
            </p:cNvPr>
            <p:cNvSpPr>
              <a:spLocks noChangeArrowheads="1"/>
            </p:cNvSpPr>
            <p:nvPr/>
          </p:nvSpPr>
          <p:spPr bwMode="auto">
            <a:xfrm>
              <a:off x="4439" y="3873"/>
              <a:ext cx="29" cy="21"/>
            </a:xfrm>
            <a:custGeom>
              <a:avLst/>
              <a:gdLst>
                <a:gd name="T0" fmla="*/ 14 w 30"/>
                <a:gd name="T1" fmla="*/ 0 h 22"/>
                <a:gd name="T2" fmla="*/ 29 w 30"/>
                <a:gd name="T3" fmla="*/ 12 h 22"/>
                <a:gd name="T4" fmla="*/ 19 w 30"/>
                <a:gd name="T5" fmla="*/ 22 h 22"/>
                <a:gd name="T6" fmla="*/ 1 w 30"/>
                <a:gd name="T7" fmla="*/ 12 h 22"/>
                <a:gd name="T8" fmla="*/ 14 w 30"/>
                <a:gd name="T9" fmla="*/ 0 h 22"/>
                <a:gd name="T10" fmla="*/ 0 w 30"/>
                <a:gd name="T11" fmla="*/ 0 h 22"/>
                <a:gd name="T12" fmla="*/ 30 w 30"/>
                <a:gd name="T13" fmla="*/ 22 h 22"/>
              </a:gdLst>
              <a:ahLst/>
              <a:cxnLst>
                <a:cxn ang="0">
                  <a:pos x="T0" y="T1"/>
                </a:cxn>
                <a:cxn ang="0">
                  <a:pos x="T2" y="T3"/>
                </a:cxn>
                <a:cxn ang="0">
                  <a:pos x="T4" y="T5"/>
                </a:cxn>
                <a:cxn ang="0">
                  <a:pos x="T6" y="T7"/>
                </a:cxn>
                <a:cxn ang="0">
                  <a:pos x="T8" y="T9"/>
                </a:cxn>
              </a:cxnLst>
              <a:rect l="T10" t="T11" r="T12" b="T13"/>
              <a:pathLst>
                <a:path w="30" h="22">
                  <a:moveTo>
                    <a:pt x="14" y="0"/>
                  </a:moveTo>
                  <a:cubicBezTo>
                    <a:pt x="19" y="0"/>
                    <a:pt x="28" y="8"/>
                    <a:pt x="29" y="12"/>
                  </a:cubicBezTo>
                  <a:cubicBezTo>
                    <a:pt x="30" y="16"/>
                    <a:pt x="24" y="22"/>
                    <a:pt x="19" y="22"/>
                  </a:cubicBezTo>
                  <a:cubicBezTo>
                    <a:pt x="14" y="22"/>
                    <a:pt x="2" y="16"/>
                    <a:pt x="1" y="12"/>
                  </a:cubicBezTo>
                  <a:cubicBezTo>
                    <a:pt x="0" y="8"/>
                    <a:pt x="11" y="2"/>
                    <a:pt x="14"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35" name="AutoShape 15">
              <a:extLst>
                <a:ext uri="{FF2B5EF4-FFF2-40B4-BE49-F238E27FC236}">
                  <a16:creationId xmlns:a16="http://schemas.microsoft.com/office/drawing/2014/main" id="{6F329582-DAAE-43D3-93CD-2769A19FC288}"/>
                </a:ext>
              </a:extLst>
            </p:cNvPr>
            <p:cNvSpPr>
              <a:spLocks noChangeArrowheads="1"/>
            </p:cNvSpPr>
            <p:nvPr/>
          </p:nvSpPr>
          <p:spPr bwMode="auto">
            <a:xfrm>
              <a:off x="4342" y="3909"/>
              <a:ext cx="18" cy="23"/>
            </a:xfrm>
            <a:custGeom>
              <a:avLst/>
              <a:gdLst>
                <a:gd name="T0" fmla="*/ 3 w 19"/>
                <a:gd name="T1" fmla="*/ 0 h 24"/>
                <a:gd name="T2" fmla="*/ 18 w 19"/>
                <a:gd name="T3" fmla="*/ 12 h 24"/>
                <a:gd name="T4" fmla="*/ 10 w 19"/>
                <a:gd name="T5" fmla="*/ 24 h 24"/>
                <a:gd name="T6" fmla="*/ 1 w 19"/>
                <a:gd name="T7" fmla="*/ 11 h 24"/>
                <a:gd name="T8" fmla="*/ 3 w 19"/>
                <a:gd name="T9" fmla="*/ 0 h 24"/>
                <a:gd name="T10" fmla="*/ 0 w 19"/>
                <a:gd name="T11" fmla="*/ 0 h 24"/>
                <a:gd name="T12" fmla="*/ 19 w 19"/>
                <a:gd name="T13" fmla="*/ 24 h 24"/>
              </a:gdLst>
              <a:ahLst/>
              <a:cxnLst>
                <a:cxn ang="0">
                  <a:pos x="T0" y="T1"/>
                </a:cxn>
                <a:cxn ang="0">
                  <a:pos x="T2" y="T3"/>
                </a:cxn>
                <a:cxn ang="0">
                  <a:pos x="T4" y="T5"/>
                </a:cxn>
                <a:cxn ang="0">
                  <a:pos x="T6" y="T7"/>
                </a:cxn>
                <a:cxn ang="0">
                  <a:pos x="T8" y="T9"/>
                </a:cxn>
              </a:cxnLst>
              <a:rect l="T10" t="T11" r="T12" b="T13"/>
              <a:pathLst>
                <a:path w="19" h="24">
                  <a:moveTo>
                    <a:pt x="3" y="0"/>
                  </a:moveTo>
                  <a:cubicBezTo>
                    <a:pt x="8" y="0"/>
                    <a:pt x="17" y="8"/>
                    <a:pt x="18" y="12"/>
                  </a:cubicBezTo>
                  <a:cubicBezTo>
                    <a:pt x="19" y="16"/>
                    <a:pt x="13" y="24"/>
                    <a:pt x="10" y="24"/>
                  </a:cubicBezTo>
                  <a:cubicBezTo>
                    <a:pt x="7" y="24"/>
                    <a:pt x="2" y="15"/>
                    <a:pt x="1" y="11"/>
                  </a:cubicBezTo>
                  <a:cubicBezTo>
                    <a:pt x="0" y="7"/>
                    <a:pt x="3" y="2"/>
                    <a:pt x="3"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36" name="AutoShape 16">
              <a:extLst>
                <a:ext uri="{FF2B5EF4-FFF2-40B4-BE49-F238E27FC236}">
                  <a16:creationId xmlns:a16="http://schemas.microsoft.com/office/drawing/2014/main" id="{9F973F85-6808-4135-BBFB-922FA8717D0B}"/>
                </a:ext>
              </a:extLst>
            </p:cNvPr>
            <p:cNvSpPr>
              <a:spLocks noChangeArrowheads="1"/>
            </p:cNvSpPr>
            <p:nvPr/>
          </p:nvSpPr>
          <p:spPr bwMode="auto">
            <a:xfrm>
              <a:off x="4365" y="3923"/>
              <a:ext cx="17" cy="28"/>
            </a:xfrm>
            <a:custGeom>
              <a:avLst/>
              <a:gdLst>
                <a:gd name="T0" fmla="*/ 6 w 18"/>
                <a:gd name="T1" fmla="*/ 1 h 29"/>
                <a:gd name="T2" fmla="*/ 18 w 18"/>
                <a:gd name="T3" fmla="*/ 10 h 29"/>
                <a:gd name="T4" fmla="*/ 9 w 18"/>
                <a:gd name="T5" fmla="*/ 28 h 29"/>
                <a:gd name="T6" fmla="*/ 0 w 18"/>
                <a:gd name="T7" fmla="*/ 18 h 29"/>
                <a:gd name="T8" fmla="*/ 6 w 18"/>
                <a:gd name="T9" fmla="*/ 1 h 29"/>
                <a:gd name="T10" fmla="*/ 0 w 18"/>
                <a:gd name="T11" fmla="*/ 0 h 29"/>
                <a:gd name="T12" fmla="*/ 18 w 18"/>
                <a:gd name="T13" fmla="*/ 29 h 29"/>
              </a:gdLst>
              <a:ahLst/>
              <a:cxnLst>
                <a:cxn ang="0">
                  <a:pos x="T0" y="T1"/>
                </a:cxn>
                <a:cxn ang="0">
                  <a:pos x="T2" y="T3"/>
                </a:cxn>
                <a:cxn ang="0">
                  <a:pos x="T4" y="T5"/>
                </a:cxn>
                <a:cxn ang="0">
                  <a:pos x="T6" y="T7"/>
                </a:cxn>
                <a:cxn ang="0">
                  <a:pos x="T8" y="T9"/>
                </a:cxn>
              </a:cxnLst>
              <a:rect l="T10" t="T11" r="T12" b="T13"/>
              <a:pathLst>
                <a:path w="18" h="29">
                  <a:moveTo>
                    <a:pt x="6" y="1"/>
                  </a:moveTo>
                  <a:cubicBezTo>
                    <a:pt x="9" y="0"/>
                    <a:pt x="18" y="6"/>
                    <a:pt x="18" y="10"/>
                  </a:cubicBezTo>
                  <a:cubicBezTo>
                    <a:pt x="18" y="14"/>
                    <a:pt x="12" y="27"/>
                    <a:pt x="9" y="28"/>
                  </a:cubicBezTo>
                  <a:cubicBezTo>
                    <a:pt x="6" y="29"/>
                    <a:pt x="0" y="22"/>
                    <a:pt x="0" y="18"/>
                  </a:cubicBezTo>
                  <a:cubicBezTo>
                    <a:pt x="0" y="14"/>
                    <a:pt x="3" y="1"/>
                    <a:pt x="6"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37" name="AutoShape 17">
              <a:extLst>
                <a:ext uri="{FF2B5EF4-FFF2-40B4-BE49-F238E27FC236}">
                  <a16:creationId xmlns:a16="http://schemas.microsoft.com/office/drawing/2014/main" id="{F9A2C67D-60DC-43E0-ACA7-86A86E096AAB}"/>
                </a:ext>
              </a:extLst>
            </p:cNvPr>
            <p:cNvSpPr>
              <a:spLocks noChangeArrowheads="1"/>
            </p:cNvSpPr>
            <p:nvPr/>
          </p:nvSpPr>
          <p:spPr bwMode="auto">
            <a:xfrm>
              <a:off x="4340" y="4018"/>
              <a:ext cx="35" cy="34"/>
            </a:xfrm>
            <a:custGeom>
              <a:avLst/>
              <a:gdLst>
                <a:gd name="T0" fmla="*/ 12 w 36"/>
                <a:gd name="T1" fmla="*/ 2 h 35"/>
                <a:gd name="T2" fmla="*/ 33 w 36"/>
                <a:gd name="T3" fmla="*/ 5 h 35"/>
                <a:gd name="T4" fmla="*/ 28 w 36"/>
                <a:gd name="T5" fmla="*/ 22 h 35"/>
                <a:gd name="T6" fmla="*/ 9 w 36"/>
                <a:gd name="T7" fmla="*/ 34 h 35"/>
                <a:gd name="T8" fmla="*/ 1 w 36"/>
                <a:gd name="T9" fmla="*/ 17 h 35"/>
                <a:gd name="T10" fmla="*/ 12 w 36"/>
                <a:gd name="T11" fmla="*/ 2 h 35"/>
                <a:gd name="T12" fmla="*/ 0 w 36"/>
                <a:gd name="T13" fmla="*/ 0 h 35"/>
                <a:gd name="T14" fmla="*/ 36 w 36"/>
                <a:gd name="T15" fmla="*/ 35 h 35"/>
              </a:gdLst>
              <a:ahLst/>
              <a:cxnLst>
                <a:cxn ang="0">
                  <a:pos x="T0" y="T1"/>
                </a:cxn>
                <a:cxn ang="0">
                  <a:pos x="T2" y="T3"/>
                </a:cxn>
                <a:cxn ang="0">
                  <a:pos x="T4" y="T5"/>
                </a:cxn>
                <a:cxn ang="0">
                  <a:pos x="T6" y="T7"/>
                </a:cxn>
                <a:cxn ang="0">
                  <a:pos x="T8" y="T9"/>
                </a:cxn>
                <a:cxn ang="0">
                  <a:pos x="T10" y="T11"/>
                </a:cxn>
              </a:cxnLst>
              <a:rect l="T12" t="T13" r="T14" b="T15"/>
              <a:pathLst>
                <a:path w="36" h="35">
                  <a:moveTo>
                    <a:pt x="12" y="2"/>
                  </a:moveTo>
                  <a:cubicBezTo>
                    <a:pt x="17" y="0"/>
                    <a:pt x="30" y="2"/>
                    <a:pt x="33" y="5"/>
                  </a:cubicBezTo>
                  <a:cubicBezTo>
                    <a:pt x="36" y="8"/>
                    <a:pt x="32" y="17"/>
                    <a:pt x="28" y="22"/>
                  </a:cubicBezTo>
                  <a:cubicBezTo>
                    <a:pt x="24" y="27"/>
                    <a:pt x="13" y="35"/>
                    <a:pt x="9" y="34"/>
                  </a:cubicBezTo>
                  <a:cubicBezTo>
                    <a:pt x="5" y="33"/>
                    <a:pt x="0" y="22"/>
                    <a:pt x="1" y="17"/>
                  </a:cubicBezTo>
                  <a:cubicBezTo>
                    <a:pt x="2" y="12"/>
                    <a:pt x="7" y="2"/>
                    <a:pt x="12" y="2"/>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38" name="AutoShape 18">
              <a:extLst>
                <a:ext uri="{FF2B5EF4-FFF2-40B4-BE49-F238E27FC236}">
                  <a16:creationId xmlns:a16="http://schemas.microsoft.com/office/drawing/2014/main" id="{16716840-1FA2-448A-9180-6C8465DA55C2}"/>
                </a:ext>
              </a:extLst>
            </p:cNvPr>
            <p:cNvSpPr>
              <a:spLocks noChangeArrowheads="1"/>
            </p:cNvSpPr>
            <p:nvPr/>
          </p:nvSpPr>
          <p:spPr bwMode="auto">
            <a:xfrm>
              <a:off x="4362" y="3986"/>
              <a:ext cx="21" cy="25"/>
            </a:xfrm>
            <a:custGeom>
              <a:avLst/>
              <a:gdLst>
                <a:gd name="T0" fmla="*/ 9 w 22"/>
                <a:gd name="T1" fmla="*/ 0 h 26"/>
                <a:gd name="T2" fmla="*/ 18 w 22"/>
                <a:gd name="T3" fmla="*/ 12 h 26"/>
                <a:gd name="T4" fmla="*/ 19 w 22"/>
                <a:gd name="T5" fmla="*/ 20 h 26"/>
                <a:gd name="T6" fmla="*/ 3 w 22"/>
                <a:gd name="T7" fmla="*/ 24 h 26"/>
                <a:gd name="T8" fmla="*/ 1 w 22"/>
                <a:gd name="T9" fmla="*/ 10 h 26"/>
                <a:gd name="T10" fmla="*/ 9 w 22"/>
                <a:gd name="T11" fmla="*/ 0 h 26"/>
                <a:gd name="T12" fmla="*/ 0 w 22"/>
                <a:gd name="T13" fmla="*/ 0 h 26"/>
                <a:gd name="T14" fmla="*/ 22 w 22"/>
                <a:gd name="T15" fmla="*/ 26 h 26"/>
              </a:gdLst>
              <a:ahLst/>
              <a:cxnLst>
                <a:cxn ang="0">
                  <a:pos x="T0" y="T1"/>
                </a:cxn>
                <a:cxn ang="0">
                  <a:pos x="T2" y="T3"/>
                </a:cxn>
                <a:cxn ang="0">
                  <a:pos x="T4" y="T5"/>
                </a:cxn>
                <a:cxn ang="0">
                  <a:pos x="T6" y="T7"/>
                </a:cxn>
                <a:cxn ang="0">
                  <a:pos x="T8" y="T9"/>
                </a:cxn>
                <a:cxn ang="0">
                  <a:pos x="T10" y="T11"/>
                </a:cxn>
              </a:cxnLst>
              <a:rect l="T12" t="T13" r="T14" b="T15"/>
              <a:pathLst>
                <a:path w="22" h="26">
                  <a:moveTo>
                    <a:pt x="9" y="0"/>
                  </a:moveTo>
                  <a:cubicBezTo>
                    <a:pt x="12" y="0"/>
                    <a:pt x="16" y="9"/>
                    <a:pt x="18" y="12"/>
                  </a:cubicBezTo>
                  <a:cubicBezTo>
                    <a:pt x="20" y="15"/>
                    <a:pt x="22" y="18"/>
                    <a:pt x="19" y="20"/>
                  </a:cubicBezTo>
                  <a:cubicBezTo>
                    <a:pt x="16" y="22"/>
                    <a:pt x="6" y="26"/>
                    <a:pt x="3" y="24"/>
                  </a:cubicBezTo>
                  <a:cubicBezTo>
                    <a:pt x="0" y="22"/>
                    <a:pt x="0" y="14"/>
                    <a:pt x="1" y="10"/>
                  </a:cubicBezTo>
                  <a:cubicBezTo>
                    <a:pt x="2" y="6"/>
                    <a:pt x="6" y="0"/>
                    <a:pt x="9"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39" name="AutoShape 19">
              <a:extLst>
                <a:ext uri="{FF2B5EF4-FFF2-40B4-BE49-F238E27FC236}">
                  <a16:creationId xmlns:a16="http://schemas.microsoft.com/office/drawing/2014/main" id="{E46E4554-6FE9-40F8-A1FC-04EAFC09828A}"/>
                </a:ext>
              </a:extLst>
            </p:cNvPr>
            <p:cNvSpPr>
              <a:spLocks noChangeArrowheads="1"/>
            </p:cNvSpPr>
            <p:nvPr/>
          </p:nvSpPr>
          <p:spPr bwMode="auto">
            <a:xfrm>
              <a:off x="4415" y="4035"/>
              <a:ext cx="25" cy="16"/>
            </a:xfrm>
            <a:custGeom>
              <a:avLst/>
              <a:gdLst>
                <a:gd name="T0" fmla="*/ 10 w 26"/>
                <a:gd name="T1" fmla="*/ 0 h 17"/>
                <a:gd name="T2" fmla="*/ 25 w 26"/>
                <a:gd name="T3" fmla="*/ 7 h 17"/>
                <a:gd name="T4" fmla="*/ 15 w 26"/>
                <a:gd name="T5" fmla="*/ 17 h 17"/>
                <a:gd name="T6" fmla="*/ 1 w 26"/>
                <a:gd name="T7" fmla="*/ 6 h 17"/>
                <a:gd name="T8" fmla="*/ 10 w 26"/>
                <a:gd name="T9" fmla="*/ 0 h 17"/>
                <a:gd name="T10" fmla="*/ 0 w 26"/>
                <a:gd name="T11" fmla="*/ 0 h 17"/>
                <a:gd name="T12" fmla="*/ 26 w 26"/>
                <a:gd name="T13" fmla="*/ 17 h 17"/>
              </a:gdLst>
              <a:ahLst/>
              <a:cxnLst>
                <a:cxn ang="0">
                  <a:pos x="T0" y="T1"/>
                </a:cxn>
                <a:cxn ang="0">
                  <a:pos x="T2" y="T3"/>
                </a:cxn>
                <a:cxn ang="0">
                  <a:pos x="T4" y="T5"/>
                </a:cxn>
                <a:cxn ang="0">
                  <a:pos x="T6" y="T7"/>
                </a:cxn>
                <a:cxn ang="0">
                  <a:pos x="T8" y="T9"/>
                </a:cxn>
              </a:cxnLst>
              <a:rect l="T10" t="T11" r="T12" b="T13"/>
              <a:pathLst>
                <a:path w="26" h="17">
                  <a:moveTo>
                    <a:pt x="10" y="0"/>
                  </a:moveTo>
                  <a:cubicBezTo>
                    <a:pt x="15" y="0"/>
                    <a:pt x="24" y="4"/>
                    <a:pt x="25" y="7"/>
                  </a:cubicBezTo>
                  <a:cubicBezTo>
                    <a:pt x="26" y="11"/>
                    <a:pt x="19" y="17"/>
                    <a:pt x="15" y="17"/>
                  </a:cubicBezTo>
                  <a:cubicBezTo>
                    <a:pt x="11" y="17"/>
                    <a:pt x="2" y="9"/>
                    <a:pt x="1" y="6"/>
                  </a:cubicBezTo>
                  <a:cubicBezTo>
                    <a:pt x="0" y="3"/>
                    <a:pt x="8" y="1"/>
                    <a:pt x="10"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40" name="AutoShape 20">
              <a:extLst>
                <a:ext uri="{FF2B5EF4-FFF2-40B4-BE49-F238E27FC236}">
                  <a16:creationId xmlns:a16="http://schemas.microsoft.com/office/drawing/2014/main" id="{61EF6334-B896-4A9D-88A3-39C7433CC4B3}"/>
                </a:ext>
              </a:extLst>
            </p:cNvPr>
            <p:cNvSpPr>
              <a:spLocks noChangeArrowheads="1"/>
            </p:cNvSpPr>
            <p:nvPr/>
          </p:nvSpPr>
          <p:spPr bwMode="auto">
            <a:xfrm>
              <a:off x="4161" y="4093"/>
              <a:ext cx="37" cy="40"/>
            </a:xfrm>
            <a:custGeom>
              <a:avLst/>
              <a:gdLst>
                <a:gd name="T0" fmla="*/ 20 w 38"/>
                <a:gd name="T1" fmla="*/ 4 h 41"/>
                <a:gd name="T2" fmla="*/ 36 w 38"/>
                <a:gd name="T3" fmla="*/ 2 h 41"/>
                <a:gd name="T4" fmla="*/ 33 w 38"/>
                <a:gd name="T5" fmla="*/ 19 h 41"/>
                <a:gd name="T6" fmla="*/ 33 w 38"/>
                <a:gd name="T7" fmla="*/ 37 h 41"/>
                <a:gd name="T8" fmla="*/ 14 w 38"/>
                <a:gd name="T9" fmla="*/ 38 h 41"/>
                <a:gd name="T10" fmla="*/ 9 w 38"/>
                <a:gd name="T11" fmla="*/ 20 h 41"/>
                <a:gd name="T12" fmla="*/ 2 w 38"/>
                <a:gd name="T13" fmla="*/ 4 h 41"/>
                <a:gd name="T14" fmla="*/ 20 w 38"/>
                <a:gd name="T15" fmla="*/ 4 h 41"/>
                <a:gd name="T16" fmla="*/ 0 w 38"/>
                <a:gd name="T17" fmla="*/ 0 h 41"/>
                <a:gd name="T18" fmla="*/ 38 w 38"/>
                <a:gd name="T19" fmla="*/ 41 h 41"/>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38" h="41">
                  <a:moveTo>
                    <a:pt x="20" y="4"/>
                  </a:moveTo>
                  <a:cubicBezTo>
                    <a:pt x="26" y="4"/>
                    <a:pt x="34" y="0"/>
                    <a:pt x="36" y="2"/>
                  </a:cubicBezTo>
                  <a:cubicBezTo>
                    <a:pt x="38" y="4"/>
                    <a:pt x="33" y="13"/>
                    <a:pt x="33" y="19"/>
                  </a:cubicBezTo>
                  <a:cubicBezTo>
                    <a:pt x="33" y="25"/>
                    <a:pt x="36" y="34"/>
                    <a:pt x="33" y="37"/>
                  </a:cubicBezTo>
                  <a:cubicBezTo>
                    <a:pt x="30" y="40"/>
                    <a:pt x="18" y="41"/>
                    <a:pt x="14" y="38"/>
                  </a:cubicBezTo>
                  <a:cubicBezTo>
                    <a:pt x="10" y="35"/>
                    <a:pt x="11" y="26"/>
                    <a:pt x="9" y="20"/>
                  </a:cubicBezTo>
                  <a:cubicBezTo>
                    <a:pt x="7" y="14"/>
                    <a:pt x="0" y="7"/>
                    <a:pt x="2" y="4"/>
                  </a:cubicBezTo>
                  <a:cubicBezTo>
                    <a:pt x="4" y="1"/>
                    <a:pt x="14" y="4"/>
                    <a:pt x="20" y="4"/>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41" name="AutoShape 21">
              <a:extLst>
                <a:ext uri="{FF2B5EF4-FFF2-40B4-BE49-F238E27FC236}">
                  <a16:creationId xmlns:a16="http://schemas.microsoft.com/office/drawing/2014/main" id="{FEE7ADEB-5D96-49D5-A18A-432267FF23D1}"/>
                </a:ext>
              </a:extLst>
            </p:cNvPr>
            <p:cNvSpPr>
              <a:spLocks noChangeArrowheads="1"/>
            </p:cNvSpPr>
            <p:nvPr/>
          </p:nvSpPr>
          <p:spPr bwMode="auto">
            <a:xfrm>
              <a:off x="4481" y="3945"/>
              <a:ext cx="33" cy="34"/>
            </a:xfrm>
            <a:custGeom>
              <a:avLst/>
              <a:gdLst>
                <a:gd name="T0" fmla="*/ 15 w 34"/>
                <a:gd name="T1" fmla="*/ 2 h 35"/>
                <a:gd name="T2" fmla="*/ 33 w 34"/>
                <a:gd name="T3" fmla="*/ 17 h 35"/>
                <a:gd name="T4" fmla="*/ 19 w 34"/>
                <a:gd name="T5" fmla="*/ 27 h 35"/>
                <a:gd name="T6" fmla="*/ 9 w 34"/>
                <a:gd name="T7" fmla="*/ 35 h 35"/>
                <a:gd name="T8" fmla="*/ 1 w 34"/>
                <a:gd name="T9" fmla="*/ 27 h 35"/>
                <a:gd name="T10" fmla="*/ 15 w 34"/>
                <a:gd name="T11" fmla="*/ 2 h 35"/>
                <a:gd name="T12" fmla="*/ 0 w 34"/>
                <a:gd name="T13" fmla="*/ 0 h 35"/>
                <a:gd name="T14" fmla="*/ 34 w 34"/>
                <a:gd name="T15" fmla="*/ 35 h 35"/>
              </a:gdLst>
              <a:ahLst/>
              <a:cxnLst>
                <a:cxn ang="0">
                  <a:pos x="T0" y="T1"/>
                </a:cxn>
                <a:cxn ang="0">
                  <a:pos x="T2" y="T3"/>
                </a:cxn>
                <a:cxn ang="0">
                  <a:pos x="T4" y="T5"/>
                </a:cxn>
                <a:cxn ang="0">
                  <a:pos x="T6" y="T7"/>
                </a:cxn>
                <a:cxn ang="0">
                  <a:pos x="T8" y="T9"/>
                </a:cxn>
                <a:cxn ang="0">
                  <a:pos x="T10" y="T11"/>
                </a:cxn>
              </a:cxnLst>
              <a:rect l="T12" t="T13" r="T14" b="T15"/>
              <a:pathLst>
                <a:path w="34" h="35">
                  <a:moveTo>
                    <a:pt x="15" y="2"/>
                  </a:moveTo>
                  <a:cubicBezTo>
                    <a:pt x="20" y="0"/>
                    <a:pt x="32" y="13"/>
                    <a:pt x="33" y="17"/>
                  </a:cubicBezTo>
                  <a:cubicBezTo>
                    <a:pt x="34" y="21"/>
                    <a:pt x="23" y="24"/>
                    <a:pt x="19" y="27"/>
                  </a:cubicBezTo>
                  <a:cubicBezTo>
                    <a:pt x="15" y="30"/>
                    <a:pt x="12" y="35"/>
                    <a:pt x="9" y="35"/>
                  </a:cubicBezTo>
                  <a:cubicBezTo>
                    <a:pt x="6" y="35"/>
                    <a:pt x="0" y="32"/>
                    <a:pt x="1" y="27"/>
                  </a:cubicBezTo>
                  <a:cubicBezTo>
                    <a:pt x="2" y="22"/>
                    <a:pt x="10" y="4"/>
                    <a:pt x="15" y="2"/>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42" name="AutoShape 22">
              <a:extLst>
                <a:ext uri="{FF2B5EF4-FFF2-40B4-BE49-F238E27FC236}">
                  <a16:creationId xmlns:a16="http://schemas.microsoft.com/office/drawing/2014/main" id="{CD25F9D7-B0C3-4A8E-818B-B9C0B1396FDC}"/>
                </a:ext>
              </a:extLst>
            </p:cNvPr>
            <p:cNvSpPr>
              <a:spLocks noChangeArrowheads="1"/>
            </p:cNvSpPr>
            <p:nvPr/>
          </p:nvSpPr>
          <p:spPr bwMode="auto">
            <a:xfrm>
              <a:off x="4576" y="4038"/>
              <a:ext cx="22" cy="23"/>
            </a:xfrm>
            <a:custGeom>
              <a:avLst/>
              <a:gdLst>
                <a:gd name="T0" fmla="*/ 11 w 23"/>
                <a:gd name="T1" fmla="*/ 0 h 24"/>
                <a:gd name="T2" fmla="*/ 22 w 23"/>
                <a:gd name="T3" fmla="*/ 17 h 24"/>
                <a:gd name="T4" fmla="*/ 17 w 23"/>
                <a:gd name="T5" fmla="*/ 24 h 24"/>
                <a:gd name="T6" fmla="*/ 1 w 23"/>
                <a:gd name="T7" fmla="*/ 15 h 24"/>
                <a:gd name="T8" fmla="*/ 11 w 23"/>
                <a:gd name="T9" fmla="*/ 0 h 24"/>
                <a:gd name="T10" fmla="*/ 0 w 23"/>
                <a:gd name="T11" fmla="*/ 0 h 24"/>
                <a:gd name="T12" fmla="*/ 23 w 23"/>
                <a:gd name="T13" fmla="*/ 24 h 24"/>
              </a:gdLst>
              <a:ahLst/>
              <a:cxnLst>
                <a:cxn ang="0">
                  <a:pos x="T0" y="T1"/>
                </a:cxn>
                <a:cxn ang="0">
                  <a:pos x="T2" y="T3"/>
                </a:cxn>
                <a:cxn ang="0">
                  <a:pos x="T4" y="T5"/>
                </a:cxn>
                <a:cxn ang="0">
                  <a:pos x="T6" y="T7"/>
                </a:cxn>
                <a:cxn ang="0">
                  <a:pos x="T8" y="T9"/>
                </a:cxn>
              </a:cxnLst>
              <a:rect l="T10" t="T11" r="T12" b="T13"/>
              <a:pathLst>
                <a:path w="23" h="24">
                  <a:moveTo>
                    <a:pt x="11" y="0"/>
                  </a:moveTo>
                  <a:cubicBezTo>
                    <a:pt x="14" y="0"/>
                    <a:pt x="21" y="13"/>
                    <a:pt x="22" y="17"/>
                  </a:cubicBezTo>
                  <a:cubicBezTo>
                    <a:pt x="23" y="21"/>
                    <a:pt x="20" y="24"/>
                    <a:pt x="17" y="24"/>
                  </a:cubicBezTo>
                  <a:cubicBezTo>
                    <a:pt x="14" y="24"/>
                    <a:pt x="2" y="19"/>
                    <a:pt x="1" y="15"/>
                  </a:cubicBezTo>
                  <a:cubicBezTo>
                    <a:pt x="0" y="11"/>
                    <a:pt x="9" y="3"/>
                    <a:pt x="11"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43" name="AutoShape 23">
              <a:extLst>
                <a:ext uri="{FF2B5EF4-FFF2-40B4-BE49-F238E27FC236}">
                  <a16:creationId xmlns:a16="http://schemas.microsoft.com/office/drawing/2014/main" id="{5C52D0CF-2C2F-4EDB-9ECC-1A1403039DB8}"/>
                </a:ext>
              </a:extLst>
            </p:cNvPr>
            <p:cNvSpPr>
              <a:spLocks noChangeArrowheads="1"/>
            </p:cNvSpPr>
            <p:nvPr/>
          </p:nvSpPr>
          <p:spPr bwMode="auto">
            <a:xfrm>
              <a:off x="4538" y="3983"/>
              <a:ext cx="25" cy="32"/>
            </a:xfrm>
            <a:custGeom>
              <a:avLst/>
              <a:gdLst>
                <a:gd name="T0" fmla="*/ 16 w 26"/>
                <a:gd name="T1" fmla="*/ 1 h 33"/>
                <a:gd name="T2" fmla="*/ 24 w 26"/>
                <a:gd name="T3" fmla="*/ 10 h 33"/>
                <a:gd name="T4" fmla="*/ 6 w 26"/>
                <a:gd name="T5" fmla="*/ 31 h 33"/>
                <a:gd name="T6" fmla="*/ 1 w 26"/>
                <a:gd name="T7" fmla="*/ 19 h 33"/>
                <a:gd name="T8" fmla="*/ 9 w 26"/>
                <a:gd name="T9" fmla="*/ 3 h 33"/>
                <a:gd name="T10" fmla="*/ 16 w 26"/>
                <a:gd name="T11" fmla="*/ 1 h 33"/>
                <a:gd name="T12" fmla="*/ 0 w 26"/>
                <a:gd name="T13" fmla="*/ 0 h 33"/>
                <a:gd name="T14" fmla="*/ 26 w 26"/>
                <a:gd name="T15" fmla="*/ 33 h 33"/>
              </a:gdLst>
              <a:ahLst/>
              <a:cxnLst>
                <a:cxn ang="0">
                  <a:pos x="T0" y="T1"/>
                </a:cxn>
                <a:cxn ang="0">
                  <a:pos x="T2" y="T3"/>
                </a:cxn>
                <a:cxn ang="0">
                  <a:pos x="T4" y="T5"/>
                </a:cxn>
                <a:cxn ang="0">
                  <a:pos x="T6" y="T7"/>
                </a:cxn>
                <a:cxn ang="0">
                  <a:pos x="T8" y="T9"/>
                </a:cxn>
                <a:cxn ang="0">
                  <a:pos x="T10" y="T11"/>
                </a:cxn>
              </a:cxnLst>
              <a:rect l="T12" t="T13" r="T14" b="T15"/>
              <a:pathLst>
                <a:path w="26" h="33">
                  <a:moveTo>
                    <a:pt x="16" y="1"/>
                  </a:moveTo>
                  <a:cubicBezTo>
                    <a:pt x="18" y="1"/>
                    <a:pt x="26" y="5"/>
                    <a:pt x="24" y="10"/>
                  </a:cubicBezTo>
                  <a:cubicBezTo>
                    <a:pt x="24" y="15"/>
                    <a:pt x="10" y="29"/>
                    <a:pt x="6" y="31"/>
                  </a:cubicBezTo>
                  <a:cubicBezTo>
                    <a:pt x="2" y="33"/>
                    <a:pt x="0" y="24"/>
                    <a:pt x="1" y="19"/>
                  </a:cubicBezTo>
                  <a:cubicBezTo>
                    <a:pt x="2" y="14"/>
                    <a:pt x="6" y="6"/>
                    <a:pt x="9" y="3"/>
                  </a:cubicBezTo>
                  <a:cubicBezTo>
                    <a:pt x="12" y="0"/>
                    <a:pt x="15" y="1"/>
                    <a:pt x="16"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44" name="AutoShape 24">
              <a:extLst>
                <a:ext uri="{FF2B5EF4-FFF2-40B4-BE49-F238E27FC236}">
                  <a16:creationId xmlns:a16="http://schemas.microsoft.com/office/drawing/2014/main" id="{F76F6C6D-8B8D-4631-A865-5AE93AF93B45}"/>
                </a:ext>
              </a:extLst>
            </p:cNvPr>
            <p:cNvSpPr>
              <a:spLocks noChangeArrowheads="1"/>
            </p:cNvSpPr>
            <p:nvPr/>
          </p:nvSpPr>
          <p:spPr bwMode="auto">
            <a:xfrm>
              <a:off x="4488" y="4027"/>
              <a:ext cx="19" cy="19"/>
            </a:xfrm>
            <a:custGeom>
              <a:avLst/>
              <a:gdLst>
                <a:gd name="T0" fmla="*/ 6 w 20"/>
                <a:gd name="T1" fmla="*/ 1 h 20"/>
                <a:gd name="T2" fmla="*/ 20 w 20"/>
                <a:gd name="T3" fmla="*/ 7 h 20"/>
                <a:gd name="T4" fmla="*/ 9 w 20"/>
                <a:gd name="T5" fmla="*/ 19 h 20"/>
                <a:gd name="T6" fmla="*/ 0 w 20"/>
                <a:gd name="T7" fmla="*/ 13 h 20"/>
                <a:gd name="T8" fmla="*/ 6 w 20"/>
                <a:gd name="T9" fmla="*/ 1 h 20"/>
                <a:gd name="T10" fmla="*/ 0 w 20"/>
                <a:gd name="T11" fmla="*/ 0 h 20"/>
                <a:gd name="T12" fmla="*/ 20 w 20"/>
                <a:gd name="T13" fmla="*/ 20 h 20"/>
              </a:gdLst>
              <a:ahLst/>
              <a:cxnLst>
                <a:cxn ang="0">
                  <a:pos x="T0" y="T1"/>
                </a:cxn>
                <a:cxn ang="0">
                  <a:pos x="T2" y="T3"/>
                </a:cxn>
                <a:cxn ang="0">
                  <a:pos x="T4" y="T5"/>
                </a:cxn>
                <a:cxn ang="0">
                  <a:pos x="T6" y="T7"/>
                </a:cxn>
                <a:cxn ang="0">
                  <a:pos x="T8" y="T9"/>
                </a:cxn>
              </a:cxnLst>
              <a:rect l="T10" t="T11" r="T12" b="T13"/>
              <a:pathLst>
                <a:path w="20" h="20">
                  <a:moveTo>
                    <a:pt x="6" y="1"/>
                  </a:moveTo>
                  <a:cubicBezTo>
                    <a:pt x="10" y="0"/>
                    <a:pt x="20" y="4"/>
                    <a:pt x="20" y="7"/>
                  </a:cubicBezTo>
                  <a:cubicBezTo>
                    <a:pt x="20" y="10"/>
                    <a:pt x="12" y="18"/>
                    <a:pt x="9" y="19"/>
                  </a:cubicBezTo>
                  <a:cubicBezTo>
                    <a:pt x="6" y="20"/>
                    <a:pt x="0" y="16"/>
                    <a:pt x="0" y="13"/>
                  </a:cubicBezTo>
                  <a:cubicBezTo>
                    <a:pt x="0" y="10"/>
                    <a:pt x="5" y="3"/>
                    <a:pt x="6"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45" name="AutoShape 25">
              <a:extLst>
                <a:ext uri="{FF2B5EF4-FFF2-40B4-BE49-F238E27FC236}">
                  <a16:creationId xmlns:a16="http://schemas.microsoft.com/office/drawing/2014/main" id="{CCF65F17-298E-4FC5-B7D0-B3D7022E2F99}"/>
                </a:ext>
              </a:extLst>
            </p:cNvPr>
            <p:cNvSpPr>
              <a:spLocks noChangeArrowheads="1"/>
            </p:cNvSpPr>
            <p:nvPr/>
          </p:nvSpPr>
          <p:spPr bwMode="auto">
            <a:xfrm>
              <a:off x="4352" y="3662"/>
              <a:ext cx="43" cy="44"/>
            </a:xfrm>
            <a:custGeom>
              <a:avLst/>
              <a:gdLst>
                <a:gd name="T0" fmla="*/ 7 w 44"/>
                <a:gd name="T1" fmla="*/ 3 h 45"/>
                <a:gd name="T2" fmla="*/ 42 w 44"/>
                <a:gd name="T3" fmla="*/ 31 h 45"/>
                <a:gd name="T4" fmla="*/ 31 w 44"/>
                <a:gd name="T5" fmla="*/ 43 h 45"/>
                <a:gd name="T6" fmla="*/ 15 w 44"/>
                <a:gd name="T7" fmla="*/ 21 h 45"/>
                <a:gd name="T8" fmla="*/ 1 w 44"/>
                <a:gd name="T9" fmla="*/ 15 h 45"/>
                <a:gd name="T10" fmla="*/ 7 w 44"/>
                <a:gd name="T11" fmla="*/ 3 h 45"/>
                <a:gd name="T12" fmla="*/ 0 w 44"/>
                <a:gd name="T13" fmla="*/ 0 h 45"/>
                <a:gd name="T14" fmla="*/ 44 w 44"/>
                <a:gd name="T15" fmla="*/ 45 h 45"/>
              </a:gdLst>
              <a:ahLst/>
              <a:cxnLst>
                <a:cxn ang="0">
                  <a:pos x="T0" y="T1"/>
                </a:cxn>
                <a:cxn ang="0">
                  <a:pos x="T2" y="T3"/>
                </a:cxn>
                <a:cxn ang="0">
                  <a:pos x="T4" y="T5"/>
                </a:cxn>
                <a:cxn ang="0">
                  <a:pos x="T6" y="T7"/>
                </a:cxn>
                <a:cxn ang="0">
                  <a:pos x="T8" y="T9"/>
                </a:cxn>
                <a:cxn ang="0">
                  <a:pos x="T10" y="T11"/>
                </a:cxn>
              </a:cxnLst>
              <a:rect l="T12" t="T13" r="T14" b="T15"/>
              <a:pathLst>
                <a:path w="44" h="45">
                  <a:moveTo>
                    <a:pt x="7" y="3"/>
                  </a:moveTo>
                  <a:cubicBezTo>
                    <a:pt x="14" y="6"/>
                    <a:pt x="38" y="24"/>
                    <a:pt x="42" y="31"/>
                  </a:cubicBezTo>
                  <a:cubicBezTo>
                    <a:pt x="44" y="38"/>
                    <a:pt x="35" y="45"/>
                    <a:pt x="31" y="43"/>
                  </a:cubicBezTo>
                  <a:cubicBezTo>
                    <a:pt x="27" y="41"/>
                    <a:pt x="20" y="26"/>
                    <a:pt x="15" y="21"/>
                  </a:cubicBezTo>
                  <a:cubicBezTo>
                    <a:pt x="10" y="16"/>
                    <a:pt x="2" y="18"/>
                    <a:pt x="1" y="15"/>
                  </a:cubicBezTo>
                  <a:cubicBezTo>
                    <a:pt x="0" y="12"/>
                    <a:pt x="0" y="0"/>
                    <a:pt x="7" y="3"/>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46" name="AutoShape 26">
              <a:extLst>
                <a:ext uri="{FF2B5EF4-FFF2-40B4-BE49-F238E27FC236}">
                  <a16:creationId xmlns:a16="http://schemas.microsoft.com/office/drawing/2014/main" id="{C44FC20F-DA56-44C7-B621-D576C000E8C6}"/>
                </a:ext>
              </a:extLst>
            </p:cNvPr>
            <p:cNvSpPr>
              <a:spLocks noChangeArrowheads="1"/>
            </p:cNvSpPr>
            <p:nvPr/>
          </p:nvSpPr>
          <p:spPr bwMode="auto">
            <a:xfrm>
              <a:off x="4524" y="3716"/>
              <a:ext cx="34" cy="85"/>
            </a:xfrm>
            <a:custGeom>
              <a:avLst/>
              <a:gdLst>
                <a:gd name="T0" fmla="*/ 6 w 35"/>
                <a:gd name="T1" fmla="*/ 6 h 86"/>
                <a:gd name="T2" fmla="*/ 26 w 35"/>
                <a:gd name="T3" fmla="*/ 3 h 86"/>
                <a:gd name="T4" fmla="*/ 33 w 35"/>
                <a:gd name="T5" fmla="*/ 24 h 86"/>
                <a:gd name="T6" fmla="*/ 27 w 35"/>
                <a:gd name="T7" fmla="*/ 46 h 86"/>
                <a:gd name="T8" fmla="*/ 32 w 35"/>
                <a:gd name="T9" fmla="*/ 66 h 86"/>
                <a:gd name="T10" fmla="*/ 9 w 35"/>
                <a:gd name="T11" fmla="*/ 84 h 86"/>
                <a:gd name="T12" fmla="*/ 0 w 35"/>
                <a:gd name="T13" fmla="*/ 55 h 86"/>
                <a:gd name="T14" fmla="*/ 11 w 35"/>
                <a:gd name="T15" fmla="*/ 45 h 86"/>
                <a:gd name="T16" fmla="*/ 8 w 35"/>
                <a:gd name="T17" fmla="*/ 34 h 86"/>
                <a:gd name="T18" fmla="*/ 14 w 35"/>
                <a:gd name="T19" fmla="*/ 22 h 86"/>
                <a:gd name="T20" fmla="*/ 6 w 35"/>
                <a:gd name="T21" fmla="*/ 6 h 86"/>
                <a:gd name="T22" fmla="*/ 0 w 35"/>
                <a:gd name="T23" fmla="*/ 0 h 86"/>
                <a:gd name="T24" fmla="*/ 35 w 35"/>
                <a:gd name="T25"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T22" t="T23" r="T24" b="T25"/>
              <a:pathLst>
                <a:path w="35" h="86">
                  <a:moveTo>
                    <a:pt x="6" y="6"/>
                  </a:moveTo>
                  <a:cubicBezTo>
                    <a:pt x="8" y="3"/>
                    <a:pt x="22" y="0"/>
                    <a:pt x="26" y="3"/>
                  </a:cubicBezTo>
                  <a:cubicBezTo>
                    <a:pt x="30" y="6"/>
                    <a:pt x="33" y="17"/>
                    <a:pt x="33" y="24"/>
                  </a:cubicBezTo>
                  <a:cubicBezTo>
                    <a:pt x="33" y="31"/>
                    <a:pt x="27" y="39"/>
                    <a:pt x="27" y="46"/>
                  </a:cubicBezTo>
                  <a:cubicBezTo>
                    <a:pt x="27" y="53"/>
                    <a:pt x="35" y="60"/>
                    <a:pt x="32" y="66"/>
                  </a:cubicBezTo>
                  <a:cubicBezTo>
                    <a:pt x="29" y="72"/>
                    <a:pt x="14" y="86"/>
                    <a:pt x="9" y="84"/>
                  </a:cubicBezTo>
                  <a:cubicBezTo>
                    <a:pt x="4" y="82"/>
                    <a:pt x="0" y="61"/>
                    <a:pt x="0" y="55"/>
                  </a:cubicBezTo>
                  <a:cubicBezTo>
                    <a:pt x="0" y="49"/>
                    <a:pt x="10" y="48"/>
                    <a:pt x="11" y="45"/>
                  </a:cubicBezTo>
                  <a:cubicBezTo>
                    <a:pt x="12" y="42"/>
                    <a:pt x="8" y="38"/>
                    <a:pt x="8" y="34"/>
                  </a:cubicBezTo>
                  <a:cubicBezTo>
                    <a:pt x="8" y="30"/>
                    <a:pt x="14" y="27"/>
                    <a:pt x="14" y="22"/>
                  </a:cubicBezTo>
                  <a:cubicBezTo>
                    <a:pt x="14" y="17"/>
                    <a:pt x="4" y="5"/>
                    <a:pt x="6" y="6"/>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47" name="AutoShape 27">
              <a:extLst>
                <a:ext uri="{FF2B5EF4-FFF2-40B4-BE49-F238E27FC236}">
                  <a16:creationId xmlns:a16="http://schemas.microsoft.com/office/drawing/2014/main" id="{3A667B4F-6443-4824-BDEF-3447BBC24C19}"/>
                </a:ext>
              </a:extLst>
            </p:cNvPr>
            <p:cNvSpPr>
              <a:spLocks noChangeArrowheads="1"/>
            </p:cNvSpPr>
            <p:nvPr/>
          </p:nvSpPr>
          <p:spPr bwMode="auto">
            <a:xfrm>
              <a:off x="4504" y="3606"/>
              <a:ext cx="101" cy="59"/>
            </a:xfrm>
            <a:custGeom>
              <a:avLst/>
              <a:gdLst>
                <a:gd name="T0" fmla="*/ 67 w 102"/>
                <a:gd name="T1" fmla="*/ 0 h 60"/>
                <a:gd name="T2" fmla="*/ 79 w 102"/>
                <a:gd name="T3" fmla="*/ 17 h 60"/>
                <a:gd name="T4" fmla="*/ 101 w 102"/>
                <a:gd name="T5" fmla="*/ 33 h 60"/>
                <a:gd name="T6" fmla="*/ 85 w 102"/>
                <a:gd name="T7" fmla="*/ 60 h 60"/>
                <a:gd name="T8" fmla="*/ 53 w 102"/>
                <a:gd name="T9" fmla="*/ 36 h 60"/>
                <a:gd name="T10" fmla="*/ 59 w 102"/>
                <a:gd name="T11" fmla="*/ 27 h 60"/>
                <a:gd name="T12" fmla="*/ 50 w 102"/>
                <a:gd name="T13" fmla="*/ 17 h 60"/>
                <a:gd name="T14" fmla="*/ 19 w 102"/>
                <a:gd name="T15" fmla="*/ 30 h 60"/>
                <a:gd name="T16" fmla="*/ 8 w 102"/>
                <a:gd name="T17" fmla="*/ 14 h 60"/>
                <a:gd name="T18" fmla="*/ 67 w 102"/>
                <a:gd name="T19" fmla="*/ 0 h 60"/>
                <a:gd name="T20" fmla="*/ 0 w 102"/>
                <a:gd name="T21" fmla="*/ 0 h 60"/>
                <a:gd name="T22" fmla="*/ 102 w 102"/>
                <a:gd name="T23"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102" h="60">
                  <a:moveTo>
                    <a:pt x="67" y="0"/>
                  </a:moveTo>
                  <a:cubicBezTo>
                    <a:pt x="79" y="0"/>
                    <a:pt x="73" y="12"/>
                    <a:pt x="79" y="17"/>
                  </a:cubicBezTo>
                  <a:cubicBezTo>
                    <a:pt x="85" y="22"/>
                    <a:pt x="100" y="26"/>
                    <a:pt x="101" y="33"/>
                  </a:cubicBezTo>
                  <a:cubicBezTo>
                    <a:pt x="102" y="40"/>
                    <a:pt x="93" y="60"/>
                    <a:pt x="85" y="60"/>
                  </a:cubicBezTo>
                  <a:cubicBezTo>
                    <a:pt x="77" y="60"/>
                    <a:pt x="57" y="42"/>
                    <a:pt x="53" y="36"/>
                  </a:cubicBezTo>
                  <a:cubicBezTo>
                    <a:pt x="49" y="30"/>
                    <a:pt x="59" y="30"/>
                    <a:pt x="59" y="27"/>
                  </a:cubicBezTo>
                  <a:cubicBezTo>
                    <a:pt x="59" y="24"/>
                    <a:pt x="57" y="16"/>
                    <a:pt x="50" y="17"/>
                  </a:cubicBezTo>
                  <a:cubicBezTo>
                    <a:pt x="43" y="18"/>
                    <a:pt x="26" y="30"/>
                    <a:pt x="19" y="30"/>
                  </a:cubicBezTo>
                  <a:cubicBezTo>
                    <a:pt x="12" y="30"/>
                    <a:pt x="0" y="19"/>
                    <a:pt x="8" y="14"/>
                  </a:cubicBezTo>
                  <a:cubicBezTo>
                    <a:pt x="16" y="9"/>
                    <a:pt x="55" y="0"/>
                    <a:pt x="67"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48" name="AutoShape 28">
              <a:extLst>
                <a:ext uri="{FF2B5EF4-FFF2-40B4-BE49-F238E27FC236}">
                  <a16:creationId xmlns:a16="http://schemas.microsoft.com/office/drawing/2014/main" id="{91C4D2E0-0684-43D9-B483-6874CCA670C0}"/>
                </a:ext>
              </a:extLst>
            </p:cNvPr>
            <p:cNvSpPr>
              <a:spLocks noChangeArrowheads="1"/>
            </p:cNvSpPr>
            <p:nvPr/>
          </p:nvSpPr>
          <p:spPr bwMode="auto">
            <a:xfrm>
              <a:off x="4403" y="3515"/>
              <a:ext cx="57" cy="41"/>
            </a:xfrm>
            <a:custGeom>
              <a:avLst/>
              <a:gdLst>
                <a:gd name="T0" fmla="*/ 21 w 58"/>
                <a:gd name="T1" fmla="*/ 1 h 42"/>
                <a:gd name="T2" fmla="*/ 36 w 58"/>
                <a:gd name="T3" fmla="*/ 9 h 42"/>
                <a:gd name="T4" fmla="*/ 51 w 58"/>
                <a:gd name="T5" fmla="*/ 3 h 42"/>
                <a:gd name="T6" fmla="*/ 57 w 58"/>
                <a:gd name="T7" fmla="*/ 25 h 42"/>
                <a:gd name="T8" fmla="*/ 42 w 58"/>
                <a:gd name="T9" fmla="*/ 28 h 42"/>
                <a:gd name="T10" fmla="*/ 19 w 58"/>
                <a:gd name="T11" fmla="*/ 42 h 42"/>
                <a:gd name="T12" fmla="*/ 19 w 58"/>
                <a:gd name="T13" fmla="*/ 27 h 42"/>
                <a:gd name="T14" fmla="*/ 0 w 58"/>
                <a:gd name="T15" fmla="*/ 12 h 42"/>
                <a:gd name="T16" fmla="*/ 21 w 58"/>
                <a:gd name="T17" fmla="*/ 1 h 42"/>
                <a:gd name="T18" fmla="*/ 0 w 58"/>
                <a:gd name="T19" fmla="*/ 0 h 42"/>
                <a:gd name="T20" fmla="*/ 58 w 58"/>
                <a:gd name="T21"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T18" t="T19" r="T20" b="T21"/>
              <a:pathLst>
                <a:path w="58" h="42">
                  <a:moveTo>
                    <a:pt x="21" y="1"/>
                  </a:moveTo>
                  <a:cubicBezTo>
                    <a:pt x="27" y="1"/>
                    <a:pt x="31" y="9"/>
                    <a:pt x="36" y="9"/>
                  </a:cubicBezTo>
                  <a:cubicBezTo>
                    <a:pt x="41" y="9"/>
                    <a:pt x="47" y="0"/>
                    <a:pt x="51" y="3"/>
                  </a:cubicBezTo>
                  <a:cubicBezTo>
                    <a:pt x="55" y="6"/>
                    <a:pt x="58" y="21"/>
                    <a:pt x="57" y="25"/>
                  </a:cubicBezTo>
                  <a:cubicBezTo>
                    <a:pt x="56" y="29"/>
                    <a:pt x="48" y="25"/>
                    <a:pt x="42" y="28"/>
                  </a:cubicBezTo>
                  <a:cubicBezTo>
                    <a:pt x="36" y="31"/>
                    <a:pt x="23" y="42"/>
                    <a:pt x="19" y="42"/>
                  </a:cubicBezTo>
                  <a:cubicBezTo>
                    <a:pt x="15" y="42"/>
                    <a:pt x="22" y="32"/>
                    <a:pt x="19" y="27"/>
                  </a:cubicBezTo>
                  <a:cubicBezTo>
                    <a:pt x="16" y="22"/>
                    <a:pt x="0" y="16"/>
                    <a:pt x="0" y="12"/>
                  </a:cubicBezTo>
                  <a:cubicBezTo>
                    <a:pt x="0" y="8"/>
                    <a:pt x="15" y="1"/>
                    <a:pt x="21"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49" name="AutoShape 29">
              <a:extLst>
                <a:ext uri="{FF2B5EF4-FFF2-40B4-BE49-F238E27FC236}">
                  <a16:creationId xmlns:a16="http://schemas.microsoft.com/office/drawing/2014/main" id="{747EBE8E-9966-4AC3-BE00-58EF51B8DBB9}"/>
                </a:ext>
              </a:extLst>
            </p:cNvPr>
            <p:cNvSpPr>
              <a:spLocks noChangeArrowheads="1"/>
            </p:cNvSpPr>
            <p:nvPr/>
          </p:nvSpPr>
          <p:spPr bwMode="auto">
            <a:xfrm>
              <a:off x="4249" y="3646"/>
              <a:ext cx="19" cy="21"/>
            </a:xfrm>
            <a:custGeom>
              <a:avLst/>
              <a:gdLst>
                <a:gd name="T0" fmla="*/ 4 w 20"/>
                <a:gd name="T1" fmla="*/ 0 h 22"/>
                <a:gd name="T2" fmla="*/ 19 w 20"/>
                <a:gd name="T3" fmla="*/ 12 h 22"/>
                <a:gd name="T4" fmla="*/ 9 w 20"/>
                <a:gd name="T5" fmla="*/ 22 h 22"/>
                <a:gd name="T6" fmla="*/ 1 w 20"/>
                <a:gd name="T7" fmla="*/ 11 h 22"/>
                <a:gd name="T8" fmla="*/ 4 w 20"/>
                <a:gd name="T9" fmla="*/ 0 h 22"/>
                <a:gd name="T10" fmla="*/ 0 w 20"/>
                <a:gd name="T11" fmla="*/ 0 h 22"/>
                <a:gd name="T12" fmla="*/ 20 w 20"/>
                <a:gd name="T13" fmla="*/ 22 h 22"/>
              </a:gdLst>
              <a:ahLst/>
              <a:cxnLst>
                <a:cxn ang="0">
                  <a:pos x="T0" y="T1"/>
                </a:cxn>
                <a:cxn ang="0">
                  <a:pos x="T2" y="T3"/>
                </a:cxn>
                <a:cxn ang="0">
                  <a:pos x="T4" y="T5"/>
                </a:cxn>
                <a:cxn ang="0">
                  <a:pos x="T6" y="T7"/>
                </a:cxn>
                <a:cxn ang="0">
                  <a:pos x="T8" y="T9"/>
                </a:cxn>
              </a:cxnLst>
              <a:rect l="T10" t="T11" r="T12" b="T13"/>
              <a:pathLst>
                <a:path w="20" h="22">
                  <a:moveTo>
                    <a:pt x="4" y="0"/>
                  </a:moveTo>
                  <a:cubicBezTo>
                    <a:pt x="9" y="0"/>
                    <a:pt x="18" y="8"/>
                    <a:pt x="19" y="12"/>
                  </a:cubicBezTo>
                  <a:cubicBezTo>
                    <a:pt x="20" y="16"/>
                    <a:pt x="12" y="22"/>
                    <a:pt x="9" y="22"/>
                  </a:cubicBezTo>
                  <a:cubicBezTo>
                    <a:pt x="6" y="22"/>
                    <a:pt x="2" y="15"/>
                    <a:pt x="1" y="11"/>
                  </a:cubicBezTo>
                  <a:cubicBezTo>
                    <a:pt x="0" y="7"/>
                    <a:pt x="3" y="2"/>
                    <a:pt x="4"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50" name="AutoShape 30">
              <a:extLst>
                <a:ext uri="{FF2B5EF4-FFF2-40B4-BE49-F238E27FC236}">
                  <a16:creationId xmlns:a16="http://schemas.microsoft.com/office/drawing/2014/main" id="{3F84DF75-15FF-4ECD-B823-5D52DCEE2CC8}"/>
                </a:ext>
              </a:extLst>
            </p:cNvPr>
            <p:cNvSpPr>
              <a:spLocks noChangeArrowheads="1"/>
            </p:cNvSpPr>
            <p:nvPr/>
          </p:nvSpPr>
          <p:spPr bwMode="auto">
            <a:xfrm>
              <a:off x="4281" y="3637"/>
              <a:ext cx="13" cy="22"/>
            </a:xfrm>
            <a:custGeom>
              <a:avLst/>
              <a:gdLst>
                <a:gd name="T0" fmla="*/ 8 w 14"/>
                <a:gd name="T1" fmla="*/ 0 h 23"/>
                <a:gd name="T2" fmla="*/ 14 w 14"/>
                <a:gd name="T3" fmla="*/ 13 h 23"/>
                <a:gd name="T4" fmla="*/ 6 w 14"/>
                <a:gd name="T5" fmla="*/ 23 h 23"/>
                <a:gd name="T6" fmla="*/ 0 w 14"/>
                <a:gd name="T7" fmla="*/ 10 h 23"/>
                <a:gd name="T8" fmla="*/ 8 w 14"/>
                <a:gd name="T9" fmla="*/ 0 h 23"/>
                <a:gd name="T10" fmla="*/ 0 w 14"/>
                <a:gd name="T11" fmla="*/ 0 h 23"/>
                <a:gd name="T12" fmla="*/ 14 w 14"/>
                <a:gd name="T13" fmla="*/ 23 h 23"/>
              </a:gdLst>
              <a:ahLst/>
              <a:cxnLst>
                <a:cxn ang="0">
                  <a:pos x="T0" y="T1"/>
                </a:cxn>
                <a:cxn ang="0">
                  <a:pos x="T2" y="T3"/>
                </a:cxn>
                <a:cxn ang="0">
                  <a:pos x="T4" y="T5"/>
                </a:cxn>
                <a:cxn ang="0">
                  <a:pos x="T6" y="T7"/>
                </a:cxn>
                <a:cxn ang="0">
                  <a:pos x="T8" y="T9"/>
                </a:cxn>
              </a:cxnLst>
              <a:rect l="T10" t="T11" r="T12" b="T13"/>
              <a:pathLst>
                <a:path w="14" h="23">
                  <a:moveTo>
                    <a:pt x="8" y="0"/>
                  </a:moveTo>
                  <a:cubicBezTo>
                    <a:pt x="11" y="0"/>
                    <a:pt x="14" y="9"/>
                    <a:pt x="14" y="13"/>
                  </a:cubicBezTo>
                  <a:cubicBezTo>
                    <a:pt x="14" y="17"/>
                    <a:pt x="8" y="23"/>
                    <a:pt x="6" y="23"/>
                  </a:cubicBezTo>
                  <a:cubicBezTo>
                    <a:pt x="4" y="23"/>
                    <a:pt x="0" y="14"/>
                    <a:pt x="0" y="10"/>
                  </a:cubicBezTo>
                  <a:cubicBezTo>
                    <a:pt x="0" y="6"/>
                    <a:pt x="6" y="2"/>
                    <a:pt x="8"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51" name="AutoShape 31">
              <a:extLst>
                <a:ext uri="{FF2B5EF4-FFF2-40B4-BE49-F238E27FC236}">
                  <a16:creationId xmlns:a16="http://schemas.microsoft.com/office/drawing/2014/main" id="{FBAD8A92-C55C-43CD-AA85-32154AD6C9B2}"/>
                </a:ext>
              </a:extLst>
            </p:cNvPr>
            <p:cNvSpPr>
              <a:spLocks noChangeArrowheads="1"/>
            </p:cNvSpPr>
            <p:nvPr/>
          </p:nvSpPr>
          <p:spPr bwMode="auto">
            <a:xfrm>
              <a:off x="4478" y="3476"/>
              <a:ext cx="41" cy="27"/>
            </a:xfrm>
            <a:custGeom>
              <a:avLst/>
              <a:gdLst>
                <a:gd name="T0" fmla="*/ 34 w 42"/>
                <a:gd name="T1" fmla="*/ 0 h 28"/>
                <a:gd name="T2" fmla="*/ 38 w 42"/>
                <a:gd name="T3" fmla="*/ 13 h 28"/>
                <a:gd name="T4" fmla="*/ 12 w 42"/>
                <a:gd name="T5" fmla="*/ 22 h 28"/>
                <a:gd name="T6" fmla="*/ 12 w 42"/>
                <a:gd name="T7" fmla="*/ 27 h 28"/>
                <a:gd name="T8" fmla="*/ 4 w 42"/>
                <a:gd name="T9" fmla="*/ 13 h 28"/>
                <a:gd name="T10" fmla="*/ 34 w 42"/>
                <a:gd name="T11" fmla="*/ 0 h 28"/>
                <a:gd name="T12" fmla="*/ 0 w 42"/>
                <a:gd name="T13" fmla="*/ 0 h 28"/>
                <a:gd name="T14" fmla="*/ 42 w 42"/>
                <a:gd name="T15" fmla="*/ 28 h 28"/>
              </a:gdLst>
              <a:ahLst/>
              <a:cxnLst>
                <a:cxn ang="0">
                  <a:pos x="T0" y="T1"/>
                </a:cxn>
                <a:cxn ang="0">
                  <a:pos x="T2" y="T3"/>
                </a:cxn>
                <a:cxn ang="0">
                  <a:pos x="T4" y="T5"/>
                </a:cxn>
                <a:cxn ang="0">
                  <a:pos x="T6" y="T7"/>
                </a:cxn>
                <a:cxn ang="0">
                  <a:pos x="T8" y="T9"/>
                </a:cxn>
                <a:cxn ang="0">
                  <a:pos x="T10" y="T11"/>
                </a:cxn>
              </a:cxnLst>
              <a:rect l="T12" t="T13" r="T14" b="T15"/>
              <a:pathLst>
                <a:path w="42" h="28">
                  <a:moveTo>
                    <a:pt x="34" y="0"/>
                  </a:moveTo>
                  <a:cubicBezTo>
                    <a:pt x="40" y="0"/>
                    <a:pt x="42" y="9"/>
                    <a:pt x="38" y="13"/>
                  </a:cubicBezTo>
                  <a:cubicBezTo>
                    <a:pt x="34" y="17"/>
                    <a:pt x="16" y="20"/>
                    <a:pt x="12" y="22"/>
                  </a:cubicBezTo>
                  <a:cubicBezTo>
                    <a:pt x="8" y="24"/>
                    <a:pt x="13" y="28"/>
                    <a:pt x="12" y="27"/>
                  </a:cubicBezTo>
                  <a:cubicBezTo>
                    <a:pt x="11" y="26"/>
                    <a:pt x="0" y="17"/>
                    <a:pt x="4" y="13"/>
                  </a:cubicBezTo>
                  <a:cubicBezTo>
                    <a:pt x="8" y="9"/>
                    <a:pt x="28" y="0"/>
                    <a:pt x="34"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52" name="AutoShape 32">
              <a:extLst>
                <a:ext uri="{FF2B5EF4-FFF2-40B4-BE49-F238E27FC236}">
                  <a16:creationId xmlns:a16="http://schemas.microsoft.com/office/drawing/2014/main" id="{C803FF6B-CD7D-4189-8DCE-75598B16FB5E}"/>
                </a:ext>
              </a:extLst>
            </p:cNvPr>
            <p:cNvSpPr>
              <a:spLocks noChangeArrowheads="1"/>
            </p:cNvSpPr>
            <p:nvPr/>
          </p:nvSpPr>
          <p:spPr bwMode="auto">
            <a:xfrm>
              <a:off x="4452" y="3426"/>
              <a:ext cx="39" cy="23"/>
            </a:xfrm>
            <a:custGeom>
              <a:avLst/>
              <a:gdLst>
                <a:gd name="T0" fmla="*/ 9 w 40"/>
                <a:gd name="T1" fmla="*/ 0 h 24"/>
                <a:gd name="T2" fmla="*/ 39 w 40"/>
                <a:gd name="T3" fmla="*/ 11 h 24"/>
                <a:gd name="T4" fmla="*/ 20 w 40"/>
                <a:gd name="T5" fmla="*/ 24 h 24"/>
                <a:gd name="T6" fmla="*/ 2 w 40"/>
                <a:gd name="T7" fmla="*/ 14 h 24"/>
                <a:gd name="T8" fmla="*/ 9 w 40"/>
                <a:gd name="T9" fmla="*/ 0 h 24"/>
                <a:gd name="T10" fmla="*/ 0 w 40"/>
                <a:gd name="T11" fmla="*/ 0 h 24"/>
                <a:gd name="T12" fmla="*/ 40 w 40"/>
                <a:gd name="T13" fmla="*/ 24 h 24"/>
              </a:gdLst>
              <a:ahLst/>
              <a:cxnLst>
                <a:cxn ang="0">
                  <a:pos x="T0" y="T1"/>
                </a:cxn>
                <a:cxn ang="0">
                  <a:pos x="T2" y="T3"/>
                </a:cxn>
                <a:cxn ang="0">
                  <a:pos x="T4" y="T5"/>
                </a:cxn>
                <a:cxn ang="0">
                  <a:pos x="T6" y="T7"/>
                </a:cxn>
                <a:cxn ang="0">
                  <a:pos x="T8" y="T9"/>
                </a:cxn>
              </a:cxnLst>
              <a:rect l="T10" t="T11" r="T12" b="T13"/>
              <a:pathLst>
                <a:path w="40" h="24">
                  <a:moveTo>
                    <a:pt x="9" y="0"/>
                  </a:moveTo>
                  <a:cubicBezTo>
                    <a:pt x="15" y="0"/>
                    <a:pt x="37" y="7"/>
                    <a:pt x="39" y="11"/>
                  </a:cubicBezTo>
                  <a:cubicBezTo>
                    <a:pt x="40" y="15"/>
                    <a:pt x="26" y="24"/>
                    <a:pt x="20" y="24"/>
                  </a:cubicBezTo>
                  <a:cubicBezTo>
                    <a:pt x="14" y="24"/>
                    <a:pt x="4" y="18"/>
                    <a:pt x="2" y="14"/>
                  </a:cubicBezTo>
                  <a:cubicBezTo>
                    <a:pt x="0" y="10"/>
                    <a:pt x="3" y="0"/>
                    <a:pt x="9"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53" name="AutoShape 33">
              <a:extLst>
                <a:ext uri="{FF2B5EF4-FFF2-40B4-BE49-F238E27FC236}">
                  <a16:creationId xmlns:a16="http://schemas.microsoft.com/office/drawing/2014/main" id="{E718274C-DF34-452F-9DD1-89946897B06F}"/>
                </a:ext>
              </a:extLst>
            </p:cNvPr>
            <p:cNvSpPr>
              <a:spLocks noChangeArrowheads="1"/>
            </p:cNvSpPr>
            <p:nvPr/>
          </p:nvSpPr>
          <p:spPr bwMode="auto">
            <a:xfrm>
              <a:off x="4338" y="3392"/>
              <a:ext cx="43" cy="43"/>
            </a:xfrm>
            <a:custGeom>
              <a:avLst/>
              <a:gdLst>
                <a:gd name="T0" fmla="*/ 27 w 44"/>
                <a:gd name="T1" fmla="*/ 3 h 44"/>
                <a:gd name="T2" fmla="*/ 44 w 44"/>
                <a:gd name="T3" fmla="*/ 25 h 44"/>
                <a:gd name="T4" fmla="*/ 27 w 44"/>
                <a:gd name="T5" fmla="*/ 35 h 44"/>
                <a:gd name="T6" fmla="*/ 3 w 44"/>
                <a:gd name="T7" fmla="*/ 42 h 44"/>
                <a:gd name="T8" fmla="*/ 8 w 44"/>
                <a:gd name="T9" fmla="*/ 24 h 44"/>
                <a:gd name="T10" fmla="*/ 5 w 44"/>
                <a:gd name="T11" fmla="*/ 7 h 44"/>
                <a:gd name="T12" fmla="*/ 27 w 44"/>
                <a:gd name="T13" fmla="*/ 3 h 44"/>
                <a:gd name="T14" fmla="*/ 0 w 44"/>
                <a:gd name="T15" fmla="*/ 0 h 44"/>
                <a:gd name="T16" fmla="*/ 44 w 44"/>
                <a:gd name="T17" fmla="*/ 44 h 44"/>
              </a:gdLst>
              <a:ahLst/>
              <a:cxnLst>
                <a:cxn ang="0">
                  <a:pos x="T0" y="T1"/>
                </a:cxn>
                <a:cxn ang="0">
                  <a:pos x="T2" y="T3"/>
                </a:cxn>
                <a:cxn ang="0">
                  <a:pos x="T4" y="T5"/>
                </a:cxn>
                <a:cxn ang="0">
                  <a:pos x="T6" y="T7"/>
                </a:cxn>
                <a:cxn ang="0">
                  <a:pos x="T8" y="T9"/>
                </a:cxn>
                <a:cxn ang="0">
                  <a:pos x="T10" y="T11"/>
                </a:cxn>
                <a:cxn ang="0">
                  <a:pos x="T12" y="T13"/>
                </a:cxn>
              </a:cxnLst>
              <a:rect l="T14" t="T15" r="T16" b="T17"/>
              <a:pathLst>
                <a:path w="44" h="44">
                  <a:moveTo>
                    <a:pt x="27" y="3"/>
                  </a:moveTo>
                  <a:cubicBezTo>
                    <a:pt x="33" y="6"/>
                    <a:pt x="44" y="20"/>
                    <a:pt x="44" y="25"/>
                  </a:cubicBezTo>
                  <a:cubicBezTo>
                    <a:pt x="44" y="30"/>
                    <a:pt x="34" y="32"/>
                    <a:pt x="27" y="35"/>
                  </a:cubicBezTo>
                  <a:cubicBezTo>
                    <a:pt x="20" y="38"/>
                    <a:pt x="6" y="44"/>
                    <a:pt x="3" y="42"/>
                  </a:cubicBezTo>
                  <a:cubicBezTo>
                    <a:pt x="0" y="40"/>
                    <a:pt x="8" y="30"/>
                    <a:pt x="8" y="24"/>
                  </a:cubicBezTo>
                  <a:cubicBezTo>
                    <a:pt x="8" y="18"/>
                    <a:pt x="2" y="10"/>
                    <a:pt x="5" y="7"/>
                  </a:cubicBezTo>
                  <a:cubicBezTo>
                    <a:pt x="8" y="4"/>
                    <a:pt x="22" y="0"/>
                    <a:pt x="27" y="3"/>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54" name="AutoShape 34">
              <a:extLst>
                <a:ext uri="{FF2B5EF4-FFF2-40B4-BE49-F238E27FC236}">
                  <a16:creationId xmlns:a16="http://schemas.microsoft.com/office/drawing/2014/main" id="{926E5B02-B876-4F49-B846-96DED6571538}"/>
                </a:ext>
              </a:extLst>
            </p:cNvPr>
            <p:cNvSpPr>
              <a:spLocks noChangeArrowheads="1"/>
            </p:cNvSpPr>
            <p:nvPr/>
          </p:nvSpPr>
          <p:spPr bwMode="auto">
            <a:xfrm>
              <a:off x="4447" y="3952"/>
              <a:ext cx="29" cy="17"/>
            </a:xfrm>
            <a:custGeom>
              <a:avLst/>
              <a:gdLst>
                <a:gd name="T0" fmla="*/ 17 w 30"/>
                <a:gd name="T1" fmla="*/ 4 h 18"/>
                <a:gd name="T2" fmla="*/ 29 w 30"/>
                <a:gd name="T3" fmla="*/ 10 h 18"/>
                <a:gd name="T4" fmla="*/ 12 w 30"/>
                <a:gd name="T5" fmla="*/ 17 h 18"/>
                <a:gd name="T6" fmla="*/ 1 w 30"/>
                <a:gd name="T7" fmla="*/ 2 h 18"/>
                <a:gd name="T8" fmla="*/ 17 w 30"/>
                <a:gd name="T9" fmla="*/ 4 h 18"/>
                <a:gd name="T10" fmla="*/ 0 w 30"/>
                <a:gd name="T11" fmla="*/ 0 h 18"/>
                <a:gd name="T12" fmla="*/ 30 w 30"/>
                <a:gd name="T13" fmla="*/ 18 h 18"/>
              </a:gdLst>
              <a:ahLst/>
              <a:cxnLst>
                <a:cxn ang="0">
                  <a:pos x="T0" y="T1"/>
                </a:cxn>
                <a:cxn ang="0">
                  <a:pos x="T2" y="T3"/>
                </a:cxn>
                <a:cxn ang="0">
                  <a:pos x="T4" y="T5"/>
                </a:cxn>
                <a:cxn ang="0">
                  <a:pos x="T6" y="T7"/>
                </a:cxn>
                <a:cxn ang="0">
                  <a:pos x="T8" y="T9"/>
                </a:cxn>
              </a:cxnLst>
              <a:rect l="T10" t="T11" r="T12" b="T13"/>
              <a:pathLst>
                <a:path w="30" h="18">
                  <a:moveTo>
                    <a:pt x="17" y="4"/>
                  </a:moveTo>
                  <a:cubicBezTo>
                    <a:pt x="22" y="5"/>
                    <a:pt x="30" y="8"/>
                    <a:pt x="29" y="10"/>
                  </a:cubicBezTo>
                  <a:cubicBezTo>
                    <a:pt x="30" y="14"/>
                    <a:pt x="17" y="18"/>
                    <a:pt x="12" y="17"/>
                  </a:cubicBezTo>
                  <a:cubicBezTo>
                    <a:pt x="7" y="16"/>
                    <a:pt x="0" y="4"/>
                    <a:pt x="1" y="2"/>
                  </a:cubicBezTo>
                  <a:cubicBezTo>
                    <a:pt x="2" y="0"/>
                    <a:pt x="12" y="3"/>
                    <a:pt x="17" y="4"/>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55" name="AutoShape 35">
              <a:extLst>
                <a:ext uri="{FF2B5EF4-FFF2-40B4-BE49-F238E27FC236}">
                  <a16:creationId xmlns:a16="http://schemas.microsoft.com/office/drawing/2014/main" id="{03A57BF6-9C16-4B33-BE22-DAAEA38C7DD8}"/>
                </a:ext>
              </a:extLst>
            </p:cNvPr>
            <p:cNvSpPr>
              <a:spLocks noChangeArrowheads="1"/>
            </p:cNvSpPr>
            <p:nvPr/>
          </p:nvSpPr>
          <p:spPr bwMode="auto">
            <a:xfrm>
              <a:off x="4394" y="3924"/>
              <a:ext cx="15" cy="15"/>
            </a:xfrm>
            <a:custGeom>
              <a:avLst/>
              <a:gdLst>
                <a:gd name="T0" fmla="*/ 6 w 16"/>
                <a:gd name="T1" fmla="*/ 0 h 16"/>
                <a:gd name="T2" fmla="*/ 15 w 16"/>
                <a:gd name="T3" fmla="*/ 8 h 16"/>
                <a:gd name="T4" fmla="*/ 10 w 16"/>
                <a:gd name="T5" fmla="*/ 15 h 16"/>
                <a:gd name="T6" fmla="*/ 1 w 16"/>
                <a:gd name="T7" fmla="*/ 11 h 16"/>
                <a:gd name="T8" fmla="*/ 6 w 16"/>
                <a:gd name="T9" fmla="*/ 0 h 16"/>
                <a:gd name="T10" fmla="*/ 0 w 16"/>
                <a:gd name="T11" fmla="*/ 0 h 16"/>
                <a:gd name="T12" fmla="*/ 16 w 16"/>
                <a:gd name="T13" fmla="*/ 16 h 16"/>
              </a:gdLst>
              <a:ahLst/>
              <a:cxnLst>
                <a:cxn ang="0">
                  <a:pos x="T0" y="T1"/>
                </a:cxn>
                <a:cxn ang="0">
                  <a:pos x="T2" y="T3"/>
                </a:cxn>
                <a:cxn ang="0">
                  <a:pos x="T4" y="T5"/>
                </a:cxn>
                <a:cxn ang="0">
                  <a:pos x="T6" y="T7"/>
                </a:cxn>
                <a:cxn ang="0">
                  <a:pos x="T8" y="T9"/>
                </a:cxn>
              </a:cxnLst>
              <a:rect l="T10" t="T11" r="T12" b="T13"/>
              <a:pathLst>
                <a:path w="16" h="16">
                  <a:moveTo>
                    <a:pt x="6" y="0"/>
                  </a:moveTo>
                  <a:cubicBezTo>
                    <a:pt x="8" y="0"/>
                    <a:pt x="14" y="6"/>
                    <a:pt x="15" y="8"/>
                  </a:cubicBezTo>
                  <a:cubicBezTo>
                    <a:pt x="16" y="10"/>
                    <a:pt x="12" y="14"/>
                    <a:pt x="10" y="15"/>
                  </a:cubicBezTo>
                  <a:cubicBezTo>
                    <a:pt x="8" y="16"/>
                    <a:pt x="2" y="13"/>
                    <a:pt x="1" y="11"/>
                  </a:cubicBezTo>
                  <a:cubicBezTo>
                    <a:pt x="0" y="9"/>
                    <a:pt x="3" y="1"/>
                    <a:pt x="6"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56" name="AutoShape 36">
              <a:extLst>
                <a:ext uri="{FF2B5EF4-FFF2-40B4-BE49-F238E27FC236}">
                  <a16:creationId xmlns:a16="http://schemas.microsoft.com/office/drawing/2014/main" id="{BAA8AFD9-CA97-4986-96A8-049477B5DE70}"/>
                </a:ext>
              </a:extLst>
            </p:cNvPr>
            <p:cNvSpPr>
              <a:spLocks noChangeArrowheads="1"/>
            </p:cNvSpPr>
            <p:nvPr/>
          </p:nvSpPr>
          <p:spPr bwMode="auto">
            <a:xfrm>
              <a:off x="4490" y="3996"/>
              <a:ext cx="15" cy="15"/>
            </a:xfrm>
            <a:custGeom>
              <a:avLst/>
              <a:gdLst>
                <a:gd name="T0" fmla="*/ 6 w 16"/>
                <a:gd name="T1" fmla="*/ 0 h 16"/>
                <a:gd name="T2" fmla="*/ 15 w 16"/>
                <a:gd name="T3" fmla="*/ 8 h 16"/>
                <a:gd name="T4" fmla="*/ 10 w 16"/>
                <a:gd name="T5" fmla="*/ 15 h 16"/>
                <a:gd name="T6" fmla="*/ 1 w 16"/>
                <a:gd name="T7" fmla="*/ 11 h 16"/>
                <a:gd name="T8" fmla="*/ 6 w 16"/>
                <a:gd name="T9" fmla="*/ 0 h 16"/>
                <a:gd name="T10" fmla="*/ 0 w 16"/>
                <a:gd name="T11" fmla="*/ 0 h 16"/>
                <a:gd name="T12" fmla="*/ 16 w 16"/>
                <a:gd name="T13" fmla="*/ 16 h 16"/>
              </a:gdLst>
              <a:ahLst/>
              <a:cxnLst>
                <a:cxn ang="0">
                  <a:pos x="T0" y="T1"/>
                </a:cxn>
                <a:cxn ang="0">
                  <a:pos x="T2" y="T3"/>
                </a:cxn>
                <a:cxn ang="0">
                  <a:pos x="T4" y="T5"/>
                </a:cxn>
                <a:cxn ang="0">
                  <a:pos x="T6" y="T7"/>
                </a:cxn>
                <a:cxn ang="0">
                  <a:pos x="T8" y="T9"/>
                </a:cxn>
              </a:cxnLst>
              <a:rect l="T10" t="T11" r="T12" b="T13"/>
              <a:pathLst>
                <a:path w="16" h="16">
                  <a:moveTo>
                    <a:pt x="6" y="0"/>
                  </a:moveTo>
                  <a:cubicBezTo>
                    <a:pt x="8" y="0"/>
                    <a:pt x="14" y="6"/>
                    <a:pt x="15" y="8"/>
                  </a:cubicBezTo>
                  <a:cubicBezTo>
                    <a:pt x="16" y="10"/>
                    <a:pt x="12" y="14"/>
                    <a:pt x="10" y="15"/>
                  </a:cubicBezTo>
                  <a:cubicBezTo>
                    <a:pt x="8" y="16"/>
                    <a:pt x="2" y="13"/>
                    <a:pt x="1" y="11"/>
                  </a:cubicBezTo>
                  <a:cubicBezTo>
                    <a:pt x="0" y="9"/>
                    <a:pt x="3" y="1"/>
                    <a:pt x="6"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57" name="AutoShape 37">
              <a:extLst>
                <a:ext uri="{FF2B5EF4-FFF2-40B4-BE49-F238E27FC236}">
                  <a16:creationId xmlns:a16="http://schemas.microsoft.com/office/drawing/2014/main" id="{E1F41835-512A-4A08-B807-635F75FDA824}"/>
                </a:ext>
              </a:extLst>
            </p:cNvPr>
            <p:cNvSpPr>
              <a:spLocks noChangeArrowheads="1"/>
            </p:cNvSpPr>
            <p:nvPr/>
          </p:nvSpPr>
          <p:spPr bwMode="auto">
            <a:xfrm>
              <a:off x="4488" y="4065"/>
              <a:ext cx="15" cy="15"/>
            </a:xfrm>
            <a:custGeom>
              <a:avLst/>
              <a:gdLst>
                <a:gd name="T0" fmla="*/ 6 w 16"/>
                <a:gd name="T1" fmla="*/ 0 h 16"/>
                <a:gd name="T2" fmla="*/ 15 w 16"/>
                <a:gd name="T3" fmla="*/ 8 h 16"/>
                <a:gd name="T4" fmla="*/ 10 w 16"/>
                <a:gd name="T5" fmla="*/ 15 h 16"/>
                <a:gd name="T6" fmla="*/ 1 w 16"/>
                <a:gd name="T7" fmla="*/ 11 h 16"/>
                <a:gd name="T8" fmla="*/ 6 w 16"/>
                <a:gd name="T9" fmla="*/ 0 h 16"/>
                <a:gd name="T10" fmla="*/ 0 w 16"/>
                <a:gd name="T11" fmla="*/ 0 h 16"/>
                <a:gd name="T12" fmla="*/ 16 w 16"/>
                <a:gd name="T13" fmla="*/ 16 h 16"/>
              </a:gdLst>
              <a:ahLst/>
              <a:cxnLst>
                <a:cxn ang="0">
                  <a:pos x="T0" y="T1"/>
                </a:cxn>
                <a:cxn ang="0">
                  <a:pos x="T2" y="T3"/>
                </a:cxn>
                <a:cxn ang="0">
                  <a:pos x="T4" y="T5"/>
                </a:cxn>
                <a:cxn ang="0">
                  <a:pos x="T6" y="T7"/>
                </a:cxn>
                <a:cxn ang="0">
                  <a:pos x="T8" y="T9"/>
                </a:cxn>
              </a:cxnLst>
              <a:rect l="T10" t="T11" r="T12" b="T13"/>
              <a:pathLst>
                <a:path w="16" h="16">
                  <a:moveTo>
                    <a:pt x="6" y="0"/>
                  </a:moveTo>
                  <a:cubicBezTo>
                    <a:pt x="8" y="0"/>
                    <a:pt x="14" y="6"/>
                    <a:pt x="15" y="8"/>
                  </a:cubicBezTo>
                  <a:cubicBezTo>
                    <a:pt x="16" y="10"/>
                    <a:pt x="12" y="14"/>
                    <a:pt x="10" y="15"/>
                  </a:cubicBezTo>
                  <a:cubicBezTo>
                    <a:pt x="8" y="16"/>
                    <a:pt x="2" y="13"/>
                    <a:pt x="1" y="11"/>
                  </a:cubicBezTo>
                  <a:cubicBezTo>
                    <a:pt x="0" y="9"/>
                    <a:pt x="3" y="1"/>
                    <a:pt x="6"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58" name="AutoShape 38">
              <a:extLst>
                <a:ext uri="{FF2B5EF4-FFF2-40B4-BE49-F238E27FC236}">
                  <a16:creationId xmlns:a16="http://schemas.microsoft.com/office/drawing/2014/main" id="{BF8EF452-7F4B-4598-99BF-1C55812EAD1D}"/>
                </a:ext>
              </a:extLst>
            </p:cNvPr>
            <p:cNvSpPr>
              <a:spLocks noChangeArrowheads="1"/>
            </p:cNvSpPr>
            <p:nvPr/>
          </p:nvSpPr>
          <p:spPr bwMode="auto">
            <a:xfrm>
              <a:off x="4464" y="4016"/>
              <a:ext cx="15" cy="15"/>
            </a:xfrm>
            <a:custGeom>
              <a:avLst/>
              <a:gdLst>
                <a:gd name="T0" fmla="*/ 6 w 16"/>
                <a:gd name="T1" fmla="*/ 0 h 16"/>
                <a:gd name="T2" fmla="*/ 15 w 16"/>
                <a:gd name="T3" fmla="*/ 8 h 16"/>
                <a:gd name="T4" fmla="*/ 10 w 16"/>
                <a:gd name="T5" fmla="*/ 15 h 16"/>
                <a:gd name="T6" fmla="*/ 1 w 16"/>
                <a:gd name="T7" fmla="*/ 11 h 16"/>
                <a:gd name="T8" fmla="*/ 6 w 16"/>
                <a:gd name="T9" fmla="*/ 0 h 16"/>
                <a:gd name="T10" fmla="*/ 0 w 16"/>
                <a:gd name="T11" fmla="*/ 0 h 16"/>
                <a:gd name="T12" fmla="*/ 16 w 16"/>
                <a:gd name="T13" fmla="*/ 16 h 16"/>
              </a:gdLst>
              <a:ahLst/>
              <a:cxnLst>
                <a:cxn ang="0">
                  <a:pos x="T0" y="T1"/>
                </a:cxn>
                <a:cxn ang="0">
                  <a:pos x="T2" y="T3"/>
                </a:cxn>
                <a:cxn ang="0">
                  <a:pos x="T4" y="T5"/>
                </a:cxn>
                <a:cxn ang="0">
                  <a:pos x="T6" y="T7"/>
                </a:cxn>
                <a:cxn ang="0">
                  <a:pos x="T8" y="T9"/>
                </a:cxn>
              </a:cxnLst>
              <a:rect l="T10" t="T11" r="T12" b="T13"/>
              <a:pathLst>
                <a:path w="16" h="16">
                  <a:moveTo>
                    <a:pt x="6" y="0"/>
                  </a:moveTo>
                  <a:cubicBezTo>
                    <a:pt x="8" y="0"/>
                    <a:pt x="14" y="6"/>
                    <a:pt x="15" y="8"/>
                  </a:cubicBezTo>
                  <a:cubicBezTo>
                    <a:pt x="16" y="10"/>
                    <a:pt x="12" y="14"/>
                    <a:pt x="10" y="15"/>
                  </a:cubicBezTo>
                  <a:cubicBezTo>
                    <a:pt x="8" y="16"/>
                    <a:pt x="2" y="13"/>
                    <a:pt x="1" y="11"/>
                  </a:cubicBezTo>
                  <a:cubicBezTo>
                    <a:pt x="0" y="9"/>
                    <a:pt x="3" y="1"/>
                    <a:pt x="6"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59" name="AutoShape 39">
              <a:extLst>
                <a:ext uri="{FF2B5EF4-FFF2-40B4-BE49-F238E27FC236}">
                  <a16:creationId xmlns:a16="http://schemas.microsoft.com/office/drawing/2014/main" id="{78E62EFF-D323-4886-92EB-898FA4C707F9}"/>
                </a:ext>
              </a:extLst>
            </p:cNvPr>
            <p:cNvSpPr>
              <a:spLocks noChangeArrowheads="1"/>
            </p:cNvSpPr>
            <p:nvPr/>
          </p:nvSpPr>
          <p:spPr bwMode="auto">
            <a:xfrm>
              <a:off x="4302" y="4126"/>
              <a:ext cx="15" cy="15"/>
            </a:xfrm>
            <a:custGeom>
              <a:avLst/>
              <a:gdLst>
                <a:gd name="T0" fmla="*/ 6 w 16"/>
                <a:gd name="T1" fmla="*/ 0 h 16"/>
                <a:gd name="T2" fmla="*/ 15 w 16"/>
                <a:gd name="T3" fmla="*/ 8 h 16"/>
                <a:gd name="T4" fmla="*/ 10 w 16"/>
                <a:gd name="T5" fmla="*/ 15 h 16"/>
                <a:gd name="T6" fmla="*/ 1 w 16"/>
                <a:gd name="T7" fmla="*/ 11 h 16"/>
                <a:gd name="T8" fmla="*/ 6 w 16"/>
                <a:gd name="T9" fmla="*/ 0 h 16"/>
                <a:gd name="T10" fmla="*/ 0 w 16"/>
                <a:gd name="T11" fmla="*/ 0 h 16"/>
                <a:gd name="T12" fmla="*/ 16 w 16"/>
                <a:gd name="T13" fmla="*/ 16 h 16"/>
              </a:gdLst>
              <a:ahLst/>
              <a:cxnLst>
                <a:cxn ang="0">
                  <a:pos x="T0" y="T1"/>
                </a:cxn>
                <a:cxn ang="0">
                  <a:pos x="T2" y="T3"/>
                </a:cxn>
                <a:cxn ang="0">
                  <a:pos x="T4" y="T5"/>
                </a:cxn>
                <a:cxn ang="0">
                  <a:pos x="T6" y="T7"/>
                </a:cxn>
                <a:cxn ang="0">
                  <a:pos x="T8" y="T9"/>
                </a:cxn>
              </a:cxnLst>
              <a:rect l="T10" t="T11" r="T12" b="T13"/>
              <a:pathLst>
                <a:path w="16" h="16">
                  <a:moveTo>
                    <a:pt x="6" y="0"/>
                  </a:moveTo>
                  <a:cubicBezTo>
                    <a:pt x="8" y="0"/>
                    <a:pt x="14" y="6"/>
                    <a:pt x="15" y="8"/>
                  </a:cubicBezTo>
                  <a:cubicBezTo>
                    <a:pt x="16" y="10"/>
                    <a:pt x="12" y="14"/>
                    <a:pt x="10" y="15"/>
                  </a:cubicBezTo>
                  <a:cubicBezTo>
                    <a:pt x="8" y="16"/>
                    <a:pt x="2" y="13"/>
                    <a:pt x="1" y="11"/>
                  </a:cubicBezTo>
                  <a:cubicBezTo>
                    <a:pt x="0" y="9"/>
                    <a:pt x="3" y="1"/>
                    <a:pt x="6"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60" name="AutoShape 40">
              <a:extLst>
                <a:ext uri="{FF2B5EF4-FFF2-40B4-BE49-F238E27FC236}">
                  <a16:creationId xmlns:a16="http://schemas.microsoft.com/office/drawing/2014/main" id="{291D8F4A-958D-4DCF-8887-07ED13C3CF61}"/>
                </a:ext>
              </a:extLst>
            </p:cNvPr>
            <p:cNvSpPr>
              <a:spLocks noChangeArrowheads="1"/>
            </p:cNvSpPr>
            <p:nvPr/>
          </p:nvSpPr>
          <p:spPr bwMode="auto">
            <a:xfrm>
              <a:off x="4355" y="3953"/>
              <a:ext cx="15" cy="15"/>
            </a:xfrm>
            <a:custGeom>
              <a:avLst/>
              <a:gdLst>
                <a:gd name="T0" fmla="*/ 6 w 16"/>
                <a:gd name="T1" fmla="*/ 0 h 16"/>
                <a:gd name="T2" fmla="*/ 15 w 16"/>
                <a:gd name="T3" fmla="*/ 8 h 16"/>
                <a:gd name="T4" fmla="*/ 10 w 16"/>
                <a:gd name="T5" fmla="*/ 15 h 16"/>
                <a:gd name="T6" fmla="*/ 1 w 16"/>
                <a:gd name="T7" fmla="*/ 11 h 16"/>
                <a:gd name="T8" fmla="*/ 6 w 16"/>
                <a:gd name="T9" fmla="*/ 0 h 16"/>
                <a:gd name="T10" fmla="*/ 0 w 16"/>
                <a:gd name="T11" fmla="*/ 0 h 16"/>
                <a:gd name="T12" fmla="*/ 16 w 16"/>
                <a:gd name="T13" fmla="*/ 16 h 16"/>
              </a:gdLst>
              <a:ahLst/>
              <a:cxnLst>
                <a:cxn ang="0">
                  <a:pos x="T0" y="T1"/>
                </a:cxn>
                <a:cxn ang="0">
                  <a:pos x="T2" y="T3"/>
                </a:cxn>
                <a:cxn ang="0">
                  <a:pos x="T4" y="T5"/>
                </a:cxn>
                <a:cxn ang="0">
                  <a:pos x="T6" y="T7"/>
                </a:cxn>
                <a:cxn ang="0">
                  <a:pos x="T8" y="T9"/>
                </a:cxn>
              </a:cxnLst>
              <a:rect l="T10" t="T11" r="T12" b="T13"/>
              <a:pathLst>
                <a:path w="16" h="16">
                  <a:moveTo>
                    <a:pt x="6" y="0"/>
                  </a:moveTo>
                  <a:cubicBezTo>
                    <a:pt x="8" y="0"/>
                    <a:pt x="14" y="6"/>
                    <a:pt x="15" y="8"/>
                  </a:cubicBezTo>
                  <a:cubicBezTo>
                    <a:pt x="16" y="10"/>
                    <a:pt x="12" y="14"/>
                    <a:pt x="10" y="15"/>
                  </a:cubicBezTo>
                  <a:cubicBezTo>
                    <a:pt x="8" y="16"/>
                    <a:pt x="2" y="13"/>
                    <a:pt x="1" y="11"/>
                  </a:cubicBezTo>
                  <a:cubicBezTo>
                    <a:pt x="0" y="9"/>
                    <a:pt x="3" y="1"/>
                    <a:pt x="6"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sp>
        <p:nvSpPr>
          <p:cNvPr id="5161" name="AutoShape 41">
            <a:extLst>
              <a:ext uri="{FF2B5EF4-FFF2-40B4-BE49-F238E27FC236}">
                <a16:creationId xmlns:a16="http://schemas.microsoft.com/office/drawing/2014/main" id="{717702BA-62E1-4B82-860E-99B4F3188188}"/>
              </a:ext>
            </a:extLst>
          </p:cNvPr>
          <p:cNvSpPr>
            <a:spLocks noChangeArrowheads="1"/>
          </p:cNvSpPr>
          <p:nvPr/>
        </p:nvSpPr>
        <p:spPr bwMode="auto">
          <a:xfrm>
            <a:off x="133350" y="5981700"/>
            <a:ext cx="4219575" cy="850900"/>
          </a:xfrm>
          <a:custGeom>
            <a:avLst/>
            <a:gdLst>
              <a:gd name="T0" fmla="*/ 31750 w 2658"/>
              <a:gd name="T1" fmla="*/ 514350 h 536"/>
              <a:gd name="T2" fmla="*/ 112713 w 2658"/>
              <a:gd name="T3" fmla="*/ 412750 h 536"/>
              <a:gd name="T4" fmla="*/ 207963 w 2658"/>
              <a:gd name="T5" fmla="*/ 366712 h 536"/>
              <a:gd name="T6" fmla="*/ 276225 w 2658"/>
              <a:gd name="T7" fmla="*/ 309562 h 536"/>
              <a:gd name="T8" fmla="*/ 360362 w 2658"/>
              <a:gd name="T9" fmla="*/ 276225 h 536"/>
              <a:gd name="T10" fmla="*/ 428625 w 2658"/>
              <a:gd name="T11" fmla="*/ 255587 h 536"/>
              <a:gd name="T12" fmla="*/ 571500 w 2658"/>
              <a:gd name="T13" fmla="*/ 223837 h 536"/>
              <a:gd name="T14" fmla="*/ 641350 w 2658"/>
              <a:gd name="T15" fmla="*/ 165100 h 536"/>
              <a:gd name="T16" fmla="*/ 719137 w 2658"/>
              <a:gd name="T17" fmla="*/ 80962 h 536"/>
              <a:gd name="T18" fmla="*/ 785812 w 2658"/>
              <a:gd name="T19" fmla="*/ 0 h 536"/>
              <a:gd name="T20" fmla="*/ 938213 w 2658"/>
              <a:gd name="T21" fmla="*/ 98425 h 536"/>
              <a:gd name="T22" fmla="*/ 1181100 w 2658"/>
              <a:gd name="T23" fmla="*/ 188912 h 536"/>
              <a:gd name="T24" fmla="*/ 1503362 w 2658"/>
              <a:gd name="T25" fmla="*/ 266700 h 536"/>
              <a:gd name="T26" fmla="*/ 1584325 w 2658"/>
              <a:gd name="T27" fmla="*/ 212725 h 536"/>
              <a:gd name="T28" fmla="*/ 1708150 w 2658"/>
              <a:gd name="T29" fmla="*/ 212725 h 536"/>
              <a:gd name="T30" fmla="*/ 1803400 w 2658"/>
              <a:gd name="T31" fmla="*/ 146050 h 536"/>
              <a:gd name="T32" fmla="*/ 1893888 w 2658"/>
              <a:gd name="T33" fmla="*/ 146050 h 536"/>
              <a:gd name="T34" fmla="*/ 2009775 w 2658"/>
              <a:gd name="T35" fmla="*/ 166687 h 536"/>
              <a:gd name="T36" fmla="*/ 2122487 w 2658"/>
              <a:gd name="T37" fmla="*/ 93662 h 536"/>
              <a:gd name="T38" fmla="*/ 2293937 w 2658"/>
              <a:gd name="T39" fmla="*/ 52388 h 536"/>
              <a:gd name="T40" fmla="*/ 2428875 w 2658"/>
              <a:gd name="T41" fmla="*/ 93662 h 536"/>
              <a:gd name="T42" fmla="*/ 2551112 w 2658"/>
              <a:gd name="T43" fmla="*/ 122237 h 536"/>
              <a:gd name="T44" fmla="*/ 2652712 w 2658"/>
              <a:gd name="T45" fmla="*/ 107950 h 536"/>
              <a:gd name="T46" fmla="*/ 2733675 w 2658"/>
              <a:gd name="T47" fmla="*/ 112712 h 536"/>
              <a:gd name="T48" fmla="*/ 2928937 w 2658"/>
              <a:gd name="T49" fmla="*/ 131762 h 536"/>
              <a:gd name="T50" fmla="*/ 2998787 w 2658"/>
              <a:gd name="T51" fmla="*/ 152400 h 536"/>
              <a:gd name="T52" fmla="*/ 3079750 w 2658"/>
              <a:gd name="T53" fmla="*/ 188912 h 536"/>
              <a:gd name="T54" fmla="*/ 3151187 w 2658"/>
              <a:gd name="T55" fmla="*/ 195262 h 536"/>
              <a:gd name="T56" fmla="*/ 3219450 w 2658"/>
              <a:gd name="T57" fmla="*/ 169862 h 536"/>
              <a:gd name="T58" fmla="*/ 3298825 w 2658"/>
              <a:gd name="T59" fmla="*/ 142875 h 536"/>
              <a:gd name="T60" fmla="*/ 3376613 w 2658"/>
              <a:gd name="T61" fmla="*/ 214312 h 536"/>
              <a:gd name="T62" fmla="*/ 3427413 w 2658"/>
              <a:gd name="T63" fmla="*/ 152400 h 536"/>
              <a:gd name="T64" fmla="*/ 3513138 w 2658"/>
              <a:gd name="T65" fmla="*/ 165100 h 536"/>
              <a:gd name="T66" fmla="*/ 3548063 w 2658"/>
              <a:gd name="T67" fmla="*/ 217487 h 536"/>
              <a:gd name="T68" fmla="*/ 3651250 w 2658"/>
              <a:gd name="T69" fmla="*/ 228600 h 536"/>
              <a:gd name="T70" fmla="*/ 3743325 w 2658"/>
              <a:gd name="T71" fmla="*/ 214312 h 536"/>
              <a:gd name="T72" fmla="*/ 3838575 w 2658"/>
              <a:gd name="T73" fmla="*/ 185737 h 536"/>
              <a:gd name="T74" fmla="*/ 3933825 w 2658"/>
              <a:gd name="T75" fmla="*/ 161925 h 536"/>
              <a:gd name="T76" fmla="*/ 3995738 w 2658"/>
              <a:gd name="T77" fmla="*/ 185737 h 536"/>
              <a:gd name="T78" fmla="*/ 4024313 w 2658"/>
              <a:gd name="T79" fmla="*/ 257175 h 536"/>
              <a:gd name="T80" fmla="*/ 4033838 w 2658"/>
              <a:gd name="T81" fmla="*/ 322262 h 536"/>
              <a:gd name="T82" fmla="*/ 4086225 w 2658"/>
              <a:gd name="T83" fmla="*/ 341312 h 536"/>
              <a:gd name="T84" fmla="*/ 4160838 w 2658"/>
              <a:gd name="T85" fmla="*/ 290512 h 536"/>
              <a:gd name="T86" fmla="*/ 4198938 w 2658"/>
              <a:gd name="T87" fmla="*/ 265112 h 536"/>
              <a:gd name="T88" fmla="*/ 4217988 w 2658"/>
              <a:gd name="T89" fmla="*/ 327025 h 536"/>
              <a:gd name="T90" fmla="*/ 4181475 w 2658"/>
              <a:gd name="T91" fmla="*/ 376237 h 536"/>
              <a:gd name="T92" fmla="*/ 4079875 w 2658"/>
              <a:gd name="T93" fmla="*/ 436562 h 536"/>
              <a:gd name="T94" fmla="*/ 4081463 w 2658"/>
              <a:gd name="T95" fmla="*/ 503237 h 536"/>
              <a:gd name="T96" fmla="*/ 4098925 w 2658"/>
              <a:gd name="T97" fmla="*/ 571500 h 536"/>
              <a:gd name="T98" fmla="*/ 4132263 w 2658"/>
              <a:gd name="T99" fmla="*/ 604837 h 536"/>
              <a:gd name="T100" fmla="*/ 4160838 w 2658"/>
              <a:gd name="T101" fmla="*/ 676275 h 536"/>
              <a:gd name="T102" fmla="*/ 4132263 w 2658"/>
              <a:gd name="T103" fmla="*/ 776287 h 536"/>
              <a:gd name="T104" fmla="*/ 4079875 w 2658"/>
              <a:gd name="T105" fmla="*/ 833438 h 536"/>
              <a:gd name="T106" fmla="*/ 0 w 2658"/>
              <a:gd name="T107" fmla="*/ 846138 h 536"/>
              <a:gd name="T108" fmla="*/ 0 w 2658"/>
              <a:gd name="T109" fmla="*/ 0 h 536"/>
              <a:gd name="T110" fmla="*/ 2658 w 2658"/>
              <a:gd name="T111" fmla="*/ 536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T108" t="T109" r="T110" b="T111"/>
            <a:pathLst>
              <a:path w="2658" h="536">
                <a:moveTo>
                  <a:pt x="0" y="352"/>
                </a:moveTo>
                <a:lnTo>
                  <a:pt x="20" y="324"/>
                </a:lnTo>
                <a:cubicBezTo>
                  <a:pt x="28" y="316"/>
                  <a:pt x="43" y="317"/>
                  <a:pt x="51" y="306"/>
                </a:cubicBezTo>
                <a:cubicBezTo>
                  <a:pt x="59" y="295"/>
                  <a:pt x="64" y="268"/>
                  <a:pt x="71" y="260"/>
                </a:cubicBezTo>
                <a:cubicBezTo>
                  <a:pt x="78" y="252"/>
                  <a:pt x="83" y="262"/>
                  <a:pt x="93" y="257"/>
                </a:cubicBezTo>
                <a:cubicBezTo>
                  <a:pt x="103" y="252"/>
                  <a:pt x="120" y="237"/>
                  <a:pt x="131" y="231"/>
                </a:cubicBezTo>
                <a:cubicBezTo>
                  <a:pt x="142" y="225"/>
                  <a:pt x="151" y="225"/>
                  <a:pt x="158" y="219"/>
                </a:cubicBezTo>
                <a:cubicBezTo>
                  <a:pt x="165" y="213"/>
                  <a:pt x="167" y="200"/>
                  <a:pt x="174" y="195"/>
                </a:cubicBezTo>
                <a:cubicBezTo>
                  <a:pt x="181" y="190"/>
                  <a:pt x="189" y="192"/>
                  <a:pt x="198" y="189"/>
                </a:cubicBezTo>
                <a:cubicBezTo>
                  <a:pt x="207" y="186"/>
                  <a:pt x="218" y="176"/>
                  <a:pt x="227" y="174"/>
                </a:cubicBezTo>
                <a:cubicBezTo>
                  <a:pt x="236" y="172"/>
                  <a:pt x="245" y="178"/>
                  <a:pt x="252" y="176"/>
                </a:cubicBezTo>
                <a:cubicBezTo>
                  <a:pt x="259" y="174"/>
                  <a:pt x="264" y="163"/>
                  <a:pt x="270" y="161"/>
                </a:cubicBezTo>
                <a:cubicBezTo>
                  <a:pt x="276" y="159"/>
                  <a:pt x="273" y="164"/>
                  <a:pt x="288" y="161"/>
                </a:cubicBezTo>
                <a:cubicBezTo>
                  <a:pt x="303" y="158"/>
                  <a:pt x="346" y="148"/>
                  <a:pt x="360" y="141"/>
                </a:cubicBezTo>
                <a:cubicBezTo>
                  <a:pt x="374" y="134"/>
                  <a:pt x="368" y="128"/>
                  <a:pt x="375" y="122"/>
                </a:cubicBezTo>
                <a:cubicBezTo>
                  <a:pt x="382" y="116"/>
                  <a:pt x="395" y="113"/>
                  <a:pt x="404" y="104"/>
                </a:cubicBezTo>
                <a:cubicBezTo>
                  <a:pt x="413" y="95"/>
                  <a:pt x="420" y="77"/>
                  <a:pt x="428" y="68"/>
                </a:cubicBezTo>
                <a:cubicBezTo>
                  <a:pt x="436" y="59"/>
                  <a:pt x="445" y="59"/>
                  <a:pt x="453" y="51"/>
                </a:cubicBezTo>
                <a:cubicBezTo>
                  <a:pt x="461" y="43"/>
                  <a:pt x="469" y="28"/>
                  <a:pt x="476" y="20"/>
                </a:cubicBezTo>
                <a:lnTo>
                  <a:pt x="495" y="0"/>
                </a:lnTo>
                <a:lnTo>
                  <a:pt x="513" y="9"/>
                </a:lnTo>
                <a:cubicBezTo>
                  <a:pt x="529" y="19"/>
                  <a:pt x="564" y="44"/>
                  <a:pt x="591" y="62"/>
                </a:cubicBezTo>
                <a:cubicBezTo>
                  <a:pt x="618" y="80"/>
                  <a:pt x="646" y="108"/>
                  <a:pt x="672" y="117"/>
                </a:cubicBezTo>
                <a:cubicBezTo>
                  <a:pt x="698" y="126"/>
                  <a:pt x="715" y="113"/>
                  <a:pt x="744" y="119"/>
                </a:cubicBezTo>
                <a:cubicBezTo>
                  <a:pt x="773" y="125"/>
                  <a:pt x="811" y="148"/>
                  <a:pt x="845" y="156"/>
                </a:cubicBezTo>
                <a:cubicBezTo>
                  <a:pt x="879" y="164"/>
                  <a:pt x="927" y="170"/>
                  <a:pt x="947" y="168"/>
                </a:cubicBezTo>
                <a:cubicBezTo>
                  <a:pt x="967" y="166"/>
                  <a:pt x="956" y="150"/>
                  <a:pt x="964" y="144"/>
                </a:cubicBezTo>
                <a:cubicBezTo>
                  <a:pt x="972" y="138"/>
                  <a:pt x="984" y="132"/>
                  <a:pt x="998" y="134"/>
                </a:cubicBezTo>
                <a:cubicBezTo>
                  <a:pt x="1012" y="136"/>
                  <a:pt x="1037" y="155"/>
                  <a:pt x="1050" y="155"/>
                </a:cubicBezTo>
                <a:cubicBezTo>
                  <a:pt x="1063" y="155"/>
                  <a:pt x="1066" y="139"/>
                  <a:pt x="1076" y="134"/>
                </a:cubicBezTo>
                <a:cubicBezTo>
                  <a:pt x="1086" y="129"/>
                  <a:pt x="1099" y="132"/>
                  <a:pt x="1109" y="125"/>
                </a:cubicBezTo>
                <a:cubicBezTo>
                  <a:pt x="1119" y="118"/>
                  <a:pt x="1125" y="99"/>
                  <a:pt x="1136" y="92"/>
                </a:cubicBezTo>
                <a:cubicBezTo>
                  <a:pt x="1147" y="85"/>
                  <a:pt x="1164" y="83"/>
                  <a:pt x="1173" y="83"/>
                </a:cubicBezTo>
                <a:cubicBezTo>
                  <a:pt x="1182" y="83"/>
                  <a:pt x="1185" y="94"/>
                  <a:pt x="1193" y="92"/>
                </a:cubicBezTo>
                <a:cubicBezTo>
                  <a:pt x="1201" y="90"/>
                  <a:pt x="1212" y="70"/>
                  <a:pt x="1224" y="72"/>
                </a:cubicBezTo>
                <a:cubicBezTo>
                  <a:pt x="1236" y="74"/>
                  <a:pt x="1254" y="105"/>
                  <a:pt x="1266" y="105"/>
                </a:cubicBezTo>
                <a:cubicBezTo>
                  <a:pt x="1278" y="105"/>
                  <a:pt x="1284" y="82"/>
                  <a:pt x="1296" y="74"/>
                </a:cubicBezTo>
                <a:cubicBezTo>
                  <a:pt x="1308" y="66"/>
                  <a:pt x="1327" y="61"/>
                  <a:pt x="1337" y="59"/>
                </a:cubicBezTo>
                <a:cubicBezTo>
                  <a:pt x="1347" y="57"/>
                  <a:pt x="1341" y="67"/>
                  <a:pt x="1359" y="63"/>
                </a:cubicBezTo>
                <a:cubicBezTo>
                  <a:pt x="1377" y="59"/>
                  <a:pt x="1424" y="35"/>
                  <a:pt x="1445" y="33"/>
                </a:cubicBezTo>
                <a:cubicBezTo>
                  <a:pt x="1466" y="31"/>
                  <a:pt x="1473" y="47"/>
                  <a:pt x="1487" y="51"/>
                </a:cubicBezTo>
                <a:cubicBezTo>
                  <a:pt x="1501" y="55"/>
                  <a:pt x="1517" y="58"/>
                  <a:pt x="1530" y="59"/>
                </a:cubicBezTo>
                <a:cubicBezTo>
                  <a:pt x="1543" y="60"/>
                  <a:pt x="1553" y="53"/>
                  <a:pt x="1566" y="56"/>
                </a:cubicBezTo>
                <a:cubicBezTo>
                  <a:pt x="1579" y="59"/>
                  <a:pt x="1593" y="76"/>
                  <a:pt x="1607" y="77"/>
                </a:cubicBezTo>
                <a:cubicBezTo>
                  <a:pt x="1621" y="78"/>
                  <a:pt x="1638" y="62"/>
                  <a:pt x="1649" y="60"/>
                </a:cubicBezTo>
                <a:cubicBezTo>
                  <a:pt x="1660" y="58"/>
                  <a:pt x="1663" y="68"/>
                  <a:pt x="1671" y="68"/>
                </a:cubicBezTo>
                <a:cubicBezTo>
                  <a:pt x="1679" y="68"/>
                  <a:pt x="1692" y="62"/>
                  <a:pt x="1700" y="62"/>
                </a:cubicBezTo>
                <a:cubicBezTo>
                  <a:pt x="1708" y="62"/>
                  <a:pt x="1710" y="72"/>
                  <a:pt x="1722" y="71"/>
                </a:cubicBezTo>
                <a:cubicBezTo>
                  <a:pt x="1734" y="70"/>
                  <a:pt x="1755" y="51"/>
                  <a:pt x="1775" y="53"/>
                </a:cubicBezTo>
                <a:cubicBezTo>
                  <a:pt x="1795" y="55"/>
                  <a:pt x="1828" y="79"/>
                  <a:pt x="1845" y="83"/>
                </a:cubicBezTo>
                <a:cubicBezTo>
                  <a:pt x="1862" y="87"/>
                  <a:pt x="1873" y="73"/>
                  <a:pt x="1880" y="75"/>
                </a:cubicBezTo>
                <a:cubicBezTo>
                  <a:pt x="1887" y="77"/>
                  <a:pt x="1882" y="88"/>
                  <a:pt x="1889" y="96"/>
                </a:cubicBezTo>
                <a:cubicBezTo>
                  <a:pt x="1896" y="104"/>
                  <a:pt x="1914" y="118"/>
                  <a:pt x="1922" y="122"/>
                </a:cubicBezTo>
                <a:cubicBezTo>
                  <a:pt x="1930" y="126"/>
                  <a:pt x="1933" y="117"/>
                  <a:pt x="1940" y="119"/>
                </a:cubicBezTo>
                <a:cubicBezTo>
                  <a:pt x="1947" y="121"/>
                  <a:pt x="1957" y="133"/>
                  <a:pt x="1964" y="134"/>
                </a:cubicBezTo>
                <a:cubicBezTo>
                  <a:pt x="1971" y="135"/>
                  <a:pt x="1979" y="125"/>
                  <a:pt x="1985" y="123"/>
                </a:cubicBezTo>
                <a:cubicBezTo>
                  <a:pt x="1991" y="121"/>
                  <a:pt x="1993" y="126"/>
                  <a:pt x="2000" y="123"/>
                </a:cubicBezTo>
                <a:cubicBezTo>
                  <a:pt x="2007" y="120"/>
                  <a:pt x="2020" y="109"/>
                  <a:pt x="2028" y="107"/>
                </a:cubicBezTo>
                <a:cubicBezTo>
                  <a:pt x="2036" y="105"/>
                  <a:pt x="2038" y="113"/>
                  <a:pt x="2046" y="110"/>
                </a:cubicBezTo>
                <a:cubicBezTo>
                  <a:pt x="2054" y="107"/>
                  <a:pt x="2066" y="89"/>
                  <a:pt x="2078" y="90"/>
                </a:cubicBezTo>
                <a:cubicBezTo>
                  <a:pt x="2090" y="91"/>
                  <a:pt x="2112" y="110"/>
                  <a:pt x="2120" y="117"/>
                </a:cubicBezTo>
                <a:cubicBezTo>
                  <a:pt x="2128" y="124"/>
                  <a:pt x="2117" y="134"/>
                  <a:pt x="2127" y="135"/>
                </a:cubicBezTo>
                <a:cubicBezTo>
                  <a:pt x="2137" y="136"/>
                  <a:pt x="2173" y="132"/>
                  <a:pt x="2178" y="126"/>
                </a:cubicBezTo>
                <a:cubicBezTo>
                  <a:pt x="2183" y="120"/>
                  <a:pt x="2158" y="100"/>
                  <a:pt x="2159" y="96"/>
                </a:cubicBezTo>
                <a:cubicBezTo>
                  <a:pt x="2160" y="92"/>
                  <a:pt x="2177" y="103"/>
                  <a:pt x="2186" y="104"/>
                </a:cubicBezTo>
                <a:cubicBezTo>
                  <a:pt x="2195" y="105"/>
                  <a:pt x="2208" y="100"/>
                  <a:pt x="2213" y="104"/>
                </a:cubicBezTo>
                <a:cubicBezTo>
                  <a:pt x="2218" y="108"/>
                  <a:pt x="2210" y="120"/>
                  <a:pt x="2214" y="125"/>
                </a:cubicBezTo>
                <a:cubicBezTo>
                  <a:pt x="2218" y="130"/>
                  <a:pt x="2229" y="132"/>
                  <a:pt x="2235" y="137"/>
                </a:cubicBezTo>
                <a:cubicBezTo>
                  <a:pt x="2241" y="142"/>
                  <a:pt x="2242" y="154"/>
                  <a:pt x="2253" y="155"/>
                </a:cubicBezTo>
                <a:cubicBezTo>
                  <a:pt x="2264" y="156"/>
                  <a:pt x="2287" y="144"/>
                  <a:pt x="2300" y="144"/>
                </a:cubicBezTo>
                <a:cubicBezTo>
                  <a:pt x="2313" y="144"/>
                  <a:pt x="2321" y="154"/>
                  <a:pt x="2331" y="152"/>
                </a:cubicBezTo>
                <a:cubicBezTo>
                  <a:pt x="2341" y="150"/>
                  <a:pt x="2348" y="136"/>
                  <a:pt x="2358" y="135"/>
                </a:cubicBezTo>
                <a:cubicBezTo>
                  <a:pt x="2368" y="134"/>
                  <a:pt x="2380" y="146"/>
                  <a:pt x="2390" y="143"/>
                </a:cubicBezTo>
                <a:cubicBezTo>
                  <a:pt x="2400" y="140"/>
                  <a:pt x="2408" y="121"/>
                  <a:pt x="2418" y="117"/>
                </a:cubicBezTo>
                <a:cubicBezTo>
                  <a:pt x="2428" y="113"/>
                  <a:pt x="2437" y="120"/>
                  <a:pt x="2447" y="117"/>
                </a:cubicBezTo>
                <a:cubicBezTo>
                  <a:pt x="2457" y="114"/>
                  <a:pt x="2469" y="101"/>
                  <a:pt x="2478" y="102"/>
                </a:cubicBezTo>
                <a:cubicBezTo>
                  <a:pt x="2487" y="103"/>
                  <a:pt x="2496" y="124"/>
                  <a:pt x="2502" y="126"/>
                </a:cubicBezTo>
                <a:cubicBezTo>
                  <a:pt x="2508" y="128"/>
                  <a:pt x="2510" y="116"/>
                  <a:pt x="2517" y="117"/>
                </a:cubicBezTo>
                <a:cubicBezTo>
                  <a:pt x="2524" y="118"/>
                  <a:pt x="2541" y="125"/>
                  <a:pt x="2544" y="132"/>
                </a:cubicBezTo>
                <a:cubicBezTo>
                  <a:pt x="2547" y="139"/>
                  <a:pt x="2534" y="155"/>
                  <a:pt x="2535" y="162"/>
                </a:cubicBezTo>
                <a:cubicBezTo>
                  <a:pt x="2536" y="169"/>
                  <a:pt x="2549" y="170"/>
                  <a:pt x="2550" y="177"/>
                </a:cubicBezTo>
                <a:cubicBezTo>
                  <a:pt x="2551" y="184"/>
                  <a:pt x="2540" y="197"/>
                  <a:pt x="2541" y="203"/>
                </a:cubicBezTo>
                <a:cubicBezTo>
                  <a:pt x="2542" y="209"/>
                  <a:pt x="2554" y="210"/>
                  <a:pt x="2559" y="212"/>
                </a:cubicBezTo>
                <a:cubicBezTo>
                  <a:pt x="2564" y="214"/>
                  <a:pt x="2569" y="218"/>
                  <a:pt x="2574" y="215"/>
                </a:cubicBezTo>
                <a:cubicBezTo>
                  <a:pt x="2579" y="212"/>
                  <a:pt x="2580" y="200"/>
                  <a:pt x="2588" y="195"/>
                </a:cubicBezTo>
                <a:cubicBezTo>
                  <a:pt x="2596" y="190"/>
                  <a:pt x="2614" y="188"/>
                  <a:pt x="2621" y="183"/>
                </a:cubicBezTo>
                <a:cubicBezTo>
                  <a:pt x="2628" y="178"/>
                  <a:pt x="2626" y="165"/>
                  <a:pt x="2630" y="162"/>
                </a:cubicBezTo>
                <a:cubicBezTo>
                  <a:pt x="2634" y="159"/>
                  <a:pt x="2643" y="163"/>
                  <a:pt x="2645" y="167"/>
                </a:cubicBezTo>
                <a:cubicBezTo>
                  <a:pt x="2647" y="171"/>
                  <a:pt x="2638" y="182"/>
                  <a:pt x="2640" y="188"/>
                </a:cubicBezTo>
                <a:cubicBezTo>
                  <a:pt x="2642" y="194"/>
                  <a:pt x="2658" y="201"/>
                  <a:pt x="2657" y="206"/>
                </a:cubicBezTo>
                <a:cubicBezTo>
                  <a:pt x="2656" y="211"/>
                  <a:pt x="2640" y="216"/>
                  <a:pt x="2636" y="221"/>
                </a:cubicBezTo>
                <a:cubicBezTo>
                  <a:pt x="2632" y="226"/>
                  <a:pt x="2638" y="230"/>
                  <a:pt x="2634" y="237"/>
                </a:cubicBezTo>
                <a:cubicBezTo>
                  <a:pt x="2630" y="244"/>
                  <a:pt x="2624" y="255"/>
                  <a:pt x="2613" y="261"/>
                </a:cubicBezTo>
                <a:cubicBezTo>
                  <a:pt x="2602" y="267"/>
                  <a:pt x="2580" y="269"/>
                  <a:pt x="2570" y="275"/>
                </a:cubicBezTo>
                <a:cubicBezTo>
                  <a:pt x="2560" y="281"/>
                  <a:pt x="2555" y="289"/>
                  <a:pt x="2555" y="296"/>
                </a:cubicBezTo>
                <a:cubicBezTo>
                  <a:pt x="2555" y="303"/>
                  <a:pt x="2567" y="310"/>
                  <a:pt x="2571" y="317"/>
                </a:cubicBezTo>
                <a:cubicBezTo>
                  <a:pt x="2575" y="324"/>
                  <a:pt x="2578" y="328"/>
                  <a:pt x="2580" y="335"/>
                </a:cubicBezTo>
                <a:cubicBezTo>
                  <a:pt x="2582" y="342"/>
                  <a:pt x="2579" y="355"/>
                  <a:pt x="2582" y="360"/>
                </a:cubicBezTo>
                <a:cubicBezTo>
                  <a:pt x="2585" y="365"/>
                  <a:pt x="2595" y="362"/>
                  <a:pt x="2598" y="365"/>
                </a:cubicBezTo>
                <a:cubicBezTo>
                  <a:pt x="2601" y="368"/>
                  <a:pt x="2597" y="375"/>
                  <a:pt x="2603" y="381"/>
                </a:cubicBezTo>
                <a:cubicBezTo>
                  <a:pt x="2609" y="387"/>
                  <a:pt x="2630" y="394"/>
                  <a:pt x="2633" y="401"/>
                </a:cubicBezTo>
                <a:cubicBezTo>
                  <a:pt x="2636" y="408"/>
                  <a:pt x="2622" y="415"/>
                  <a:pt x="2621" y="426"/>
                </a:cubicBezTo>
                <a:cubicBezTo>
                  <a:pt x="2620" y="437"/>
                  <a:pt x="2630" y="455"/>
                  <a:pt x="2627" y="465"/>
                </a:cubicBezTo>
                <a:cubicBezTo>
                  <a:pt x="2624" y="475"/>
                  <a:pt x="2608" y="480"/>
                  <a:pt x="2603" y="489"/>
                </a:cubicBezTo>
                <a:cubicBezTo>
                  <a:pt x="2598" y="498"/>
                  <a:pt x="2603" y="513"/>
                  <a:pt x="2598" y="519"/>
                </a:cubicBezTo>
                <a:cubicBezTo>
                  <a:pt x="2593" y="525"/>
                  <a:pt x="2576" y="522"/>
                  <a:pt x="2570" y="525"/>
                </a:cubicBezTo>
                <a:lnTo>
                  <a:pt x="2561" y="536"/>
                </a:lnTo>
                <a:lnTo>
                  <a:pt x="0" y="533"/>
                </a:lnTo>
                <a:lnTo>
                  <a:pt x="0" y="352"/>
                </a:lnTo>
                <a:close/>
              </a:path>
            </a:pathLst>
          </a:custGeom>
          <a:blipFill dpi="0" rotWithShape="0">
            <a:blip r:embed="rId3">
              <a:alphaModFix amt="30000"/>
            </a:blip>
            <a:srcRect/>
            <a:tile tx="0" ty="0" sx="100000" sy="100000" flip="none" algn="tl"/>
          </a:blip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62" name="AutoShape 42">
            <a:extLst>
              <a:ext uri="{FF2B5EF4-FFF2-40B4-BE49-F238E27FC236}">
                <a16:creationId xmlns:a16="http://schemas.microsoft.com/office/drawing/2014/main" id="{03312D64-D931-4453-B2F7-F274BDC225DA}"/>
              </a:ext>
            </a:extLst>
          </p:cNvPr>
          <p:cNvSpPr>
            <a:spLocks noChangeArrowheads="1"/>
          </p:cNvSpPr>
          <p:nvPr/>
        </p:nvSpPr>
        <p:spPr bwMode="auto">
          <a:xfrm>
            <a:off x="2336800" y="3530600"/>
            <a:ext cx="1563688" cy="1155700"/>
          </a:xfrm>
          <a:custGeom>
            <a:avLst/>
            <a:gdLst>
              <a:gd name="T0" fmla="*/ 39688 w 985"/>
              <a:gd name="T1" fmla="*/ 796925 h 728"/>
              <a:gd name="T2" fmla="*/ 500063 w 985"/>
              <a:gd name="T3" fmla="*/ 293687 h 728"/>
              <a:gd name="T4" fmla="*/ 690563 w 985"/>
              <a:gd name="T5" fmla="*/ 6350 h 728"/>
              <a:gd name="T6" fmla="*/ 857250 w 985"/>
              <a:gd name="T7" fmla="*/ 46037 h 728"/>
              <a:gd name="T8" fmla="*/ 1133475 w 985"/>
              <a:gd name="T9" fmla="*/ 206375 h 728"/>
              <a:gd name="T10" fmla="*/ 1273175 w 985"/>
              <a:gd name="T11" fmla="*/ 130175 h 728"/>
              <a:gd name="T12" fmla="*/ 1343025 w 985"/>
              <a:gd name="T13" fmla="*/ 134938 h 728"/>
              <a:gd name="T14" fmla="*/ 1400175 w 985"/>
              <a:gd name="T15" fmla="*/ 244475 h 728"/>
              <a:gd name="T16" fmla="*/ 1339850 w 985"/>
              <a:gd name="T17" fmla="*/ 311150 h 728"/>
              <a:gd name="T18" fmla="*/ 1414463 w 985"/>
              <a:gd name="T19" fmla="*/ 374650 h 728"/>
              <a:gd name="T20" fmla="*/ 1425575 w 985"/>
              <a:gd name="T21" fmla="*/ 315912 h 728"/>
              <a:gd name="T22" fmla="*/ 1477963 w 985"/>
              <a:gd name="T23" fmla="*/ 284163 h 728"/>
              <a:gd name="T24" fmla="*/ 1506538 w 985"/>
              <a:gd name="T25" fmla="*/ 396875 h 728"/>
              <a:gd name="T26" fmla="*/ 1535113 w 985"/>
              <a:gd name="T27" fmla="*/ 496888 h 728"/>
              <a:gd name="T28" fmla="*/ 1430338 w 985"/>
              <a:gd name="T29" fmla="*/ 615950 h 728"/>
              <a:gd name="T30" fmla="*/ 1463675 w 985"/>
              <a:gd name="T31" fmla="*/ 731837 h 728"/>
              <a:gd name="T32" fmla="*/ 1433513 w 985"/>
              <a:gd name="T33" fmla="*/ 827088 h 728"/>
              <a:gd name="T34" fmla="*/ 1520825 w 985"/>
              <a:gd name="T35" fmla="*/ 936625 h 728"/>
              <a:gd name="T36" fmla="*/ 1476375 w 985"/>
              <a:gd name="T37" fmla="*/ 987425 h 728"/>
              <a:gd name="T38" fmla="*/ 1414463 w 985"/>
              <a:gd name="T39" fmla="*/ 1020763 h 728"/>
              <a:gd name="T40" fmla="*/ 1362075 w 985"/>
              <a:gd name="T41" fmla="*/ 1069975 h 728"/>
              <a:gd name="T42" fmla="*/ 1282700 w 985"/>
              <a:gd name="T43" fmla="*/ 1108075 h 728"/>
              <a:gd name="T44" fmla="*/ 1171575 w 985"/>
              <a:gd name="T45" fmla="*/ 1050925 h 728"/>
              <a:gd name="T46" fmla="*/ 1100138 w 985"/>
              <a:gd name="T47" fmla="*/ 1006475 h 728"/>
              <a:gd name="T48" fmla="*/ 1119188 w 985"/>
              <a:gd name="T49" fmla="*/ 974725 h 728"/>
              <a:gd name="T50" fmla="*/ 1052513 w 985"/>
              <a:gd name="T51" fmla="*/ 974725 h 728"/>
              <a:gd name="T52" fmla="*/ 995363 w 985"/>
              <a:gd name="T53" fmla="*/ 974725 h 728"/>
              <a:gd name="T54" fmla="*/ 915988 w 985"/>
              <a:gd name="T55" fmla="*/ 936625 h 728"/>
              <a:gd name="T56" fmla="*/ 844550 w 985"/>
              <a:gd name="T57" fmla="*/ 931863 h 728"/>
              <a:gd name="T58" fmla="*/ 781050 w 985"/>
              <a:gd name="T59" fmla="*/ 963613 h 728"/>
              <a:gd name="T60" fmla="*/ 690563 w 985"/>
              <a:gd name="T61" fmla="*/ 1011238 h 728"/>
              <a:gd name="T62" fmla="*/ 685800 w 985"/>
              <a:gd name="T63" fmla="*/ 1079500 h 728"/>
              <a:gd name="T64" fmla="*/ 706438 w 985"/>
              <a:gd name="T65" fmla="*/ 1141413 h 728"/>
              <a:gd name="T66" fmla="*/ 614363 w 985"/>
              <a:gd name="T67" fmla="*/ 1150938 h 728"/>
              <a:gd name="T68" fmla="*/ 454025 w 985"/>
              <a:gd name="T69" fmla="*/ 1082675 h 728"/>
              <a:gd name="T70" fmla="*/ 363538 w 985"/>
              <a:gd name="T71" fmla="*/ 993775 h 728"/>
              <a:gd name="T72" fmla="*/ 295275 w 985"/>
              <a:gd name="T73" fmla="*/ 969963 h 728"/>
              <a:gd name="T74" fmla="*/ 219075 w 985"/>
              <a:gd name="T75" fmla="*/ 955675 h 728"/>
              <a:gd name="T76" fmla="*/ 61913 w 985"/>
              <a:gd name="T77" fmla="*/ 893763 h 728"/>
              <a:gd name="T78" fmla="*/ 0 w 985"/>
              <a:gd name="T79" fmla="*/ 0 h 728"/>
              <a:gd name="T80" fmla="*/ 985 w 985"/>
              <a:gd name="T81" fmla="*/ 728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T78" t="T79" r="T80" b="T81"/>
            <a:pathLst>
              <a:path w="985" h="728">
                <a:moveTo>
                  <a:pt x="0" y="521"/>
                </a:moveTo>
                <a:lnTo>
                  <a:pt x="25" y="502"/>
                </a:lnTo>
                <a:cubicBezTo>
                  <a:pt x="64" y="466"/>
                  <a:pt x="184" y="360"/>
                  <a:pt x="232" y="307"/>
                </a:cubicBezTo>
                <a:cubicBezTo>
                  <a:pt x="280" y="254"/>
                  <a:pt x="290" y="229"/>
                  <a:pt x="315" y="185"/>
                </a:cubicBezTo>
                <a:cubicBezTo>
                  <a:pt x="340" y="141"/>
                  <a:pt x="361" y="74"/>
                  <a:pt x="381" y="44"/>
                </a:cubicBezTo>
                <a:cubicBezTo>
                  <a:pt x="401" y="14"/>
                  <a:pt x="417" y="8"/>
                  <a:pt x="435" y="4"/>
                </a:cubicBezTo>
                <a:cubicBezTo>
                  <a:pt x="453" y="0"/>
                  <a:pt x="470" y="18"/>
                  <a:pt x="487" y="22"/>
                </a:cubicBezTo>
                <a:cubicBezTo>
                  <a:pt x="504" y="26"/>
                  <a:pt x="516" y="10"/>
                  <a:pt x="540" y="29"/>
                </a:cubicBezTo>
                <a:cubicBezTo>
                  <a:pt x="564" y="48"/>
                  <a:pt x="599" y="117"/>
                  <a:pt x="628" y="134"/>
                </a:cubicBezTo>
                <a:cubicBezTo>
                  <a:pt x="657" y="151"/>
                  <a:pt x="689" y="137"/>
                  <a:pt x="714" y="130"/>
                </a:cubicBezTo>
                <a:cubicBezTo>
                  <a:pt x="739" y="123"/>
                  <a:pt x="762" y="100"/>
                  <a:pt x="777" y="92"/>
                </a:cubicBezTo>
                <a:cubicBezTo>
                  <a:pt x="792" y="84"/>
                  <a:pt x="794" y="82"/>
                  <a:pt x="802" y="82"/>
                </a:cubicBezTo>
                <a:cubicBezTo>
                  <a:pt x="810" y="82"/>
                  <a:pt x="819" y="94"/>
                  <a:pt x="826" y="94"/>
                </a:cubicBezTo>
                <a:cubicBezTo>
                  <a:pt x="833" y="94"/>
                  <a:pt x="835" y="76"/>
                  <a:pt x="846" y="85"/>
                </a:cubicBezTo>
                <a:cubicBezTo>
                  <a:pt x="857" y="94"/>
                  <a:pt x="889" y="134"/>
                  <a:pt x="895" y="146"/>
                </a:cubicBezTo>
                <a:lnTo>
                  <a:pt x="882" y="154"/>
                </a:lnTo>
                <a:cubicBezTo>
                  <a:pt x="877" y="159"/>
                  <a:pt x="870" y="171"/>
                  <a:pt x="864" y="178"/>
                </a:cubicBezTo>
                <a:cubicBezTo>
                  <a:pt x="858" y="185"/>
                  <a:pt x="848" y="188"/>
                  <a:pt x="844" y="196"/>
                </a:cubicBezTo>
                <a:cubicBezTo>
                  <a:pt x="840" y="204"/>
                  <a:pt x="832" y="219"/>
                  <a:pt x="840" y="226"/>
                </a:cubicBezTo>
                <a:cubicBezTo>
                  <a:pt x="848" y="233"/>
                  <a:pt x="880" y="238"/>
                  <a:pt x="891" y="236"/>
                </a:cubicBezTo>
                <a:cubicBezTo>
                  <a:pt x="902" y="234"/>
                  <a:pt x="903" y="221"/>
                  <a:pt x="904" y="215"/>
                </a:cubicBezTo>
                <a:cubicBezTo>
                  <a:pt x="905" y="209"/>
                  <a:pt x="896" y="205"/>
                  <a:pt x="898" y="199"/>
                </a:cubicBezTo>
                <a:cubicBezTo>
                  <a:pt x="900" y="193"/>
                  <a:pt x="910" y="182"/>
                  <a:pt x="915" y="179"/>
                </a:cubicBezTo>
                <a:cubicBezTo>
                  <a:pt x="920" y="176"/>
                  <a:pt x="927" y="178"/>
                  <a:pt x="931" y="179"/>
                </a:cubicBezTo>
                <a:cubicBezTo>
                  <a:pt x="935" y="180"/>
                  <a:pt x="939" y="175"/>
                  <a:pt x="942" y="187"/>
                </a:cubicBezTo>
                <a:cubicBezTo>
                  <a:pt x="945" y="199"/>
                  <a:pt x="944" y="233"/>
                  <a:pt x="949" y="250"/>
                </a:cubicBezTo>
                <a:cubicBezTo>
                  <a:pt x="954" y="267"/>
                  <a:pt x="972" y="280"/>
                  <a:pt x="975" y="290"/>
                </a:cubicBezTo>
                <a:cubicBezTo>
                  <a:pt x="978" y="300"/>
                  <a:pt x="967" y="305"/>
                  <a:pt x="967" y="313"/>
                </a:cubicBezTo>
                <a:cubicBezTo>
                  <a:pt x="967" y="321"/>
                  <a:pt x="983" y="329"/>
                  <a:pt x="972" y="341"/>
                </a:cubicBezTo>
                <a:cubicBezTo>
                  <a:pt x="961" y="353"/>
                  <a:pt x="908" y="373"/>
                  <a:pt x="901" y="388"/>
                </a:cubicBezTo>
                <a:cubicBezTo>
                  <a:pt x="894" y="403"/>
                  <a:pt x="928" y="419"/>
                  <a:pt x="931" y="431"/>
                </a:cubicBezTo>
                <a:cubicBezTo>
                  <a:pt x="934" y="443"/>
                  <a:pt x="925" y="450"/>
                  <a:pt x="922" y="461"/>
                </a:cubicBezTo>
                <a:cubicBezTo>
                  <a:pt x="919" y="472"/>
                  <a:pt x="916" y="486"/>
                  <a:pt x="913" y="496"/>
                </a:cubicBezTo>
                <a:cubicBezTo>
                  <a:pt x="910" y="506"/>
                  <a:pt x="893" y="510"/>
                  <a:pt x="903" y="521"/>
                </a:cubicBezTo>
                <a:cubicBezTo>
                  <a:pt x="913" y="532"/>
                  <a:pt x="967" y="554"/>
                  <a:pt x="976" y="565"/>
                </a:cubicBezTo>
                <a:cubicBezTo>
                  <a:pt x="985" y="576"/>
                  <a:pt x="962" y="580"/>
                  <a:pt x="958" y="590"/>
                </a:cubicBezTo>
                <a:cubicBezTo>
                  <a:pt x="954" y="600"/>
                  <a:pt x="956" y="620"/>
                  <a:pt x="951" y="625"/>
                </a:cubicBezTo>
                <a:cubicBezTo>
                  <a:pt x="946" y="630"/>
                  <a:pt x="936" y="620"/>
                  <a:pt x="930" y="622"/>
                </a:cubicBezTo>
                <a:cubicBezTo>
                  <a:pt x="924" y="624"/>
                  <a:pt x="918" y="634"/>
                  <a:pt x="912" y="637"/>
                </a:cubicBezTo>
                <a:cubicBezTo>
                  <a:pt x="906" y="640"/>
                  <a:pt x="895" y="639"/>
                  <a:pt x="891" y="643"/>
                </a:cubicBezTo>
                <a:cubicBezTo>
                  <a:pt x="887" y="647"/>
                  <a:pt x="890" y="659"/>
                  <a:pt x="885" y="664"/>
                </a:cubicBezTo>
                <a:cubicBezTo>
                  <a:pt x="880" y="669"/>
                  <a:pt x="867" y="670"/>
                  <a:pt x="858" y="674"/>
                </a:cubicBezTo>
                <a:cubicBezTo>
                  <a:pt x="849" y="678"/>
                  <a:pt x="839" y="687"/>
                  <a:pt x="831" y="691"/>
                </a:cubicBezTo>
                <a:cubicBezTo>
                  <a:pt x="823" y="695"/>
                  <a:pt x="818" y="698"/>
                  <a:pt x="808" y="698"/>
                </a:cubicBezTo>
                <a:cubicBezTo>
                  <a:pt x="798" y="698"/>
                  <a:pt x="780" y="695"/>
                  <a:pt x="768" y="689"/>
                </a:cubicBezTo>
                <a:cubicBezTo>
                  <a:pt x="756" y="683"/>
                  <a:pt x="748" y="667"/>
                  <a:pt x="738" y="662"/>
                </a:cubicBezTo>
                <a:cubicBezTo>
                  <a:pt x="728" y="657"/>
                  <a:pt x="715" y="666"/>
                  <a:pt x="708" y="661"/>
                </a:cubicBezTo>
                <a:cubicBezTo>
                  <a:pt x="701" y="656"/>
                  <a:pt x="698" y="640"/>
                  <a:pt x="693" y="634"/>
                </a:cubicBezTo>
                <a:cubicBezTo>
                  <a:pt x="688" y="628"/>
                  <a:pt x="677" y="629"/>
                  <a:pt x="679" y="626"/>
                </a:cubicBezTo>
                <a:cubicBezTo>
                  <a:pt x="681" y="623"/>
                  <a:pt x="704" y="619"/>
                  <a:pt x="705" y="614"/>
                </a:cubicBezTo>
                <a:cubicBezTo>
                  <a:pt x="706" y="609"/>
                  <a:pt x="691" y="596"/>
                  <a:pt x="684" y="596"/>
                </a:cubicBezTo>
                <a:cubicBezTo>
                  <a:pt x="677" y="596"/>
                  <a:pt x="670" y="612"/>
                  <a:pt x="663" y="614"/>
                </a:cubicBezTo>
                <a:cubicBezTo>
                  <a:pt x="656" y="616"/>
                  <a:pt x="648" y="607"/>
                  <a:pt x="642" y="607"/>
                </a:cubicBezTo>
                <a:cubicBezTo>
                  <a:pt x="636" y="607"/>
                  <a:pt x="634" y="617"/>
                  <a:pt x="627" y="614"/>
                </a:cubicBezTo>
                <a:cubicBezTo>
                  <a:pt x="620" y="611"/>
                  <a:pt x="608" y="591"/>
                  <a:pt x="600" y="587"/>
                </a:cubicBezTo>
                <a:cubicBezTo>
                  <a:pt x="592" y="583"/>
                  <a:pt x="585" y="591"/>
                  <a:pt x="577" y="590"/>
                </a:cubicBezTo>
                <a:cubicBezTo>
                  <a:pt x="569" y="589"/>
                  <a:pt x="556" y="581"/>
                  <a:pt x="549" y="581"/>
                </a:cubicBezTo>
                <a:cubicBezTo>
                  <a:pt x="542" y="581"/>
                  <a:pt x="537" y="586"/>
                  <a:pt x="532" y="587"/>
                </a:cubicBezTo>
                <a:cubicBezTo>
                  <a:pt x="527" y="588"/>
                  <a:pt x="524" y="581"/>
                  <a:pt x="517" y="584"/>
                </a:cubicBezTo>
                <a:cubicBezTo>
                  <a:pt x="510" y="587"/>
                  <a:pt x="498" y="604"/>
                  <a:pt x="492" y="607"/>
                </a:cubicBezTo>
                <a:cubicBezTo>
                  <a:pt x="486" y="610"/>
                  <a:pt x="490" y="597"/>
                  <a:pt x="481" y="602"/>
                </a:cubicBezTo>
                <a:cubicBezTo>
                  <a:pt x="472" y="607"/>
                  <a:pt x="442" y="627"/>
                  <a:pt x="435" y="637"/>
                </a:cubicBezTo>
                <a:cubicBezTo>
                  <a:pt x="428" y="647"/>
                  <a:pt x="441" y="654"/>
                  <a:pt x="441" y="661"/>
                </a:cubicBezTo>
                <a:cubicBezTo>
                  <a:pt x="441" y="668"/>
                  <a:pt x="429" y="673"/>
                  <a:pt x="432" y="680"/>
                </a:cubicBezTo>
                <a:cubicBezTo>
                  <a:pt x="435" y="687"/>
                  <a:pt x="460" y="697"/>
                  <a:pt x="462" y="703"/>
                </a:cubicBezTo>
                <a:cubicBezTo>
                  <a:pt x="464" y="709"/>
                  <a:pt x="451" y="718"/>
                  <a:pt x="445" y="719"/>
                </a:cubicBezTo>
                <a:cubicBezTo>
                  <a:pt x="439" y="720"/>
                  <a:pt x="436" y="709"/>
                  <a:pt x="426" y="710"/>
                </a:cubicBezTo>
                <a:cubicBezTo>
                  <a:pt x="416" y="711"/>
                  <a:pt x="400" y="728"/>
                  <a:pt x="387" y="725"/>
                </a:cubicBezTo>
                <a:cubicBezTo>
                  <a:pt x="374" y="722"/>
                  <a:pt x="366" y="701"/>
                  <a:pt x="349" y="694"/>
                </a:cubicBezTo>
                <a:cubicBezTo>
                  <a:pt x="332" y="687"/>
                  <a:pt x="301" y="692"/>
                  <a:pt x="286" y="682"/>
                </a:cubicBezTo>
                <a:cubicBezTo>
                  <a:pt x="271" y="672"/>
                  <a:pt x="267" y="646"/>
                  <a:pt x="258" y="637"/>
                </a:cubicBezTo>
                <a:cubicBezTo>
                  <a:pt x="249" y="628"/>
                  <a:pt x="237" y="631"/>
                  <a:pt x="229" y="626"/>
                </a:cubicBezTo>
                <a:cubicBezTo>
                  <a:pt x="221" y="621"/>
                  <a:pt x="218" y="606"/>
                  <a:pt x="211" y="604"/>
                </a:cubicBezTo>
                <a:cubicBezTo>
                  <a:pt x="204" y="602"/>
                  <a:pt x="192" y="606"/>
                  <a:pt x="186" y="611"/>
                </a:cubicBezTo>
                <a:cubicBezTo>
                  <a:pt x="180" y="616"/>
                  <a:pt x="180" y="632"/>
                  <a:pt x="172" y="631"/>
                </a:cubicBezTo>
                <a:cubicBezTo>
                  <a:pt x="164" y="630"/>
                  <a:pt x="152" y="612"/>
                  <a:pt x="138" y="602"/>
                </a:cubicBezTo>
                <a:cubicBezTo>
                  <a:pt x="124" y="592"/>
                  <a:pt x="103" y="580"/>
                  <a:pt x="87" y="574"/>
                </a:cubicBezTo>
                <a:cubicBezTo>
                  <a:pt x="71" y="568"/>
                  <a:pt x="54" y="572"/>
                  <a:pt x="39" y="563"/>
                </a:cubicBezTo>
                <a:cubicBezTo>
                  <a:pt x="24" y="554"/>
                  <a:pt x="0" y="521"/>
                  <a:pt x="0" y="521"/>
                </a:cubicBezTo>
                <a:close/>
              </a:path>
            </a:pathLst>
          </a:custGeom>
          <a:blipFill dpi="0" rotWithShape="0">
            <a:blip r:embed="rId3">
              <a:alphaModFix amt="30000"/>
            </a:blip>
            <a:srcRect/>
            <a:tile tx="0" ty="0" sx="100000" sy="100000" flip="none" algn="tl"/>
          </a:blip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63" name="AutoShape 43">
            <a:extLst>
              <a:ext uri="{FF2B5EF4-FFF2-40B4-BE49-F238E27FC236}">
                <a16:creationId xmlns:a16="http://schemas.microsoft.com/office/drawing/2014/main" id="{D88A5327-15FE-4805-BED1-CBB90650B78D}"/>
              </a:ext>
            </a:extLst>
          </p:cNvPr>
          <p:cNvSpPr>
            <a:spLocks noChangeArrowheads="1"/>
          </p:cNvSpPr>
          <p:nvPr/>
        </p:nvSpPr>
        <p:spPr bwMode="auto">
          <a:xfrm>
            <a:off x="2066925" y="2055813"/>
            <a:ext cx="2144713" cy="2303462"/>
          </a:xfrm>
          <a:custGeom>
            <a:avLst/>
            <a:gdLst>
              <a:gd name="T0" fmla="*/ 2066926 w 1351"/>
              <a:gd name="T1" fmla="*/ 49212 h 1451"/>
              <a:gd name="T2" fmla="*/ 1730376 w 1351"/>
              <a:gd name="T3" fmla="*/ 131762 h 1451"/>
              <a:gd name="T4" fmla="*/ 1660526 w 1351"/>
              <a:gd name="T5" fmla="*/ 274637 h 1451"/>
              <a:gd name="T6" fmla="*/ 1409700 w 1351"/>
              <a:gd name="T7" fmla="*/ 487362 h 1451"/>
              <a:gd name="T8" fmla="*/ 1317625 w 1351"/>
              <a:gd name="T9" fmla="*/ 487362 h 1451"/>
              <a:gd name="T10" fmla="*/ 1177925 w 1351"/>
              <a:gd name="T11" fmla="*/ 509587 h 1451"/>
              <a:gd name="T12" fmla="*/ 1136650 w 1351"/>
              <a:gd name="T13" fmla="*/ 623887 h 1451"/>
              <a:gd name="T14" fmla="*/ 1085850 w 1351"/>
              <a:gd name="T15" fmla="*/ 696912 h 1451"/>
              <a:gd name="T16" fmla="*/ 1016000 w 1351"/>
              <a:gd name="T17" fmla="*/ 722312 h 1451"/>
              <a:gd name="T18" fmla="*/ 962025 w 1351"/>
              <a:gd name="T19" fmla="*/ 725487 h 1451"/>
              <a:gd name="T20" fmla="*/ 857250 w 1351"/>
              <a:gd name="T21" fmla="*/ 782637 h 1451"/>
              <a:gd name="T22" fmla="*/ 946150 w 1351"/>
              <a:gd name="T23" fmla="*/ 836612 h 1451"/>
              <a:gd name="T24" fmla="*/ 850900 w 1351"/>
              <a:gd name="T25" fmla="*/ 839787 h 1451"/>
              <a:gd name="T26" fmla="*/ 784225 w 1351"/>
              <a:gd name="T27" fmla="*/ 827087 h 1451"/>
              <a:gd name="T28" fmla="*/ 714375 w 1351"/>
              <a:gd name="T29" fmla="*/ 785812 h 1451"/>
              <a:gd name="T30" fmla="*/ 638175 w 1351"/>
              <a:gd name="T31" fmla="*/ 744537 h 1451"/>
              <a:gd name="T32" fmla="*/ 625475 w 1351"/>
              <a:gd name="T33" fmla="*/ 674687 h 1451"/>
              <a:gd name="T34" fmla="*/ 574675 w 1351"/>
              <a:gd name="T35" fmla="*/ 652462 h 1451"/>
              <a:gd name="T36" fmla="*/ 555625 w 1351"/>
              <a:gd name="T37" fmla="*/ 693737 h 1451"/>
              <a:gd name="T38" fmla="*/ 568325 w 1351"/>
              <a:gd name="T39" fmla="*/ 757237 h 1451"/>
              <a:gd name="T40" fmla="*/ 577850 w 1351"/>
              <a:gd name="T41" fmla="*/ 808037 h 1451"/>
              <a:gd name="T42" fmla="*/ 561975 w 1351"/>
              <a:gd name="T43" fmla="*/ 877887 h 1451"/>
              <a:gd name="T44" fmla="*/ 555625 w 1351"/>
              <a:gd name="T45" fmla="*/ 944562 h 1451"/>
              <a:gd name="T46" fmla="*/ 476250 w 1351"/>
              <a:gd name="T47" fmla="*/ 906462 h 1451"/>
              <a:gd name="T48" fmla="*/ 371475 w 1351"/>
              <a:gd name="T49" fmla="*/ 884237 h 1451"/>
              <a:gd name="T50" fmla="*/ 336550 w 1351"/>
              <a:gd name="T51" fmla="*/ 801687 h 1451"/>
              <a:gd name="T52" fmla="*/ 282575 w 1351"/>
              <a:gd name="T53" fmla="*/ 785812 h 1451"/>
              <a:gd name="T54" fmla="*/ 228600 w 1351"/>
              <a:gd name="T55" fmla="*/ 798512 h 1451"/>
              <a:gd name="T56" fmla="*/ 152400 w 1351"/>
              <a:gd name="T57" fmla="*/ 792162 h 1451"/>
              <a:gd name="T58" fmla="*/ 38100 w 1351"/>
              <a:gd name="T59" fmla="*/ 849312 h 1451"/>
              <a:gd name="T60" fmla="*/ 95250 w 1351"/>
              <a:gd name="T61" fmla="*/ 849312 h 1451"/>
              <a:gd name="T62" fmla="*/ 47625 w 1351"/>
              <a:gd name="T63" fmla="*/ 868362 h 1451"/>
              <a:gd name="T64" fmla="*/ 107950 w 1351"/>
              <a:gd name="T65" fmla="*/ 906462 h 1451"/>
              <a:gd name="T66" fmla="*/ 46038 w 1351"/>
              <a:gd name="T67" fmla="*/ 901700 h 1451"/>
              <a:gd name="T68" fmla="*/ 88900 w 1351"/>
              <a:gd name="T69" fmla="*/ 987425 h 1451"/>
              <a:gd name="T70" fmla="*/ 381000 w 1351"/>
              <a:gd name="T71" fmla="*/ 1449387 h 1451"/>
              <a:gd name="T72" fmla="*/ 215900 w 1351"/>
              <a:gd name="T73" fmla="*/ 2132012 h 1451"/>
              <a:gd name="T74" fmla="*/ 212725 w 1351"/>
              <a:gd name="T75" fmla="*/ 2201862 h 1451"/>
              <a:gd name="T76" fmla="*/ 273050 w 1351"/>
              <a:gd name="T77" fmla="*/ 2303462 h 1451"/>
              <a:gd name="T78" fmla="*/ 898525 w 1351"/>
              <a:gd name="T79" fmla="*/ 1511300 h 1451"/>
              <a:gd name="T80" fmla="*/ 1127125 w 1351"/>
              <a:gd name="T81" fmla="*/ 1522412 h 1451"/>
              <a:gd name="T82" fmla="*/ 1393825 w 1351"/>
              <a:gd name="T83" fmla="*/ 1690687 h 1451"/>
              <a:gd name="T84" fmla="*/ 1577975 w 1351"/>
              <a:gd name="T85" fmla="*/ 1627187 h 1451"/>
              <a:gd name="T86" fmla="*/ 1685926 w 1351"/>
              <a:gd name="T87" fmla="*/ 1693862 h 1451"/>
              <a:gd name="T88" fmla="*/ 1781176 w 1351"/>
              <a:gd name="T89" fmla="*/ 1627187 h 1451"/>
              <a:gd name="T90" fmla="*/ 1863726 w 1351"/>
              <a:gd name="T91" fmla="*/ 1541462 h 1451"/>
              <a:gd name="T92" fmla="*/ 1949451 w 1351"/>
              <a:gd name="T93" fmla="*/ 1493837 h 1451"/>
              <a:gd name="T94" fmla="*/ 1962151 w 1351"/>
              <a:gd name="T95" fmla="*/ 1427162 h 1451"/>
              <a:gd name="T96" fmla="*/ 2041526 w 1351"/>
              <a:gd name="T97" fmla="*/ 1252537 h 1451"/>
              <a:gd name="T98" fmla="*/ 2114551 w 1351"/>
              <a:gd name="T99" fmla="*/ 1131887 h 1451"/>
              <a:gd name="T100" fmla="*/ 1882776 w 1351"/>
              <a:gd name="T101" fmla="*/ 947737 h 1451"/>
              <a:gd name="T102" fmla="*/ 1866901 w 1351"/>
              <a:gd name="T103" fmla="*/ 703262 h 1451"/>
              <a:gd name="T104" fmla="*/ 1876426 w 1351"/>
              <a:gd name="T105" fmla="*/ 595312 h 1451"/>
              <a:gd name="T106" fmla="*/ 1952626 w 1351"/>
              <a:gd name="T107" fmla="*/ 427037 h 1451"/>
              <a:gd name="T108" fmla="*/ 2009776 w 1351"/>
              <a:gd name="T109" fmla="*/ 271462 h 1451"/>
              <a:gd name="T110" fmla="*/ 2085976 w 1351"/>
              <a:gd name="T111" fmla="*/ 233362 h 1451"/>
              <a:gd name="T112" fmla="*/ 2114551 w 1351"/>
              <a:gd name="T113" fmla="*/ 115887 h 1451"/>
              <a:gd name="T114" fmla="*/ 0 w 1351"/>
              <a:gd name="T115" fmla="*/ 0 h 1451"/>
              <a:gd name="T116" fmla="*/ 1351 w 1351"/>
              <a:gd name="T117" fmla="*/ 1451 h 1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T114" t="T115" r="T116" b="T117"/>
            <a:pathLst>
              <a:path w="1351" h="1451">
                <a:moveTo>
                  <a:pt x="1332" y="73"/>
                </a:moveTo>
                <a:cubicBezTo>
                  <a:pt x="1330" y="60"/>
                  <a:pt x="1328" y="42"/>
                  <a:pt x="1302" y="31"/>
                </a:cubicBezTo>
                <a:cubicBezTo>
                  <a:pt x="1276" y="20"/>
                  <a:pt x="1213" y="0"/>
                  <a:pt x="1178" y="9"/>
                </a:cubicBezTo>
                <a:cubicBezTo>
                  <a:pt x="1143" y="18"/>
                  <a:pt x="1107" y="62"/>
                  <a:pt x="1090" y="83"/>
                </a:cubicBezTo>
                <a:cubicBezTo>
                  <a:pt x="1073" y="104"/>
                  <a:pt x="1085" y="120"/>
                  <a:pt x="1078" y="135"/>
                </a:cubicBezTo>
                <a:cubicBezTo>
                  <a:pt x="1071" y="150"/>
                  <a:pt x="1057" y="163"/>
                  <a:pt x="1046" y="173"/>
                </a:cubicBezTo>
                <a:cubicBezTo>
                  <a:pt x="1035" y="183"/>
                  <a:pt x="1038" y="171"/>
                  <a:pt x="1012" y="193"/>
                </a:cubicBezTo>
                <a:cubicBezTo>
                  <a:pt x="986" y="215"/>
                  <a:pt x="914" y="285"/>
                  <a:pt x="888" y="307"/>
                </a:cubicBezTo>
                <a:cubicBezTo>
                  <a:pt x="862" y="329"/>
                  <a:pt x="868" y="323"/>
                  <a:pt x="858" y="323"/>
                </a:cubicBezTo>
                <a:cubicBezTo>
                  <a:pt x="848" y="323"/>
                  <a:pt x="840" y="308"/>
                  <a:pt x="830" y="307"/>
                </a:cubicBezTo>
                <a:cubicBezTo>
                  <a:pt x="820" y="306"/>
                  <a:pt x="813" y="317"/>
                  <a:pt x="798" y="319"/>
                </a:cubicBezTo>
                <a:cubicBezTo>
                  <a:pt x="783" y="321"/>
                  <a:pt x="753" y="315"/>
                  <a:pt x="742" y="321"/>
                </a:cubicBezTo>
                <a:cubicBezTo>
                  <a:pt x="731" y="327"/>
                  <a:pt x="736" y="345"/>
                  <a:pt x="732" y="357"/>
                </a:cubicBezTo>
                <a:cubicBezTo>
                  <a:pt x="728" y="369"/>
                  <a:pt x="720" y="381"/>
                  <a:pt x="716" y="393"/>
                </a:cubicBezTo>
                <a:cubicBezTo>
                  <a:pt x="712" y="405"/>
                  <a:pt x="715" y="421"/>
                  <a:pt x="710" y="429"/>
                </a:cubicBezTo>
                <a:cubicBezTo>
                  <a:pt x="705" y="437"/>
                  <a:pt x="692" y="434"/>
                  <a:pt x="684" y="439"/>
                </a:cubicBezTo>
                <a:cubicBezTo>
                  <a:pt x="676" y="444"/>
                  <a:pt x="667" y="454"/>
                  <a:pt x="660" y="457"/>
                </a:cubicBezTo>
                <a:cubicBezTo>
                  <a:pt x="653" y="460"/>
                  <a:pt x="646" y="454"/>
                  <a:pt x="640" y="455"/>
                </a:cubicBezTo>
                <a:cubicBezTo>
                  <a:pt x="634" y="456"/>
                  <a:pt x="628" y="463"/>
                  <a:pt x="622" y="463"/>
                </a:cubicBezTo>
                <a:cubicBezTo>
                  <a:pt x="616" y="463"/>
                  <a:pt x="617" y="456"/>
                  <a:pt x="606" y="457"/>
                </a:cubicBezTo>
                <a:cubicBezTo>
                  <a:pt x="595" y="458"/>
                  <a:pt x="569" y="465"/>
                  <a:pt x="558" y="471"/>
                </a:cubicBezTo>
                <a:cubicBezTo>
                  <a:pt x="547" y="477"/>
                  <a:pt x="536" y="487"/>
                  <a:pt x="540" y="493"/>
                </a:cubicBezTo>
                <a:cubicBezTo>
                  <a:pt x="544" y="499"/>
                  <a:pt x="575" y="499"/>
                  <a:pt x="584" y="505"/>
                </a:cubicBezTo>
                <a:cubicBezTo>
                  <a:pt x="593" y="511"/>
                  <a:pt x="600" y="525"/>
                  <a:pt x="596" y="527"/>
                </a:cubicBezTo>
                <a:cubicBezTo>
                  <a:pt x="592" y="529"/>
                  <a:pt x="568" y="519"/>
                  <a:pt x="558" y="519"/>
                </a:cubicBezTo>
                <a:cubicBezTo>
                  <a:pt x="548" y="519"/>
                  <a:pt x="543" y="529"/>
                  <a:pt x="536" y="529"/>
                </a:cubicBezTo>
                <a:cubicBezTo>
                  <a:pt x="529" y="529"/>
                  <a:pt x="525" y="522"/>
                  <a:pt x="518" y="521"/>
                </a:cubicBezTo>
                <a:cubicBezTo>
                  <a:pt x="511" y="520"/>
                  <a:pt x="501" y="522"/>
                  <a:pt x="494" y="521"/>
                </a:cubicBezTo>
                <a:cubicBezTo>
                  <a:pt x="487" y="520"/>
                  <a:pt x="481" y="519"/>
                  <a:pt x="474" y="515"/>
                </a:cubicBezTo>
                <a:cubicBezTo>
                  <a:pt x="467" y="511"/>
                  <a:pt x="461" y="500"/>
                  <a:pt x="450" y="495"/>
                </a:cubicBezTo>
                <a:cubicBezTo>
                  <a:pt x="439" y="490"/>
                  <a:pt x="414" y="491"/>
                  <a:pt x="406" y="487"/>
                </a:cubicBezTo>
                <a:cubicBezTo>
                  <a:pt x="398" y="483"/>
                  <a:pt x="405" y="475"/>
                  <a:pt x="402" y="469"/>
                </a:cubicBezTo>
                <a:cubicBezTo>
                  <a:pt x="399" y="463"/>
                  <a:pt x="389" y="458"/>
                  <a:pt x="388" y="451"/>
                </a:cubicBezTo>
                <a:cubicBezTo>
                  <a:pt x="387" y="444"/>
                  <a:pt x="394" y="429"/>
                  <a:pt x="394" y="425"/>
                </a:cubicBezTo>
                <a:cubicBezTo>
                  <a:pt x="394" y="421"/>
                  <a:pt x="391" y="431"/>
                  <a:pt x="386" y="429"/>
                </a:cubicBezTo>
                <a:cubicBezTo>
                  <a:pt x="381" y="427"/>
                  <a:pt x="366" y="412"/>
                  <a:pt x="362" y="411"/>
                </a:cubicBezTo>
                <a:cubicBezTo>
                  <a:pt x="358" y="410"/>
                  <a:pt x="364" y="419"/>
                  <a:pt x="362" y="423"/>
                </a:cubicBezTo>
                <a:cubicBezTo>
                  <a:pt x="360" y="427"/>
                  <a:pt x="350" y="431"/>
                  <a:pt x="350" y="437"/>
                </a:cubicBezTo>
                <a:cubicBezTo>
                  <a:pt x="350" y="443"/>
                  <a:pt x="361" y="450"/>
                  <a:pt x="362" y="457"/>
                </a:cubicBezTo>
                <a:cubicBezTo>
                  <a:pt x="363" y="464"/>
                  <a:pt x="356" y="471"/>
                  <a:pt x="358" y="477"/>
                </a:cubicBezTo>
                <a:cubicBezTo>
                  <a:pt x="360" y="483"/>
                  <a:pt x="373" y="490"/>
                  <a:pt x="374" y="495"/>
                </a:cubicBezTo>
                <a:cubicBezTo>
                  <a:pt x="375" y="500"/>
                  <a:pt x="365" y="504"/>
                  <a:pt x="364" y="509"/>
                </a:cubicBezTo>
                <a:cubicBezTo>
                  <a:pt x="363" y="514"/>
                  <a:pt x="368" y="520"/>
                  <a:pt x="366" y="527"/>
                </a:cubicBezTo>
                <a:cubicBezTo>
                  <a:pt x="364" y="534"/>
                  <a:pt x="354" y="544"/>
                  <a:pt x="354" y="553"/>
                </a:cubicBezTo>
                <a:cubicBezTo>
                  <a:pt x="354" y="562"/>
                  <a:pt x="365" y="572"/>
                  <a:pt x="364" y="579"/>
                </a:cubicBezTo>
                <a:cubicBezTo>
                  <a:pt x="363" y="586"/>
                  <a:pt x="354" y="595"/>
                  <a:pt x="350" y="595"/>
                </a:cubicBezTo>
                <a:cubicBezTo>
                  <a:pt x="346" y="595"/>
                  <a:pt x="346" y="585"/>
                  <a:pt x="338" y="581"/>
                </a:cubicBezTo>
                <a:cubicBezTo>
                  <a:pt x="330" y="577"/>
                  <a:pt x="312" y="576"/>
                  <a:pt x="300" y="571"/>
                </a:cubicBezTo>
                <a:cubicBezTo>
                  <a:pt x="288" y="566"/>
                  <a:pt x="277" y="553"/>
                  <a:pt x="266" y="551"/>
                </a:cubicBezTo>
                <a:cubicBezTo>
                  <a:pt x="255" y="549"/>
                  <a:pt x="242" y="558"/>
                  <a:pt x="234" y="557"/>
                </a:cubicBezTo>
                <a:cubicBezTo>
                  <a:pt x="226" y="556"/>
                  <a:pt x="224" y="554"/>
                  <a:pt x="220" y="545"/>
                </a:cubicBezTo>
                <a:cubicBezTo>
                  <a:pt x="216" y="536"/>
                  <a:pt x="216" y="512"/>
                  <a:pt x="212" y="505"/>
                </a:cubicBezTo>
                <a:cubicBezTo>
                  <a:pt x="208" y="498"/>
                  <a:pt x="202" y="507"/>
                  <a:pt x="196" y="505"/>
                </a:cubicBezTo>
                <a:cubicBezTo>
                  <a:pt x="190" y="503"/>
                  <a:pt x="184" y="494"/>
                  <a:pt x="178" y="495"/>
                </a:cubicBezTo>
                <a:cubicBezTo>
                  <a:pt x="172" y="496"/>
                  <a:pt x="168" y="512"/>
                  <a:pt x="162" y="513"/>
                </a:cubicBezTo>
                <a:cubicBezTo>
                  <a:pt x="156" y="514"/>
                  <a:pt x="150" y="502"/>
                  <a:pt x="144" y="503"/>
                </a:cubicBezTo>
                <a:cubicBezTo>
                  <a:pt x="138" y="504"/>
                  <a:pt x="132" y="518"/>
                  <a:pt x="124" y="517"/>
                </a:cubicBezTo>
                <a:cubicBezTo>
                  <a:pt x="116" y="516"/>
                  <a:pt x="115" y="498"/>
                  <a:pt x="96" y="499"/>
                </a:cubicBezTo>
                <a:cubicBezTo>
                  <a:pt x="77" y="500"/>
                  <a:pt x="24" y="515"/>
                  <a:pt x="12" y="521"/>
                </a:cubicBezTo>
                <a:cubicBezTo>
                  <a:pt x="0" y="527"/>
                  <a:pt x="19" y="534"/>
                  <a:pt x="24" y="535"/>
                </a:cubicBezTo>
                <a:cubicBezTo>
                  <a:pt x="29" y="536"/>
                  <a:pt x="35" y="525"/>
                  <a:pt x="41" y="525"/>
                </a:cubicBezTo>
                <a:cubicBezTo>
                  <a:pt x="47" y="525"/>
                  <a:pt x="53" y="529"/>
                  <a:pt x="60" y="535"/>
                </a:cubicBezTo>
                <a:cubicBezTo>
                  <a:pt x="67" y="541"/>
                  <a:pt x="89" y="561"/>
                  <a:pt x="84" y="563"/>
                </a:cubicBezTo>
                <a:cubicBezTo>
                  <a:pt x="79" y="565"/>
                  <a:pt x="38" y="547"/>
                  <a:pt x="30" y="547"/>
                </a:cubicBezTo>
                <a:cubicBezTo>
                  <a:pt x="22" y="547"/>
                  <a:pt x="30" y="557"/>
                  <a:pt x="36" y="561"/>
                </a:cubicBezTo>
                <a:cubicBezTo>
                  <a:pt x="42" y="565"/>
                  <a:pt x="65" y="567"/>
                  <a:pt x="68" y="571"/>
                </a:cubicBezTo>
                <a:cubicBezTo>
                  <a:pt x="71" y="575"/>
                  <a:pt x="59" y="583"/>
                  <a:pt x="53" y="583"/>
                </a:cubicBezTo>
                <a:cubicBezTo>
                  <a:pt x="47" y="583"/>
                  <a:pt x="34" y="568"/>
                  <a:pt x="29" y="568"/>
                </a:cubicBezTo>
                <a:cubicBezTo>
                  <a:pt x="24" y="568"/>
                  <a:pt x="18" y="576"/>
                  <a:pt x="22" y="585"/>
                </a:cubicBezTo>
                <a:cubicBezTo>
                  <a:pt x="26" y="594"/>
                  <a:pt x="27" y="592"/>
                  <a:pt x="56" y="622"/>
                </a:cubicBezTo>
                <a:cubicBezTo>
                  <a:pt x="85" y="652"/>
                  <a:pt x="165" y="719"/>
                  <a:pt x="196" y="767"/>
                </a:cubicBezTo>
                <a:cubicBezTo>
                  <a:pt x="227" y="815"/>
                  <a:pt x="233" y="856"/>
                  <a:pt x="240" y="913"/>
                </a:cubicBezTo>
                <a:cubicBezTo>
                  <a:pt x="247" y="970"/>
                  <a:pt x="255" y="1035"/>
                  <a:pt x="238" y="1107"/>
                </a:cubicBezTo>
                <a:cubicBezTo>
                  <a:pt x="221" y="1179"/>
                  <a:pt x="156" y="1298"/>
                  <a:pt x="136" y="1343"/>
                </a:cubicBezTo>
                <a:lnTo>
                  <a:pt x="116" y="1375"/>
                </a:lnTo>
                <a:lnTo>
                  <a:pt x="134" y="1387"/>
                </a:lnTo>
                <a:lnTo>
                  <a:pt x="134" y="1435"/>
                </a:lnTo>
                <a:lnTo>
                  <a:pt x="172" y="1451"/>
                </a:lnTo>
                <a:cubicBezTo>
                  <a:pt x="221" y="1413"/>
                  <a:pt x="364" y="1288"/>
                  <a:pt x="430" y="1205"/>
                </a:cubicBezTo>
                <a:cubicBezTo>
                  <a:pt x="496" y="1122"/>
                  <a:pt x="528" y="994"/>
                  <a:pt x="566" y="952"/>
                </a:cubicBezTo>
                <a:cubicBezTo>
                  <a:pt x="604" y="910"/>
                  <a:pt x="635" y="950"/>
                  <a:pt x="659" y="951"/>
                </a:cubicBezTo>
                <a:cubicBezTo>
                  <a:pt x="683" y="952"/>
                  <a:pt x="688" y="941"/>
                  <a:pt x="710" y="959"/>
                </a:cubicBezTo>
                <a:cubicBezTo>
                  <a:pt x="732" y="977"/>
                  <a:pt x="764" y="1041"/>
                  <a:pt x="792" y="1059"/>
                </a:cubicBezTo>
                <a:cubicBezTo>
                  <a:pt x="820" y="1077"/>
                  <a:pt x="850" y="1073"/>
                  <a:pt x="878" y="1065"/>
                </a:cubicBezTo>
                <a:cubicBezTo>
                  <a:pt x="906" y="1057"/>
                  <a:pt x="943" y="1018"/>
                  <a:pt x="962" y="1011"/>
                </a:cubicBezTo>
                <a:cubicBezTo>
                  <a:pt x="981" y="1004"/>
                  <a:pt x="984" y="1024"/>
                  <a:pt x="994" y="1025"/>
                </a:cubicBezTo>
                <a:cubicBezTo>
                  <a:pt x="1004" y="1026"/>
                  <a:pt x="1009" y="1010"/>
                  <a:pt x="1020" y="1017"/>
                </a:cubicBezTo>
                <a:cubicBezTo>
                  <a:pt x="1031" y="1024"/>
                  <a:pt x="1049" y="1064"/>
                  <a:pt x="1062" y="1067"/>
                </a:cubicBezTo>
                <a:cubicBezTo>
                  <a:pt x="1075" y="1070"/>
                  <a:pt x="1086" y="1040"/>
                  <a:pt x="1096" y="1033"/>
                </a:cubicBezTo>
                <a:cubicBezTo>
                  <a:pt x="1106" y="1026"/>
                  <a:pt x="1111" y="1031"/>
                  <a:pt x="1122" y="1025"/>
                </a:cubicBezTo>
                <a:cubicBezTo>
                  <a:pt x="1133" y="1019"/>
                  <a:pt x="1155" y="1006"/>
                  <a:pt x="1164" y="997"/>
                </a:cubicBezTo>
                <a:cubicBezTo>
                  <a:pt x="1173" y="988"/>
                  <a:pt x="1167" y="975"/>
                  <a:pt x="1174" y="971"/>
                </a:cubicBezTo>
                <a:cubicBezTo>
                  <a:pt x="1181" y="967"/>
                  <a:pt x="1199" y="978"/>
                  <a:pt x="1208" y="973"/>
                </a:cubicBezTo>
                <a:cubicBezTo>
                  <a:pt x="1217" y="968"/>
                  <a:pt x="1223" y="944"/>
                  <a:pt x="1228" y="941"/>
                </a:cubicBezTo>
                <a:cubicBezTo>
                  <a:pt x="1233" y="938"/>
                  <a:pt x="1239" y="962"/>
                  <a:pt x="1240" y="955"/>
                </a:cubicBezTo>
                <a:cubicBezTo>
                  <a:pt x="1241" y="948"/>
                  <a:pt x="1235" y="921"/>
                  <a:pt x="1236" y="899"/>
                </a:cubicBezTo>
                <a:cubicBezTo>
                  <a:pt x="1237" y="877"/>
                  <a:pt x="1236" y="843"/>
                  <a:pt x="1244" y="825"/>
                </a:cubicBezTo>
                <a:cubicBezTo>
                  <a:pt x="1252" y="807"/>
                  <a:pt x="1279" y="800"/>
                  <a:pt x="1286" y="789"/>
                </a:cubicBezTo>
                <a:cubicBezTo>
                  <a:pt x="1293" y="778"/>
                  <a:pt x="1276" y="770"/>
                  <a:pt x="1284" y="757"/>
                </a:cubicBezTo>
                <a:cubicBezTo>
                  <a:pt x="1292" y="744"/>
                  <a:pt x="1351" y="731"/>
                  <a:pt x="1332" y="713"/>
                </a:cubicBezTo>
                <a:cubicBezTo>
                  <a:pt x="1313" y="695"/>
                  <a:pt x="1194" y="670"/>
                  <a:pt x="1170" y="651"/>
                </a:cubicBezTo>
                <a:cubicBezTo>
                  <a:pt x="1146" y="632"/>
                  <a:pt x="1189" y="618"/>
                  <a:pt x="1186" y="597"/>
                </a:cubicBezTo>
                <a:cubicBezTo>
                  <a:pt x="1183" y="576"/>
                  <a:pt x="1154" y="549"/>
                  <a:pt x="1152" y="523"/>
                </a:cubicBezTo>
                <a:cubicBezTo>
                  <a:pt x="1150" y="497"/>
                  <a:pt x="1177" y="460"/>
                  <a:pt x="1176" y="443"/>
                </a:cubicBezTo>
                <a:cubicBezTo>
                  <a:pt x="1175" y="426"/>
                  <a:pt x="1145" y="431"/>
                  <a:pt x="1146" y="420"/>
                </a:cubicBezTo>
                <a:cubicBezTo>
                  <a:pt x="1147" y="409"/>
                  <a:pt x="1176" y="399"/>
                  <a:pt x="1182" y="375"/>
                </a:cubicBezTo>
                <a:cubicBezTo>
                  <a:pt x="1188" y="351"/>
                  <a:pt x="1174" y="293"/>
                  <a:pt x="1182" y="275"/>
                </a:cubicBezTo>
                <a:cubicBezTo>
                  <a:pt x="1190" y="257"/>
                  <a:pt x="1210" y="278"/>
                  <a:pt x="1230" y="269"/>
                </a:cubicBezTo>
                <a:cubicBezTo>
                  <a:pt x="1250" y="260"/>
                  <a:pt x="1294" y="235"/>
                  <a:pt x="1300" y="219"/>
                </a:cubicBezTo>
                <a:cubicBezTo>
                  <a:pt x="1306" y="203"/>
                  <a:pt x="1269" y="183"/>
                  <a:pt x="1266" y="171"/>
                </a:cubicBezTo>
                <a:cubicBezTo>
                  <a:pt x="1263" y="159"/>
                  <a:pt x="1274" y="151"/>
                  <a:pt x="1282" y="147"/>
                </a:cubicBezTo>
                <a:cubicBezTo>
                  <a:pt x="1290" y="143"/>
                  <a:pt x="1308" y="153"/>
                  <a:pt x="1314" y="147"/>
                </a:cubicBezTo>
                <a:cubicBezTo>
                  <a:pt x="1320" y="141"/>
                  <a:pt x="1313" y="123"/>
                  <a:pt x="1316" y="111"/>
                </a:cubicBezTo>
                <a:cubicBezTo>
                  <a:pt x="1319" y="99"/>
                  <a:pt x="1335" y="83"/>
                  <a:pt x="1332" y="73"/>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64" name="AutoShape 44">
            <a:extLst>
              <a:ext uri="{FF2B5EF4-FFF2-40B4-BE49-F238E27FC236}">
                <a16:creationId xmlns:a16="http://schemas.microsoft.com/office/drawing/2014/main" id="{C935808A-CDE2-448A-9755-E64304D3D6BB}"/>
              </a:ext>
            </a:extLst>
          </p:cNvPr>
          <p:cNvSpPr>
            <a:spLocks noChangeArrowheads="1"/>
          </p:cNvSpPr>
          <p:nvPr/>
        </p:nvSpPr>
        <p:spPr bwMode="auto">
          <a:xfrm>
            <a:off x="4446588" y="1154113"/>
            <a:ext cx="392112" cy="693737"/>
          </a:xfrm>
          <a:custGeom>
            <a:avLst/>
            <a:gdLst>
              <a:gd name="T0" fmla="*/ 182562 w 247"/>
              <a:gd name="T1" fmla="*/ 693737 h 437"/>
              <a:gd name="T2" fmla="*/ 38100 w 247"/>
              <a:gd name="T3" fmla="*/ 620712 h 437"/>
              <a:gd name="T4" fmla="*/ 39687 w 247"/>
              <a:gd name="T5" fmla="*/ 579437 h 437"/>
              <a:gd name="T6" fmla="*/ 52387 w 247"/>
              <a:gd name="T7" fmla="*/ 555625 h 437"/>
              <a:gd name="T8" fmla="*/ 9525 w 247"/>
              <a:gd name="T9" fmla="*/ 511175 h 437"/>
              <a:gd name="T10" fmla="*/ 0 w 247"/>
              <a:gd name="T11" fmla="*/ 412750 h 437"/>
              <a:gd name="T12" fmla="*/ 9525 w 247"/>
              <a:gd name="T13" fmla="*/ 344487 h 437"/>
              <a:gd name="T14" fmla="*/ 38100 w 247"/>
              <a:gd name="T15" fmla="*/ 192087 h 437"/>
              <a:gd name="T16" fmla="*/ 114300 w 247"/>
              <a:gd name="T17" fmla="*/ 122237 h 437"/>
              <a:gd name="T18" fmla="*/ 190500 w 247"/>
              <a:gd name="T19" fmla="*/ 131762 h 437"/>
              <a:gd name="T20" fmla="*/ 258762 w 247"/>
              <a:gd name="T21" fmla="*/ 158750 h 437"/>
              <a:gd name="T22" fmla="*/ 282575 w 247"/>
              <a:gd name="T23" fmla="*/ 106362 h 437"/>
              <a:gd name="T24" fmla="*/ 311150 w 247"/>
              <a:gd name="T25" fmla="*/ 93662 h 437"/>
              <a:gd name="T26" fmla="*/ 311150 w 247"/>
              <a:gd name="T27" fmla="*/ 60325 h 437"/>
              <a:gd name="T28" fmla="*/ 354012 w 247"/>
              <a:gd name="T29" fmla="*/ 46037 h 437"/>
              <a:gd name="T30" fmla="*/ 392112 w 247"/>
              <a:gd name="T31" fmla="*/ 7937 h 437"/>
              <a:gd name="T32" fmla="*/ 358775 w 247"/>
              <a:gd name="T33" fmla="*/ 96837 h 437"/>
              <a:gd name="T34" fmla="*/ 366712 w 247"/>
              <a:gd name="T35" fmla="*/ 117475 h 437"/>
              <a:gd name="T36" fmla="*/ 358775 w 247"/>
              <a:gd name="T37" fmla="*/ 153987 h 437"/>
              <a:gd name="T38" fmla="*/ 328612 w 247"/>
              <a:gd name="T39" fmla="*/ 184150 h 437"/>
              <a:gd name="T40" fmla="*/ 320675 w 247"/>
              <a:gd name="T41" fmla="*/ 215900 h 437"/>
              <a:gd name="T42" fmla="*/ 287337 w 247"/>
              <a:gd name="T43" fmla="*/ 244475 h 437"/>
              <a:gd name="T44" fmla="*/ 295275 w 247"/>
              <a:gd name="T45" fmla="*/ 258762 h 437"/>
              <a:gd name="T46" fmla="*/ 320675 w 247"/>
              <a:gd name="T47" fmla="*/ 258762 h 437"/>
              <a:gd name="T48" fmla="*/ 301625 w 247"/>
              <a:gd name="T49" fmla="*/ 292100 h 437"/>
              <a:gd name="T50" fmla="*/ 314325 w 247"/>
              <a:gd name="T51" fmla="*/ 317500 h 437"/>
              <a:gd name="T52" fmla="*/ 347662 w 247"/>
              <a:gd name="T53" fmla="*/ 344487 h 437"/>
              <a:gd name="T54" fmla="*/ 357187 w 247"/>
              <a:gd name="T55" fmla="*/ 368300 h 437"/>
              <a:gd name="T56" fmla="*/ 334962 w 247"/>
              <a:gd name="T57" fmla="*/ 384175 h 437"/>
              <a:gd name="T58" fmla="*/ 309562 w 247"/>
              <a:gd name="T59" fmla="*/ 377825 h 437"/>
              <a:gd name="T60" fmla="*/ 290512 w 247"/>
              <a:gd name="T61" fmla="*/ 434975 h 437"/>
              <a:gd name="T62" fmla="*/ 234950 w 247"/>
              <a:gd name="T63" fmla="*/ 469900 h 437"/>
              <a:gd name="T64" fmla="*/ 180975 w 247"/>
              <a:gd name="T65" fmla="*/ 593725 h 437"/>
              <a:gd name="T66" fmla="*/ 214312 w 247"/>
              <a:gd name="T67" fmla="*/ 669925 h 437"/>
              <a:gd name="T68" fmla="*/ 182562 w 247"/>
              <a:gd name="T69" fmla="*/ 693737 h 437"/>
              <a:gd name="T70" fmla="*/ 0 w 247"/>
              <a:gd name="T71" fmla="*/ 0 h 437"/>
              <a:gd name="T72" fmla="*/ 247 w 247"/>
              <a:gd name="T73" fmla="*/ 437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T70" t="T71" r="T72" b="T73"/>
            <a:pathLst>
              <a:path w="247" h="437">
                <a:moveTo>
                  <a:pt x="115" y="437"/>
                </a:moveTo>
                <a:lnTo>
                  <a:pt x="24" y="391"/>
                </a:lnTo>
                <a:lnTo>
                  <a:pt x="25" y="365"/>
                </a:lnTo>
                <a:cubicBezTo>
                  <a:pt x="26" y="358"/>
                  <a:pt x="36" y="357"/>
                  <a:pt x="33" y="350"/>
                </a:cubicBezTo>
                <a:cubicBezTo>
                  <a:pt x="30" y="343"/>
                  <a:pt x="11" y="337"/>
                  <a:pt x="6" y="322"/>
                </a:cubicBezTo>
                <a:cubicBezTo>
                  <a:pt x="1" y="307"/>
                  <a:pt x="0" y="277"/>
                  <a:pt x="0" y="260"/>
                </a:cubicBezTo>
                <a:cubicBezTo>
                  <a:pt x="0" y="243"/>
                  <a:pt x="2" y="240"/>
                  <a:pt x="6" y="217"/>
                </a:cubicBezTo>
                <a:cubicBezTo>
                  <a:pt x="10" y="194"/>
                  <a:pt x="13" y="144"/>
                  <a:pt x="24" y="121"/>
                </a:cubicBezTo>
                <a:cubicBezTo>
                  <a:pt x="35" y="98"/>
                  <a:pt x="56" y="83"/>
                  <a:pt x="72" y="77"/>
                </a:cubicBezTo>
                <a:cubicBezTo>
                  <a:pt x="88" y="71"/>
                  <a:pt x="105" y="79"/>
                  <a:pt x="120" y="83"/>
                </a:cubicBezTo>
                <a:cubicBezTo>
                  <a:pt x="135" y="87"/>
                  <a:pt x="153" y="103"/>
                  <a:pt x="163" y="100"/>
                </a:cubicBezTo>
                <a:cubicBezTo>
                  <a:pt x="173" y="97"/>
                  <a:pt x="173" y="74"/>
                  <a:pt x="178" y="67"/>
                </a:cubicBezTo>
                <a:cubicBezTo>
                  <a:pt x="183" y="60"/>
                  <a:pt x="193" y="64"/>
                  <a:pt x="196" y="59"/>
                </a:cubicBezTo>
                <a:cubicBezTo>
                  <a:pt x="199" y="54"/>
                  <a:pt x="192" y="43"/>
                  <a:pt x="196" y="38"/>
                </a:cubicBezTo>
                <a:cubicBezTo>
                  <a:pt x="200" y="33"/>
                  <a:pt x="215" y="35"/>
                  <a:pt x="223" y="29"/>
                </a:cubicBezTo>
                <a:cubicBezTo>
                  <a:pt x="231" y="23"/>
                  <a:pt x="247" y="0"/>
                  <a:pt x="247" y="5"/>
                </a:cubicBezTo>
                <a:cubicBezTo>
                  <a:pt x="247" y="10"/>
                  <a:pt x="229" y="49"/>
                  <a:pt x="226" y="61"/>
                </a:cubicBezTo>
                <a:cubicBezTo>
                  <a:pt x="223" y="73"/>
                  <a:pt x="231" y="68"/>
                  <a:pt x="231" y="74"/>
                </a:cubicBezTo>
                <a:cubicBezTo>
                  <a:pt x="231" y="80"/>
                  <a:pt x="230" y="90"/>
                  <a:pt x="226" y="97"/>
                </a:cubicBezTo>
                <a:cubicBezTo>
                  <a:pt x="222" y="104"/>
                  <a:pt x="211" y="109"/>
                  <a:pt x="207" y="116"/>
                </a:cubicBezTo>
                <a:cubicBezTo>
                  <a:pt x="203" y="123"/>
                  <a:pt x="206" y="130"/>
                  <a:pt x="202" y="136"/>
                </a:cubicBezTo>
                <a:cubicBezTo>
                  <a:pt x="198" y="142"/>
                  <a:pt x="184" y="149"/>
                  <a:pt x="181" y="154"/>
                </a:cubicBezTo>
                <a:cubicBezTo>
                  <a:pt x="178" y="159"/>
                  <a:pt x="183" y="162"/>
                  <a:pt x="186" y="163"/>
                </a:cubicBezTo>
                <a:cubicBezTo>
                  <a:pt x="189" y="164"/>
                  <a:pt x="201" y="160"/>
                  <a:pt x="202" y="163"/>
                </a:cubicBezTo>
                <a:cubicBezTo>
                  <a:pt x="203" y="166"/>
                  <a:pt x="191" y="178"/>
                  <a:pt x="190" y="184"/>
                </a:cubicBezTo>
                <a:cubicBezTo>
                  <a:pt x="189" y="190"/>
                  <a:pt x="193" y="195"/>
                  <a:pt x="198" y="200"/>
                </a:cubicBezTo>
                <a:cubicBezTo>
                  <a:pt x="203" y="205"/>
                  <a:pt x="215" y="212"/>
                  <a:pt x="219" y="217"/>
                </a:cubicBezTo>
                <a:cubicBezTo>
                  <a:pt x="223" y="222"/>
                  <a:pt x="226" y="228"/>
                  <a:pt x="225" y="232"/>
                </a:cubicBezTo>
                <a:cubicBezTo>
                  <a:pt x="224" y="236"/>
                  <a:pt x="216" y="241"/>
                  <a:pt x="211" y="242"/>
                </a:cubicBezTo>
                <a:cubicBezTo>
                  <a:pt x="206" y="243"/>
                  <a:pt x="200" y="233"/>
                  <a:pt x="195" y="238"/>
                </a:cubicBezTo>
                <a:cubicBezTo>
                  <a:pt x="190" y="243"/>
                  <a:pt x="191" y="264"/>
                  <a:pt x="183" y="274"/>
                </a:cubicBezTo>
                <a:cubicBezTo>
                  <a:pt x="175" y="284"/>
                  <a:pt x="159" y="279"/>
                  <a:pt x="148" y="296"/>
                </a:cubicBezTo>
                <a:cubicBezTo>
                  <a:pt x="137" y="313"/>
                  <a:pt x="116" y="353"/>
                  <a:pt x="114" y="374"/>
                </a:cubicBezTo>
                <a:cubicBezTo>
                  <a:pt x="112" y="395"/>
                  <a:pt x="135" y="412"/>
                  <a:pt x="135" y="422"/>
                </a:cubicBezTo>
                <a:cubicBezTo>
                  <a:pt x="135" y="432"/>
                  <a:pt x="119" y="434"/>
                  <a:pt x="115" y="437"/>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5165" name="Picture 45">
            <a:extLst>
              <a:ext uri="{FF2B5EF4-FFF2-40B4-BE49-F238E27FC236}">
                <a16:creationId xmlns:a16="http://schemas.microsoft.com/office/drawing/2014/main" id="{3DCE76B4-1E2F-4692-8688-17B72662742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8" y="2324100"/>
            <a:ext cx="430212" cy="2571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66" name="AutoShape 46">
            <a:extLst>
              <a:ext uri="{FF2B5EF4-FFF2-40B4-BE49-F238E27FC236}">
                <a16:creationId xmlns:a16="http://schemas.microsoft.com/office/drawing/2014/main" id="{784E527E-9CE2-423D-88AB-5FF4DD3FE684}"/>
              </a:ext>
            </a:extLst>
          </p:cNvPr>
          <p:cNvSpPr>
            <a:spLocks noChangeArrowheads="1"/>
          </p:cNvSpPr>
          <p:nvPr/>
        </p:nvSpPr>
        <p:spPr bwMode="auto">
          <a:xfrm>
            <a:off x="5495925" y="1914525"/>
            <a:ext cx="1268413" cy="1524000"/>
          </a:xfrm>
          <a:custGeom>
            <a:avLst/>
            <a:gdLst>
              <a:gd name="T0" fmla="*/ 403225 w 799"/>
              <a:gd name="T1" fmla="*/ 79375 h 960"/>
              <a:gd name="T2" fmla="*/ 298450 w 799"/>
              <a:gd name="T3" fmla="*/ 180975 h 960"/>
              <a:gd name="T4" fmla="*/ 323850 w 799"/>
              <a:gd name="T5" fmla="*/ 327025 h 960"/>
              <a:gd name="T6" fmla="*/ 352425 w 799"/>
              <a:gd name="T7" fmla="*/ 450850 h 960"/>
              <a:gd name="T8" fmla="*/ 504825 w 799"/>
              <a:gd name="T9" fmla="*/ 447675 h 960"/>
              <a:gd name="T10" fmla="*/ 590550 w 799"/>
              <a:gd name="T11" fmla="*/ 434975 h 960"/>
              <a:gd name="T12" fmla="*/ 708025 w 799"/>
              <a:gd name="T13" fmla="*/ 403225 h 960"/>
              <a:gd name="T14" fmla="*/ 758825 w 799"/>
              <a:gd name="T15" fmla="*/ 577850 h 960"/>
              <a:gd name="T16" fmla="*/ 908050 w 799"/>
              <a:gd name="T17" fmla="*/ 555625 h 960"/>
              <a:gd name="T18" fmla="*/ 987425 w 799"/>
              <a:gd name="T19" fmla="*/ 631825 h 960"/>
              <a:gd name="T20" fmla="*/ 1057275 w 799"/>
              <a:gd name="T21" fmla="*/ 676275 h 960"/>
              <a:gd name="T22" fmla="*/ 1101725 w 799"/>
              <a:gd name="T23" fmla="*/ 841375 h 960"/>
              <a:gd name="T24" fmla="*/ 1200150 w 799"/>
              <a:gd name="T25" fmla="*/ 1012825 h 960"/>
              <a:gd name="T26" fmla="*/ 1003300 w 799"/>
              <a:gd name="T27" fmla="*/ 1247775 h 960"/>
              <a:gd name="T28" fmla="*/ 1146175 w 799"/>
              <a:gd name="T29" fmla="*/ 1441450 h 960"/>
              <a:gd name="T30" fmla="*/ 1123950 w 799"/>
              <a:gd name="T31" fmla="*/ 1524000 h 960"/>
              <a:gd name="T32" fmla="*/ 1019175 w 799"/>
              <a:gd name="T33" fmla="*/ 1457325 h 960"/>
              <a:gd name="T34" fmla="*/ 917575 w 799"/>
              <a:gd name="T35" fmla="*/ 1431925 h 960"/>
              <a:gd name="T36" fmla="*/ 822325 w 799"/>
              <a:gd name="T37" fmla="*/ 1406525 h 960"/>
              <a:gd name="T38" fmla="*/ 682625 w 799"/>
              <a:gd name="T39" fmla="*/ 1470025 h 960"/>
              <a:gd name="T40" fmla="*/ 609600 w 799"/>
              <a:gd name="T41" fmla="*/ 1435100 h 960"/>
              <a:gd name="T42" fmla="*/ 542925 w 799"/>
              <a:gd name="T43" fmla="*/ 1349375 h 960"/>
              <a:gd name="T44" fmla="*/ 368300 w 799"/>
              <a:gd name="T45" fmla="*/ 1266825 h 960"/>
              <a:gd name="T46" fmla="*/ 444500 w 799"/>
              <a:gd name="T47" fmla="*/ 1152525 h 960"/>
              <a:gd name="T48" fmla="*/ 419100 w 799"/>
              <a:gd name="T49" fmla="*/ 968375 h 960"/>
              <a:gd name="T50" fmla="*/ 298450 w 799"/>
              <a:gd name="T51" fmla="*/ 866775 h 960"/>
              <a:gd name="T52" fmla="*/ 193675 w 799"/>
              <a:gd name="T53" fmla="*/ 742950 h 960"/>
              <a:gd name="T54" fmla="*/ 6350 w 799"/>
              <a:gd name="T55" fmla="*/ 647700 h 960"/>
              <a:gd name="T56" fmla="*/ 76200 w 799"/>
              <a:gd name="T57" fmla="*/ 457200 h 960"/>
              <a:gd name="T58" fmla="*/ 209550 w 799"/>
              <a:gd name="T59" fmla="*/ 361950 h 960"/>
              <a:gd name="T60" fmla="*/ 174625 w 799"/>
              <a:gd name="T61" fmla="*/ 212725 h 960"/>
              <a:gd name="T62" fmla="*/ 282575 w 799"/>
              <a:gd name="T63" fmla="*/ 171450 h 960"/>
              <a:gd name="T64" fmla="*/ 328613 w 799"/>
              <a:gd name="T65" fmla="*/ 0 h 960"/>
              <a:gd name="T66" fmla="*/ 0 w 799"/>
              <a:gd name="T67" fmla="*/ 0 h 960"/>
              <a:gd name="T68" fmla="*/ 799 w 799"/>
              <a:gd name="T69" fmla="*/ 960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T66" t="T67" r="T68" b="T69"/>
            <a:pathLst>
              <a:path w="799" h="960">
                <a:moveTo>
                  <a:pt x="207" y="0"/>
                </a:moveTo>
                <a:cubicBezTo>
                  <a:pt x="218" y="0"/>
                  <a:pt x="253" y="39"/>
                  <a:pt x="254" y="50"/>
                </a:cubicBezTo>
                <a:cubicBezTo>
                  <a:pt x="255" y="61"/>
                  <a:pt x="227" y="58"/>
                  <a:pt x="216" y="69"/>
                </a:cubicBezTo>
                <a:cubicBezTo>
                  <a:pt x="205" y="80"/>
                  <a:pt x="189" y="96"/>
                  <a:pt x="188" y="114"/>
                </a:cubicBezTo>
                <a:cubicBezTo>
                  <a:pt x="187" y="132"/>
                  <a:pt x="209" y="161"/>
                  <a:pt x="212" y="176"/>
                </a:cubicBezTo>
                <a:cubicBezTo>
                  <a:pt x="215" y="191"/>
                  <a:pt x="211" y="190"/>
                  <a:pt x="204" y="206"/>
                </a:cubicBezTo>
                <a:cubicBezTo>
                  <a:pt x="197" y="222"/>
                  <a:pt x="165" y="257"/>
                  <a:pt x="168" y="270"/>
                </a:cubicBezTo>
                <a:cubicBezTo>
                  <a:pt x="171" y="283"/>
                  <a:pt x="203" y="284"/>
                  <a:pt x="222" y="284"/>
                </a:cubicBezTo>
                <a:cubicBezTo>
                  <a:pt x="241" y="284"/>
                  <a:pt x="268" y="270"/>
                  <a:pt x="284" y="270"/>
                </a:cubicBezTo>
                <a:cubicBezTo>
                  <a:pt x="300" y="270"/>
                  <a:pt x="310" y="278"/>
                  <a:pt x="318" y="282"/>
                </a:cubicBezTo>
                <a:cubicBezTo>
                  <a:pt x="326" y="286"/>
                  <a:pt x="325" y="293"/>
                  <a:pt x="334" y="292"/>
                </a:cubicBezTo>
                <a:cubicBezTo>
                  <a:pt x="343" y="291"/>
                  <a:pt x="362" y="278"/>
                  <a:pt x="372" y="274"/>
                </a:cubicBezTo>
                <a:cubicBezTo>
                  <a:pt x="382" y="270"/>
                  <a:pt x="382" y="271"/>
                  <a:pt x="394" y="268"/>
                </a:cubicBezTo>
                <a:cubicBezTo>
                  <a:pt x="406" y="265"/>
                  <a:pt x="438" y="237"/>
                  <a:pt x="446" y="254"/>
                </a:cubicBezTo>
                <a:cubicBezTo>
                  <a:pt x="454" y="271"/>
                  <a:pt x="435" y="354"/>
                  <a:pt x="440" y="372"/>
                </a:cubicBezTo>
                <a:cubicBezTo>
                  <a:pt x="445" y="390"/>
                  <a:pt x="465" y="368"/>
                  <a:pt x="478" y="364"/>
                </a:cubicBezTo>
                <a:cubicBezTo>
                  <a:pt x="491" y="360"/>
                  <a:pt x="502" y="352"/>
                  <a:pt x="518" y="350"/>
                </a:cubicBezTo>
                <a:cubicBezTo>
                  <a:pt x="534" y="348"/>
                  <a:pt x="563" y="346"/>
                  <a:pt x="572" y="350"/>
                </a:cubicBezTo>
                <a:cubicBezTo>
                  <a:pt x="581" y="354"/>
                  <a:pt x="564" y="364"/>
                  <a:pt x="572" y="372"/>
                </a:cubicBezTo>
                <a:cubicBezTo>
                  <a:pt x="580" y="380"/>
                  <a:pt x="607" y="392"/>
                  <a:pt x="622" y="398"/>
                </a:cubicBezTo>
                <a:cubicBezTo>
                  <a:pt x="637" y="404"/>
                  <a:pt x="653" y="401"/>
                  <a:pt x="660" y="406"/>
                </a:cubicBezTo>
                <a:cubicBezTo>
                  <a:pt x="667" y="411"/>
                  <a:pt x="659" y="416"/>
                  <a:pt x="666" y="426"/>
                </a:cubicBezTo>
                <a:cubicBezTo>
                  <a:pt x="673" y="436"/>
                  <a:pt x="699" y="447"/>
                  <a:pt x="704" y="464"/>
                </a:cubicBezTo>
                <a:cubicBezTo>
                  <a:pt x="709" y="481"/>
                  <a:pt x="690" y="513"/>
                  <a:pt x="694" y="530"/>
                </a:cubicBezTo>
                <a:cubicBezTo>
                  <a:pt x="698" y="547"/>
                  <a:pt x="720" y="550"/>
                  <a:pt x="730" y="568"/>
                </a:cubicBezTo>
                <a:cubicBezTo>
                  <a:pt x="740" y="586"/>
                  <a:pt x="748" y="616"/>
                  <a:pt x="756" y="638"/>
                </a:cubicBezTo>
                <a:cubicBezTo>
                  <a:pt x="764" y="660"/>
                  <a:pt x="799" y="673"/>
                  <a:pt x="778" y="698"/>
                </a:cubicBezTo>
                <a:lnTo>
                  <a:pt x="632" y="786"/>
                </a:lnTo>
                <a:cubicBezTo>
                  <a:pt x="616" y="812"/>
                  <a:pt x="669" y="834"/>
                  <a:pt x="684" y="854"/>
                </a:cubicBezTo>
                <a:cubicBezTo>
                  <a:pt x="699" y="874"/>
                  <a:pt x="714" y="891"/>
                  <a:pt x="722" y="908"/>
                </a:cubicBezTo>
                <a:lnTo>
                  <a:pt x="730" y="956"/>
                </a:lnTo>
                <a:lnTo>
                  <a:pt x="708" y="960"/>
                </a:lnTo>
                <a:cubicBezTo>
                  <a:pt x="698" y="956"/>
                  <a:pt x="681" y="939"/>
                  <a:pt x="670" y="932"/>
                </a:cubicBezTo>
                <a:cubicBezTo>
                  <a:pt x="659" y="925"/>
                  <a:pt x="651" y="925"/>
                  <a:pt x="642" y="918"/>
                </a:cubicBezTo>
                <a:cubicBezTo>
                  <a:pt x="633" y="911"/>
                  <a:pt x="627" y="895"/>
                  <a:pt x="616" y="892"/>
                </a:cubicBezTo>
                <a:cubicBezTo>
                  <a:pt x="605" y="889"/>
                  <a:pt x="590" y="904"/>
                  <a:pt x="578" y="902"/>
                </a:cubicBezTo>
                <a:cubicBezTo>
                  <a:pt x="566" y="900"/>
                  <a:pt x="556" y="883"/>
                  <a:pt x="546" y="880"/>
                </a:cubicBezTo>
                <a:cubicBezTo>
                  <a:pt x="536" y="877"/>
                  <a:pt x="530" y="885"/>
                  <a:pt x="518" y="886"/>
                </a:cubicBezTo>
                <a:cubicBezTo>
                  <a:pt x="506" y="887"/>
                  <a:pt x="487" y="879"/>
                  <a:pt x="472" y="886"/>
                </a:cubicBezTo>
                <a:cubicBezTo>
                  <a:pt x="457" y="893"/>
                  <a:pt x="442" y="919"/>
                  <a:pt x="430" y="926"/>
                </a:cubicBezTo>
                <a:cubicBezTo>
                  <a:pt x="418" y="933"/>
                  <a:pt x="409" y="930"/>
                  <a:pt x="402" y="926"/>
                </a:cubicBezTo>
                <a:cubicBezTo>
                  <a:pt x="395" y="922"/>
                  <a:pt x="388" y="914"/>
                  <a:pt x="384" y="904"/>
                </a:cubicBezTo>
                <a:cubicBezTo>
                  <a:pt x="380" y="894"/>
                  <a:pt x="387" y="873"/>
                  <a:pt x="380" y="864"/>
                </a:cubicBezTo>
                <a:cubicBezTo>
                  <a:pt x="373" y="855"/>
                  <a:pt x="354" y="857"/>
                  <a:pt x="342" y="850"/>
                </a:cubicBezTo>
                <a:cubicBezTo>
                  <a:pt x="330" y="843"/>
                  <a:pt x="324" y="831"/>
                  <a:pt x="306" y="822"/>
                </a:cubicBezTo>
                <a:cubicBezTo>
                  <a:pt x="288" y="813"/>
                  <a:pt x="247" y="806"/>
                  <a:pt x="232" y="798"/>
                </a:cubicBezTo>
                <a:cubicBezTo>
                  <a:pt x="217" y="790"/>
                  <a:pt x="206" y="786"/>
                  <a:pt x="214" y="774"/>
                </a:cubicBezTo>
                <a:cubicBezTo>
                  <a:pt x="222" y="762"/>
                  <a:pt x="271" y="744"/>
                  <a:pt x="280" y="726"/>
                </a:cubicBezTo>
                <a:cubicBezTo>
                  <a:pt x="289" y="708"/>
                  <a:pt x="273" y="683"/>
                  <a:pt x="270" y="664"/>
                </a:cubicBezTo>
                <a:cubicBezTo>
                  <a:pt x="267" y="645"/>
                  <a:pt x="275" y="621"/>
                  <a:pt x="264" y="610"/>
                </a:cubicBezTo>
                <a:cubicBezTo>
                  <a:pt x="253" y="599"/>
                  <a:pt x="215" y="607"/>
                  <a:pt x="202" y="596"/>
                </a:cubicBezTo>
                <a:cubicBezTo>
                  <a:pt x="189" y="585"/>
                  <a:pt x="198" y="556"/>
                  <a:pt x="188" y="546"/>
                </a:cubicBezTo>
                <a:cubicBezTo>
                  <a:pt x="178" y="536"/>
                  <a:pt x="153" y="551"/>
                  <a:pt x="142" y="538"/>
                </a:cubicBezTo>
                <a:cubicBezTo>
                  <a:pt x="131" y="525"/>
                  <a:pt x="139" y="483"/>
                  <a:pt x="122" y="468"/>
                </a:cubicBezTo>
                <a:cubicBezTo>
                  <a:pt x="105" y="453"/>
                  <a:pt x="60" y="460"/>
                  <a:pt x="40" y="450"/>
                </a:cubicBezTo>
                <a:cubicBezTo>
                  <a:pt x="20" y="440"/>
                  <a:pt x="8" y="426"/>
                  <a:pt x="4" y="408"/>
                </a:cubicBezTo>
                <a:cubicBezTo>
                  <a:pt x="0" y="390"/>
                  <a:pt x="11" y="364"/>
                  <a:pt x="18" y="344"/>
                </a:cubicBezTo>
                <a:cubicBezTo>
                  <a:pt x="25" y="324"/>
                  <a:pt x="32" y="302"/>
                  <a:pt x="48" y="288"/>
                </a:cubicBezTo>
                <a:cubicBezTo>
                  <a:pt x="64" y="274"/>
                  <a:pt x="102" y="270"/>
                  <a:pt x="116" y="260"/>
                </a:cubicBezTo>
                <a:cubicBezTo>
                  <a:pt x="130" y="250"/>
                  <a:pt x="129" y="242"/>
                  <a:pt x="132" y="228"/>
                </a:cubicBezTo>
                <a:cubicBezTo>
                  <a:pt x="135" y="214"/>
                  <a:pt x="140" y="192"/>
                  <a:pt x="136" y="176"/>
                </a:cubicBezTo>
                <a:cubicBezTo>
                  <a:pt x="132" y="160"/>
                  <a:pt x="110" y="148"/>
                  <a:pt x="110" y="134"/>
                </a:cubicBezTo>
                <a:cubicBezTo>
                  <a:pt x="110" y="120"/>
                  <a:pt x="123" y="96"/>
                  <a:pt x="134" y="92"/>
                </a:cubicBezTo>
                <a:cubicBezTo>
                  <a:pt x="145" y="88"/>
                  <a:pt x="169" y="115"/>
                  <a:pt x="178" y="108"/>
                </a:cubicBezTo>
                <a:cubicBezTo>
                  <a:pt x="187" y="101"/>
                  <a:pt x="181" y="68"/>
                  <a:pt x="186" y="50"/>
                </a:cubicBezTo>
                <a:cubicBezTo>
                  <a:pt x="191" y="32"/>
                  <a:pt x="202" y="1"/>
                  <a:pt x="207"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67" name="AutoShape 47">
            <a:extLst>
              <a:ext uri="{FF2B5EF4-FFF2-40B4-BE49-F238E27FC236}">
                <a16:creationId xmlns:a16="http://schemas.microsoft.com/office/drawing/2014/main" id="{3207EBEC-14EE-4288-82AB-848D472CDB9F}"/>
              </a:ext>
            </a:extLst>
          </p:cNvPr>
          <p:cNvSpPr>
            <a:spLocks noChangeArrowheads="1"/>
          </p:cNvSpPr>
          <p:nvPr/>
        </p:nvSpPr>
        <p:spPr bwMode="auto">
          <a:xfrm>
            <a:off x="4067175" y="1781175"/>
            <a:ext cx="1881188" cy="1930400"/>
          </a:xfrm>
          <a:custGeom>
            <a:avLst/>
            <a:gdLst>
              <a:gd name="T0" fmla="*/ 209550 w 1185"/>
              <a:gd name="T1" fmla="*/ 282575 h 1216"/>
              <a:gd name="T2" fmla="*/ 323850 w 1185"/>
              <a:gd name="T3" fmla="*/ 314325 h 1216"/>
              <a:gd name="T4" fmla="*/ 365125 w 1185"/>
              <a:gd name="T5" fmla="*/ 254000 h 1216"/>
              <a:gd name="T6" fmla="*/ 428625 w 1185"/>
              <a:gd name="T7" fmla="*/ 104775 h 1216"/>
              <a:gd name="T8" fmla="*/ 558800 w 1185"/>
              <a:gd name="T9" fmla="*/ 63500 h 1216"/>
              <a:gd name="T10" fmla="*/ 762000 w 1185"/>
              <a:gd name="T11" fmla="*/ 180975 h 1216"/>
              <a:gd name="T12" fmla="*/ 688975 w 1185"/>
              <a:gd name="T13" fmla="*/ 276225 h 1216"/>
              <a:gd name="T14" fmla="*/ 790575 w 1185"/>
              <a:gd name="T15" fmla="*/ 266700 h 1216"/>
              <a:gd name="T16" fmla="*/ 908050 w 1185"/>
              <a:gd name="T17" fmla="*/ 234950 h 1216"/>
              <a:gd name="T18" fmla="*/ 1009650 w 1185"/>
              <a:gd name="T19" fmla="*/ 195262 h 1216"/>
              <a:gd name="T20" fmla="*/ 1090613 w 1185"/>
              <a:gd name="T21" fmla="*/ 266700 h 1216"/>
              <a:gd name="T22" fmla="*/ 1160463 w 1185"/>
              <a:gd name="T23" fmla="*/ 312737 h 1216"/>
              <a:gd name="T24" fmla="*/ 1128713 w 1185"/>
              <a:gd name="T25" fmla="*/ 355600 h 1216"/>
              <a:gd name="T26" fmla="*/ 1308100 w 1185"/>
              <a:gd name="T27" fmla="*/ 282575 h 1216"/>
              <a:gd name="T28" fmla="*/ 1670051 w 1185"/>
              <a:gd name="T29" fmla="*/ 117475 h 1216"/>
              <a:gd name="T30" fmla="*/ 1724026 w 1185"/>
              <a:gd name="T31" fmla="*/ 279400 h 1216"/>
              <a:gd name="T32" fmla="*/ 1612900 w 1185"/>
              <a:gd name="T33" fmla="*/ 327025 h 1216"/>
              <a:gd name="T34" fmla="*/ 1501775 w 1185"/>
              <a:gd name="T35" fmla="*/ 596900 h 1216"/>
              <a:gd name="T36" fmla="*/ 1625601 w 1185"/>
              <a:gd name="T37" fmla="*/ 885825 h 1216"/>
              <a:gd name="T38" fmla="*/ 1743076 w 1185"/>
              <a:gd name="T39" fmla="*/ 1079500 h 1216"/>
              <a:gd name="T40" fmla="*/ 1857376 w 1185"/>
              <a:gd name="T41" fmla="*/ 1190625 h 1216"/>
              <a:gd name="T42" fmla="*/ 1771651 w 1185"/>
              <a:gd name="T43" fmla="*/ 1349375 h 1216"/>
              <a:gd name="T44" fmla="*/ 1666876 w 1185"/>
              <a:gd name="T45" fmla="*/ 1270000 h 1216"/>
              <a:gd name="T46" fmla="*/ 1527175 w 1185"/>
              <a:gd name="T47" fmla="*/ 1231900 h 1216"/>
              <a:gd name="T48" fmla="*/ 1438275 w 1185"/>
              <a:gd name="T49" fmla="*/ 1136650 h 1216"/>
              <a:gd name="T50" fmla="*/ 1304925 w 1185"/>
              <a:gd name="T51" fmla="*/ 1082675 h 1216"/>
              <a:gd name="T52" fmla="*/ 1127125 w 1185"/>
              <a:gd name="T53" fmla="*/ 1101725 h 1216"/>
              <a:gd name="T54" fmla="*/ 1025525 w 1185"/>
              <a:gd name="T55" fmla="*/ 1152525 h 1216"/>
              <a:gd name="T56" fmla="*/ 866775 w 1185"/>
              <a:gd name="T57" fmla="*/ 1174750 h 1216"/>
              <a:gd name="T58" fmla="*/ 736600 w 1185"/>
              <a:gd name="T59" fmla="*/ 1222375 h 1216"/>
              <a:gd name="T60" fmla="*/ 809625 w 1185"/>
              <a:gd name="T61" fmla="*/ 1362075 h 1216"/>
              <a:gd name="T62" fmla="*/ 981075 w 1185"/>
              <a:gd name="T63" fmla="*/ 1549400 h 1216"/>
              <a:gd name="T64" fmla="*/ 895350 w 1185"/>
              <a:gd name="T65" fmla="*/ 1692275 h 1216"/>
              <a:gd name="T66" fmla="*/ 873125 w 1185"/>
              <a:gd name="T67" fmla="*/ 1838325 h 1216"/>
              <a:gd name="T68" fmla="*/ 768350 w 1185"/>
              <a:gd name="T69" fmla="*/ 1851025 h 1216"/>
              <a:gd name="T70" fmla="*/ 641350 w 1185"/>
              <a:gd name="T71" fmla="*/ 1857375 h 1216"/>
              <a:gd name="T72" fmla="*/ 398463 w 1185"/>
              <a:gd name="T73" fmla="*/ 1917700 h 1216"/>
              <a:gd name="T74" fmla="*/ 279400 w 1185"/>
              <a:gd name="T75" fmla="*/ 1863725 h 1216"/>
              <a:gd name="T76" fmla="*/ 107950 w 1185"/>
              <a:gd name="T77" fmla="*/ 1812925 h 1216"/>
              <a:gd name="T78" fmla="*/ 279400 w 1185"/>
              <a:gd name="T79" fmla="*/ 1323975 h 1216"/>
              <a:gd name="T80" fmla="*/ 0 w 1185"/>
              <a:gd name="T81" fmla="*/ 682625 h 1216"/>
              <a:gd name="T82" fmla="*/ 22225 w 1185"/>
              <a:gd name="T83" fmla="*/ 514350 h 1216"/>
              <a:gd name="T84" fmla="*/ 136525 w 1185"/>
              <a:gd name="T85" fmla="*/ 381000 h 1216"/>
              <a:gd name="T86" fmla="*/ 0 w 1185"/>
              <a:gd name="T87" fmla="*/ 0 h 1216"/>
              <a:gd name="T88" fmla="*/ 1185 w 1185"/>
              <a:gd name="T89" fmla="*/ 1216 h 1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T86" t="T87" r="T88" b="T89"/>
            <a:pathLst>
              <a:path w="1185" h="1216">
                <a:moveTo>
                  <a:pt x="76" y="210"/>
                </a:moveTo>
                <a:cubicBezTo>
                  <a:pt x="82" y="199"/>
                  <a:pt x="105" y="179"/>
                  <a:pt x="114" y="174"/>
                </a:cubicBezTo>
                <a:cubicBezTo>
                  <a:pt x="123" y="169"/>
                  <a:pt x="125" y="178"/>
                  <a:pt x="132" y="178"/>
                </a:cubicBezTo>
                <a:cubicBezTo>
                  <a:pt x="139" y="178"/>
                  <a:pt x="147" y="166"/>
                  <a:pt x="156" y="172"/>
                </a:cubicBezTo>
                <a:cubicBezTo>
                  <a:pt x="165" y="178"/>
                  <a:pt x="176" y="208"/>
                  <a:pt x="184" y="212"/>
                </a:cubicBezTo>
                <a:cubicBezTo>
                  <a:pt x="192" y="216"/>
                  <a:pt x="199" y="199"/>
                  <a:pt x="204" y="198"/>
                </a:cubicBezTo>
                <a:cubicBezTo>
                  <a:pt x="209" y="197"/>
                  <a:pt x="215" y="211"/>
                  <a:pt x="216" y="208"/>
                </a:cubicBezTo>
                <a:cubicBezTo>
                  <a:pt x="217" y="205"/>
                  <a:pt x="206" y="186"/>
                  <a:pt x="208" y="178"/>
                </a:cubicBezTo>
                <a:cubicBezTo>
                  <a:pt x="210" y="170"/>
                  <a:pt x="223" y="163"/>
                  <a:pt x="230" y="160"/>
                </a:cubicBezTo>
                <a:cubicBezTo>
                  <a:pt x="237" y="157"/>
                  <a:pt x="246" y="167"/>
                  <a:pt x="250" y="160"/>
                </a:cubicBezTo>
                <a:cubicBezTo>
                  <a:pt x="254" y="153"/>
                  <a:pt x="249" y="136"/>
                  <a:pt x="252" y="120"/>
                </a:cubicBezTo>
                <a:cubicBezTo>
                  <a:pt x="255" y="104"/>
                  <a:pt x="268" y="80"/>
                  <a:pt x="270" y="66"/>
                </a:cubicBezTo>
                <a:cubicBezTo>
                  <a:pt x="272" y="52"/>
                  <a:pt x="262" y="49"/>
                  <a:pt x="262" y="38"/>
                </a:cubicBezTo>
                <a:cubicBezTo>
                  <a:pt x="262" y="27"/>
                  <a:pt x="255" y="0"/>
                  <a:pt x="270" y="0"/>
                </a:cubicBezTo>
                <a:lnTo>
                  <a:pt x="352" y="40"/>
                </a:lnTo>
                <a:cubicBezTo>
                  <a:pt x="373" y="55"/>
                  <a:pt x="380" y="81"/>
                  <a:pt x="394" y="90"/>
                </a:cubicBezTo>
                <a:cubicBezTo>
                  <a:pt x="408" y="99"/>
                  <a:pt x="424" y="90"/>
                  <a:pt x="438" y="94"/>
                </a:cubicBezTo>
                <a:cubicBezTo>
                  <a:pt x="452" y="98"/>
                  <a:pt x="474" y="106"/>
                  <a:pt x="480" y="114"/>
                </a:cubicBezTo>
                <a:cubicBezTo>
                  <a:pt x="486" y="122"/>
                  <a:pt x="478" y="137"/>
                  <a:pt x="472" y="144"/>
                </a:cubicBezTo>
                <a:cubicBezTo>
                  <a:pt x="466" y="151"/>
                  <a:pt x="450" y="151"/>
                  <a:pt x="444" y="156"/>
                </a:cubicBezTo>
                <a:cubicBezTo>
                  <a:pt x="438" y="161"/>
                  <a:pt x="432" y="170"/>
                  <a:pt x="434" y="174"/>
                </a:cubicBezTo>
                <a:cubicBezTo>
                  <a:pt x="436" y="178"/>
                  <a:pt x="448" y="181"/>
                  <a:pt x="454" y="180"/>
                </a:cubicBezTo>
                <a:cubicBezTo>
                  <a:pt x="460" y="179"/>
                  <a:pt x="463" y="170"/>
                  <a:pt x="470" y="168"/>
                </a:cubicBezTo>
                <a:cubicBezTo>
                  <a:pt x="477" y="166"/>
                  <a:pt x="489" y="172"/>
                  <a:pt x="498" y="168"/>
                </a:cubicBezTo>
                <a:cubicBezTo>
                  <a:pt x="507" y="164"/>
                  <a:pt x="516" y="148"/>
                  <a:pt x="524" y="146"/>
                </a:cubicBezTo>
                <a:cubicBezTo>
                  <a:pt x="532" y="144"/>
                  <a:pt x="540" y="156"/>
                  <a:pt x="548" y="156"/>
                </a:cubicBezTo>
                <a:cubicBezTo>
                  <a:pt x="556" y="156"/>
                  <a:pt x="568" y="153"/>
                  <a:pt x="572" y="148"/>
                </a:cubicBezTo>
                <a:cubicBezTo>
                  <a:pt x="576" y="143"/>
                  <a:pt x="567" y="130"/>
                  <a:pt x="574" y="124"/>
                </a:cubicBezTo>
                <a:cubicBezTo>
                  <a:pt x="581" y="118"/>
                  <a:pt x="604" y="112"/>
                  <a:pt x="614" y="112"/>
                </a:cubicBezTo>
                <a:cubicBezTo>
                  <a:pt x="624" y="112"/>
                  <a:pt x="632" y="119"/>
                  <a:pt x="636" y="123"/>
                </a:cubicBezTo>
                <a:cubicBezTo>
                  <a:pt x="640" y="127"/>
                  <a:pt x="631" y="132"/>
                  <a:pt x="635" y="138"/>
                </a:cubicBezTo>
                <a:cubicBezTo>
                  <a:pt x="639" y="144"/>
                  <a:pt x="651" y="154"/>
                  <a:pt x="660" y="159"/>
                </a:cubicBezTo>
                <a:cubicBezTo>
                  <a:pt x="669" y="164"/>
                  <a:pt x="679" y="165"/>
                  <a:pt x="687" y="168"/>
                </a:cubicBezTo>
                <a:cubicBezTo>
                  <a:pt x="695" y="171"/>
                  <a:pt x="703" y="178"/>
                  <a:pt x="710" y="179"/>
                </a:cubicBezTo>
                <a:cubicBezTo>
                  <a:pt x="717" y="180"/>
                  <a:pt x="724" y="174"/>
                  <a:pt x="728" y="177"/>
                </a:cubicBezTo>
                <a:cubicBezTo>
                  <a:pt x="732" y="180"/>
                  <a:pt x="728" y="191"/>
                  <a:pt x="731" y="197"/>
                </a:cubicBezTo>
                <a:cubicBezTo>
                  <a:pt x="734" y="203"/>
                  <a:pt x="742" y="207"/>
                  <a:pt x="744" y="212"/>
                </a:cubicBezTo>
                <a:cubicBezTo>
                  <a:pt x="746" y="217"/>
                  <a:pt x="749" y="225"/>
                  <a:pt x="744" y="227"/>
                </a:cubicBezTo>
                <a:cubicBezTo>
                  <a:pt x="739" y="229"/>
                  <a:pt x="709" y="221"/>
                  <a:pt x="711" y="224"/>
                </a:cubicBezTo>
                <a:cubicBezTo>
                  <a:pt x="713" y="227"/>
                  <a:pt x="744" y="250"/>
                  <a:pt x="758" y="246"/>
                </a:cubicBezTo>
                <a:cubicBezTo>
                  <a:pt x="772" y="242"/>
                  <a:pt x="783" y="211"/>
                  <a:pt x="794" y="200"/>
                </a:cubicBezTo>
                <a:cubicBezTo>
                  <a:pt x="805" y="189"/>
                  <a:pt x="805" y="185"/>
                  <a:pt x="824" y="178"/>
                </a:cubicBezTo>
                <a:cubicBezTo>
                  <a:pt x="843" y="171"/>
                  <a:pt x="887" y="173"/>
                  <a:pt x="912" y="160"/>
                </a:cubicBezTo>
                <a:cubicBezTo>
                  <a:pt x="937" y="147"/>
                  <a:pt x="953" y="112"/>
                  <a:pt x="976" y="98"/>
                </a:cubicBezTo>
                <a:cubicBezTo>
                  <a:pt x="999" y="84"/>
                  <a:pt x="1029" y="77"/>
                  <a:pt x="1052" y="74"/>
                </a:cubicBezTo>
                <a:cubicBezTo>
                  <a:pt x="1075" y="71"/>
                  <a:pt x="1106" y="69"/>
                  <a:pt x="1112" y="78"/>
                </a:cubicBezTo>
                <a:lnTo>
                  <a:pt x="1086" y="126"/>
                </a:lnTo>
                <a:cubicBezTo>
                  <a:pt x="1082" y="142"/>
                  <a:pt x="1088" y="165"/>
                  <a:pt x="1086" y="176"/>
                </a:cubicBezTo>
                <a:cubicBezTo>
                  <a:pt x="1084" y="187"/>
                  <a:pt x="1080" y="190"/>
                  <a:pt x="1072" y="190"/>
                </a:cubicBezTo>
                <a:cubicBezTo>
                  <a:pt x="1064" y="190"/>
                  <a:pt x="1045" y="173"/>
                  <a:pt x="1036" y="176"/>
                </a:cubicBezTo>
                <a:cubicBezTo>
                  <a:pt x="1027" y="179"/>
                  <a:pt x="1016" y="190"/>
                  <a:pt x="1016" y="206"/>
                </a:cubicBezTo>
                <a:cubicBezTo>
                  <a:pt x="1016" y="222"/>
                  <a:pt x="1037" y="250"/>
                  <a:pt x="1038" y="272"/>
                </a:cubicBezTo>
                <a:cubicBezTo>
                  <a:pt x="1039" y="294"/>
                  <a:pt x="1039" y="319"/>
                  <a:pt x="1024" y="336"/>
                </a:cubicBezTo>
                <a:cubicBezTo>
                  <a:pt x="1009" y="353"/>
                  <a:pt x="966" y="355"/>
                  <a:pt x="946" y="376"/>
                </a:cubicBezTo>
                <a:cubicBezTo>
                  <a:pt x="926" y="397"/>
                  <a:pt x="909" y="437"/>
                  <a:pt x="906" y="462"/>
                </a:cubicBezTo>
                <a:cubicBezTo>
                  <a:pt x="903" y="487"/>
                  <a:pt x="906" y="510"/>
                  <a:pt x="926" y="526"/>
                </a:cubicBezTo>
                <a:cubicBezTo>
                  <a:pt x="946" y="542"/>
                  <a:pt x="1005" y="542"/>
                  <a:pt x="1024" y="558"/>
                </a:cubicBezTo>
                <a:cubicBezTo>
                  <a:pt x="1043" y="574"/>
                  <a:pt x="1030" y="608"/>
                  <a:pt x="1040" y="620"/>
                </a:cubicBezTo>
                <a:cubicBezTo>
                  <a:pt x="1050" y="632"/>
                  <a:pt x="1076" y="618"/>
                  <a:pt x="1086" y="628"/>
                </a:cubicBezTo>
                <a:cubicBezTo>
                  <a:pt x="1096" y="638"/>
                  <a:pt x="1087" y="671"/>
                  <a:pt x="1098" y="680"/>
                </a:cubicBezTo>
                <a:cubicBezTo>
                  <a:pt x="1109" y="689"/>
                  <a:pt x="1140" y="676"/>
                  <a:pt x="1152" y="680"/>
                </a:cubicBezTo>
                <a:cubicBezTo>
                  <a:pt x="1164" y="684"/>
                  <a:pt x="1165" y="690"/>
                  <a:pt x="1168" y="702"/>
                </a:cubicBezTo>
                <a:cubicBezTo>
                  <a:pt x="1171" y="714"/>
                  <a:pt x="1167" y="736"/>
                  <a:pt x="1170" y="750"/>
                </a:cubicBezTo>
                <a:cubicBezTo>
                  <a:pt x="1173" y="764"/>
                  <a:pt x="1185" y="772"/>
                  <a:pt x="1184" y="784"/>
                </a:cubicBezTo>
                <a:cubicBezTo>
                  <a:pt x="1183" y="796"/>
                  <a:pt x="1177" y="811"/>
                  <a:pt x="1166" y="822"/>
                </a:cubicBezTo>
                <a:cubicBezTo>
                  <a:pt x="1155" y="833"/>
                  <a:pt x="1133" y="848"/>
                  <a:pt x="1116" y="850"/>
                </a:cubicBezTo>
                <a:lnTo>
                  <a:pt x="1066" y="834"/>
                </a:lnTo>
                <a:cubicBezTo>
                  <a:pt x="1054" y="829"/>
                  <a:pt x="1049" y="826"/>
                  <a:pt x="1046" y="820"/>
                </a:cubicBezTo>
                <a:cubicBezTo>
                  <a:pt x="1043" y="814"/>
                  <a:pt x="1053" y="807"/>
                  <a:pt x="1050" y="800"/>
                </a:cubicBezTo>
                <a:cubicBezTo>
                  <a:pt x="1047" y="793"/>
                  <a:pt x="1035" y="780"/>
                  <a:pt x="1026" y="776"/>
                </a:cubicBezTo>
                <a:cubicBezTo>
                  <a:pt x="1017" y="772"/>
                  <a:pt x="1007" y="778"/>
                  <a:pt x="996" y="778"/>
                </a:cubicBezTo>
                <a:cubicBezTo>
                  <a:pt x="985" y="778"/>
                  <a:pt x="972" y="774"/>
                  <a:pt x="962" y="776"/>
                </a:cubicBezTo>
                <a:cubicBezTo>
                  <a:pt x="952" y="778"/>
                  <a:pt x="942" y="794"/>
                  <a:pt x="936" y="790"/>
                </a:cubicBezTo>
                <a:cubicBezTo>
                  <a:pt x="930" y="786"/>
                  <a:pt x="933" y="764"/>
                  <a:pt x="928" y="752"/>
                </a:cubicBezTo>
                <a:cubicBezTo>
                  <a:pt x="923" y="740"/>
                  <a:pt x="914" y="724"/>
                  <a:pt x="906" y="716"/>
                </a:cubicBezTo>
                <a:cubicBezTo>
                  <a:pt x="898" y="708"/>
                  <a:pt x="891" y="704"/>
                  <a:pt x="882" y="702"/>
                </a:cubicBezTo>
                <a:cubicBezTo>
                  <a:pt x="873" y="700"/>
                  <a:pt x="864" y="707"/>
                  <a:pt x="854" y="704"/>
                </a:cubicBezTo>
                <a:cubicBezTo>
                  <a:pt x="844" y="701"/>
                  <a:pt x="831" y="683"/>
                  <a:pt x="822" y="682"/>
                </a:cubicBezTo>
                <a:cubicBezTo>
                  <a:pt x="813" y="681"/>
                  <a:pt x="812" y="698"/>
                  <a:pt x="798" y="696"/>
                </a:cubicBezTo>
                <a:cubicBezTo>
                  <a:pt x="784" y="694"/>
                  <a:pt x="751" y="670"/>
                  <a:pt x="736" y="670"/>
                </a:cubicBezTo>
                <a:cubicBezTo>
                  <a:pt x="721" y="670"/>
                  <a:pt x="718" y="689"/>
                  <a:pt x="710" y="694"/>
                </a:cubicBezTo>
                <a:cubicBezTo>
                  <a:pt x="702" y="699"/>
                  <a:pt x="698" y="695"/>
                  <a:pt x="690" y="698"/>
                </a:cubicBezTo>
                <a:cubicBezTo>
                  <a:pt x="682" y="701"/>
                  <a:pt x="669" y="705"/>
                  <a:pt x="662" y="710"/>
                </a:cubicBezTo>
                <a:cubicBezTo>
                  <a:pt x="655" y="715"/>
                  <a:pt x="654" y="724"/>
                  <a:pt x="646" y="726"/>
                </a:cubicBezTo>
                <a:cubicBezTo>
                  <a:pt x="638" y="728"/>
                  <a:pt x="625" y="721"/>
                  <a:pt x="614" y="724"/>
                </a:cubicBezTo>
                <a:cubicBezTo>
                  <a:pt x="603" y="727"/>
                  <a:pt x="589" y="743"/>
                  <a:pt x="578" y="746"/>
                </a:cubicBezTo>
                <a:cubicBezTo>
                  <a:pt x="567" y="749"/>
                  <a:pt x="556" y="739"/>
                  <a:pt x="546" y="740"/>
                </a:cubicBezTo>
                <a:cubicBezTo>
                  <a:pt x="536" y="741"/>
                  <a:pt x="531" y="751"/>
                  <a:pt x="520" y="752"/>
                </a:cubicBezTo>
                <a:cubicBezTo>
                  <a:pt x="509" y="753"/>
                  <a:pt x="487" y="745"/>
                  <a:pt x="478" y="748"/>
                </a:cubicBezTo>
                <a:cubicBezTo>
                  <a:pt x="469" y="751"/>
                  <a:pt x="465" y="763"/>
                  <a:pt x="464" y="770"/>
                </a:cubicBezTo>
                <a:cubicBezTo>
                  <a:pt x="463" y="777"/>
                  <a:pt x="467" y="782"/>
                  <a:pt x="474" y="790"/>
                </a:cubicBezTo>
                <a:cubicBezTo>
                  <a:pt x="481" y="798"/>
                  <a:pt x="498" y="809"/>
                  <a:pt x="504" y="820"/>
                </a:cubicBezTo>
                <a:cubicBezTo>
                  <a:pt x="510" y="831"/>
                  <a:pt x="503" y="844"/>
                  <a:pt x="510" y="858"/>
                </a:cubicBezTo>
                <a:cubicBezTo>
                  <a:pt x="517" y="872"/>
                  <a:pt x="537" y="889"/>
                  <a:pt x="544" y="902"/>
                </a:cubicBezTo>
                <a:cubicBezTo>
                  <a:pt x="551" y="915"/>
                  <a:pt x="540" y="924"/>
                  <a:pt x="552" y="936"/>
                </a:cubicBezTo>
                <a:cubicBezTo>
                  <a:pt x="564" y="948"/>
                  <a:pt x="606" y="961"/>
                  <a:pt x="618" y="976"/>
                </a:cubicBezTo>
                <a:lnTo>
                  <a:pt x="624" y="1026"/>
                </a:lnTo>
                <a:cubicBezTo>
                  <a:pt x="621" y="1035"/>
                  <a:pt x="610" y="1021"/>
                  <a:pt x="600" y="1028"/>
                </a:cubicBezTo>
                <a:cubicBezTo>
                  <a:pt x="590" y="1035"/>
                  <a:pt x="576" y="1059"/>
                  <a:pt x="564" y="1066"/>
                </a:cubicBezTo>
                <a:cubicBezTo>
                  <a:pt x="552" y="1073"/>
                  <a:pt x="534" y="1062"/>
                  <a:pt x="528" y="1072"/>
                </a:cubicBezTo>
                <a:cubicBezTo>
                  <a:pt x="522" y="1082"/>
                  <a:pt x="522" y="1114"/>
                  <a:pt x="526" y="1128"/>
                </a:cubicBezTo>
                <a:cubicBezTo>
                  <a:pt x="530" y="1142"/>
                  <a:pt x="546" y="1146"/>
                  <a:pt x="550" y="1158"/>
                </a:cubicBezTo>
                <a:cubicBezTo>
                  <a:pt x="554" y="1170"/>
                  <a:pt x="552" y="1193"/>
                  <a:pt x="548" y="1202"/>
                </a:cubicBezTo>
                <a:cubicBezTo>
                  <a:pt x="544" y="1211"/>
                  <a:pt x="535" y="1216"/>
                  <a:pt x="524" y="1210"/>
                </a:cubicBezTo>
                <a:cubicBezTo>
                  <a:pt x="513" y="1204"/>
                  <a:pt x="494" y="1173"/>
                  <a:pt x="484" y="1166"/>
                </a:cubicBezTo>
                <a:cubicBezTo>
                  <a:pt x="474" y="1159"/>
                  <a:pt x="477" y="1167"/>
                  <a:pt x="467" y="1169"/>
                </a:cubicBezTo>
                <a:cubicBezTo>
                  <a:pt x="457" y="1171"/>
                  <a:pt x="436" y="1178"/>
                  <a:pt x="426" y="1178"/>
                </a:cubicBezTo>
                <a:cubicBezTo>
                  <a:pt x="416" y="1178"/>
                  <a:pt x="418" y="1165"/>
                  <a:pt x="404" y="1170"/>
                </a:cubicBezTo>
                <a:cubicBezTo>
                  <a:pt x="390" y="1175"/>
                  <a:pt x="361" y="1207"/>
                  <a:pt x="342" y="1208"/>
                </a:cubicBezTo>
                <a:cubicBezTo>
                  <a:pt x="323" y="1209"/>
                  <a:pt x="307" y="1178"/>
                  <a:pt x="292" y="1178"/>
                </a:cubicBezTo>
                <a:cubicBezTo>
                  <a:pt x="277" y="1178"/>
                  <a:pt x="260" y="1203"/>
                  <a:pt x="251" y="1208"/>
                </a:cubicBezTo>
                <a:cubicBezTo>
                  <a:pt x="242" y="1213"/>
                  <a:pt x="247" y="1215"/>
                  <a:pt x="240" y="1208"/>
                </a:cubicBezTo>
                <a:cubicBezTo>
                  <a:pt x="233" y="1201"/>
                  <a:pt x="219" y="1174"/>
                  <a:pt x="208" y="1168"/>
                </a:cubicBezTo>
                <a:cubicBezTo>
                  <a:pt x="197" y="1162"/>
                  <a:pt x="189" y="1176"/>
                  <a:pt x="176" y="1174"/>
                </a:cubicBezTo>
                <a:cubicBezTo>
                  <a:pt x="163" y="1172"/>
                  <a:pt x="141" y="1162"/>
                  <a:pt x="130" y="1154"/>
                </a:cubicBezTo>
                <a:cubicBezTo>
                  <a:pt x="119" y="1146"/>
                  <a:pt x="118" y="1130"/>
                  <a:pt x="108" y="1128"/>
                </a:cubicBezTo>
                <a:cubicBezTo>
                  <a:pt x="98" y="1126"/>
                  <a:pt x="79" y="1141"/>
                  <a:pt x="68" y="1142"/>
                </a:cubicBezTo>
                <a:cubicBezTo>
                  <a:pt x="57" y="1143"/>
                  <a:pt x="42" y="1143"/>
                  <a:pt x="40" y="1134"/>
                </a:cubicBezTo>
                <a:lnTo>
                  <a:pt x="56" y="1086"/>
                </a:lnTo>
                <a:cubicBezTo>
                  <a:pt x="79" y="1036"/>
                  <a:pt x="166" y="902"/>
                  <a:pt x="176" y="834"/>
                </a:cubicBezTo>
                <a:cubicBezTo>
                  <a:pt x="186" y="766"/>
                  <a:pt x="143" y="742"/>
                  <a:pt x="116" y="680"/>
                </a:cubicBezTo>
                <a:cubicBezTo>
                  <a:pt x="89" y="618"/>
                  <a:pt x="33" y="504"/>
                  <a:pt x="14" y="462"/>
                </a:cubicBezTo>
                <a:lnTo>
                  <a:pt x="0" y="430"/>
                </a:lnTo>
                <a:cubicBezTo>
                  <a:pt x="5" y="418"/>
                  <a:pt x="40" y="405"/>
                  <a:pt x="42" y="392"/>
                </a:cubicBezTo>
                <a:cubicBezTo>
                  <a:pt x="44" y="379"/>
                  <a:pt x="17" y="363"/>
                  <a:pt x="12" y="352"/>
                </a:cubicBezTo>
                <a:cubicBezTo>
                  <a:pt x="7" y="341"/>
                  <a:pt x="7" y="329"/>
                  <a:pt x="14" y="324"/>
                </a:cubicBezTo>
                <a:cubicBezTo>
                  <a:pt x="21" y="319"/>
                  <a:pt x="46" y="330"/>
                  <a:pt x="54" y="324"/>
                </a:cubicBezTo>
                <a:cubicBezTo>
                  <a:pt x="62" y="318"/>
                  <a:pt x="57" y="302"/>
                  <a:pt x="62" y="288"/>
                </a:cubicBezTo>
                <a:cubicBezTo>
                  <a:pt x="67" y="274"/>
                  <a:pt x="84" y="253"/>
                  <a:pt x="86" y="240"/>
                </a:cubicBezTo>
                <a:cubicBezTo>
                  <a:pt x="88" y="227"/>
                  <a:pt x="78" y="216"/>
                  <a:pt x="76" y="21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68" name="AutoShape 48">
            <a:extLst>
              <a:ext uri="{FF2B5EF4-FFF2-40B4-BE49-F238E27FC236}">
                <a16:creationId xmlns:a16="http://schemas.microsoft.com/office/drawing/2014/main" id="{6736575B-95FE-4981-87E9-583C44D35328}"/>
              </a:ext>
            </a:extLst>
          </p:cNvPr>
          <p:cNvSpPr>
            <a:spLocks noChangeArrowheads="1"/>
          </p:cNvSpPr>
          <p:nvPr/>
        </p:nvSpPr>
        <p:spPr bwMode="auto">
          <a:xfrm>
            <a:off x="5756275" y="1717675"/>
            <a:ext cx="736600" cy="661988"/>
          </a:xfrm>
          <a:custGeom>
            <a:avLst/>
            <a:gdLst>
              <a:gd name="T0" fmla="*/ 447675 w 464"/>
              <a:gd name="T1" fmla="*/ 19050 h 417"/>
              <a:gd name="T2" fmla="*/ 352425 w 464"/>
              <a:gd name="T3" fmla="*/ 158750 h 417"/>
              <a:gd name="T4" fmla="*/ 317500 w 464"/>
              <a:gd name="T5" fmla="*/ 158750 h 417"/>
              <a:gd name="T6" fmla="*/ 273050 w 464"/>
              <a:gd name="T7" fmla="*/ 177800 h 417"/>
              <a:gd name="T8" fmla="*/ 263525 w 464"/>
              <a:gd name="T9" fmla="*/ 254000 h 417"/>
              <a:gd name="T10" fmla="*/ 196850 w 464"/>
              <a:gd name="T11" fmla="*/ 314325 h 417"/>
              <a:gd name="T12" fmla="*/ 161925 w 464"/>
              <a:gd name="T13" fmla="*/ 371475 h 417"/>
              <a:gd name="T14" fmla="*/ 117475 w 464"/>
              <a:gd name="T15" fmla="*/ 333375 h 417"/>
              <a:gd name="T16" fmla="*/ 79375 w 464"/>
              <a:gd name="T17" fmla="*/ 307975 h 417"/>
              <a:gd name="T18" fmla="*/ 41275 w 464"/>
              <a:gd name="T19" fmla="*/ 355600 h 417"/>
              <a:gd name="T20" fmla="*/ 41275 w 464"/>
              <a:gd name="T21" fmla="*/ 403225 h 417"/>
              <a:gd name="T22" fmla="*/ 79375 w 464"/>
              <a:gd name="T23" fmla="*/ 498475 h 417"/>
              <a:gd name="T24" fmla="*/ 6350 w 464"/>
              <a:gd name="T25" fmla="*/ 603250 h 417"/>
              <a:gd name="T26" fmla="*/ 38100 w 464"/>
              <a:gd name="T27" fmla="*/ 657225 h 417"/>
              <a:gd name="T28" fmla="*/ 209550 w 464"/>
              <a:gd name="T29" fmla="*/ 628650 h 417"/>
              <a:gd name="T30" fmla="*/ 279400 w 464"/>
              <a:gd name="T31" fmla="*/ 654050 h 417"/>
              <a:gd name="T32" fmla="*/ 349250 w 464"/>
              <a:gd name="T33" fmla="*/ 615950 h 417"/>
              <a:gd name="T34" fmla="*/ 447675 w 464"/>
              <a:gd name="T35" fmla="*/ 600075 h 417"/>
              <a:gd name="T36" fmla="*/ 495300 w 464"/>
              <a:gd name="T37" fmla="*/ 539750 h 417"/>
              <a:gd name="T38" fmla="*/ 568325 w 464"/>
              <a:gd name="T39" fmla="*/ 555625 h 417"/>
              <a:gd name="T40" fmla="*/ 631825 w 464"/>
              <a:gd name="T41" fmla="*/ 501650 h 417"/>
              <a:gd name="T42" fmla="*/ 688975 w 464"/>
              <a:gd name="T43" fmla="*/ 501650 h 417"/>
              <a:gd name="T44" fmla="*/ 723900 w 464"/>
              <a:gd name="T45" fmla="*/ 460375 h 417"/>
              <a:gd name="T46" fmla="*/ 723900 w 464"/>
              <a:gd name="T47" fmla="*/ 412750 h 417"/>
              <a:gd name="T48" fmla="*/ 650875 w 464"/>
              <a:gd name="T49" fmla="*/ 400050 h 417"/>
              <a:gd name="T50" fmla="*/ 708025 w 464"/>
              <a:gd name="T51" fmla="*/ 298450 h 417"/>
              <a:gd name="T52" fmla="*/ 720725 w 464"/>
              <a:gd name="T53" fmla="*/ 212725 h 417"/>
              <a:gd name="T54" fmla="*/ 660400 w 464"/>
              <a:gd name="T55" fmla="*/ 158750 h 417"/>
              <a:gd name="T56" fmla="*/ 593725 w 464"/>
              <a:gd name="T57" fmla="*/ 161925 h 417"/>
              <a:gd name="T58" fmla="*/ 501650 w 464"/>
              <a:gd name="T59" fmla="*/ 123825 h 417"/>
              <a:gd name="T60" fmla="*/ 488950 w 464"/>
              <a:gd name="T61" fmla="*/ 53975 h 417"/>
              <a:gd name="T62" fmla="*/ 476250 w 464"/>
              <a:gd name="T63" fmla="*/ 22225 h 417"/>
              <a:gd name="T64" fmla="*/ 447675 w 464"/>
              <a:gd name="T65" fmla="*/ 19050 h 417"/>
              <a:gd name="T66" fmla="*/ 0 w 464"/>
              <a:gd name="T67" fmla="*/ 0 h 417"/>
              <a:gd name="T68" fmla="*/ 464 w 464"/>
              <a:gd name="T69" fmla="*/ 417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T66" t="T67" r="T68" b="T69"/>
            <a:pathLst>
              <a:path w="464" h="417">
                <a:moveTo>
                  <a:pt x="282" y="12"/>
                </a:moveTo>
                <a:cubicBezTo>
                  <a:pt x="269" y="26"/>
                  <a:pt x="236" y="85"/>
                  <a:pt x="222" y="100"/>
                </a:cubicBezTo>
                <a:cubicBezTo>
                  <a:pt x="208" y="115"/>
                  <a:pt x="208" y="98"/>
                  <a:pt x="200" y="100"/>
                </a:cubicBezTo>
                <a:cubicBezTo>
                  <a:pt x="192" y="102"/>
                  <a:pt x="178" y="102"/>
                  <a:pt x="172" y="112"/>
                </a:cubicBezTo>
                <a:cubicBezTo>
                  <a:pt x="166" y="122"/>
                  <a:pt x="174" y="146"/>
                  <a:pt x="166" y="160"/>
                </a:cubicBezTo>
                <a:cubicBezTo>
                  <a:pt x="158" y="174"/>
                  <a:pt x="135" y="186"/>
                  <a:pt x="124" y="198"/>
                </a:cubicBezTo>
                <a:cubicBezTo>
                  <a:pt x="113" y="210"/>
                  <a:pt x="110" y="232"/>
                  <a:pt x="102" y="234"/>
                </a:cubicBezTo>
                <a:cubicBezTo>
                  <a:pt x="94" y="236"/>
                  <a:pt x="83" y="217"/>
                  <a:pt x="74" y="210"/>
                </a:cubicBezTo>
                <a:cubicBezTo>
                  <a:pt x="65" y="203"/>
                  <a:pt x="58" y="192"/>
                  <a:pt x="50" y="194"/>
                </a:cubicBezTo>
                <a:cubicBezTo>
                  <a:pt x="42" y="196"/>
                  <a:pt x="30" y="214"/>
                  <a:pt x="26" y="224"/>
                </a:cubicBezTo>
                <a:cubicBezTo>
                  <a:pt x="22" y="234"/>
                  <a:pt x="22" y="239"/>
                  <a:pt x="26" y="254"/>
                </a:cubicBezTo>
                <a:cubicBezTo>
                  <a:pt x="30" y="269"/>
                  <a:pt x="54" y="293"/>
                  <a:pt x="50" y="314"/>
                </a:cubicBezTo>
                <a:cubicBezTo>
                  <a:pt x="46" y="335"/>
                  <a:pt x="8" y="363"/>
                  <a:pt x="4" y="380"/>
                </a:cubicBezTo>
                <a:cubicBezTo>
                  <a:pt x="0" y="397"/>
                  <a:pt x="3" y="411"/>
                  <a:pt x="24" y="414"/>
                </a:cubicBezTo>
                <a:cubicBezTo>
                  <a:pt x="45" y="417"/>
                  <a:pt x="107" y="396"/>
                  <a:pt x="132" y="396"/>
                </a:cubicBezTo>
                <a:cubicBezTo>
                  <a:pt x="157" y="396"/>
                  <a:pt x="161" y="413"/>
                  <a:pt x="176" y="412"/>
                </a:cubicBezTo>
                <a:cubicBezTo>
                  <a:pt x="191" y="411"/>
                  <a:pt x="202" y="394"/>
                  <a:pt x="220" y="388"/>
                </a:cubicBezTo>
                <a:cubicBezTo>
                  <a:pt x="238" y="382"/>
                  <a:pt x="267" y="386"/>
                  <a:pt x="282" y="378"/>
                </a:cubicBezTo>
                <a:cubicBezTo>
                  <a:pt x="297" y="370"/>
                  <a:pt x="299" y="345"/>
                  <a:pt x="312" y="340"/>
                </a:cubicBezTo>
                <a:cubicBezTo>
                  <a:pt x="325" y="335"/>
                  <a:pt x="344" y="354"/>
                  <a:pt x="358" y="350"/>
                </a:cubicBezTo>
                <a:cubicBezTo>
                  <a:pt x="372" y="346"/>
                  <a:pt x="385" y="322"/>
                  <a:pt x="398" y="316"/>
                </a:cubicBezTo>
                <a:cubicBezTo>
                  <a:pt x="411" y="310"/>
                  <a:pt x="424" y="320"/>
                  <a:pt x="434" y="316"/>
                </a:cubicBezTo>
                <a:cubicBezTo>
                  <a:pt x="444" y="312"/>
                  <a:pt x="452" y="299"/>
                  <a:pt x="456" y="290"/>
                </a:cubicBezTo>
                <a:cubicBezTo>
                  <a:pt x="460" y="281"/>
                  <a:pt x="464" y="266"/>
                  <a:pt x="456" y="260"/>
                </a:cubicBezTo>
                <a:cubicBezTo>
                  <a:pt x="448" y="254"/>
                  <a:pt x="412" y="264"/>
                  <a:pt x="410" y="252"/>
                </a:cubicBezTo>
                <a:cubicBezTo>
                  <a:pt x="408" y="240"/>
                  <a:pt x="439" y="208"/>
                  <a:pt x="446" y="188"/>
                </a:cubicBezTo>
                <a:cubicBezTo>
                  <a:pt x="453" y="168"/>
                  <a:pt x="459" y="149"/>
                  <a:pt x="454" y="134"/>
                </a:cubicBezTo>
                <a:cubicBezTo>
                  <a:pt x="449" y="119"/>
                  <a:pt x="429" y="105"/>
                  <a:pt x="416" y="100"/>
                </a:cubicBezTo>
                <a:cubicBezTo>
                  <a:pt x="403" y="95"/>
                  <a:pt x="391" y="106"/>
                  <a:pt x="374" y="102"/>
                </a:cubicBezTo>
                <a:cubicBezTo>
                  <a:pt x="357" y="98"/>
                  <a:pt x="327" y="89"/>
                  <a:pt x="316" y="78"/>
                </a:cubicBezTo>
                <a:cubicBezTo>
                  <a:pt x="305" y="67"/>
                  <a:pt x="311" y="45"/>
                  <a:pt x="308" y="34"/>
                </a:cubicBezTo>
                <a:cubicBezTo>
                  <a:pt x="305" y="23"/>
                  <a:pt x="304" y="18"/>
                  <a:pt x="300" y="14"/>
                </a:cubicBezTo>
                <a:cubicBezTo>
                  <a:pt x="296" y="10"/>
                  <a:pt x="296" y="0"/>
                  <a:pt x="282" y="12"/>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5169" name="Picture 49">
            <a:extLst>
              <a:ext uri="{FF2B5EF4-FFF2-40B4-BE49-F238E27FC236}">
                <a16:creationId xmlns:a16="http://schemas.microsoft.com/office/drawing/2014/main" id="{25E9BCE1-2503-465D-A531-9D7AD6A240B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62475" y="2320925"/>
            <a:ext cx="444500" cy="2651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170" name="Picture 50">
            <a:extLst>
              <a:ext uri="{FF2B5EF4-FFF2-40B4-BE49-F238E27FC236}">
                <a16:creationId xmlns:a16="http://schemas.microsoft.com/office/drawing/2014/main" id="{88950F69-A6B0-45ED-9D27-C8AFB4CC72E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8750" y="2130425"/>
            <a:ext cx="438150" cy="2032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71" name="AutoShape 51">
            <a:extLst>
              <a:ext uri="{FF2B5EF4-FFF2-40B4-BE49-F238E27FC236}">
                <a16:creationId xmlns:a16="http://schemas.microsoft.com/office/drawing/2014/main" id="{30C1613C-1436-4A94-B2FF-195A44523EDC}"/>
              </a:ext>
            </a:extLst>
          </p:cNvPr>
          <p:cNvSpPr>
            <a:spLocks noChangeArrowheads="1"/>
          </p:cNvSpPr>
          <p:nvPr/>
        </p:nvSpPr>
        <p:spPr bwMode="auto">
          <a:xfrm>
            <a:off x="3883025" y="2466975"/>
            <a:ext cx="468313" cy="1114425"/>
          </a:xfrm>
          <a:custGeom>
            <a:avLst/>
            <a:gdLst>
              <a:gd name="T0" fmla="*/ 180975 w 295"/>
              <a:gd name="T1" fmla="*/ 0 h 702"/>
              <a:gd name="T2" fmla="*/ 312738 w 295"/>
              <a:gd name="T3" fmla="*/ 271463 h 702"/>
              <a:gd name="T4" fmla="*/ 354013 w 295"/>
              <a:gd name="T5" fmla="*/ 360362 h 702"/>
              <a:gd name="T6" fmla="*/ 401638 w 295"/>
              <a:gd name="T7" fmla="*/ 455613 h 702"/>
              <a:gd name="T8" fmla="*/ 439738 w 295"/>
              <a:gd name="T9" fmla="*/ 517525 h 702"/>
              <a:gd name="T10" fmla="*/ 466725 w 295"/>
              <a:gd name="T11" fmla="*/ 587375 h 702"/>
              <a:gd name="T12" fmla="*/ 449263 w 295"/>
              <a:gd name="T13" fmla="*/ 693737 h 702"/>
              <a:gd name="T14" fmla="*/ 393700 w 295"/>
              <a:gd name="T15" fmla="*/ 819150 h 702"/>
              <a:gd name="T16" fmla="*/ 288925 w 295"/>
              <a:gd name="T17" fmla="*/ 1009650 h 702"/>
              <a:gd name="T18" fmla="*/ 244475 w 295"/>
              <a:gd name="T19" fmla="*/ 1114425 h 702"/>
              <a:gd name="T20" fmla="*/ 161925 w 295"/>
              <a:gd name="T21" fmla="*/ 1104900 h 702"/>
              <a:gd name="T22" fmla="*/ 158750 w 295"/>
              <a:gd name="T23" fmla="*/ 908050 h 702"/>
              <a:gd name="T24" fmla="*/ 222250 w 295"/>
              <a:gd name="T25" fmla="*/ 841375 h 702"/>
              <a:gd name="T26" fmla="*/ 231775 w 295"/>
              <a:gd name="T27" fmla="*/ 787400 h 702"/>
              <a:gd name="T28" fmla="*/ 257175 w 295"/>
              <a:gd name="T29" fmla="*/ 781050 h 702"/>
              <a:gd name="T30" fmla="*/ 279400 w 295"/>
              <a:gd name="T31" fmla="*/ 755650 h 702"/>
              <a:gd name="T32" fmla="*/ 311150 w 295"/>
              <a:gd name="T33" fmla="*/ 727075 h 702"/>
              <a:gd name="T34" fmla="*/ 190500 w 295"/>
              <a:gd name="T35" fmla="*/ 676275 h 702"/>
              <a:gd name="T36" fmla="*/ 31750 w 295"/>
              <a:gd name="T37" fmla="*/ 615950 h 702"/>
              <a:gd name="T38" fmla="*/ 66675 w 295"/>
              <a:gd name="T39" fmla="*/ 533400 h 702"/>
              <a:gd name="T40" fmla="*/ 12700 w 295"/>
              <a:gd name="T41" fmla="*/ 403225 h 702"/>
              <a:gd name="T42" fmla="*/ 60325 w 295"/>
              <a:gd name="T43" fmla="*/ 295275 h 702"/>
              <a:gd name="T44" fmla="*/ 25400 w 295"/>
              <a:gd name="T45" fmla="*/ 276225 h 702"/>
              <a:gd name="T46" fmla="*/ 6350 w 295"/>
              <a:gd name="T47" fmla="*/ 254000 h 702"/>
              <a:gd name="T48" fmla="*/ 63500 w 295"/>
              <a:gd name="T49" fmla="*/ 168275 h 702"/>
              <a:gd name="T50" fmla="*/ 60325 w 295"/>
              <a:gd name="T51" fmla="*/ 19050 h 702"/>
              <a:gd name="T52" fmla="*/ 136525 w 295"/>
              <a:gd name="T53" fmla="*/ 25400 h 702"/>
              <a:gd name="T54" fmla="*/ 180975 w 295"/>
              <a:gd name="T55" fmla="*/ 0 h 702"/>
              <a:gd name="T56" fmla="*/ 0 w 295"/>
              <a:gd name="T57" fmla="*/ 0 h 702"/>
              <a:gd name="T58" fmla="*/ 295 w 295"/>
              <a:gd name="T59" fmla="*/ 702 h 7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T56" t="T57" r="T58" b="T59"/>
            <a:pathLst>
              <a:path w="295" h="702">
                <a:moveTo>
                  <a:pt x="114" y="0"/>
                </a:moveTo>
                <a:cubicBezTo>
                  <a:pt x="132" y="26"/>
                  <a:pt x="179" y="133"/>
                  <a:pt x="197" y="171"/>
                </a:cubicBezTo>
                <a:cubicBezTo>
                  <a:pt x="215" y="209"/>
                  <a:pt x="214" y="208"/>
                  <a:pt x="223" y="227"/>
                </a:cubicBezTo>
                <a:cubicBezTo>
                  <a:pt x="232" y="246"/>
                  <a:pt x="244" y="270"/>
                  <a:pt x="253" y="287"/>
                </a:cubicBezTo>
                <a:cubicBezTo>
                  <a:pt x="262" y="304"/>
                  <a:pt x="270" y="312"/>
                  <a:pt x="277" y="326"/>
                </a:cubicBezTo>
                <a:cubicBezTo>
                  <a:pt x="284" y="340"/>
                  <a:pt x="293" y="352"/>
                  <a:pt x="294" y="370"/>
                </a:cubicBezTo>
                <a:cubicBezTo>
                  <a:pt x="295" y="388"/>
                  <a:pt x="291" y="413"/>
                  <a:pt x="283" y="437"/>
                </a:cubicBezTo>
                <a:cubicBezTo>
                  <a:pt x="275" y="461"/>
                  <a:pt x="265" y="483"/>
                  <a:pt x="248" y="516"/>
                </a:cubicBezTo>
                <a:cubicBezTo>
                  <a:pt x="231" y="549"/>
                  <a:pt x="198" y="605"/>
                  <a:pt x="182" y="636"/>
                </a:cubicBezTo>
                <a:cubicBezTo>
                  <a:pt x="166" y="667"/>
                  <a:pt x="167" y="692"/>
                  <a:pt x="154" y="702"/>
                </a:cubicBezTo>
                <a:lnTo>
                  <a:pt x="102" y="696"/>
                </a:lnTo>
                <a:cubicBezTo>
                  <a:pt x="93" y="674"/>
                  <a:pt x="94" y="600"/>
                  <a:pt x="100" y="572"/>
                </a:cubicBezTo>
                <a:cubicBezTo>
                  <a:pt x="106" y="544"/>
                  <a:pt x="132" y="543"/>
                  <a:pt x="140" y="530"/>
                </a:cubicBezTo>
                <a:cubicBezTo>
                  <a:pt x="148" y="517"/>
                  <a:pt x="142" y="502"/>
                  <a:pt x="146" y="496"/>
                </a:cubicBezTo>
                <a:cubicBezTo>
                  <a:pt x="150" y="490"/>
                  <a:pt x="157" y="495"/>
                  <a:pt x="162" y="492"/>
                </a:cubicBezTo>
                <a:cubicBezTo>
                  <a:pt x="167" y="489"/>
                  <a:pt x="170" y="482"/>
                  <a:pt x="176" y="476"/>
                </a:cubicBezTo>
                <a:cubicBezTo>
                  <a:pt x="182" y="470"/>
                  <a:pt x="205" y="466"/>
                  <a:pt x="196" y="458"/>
                </a:cubicBezTo>
                <a:cubicBezTo>
                  <a:pt x="187" y="450"/>
                  <a:pt x="149" y="438"/>
                  <a:pt x="120" y="426"/>
                </a:cubicBezTo>
                <a:cubicBezTo>
                  <a:pt x="91" y="414"/>
                  <a:pt x="33" y="403"/>
                  <a:pt x="20" y="388"/>
                </a:cubicBezTo>
                <a:cubicBezTo>
                  <a:pt x="7" y="373"/>
                  <a:pt x="44" y="358"/>
                  <a:pt x="42" y="336"/>
                </a:cubicBezTo>
                <a:cubicBezTo>
                  <a:pt x="40" y="314"/>
                  <a:pt x="9" y="279"/>
                  <a:pt x="8" y="254"/>
                </a:cubicBezTo>
                <a:cubicBezTo>
                  <a:pt x="7" y="229"/>
                  <a:pt x="37" y="199"/>
                  <a:pt x="38" y="186"/>
                </a:cubicBezTo>
                <a:cubicBezTo>
                  <a:pt x="39" y="173"/>
                  <a:pt x="22" y="178"/>
                  <a:pt x="16" y="174"/>
                </a:cubicBezTo>
                <a:cubicBezTo>
                  <a:pt x="10" y="170"/>
                  <a:pt x="0" y="171"/>
                  <a:pt x="4" y="160"/>
                </a:cubicBezTo>
                <a:cubicBezTo>
                  <a:pt x="8" y="149"/>
                  <a:pt x="34" y="131"/>
                  <a:pt x="40" y="106"/>
                </a:cubicBezTo>
                <a:cubicBezTo>
                  <a:pt x="46" y="81"/>
                  <a:pt x="30" y="27"/>
                  <a:pt x="38" y="12"/>
                </a:cubicBezTo>
                <a:lnTo>
                  <a:pt x="86" y="16"/>
                </a:lnTo>
                <a:lnTo>
                  <a:pt x="114" y="0"/>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72" name="AutoShape 52">
            <a:extLst>
              <a:ext uri="{FF2B5EF4-FFF2-40B4-BE49-F238E27FC236}">
                <a16:creationId xmlns:a16="http://schemas.microsoft.com/office/drawing/2014/main" id="{337E177B-AA50-4594-AF41-19CF3AE2C622}"/>
              </a:ext>
            </a:extLst>
          </p:cNvPr>
          <p:cNvSpPr>
            <a:spLocks noChangeArrowheads="1"/>
          </p:cNvSpPr>
          <p:nvPr/>
        </p:nvSpPr>
        <p:spPr bwMode="auto">
          <a:xfrm>
            <a:off x="4330700" y="3365500"/>
            <a:ext cx="1271588" cy="628650"/>
          </a:xfrm>
          <a:custGeom>
            <a:avLst/>
            <a:gdLst>
              <a:gd name="T0" fmla="*/ 26988 w 801"/>
              <a:gd name="T1" fmla="*/ 276225 h 396"/>
              <a:gd name="T2" fmla="*/ 79375 w 801"/>
              <a:gd name="T3" fmla="*/ 287338 h 396"/>
              <a:gd name="T4" fmla="*/ 125413 w 801"/>
              <a:gd name="T5" fmla="*/ 338137 h 396"/>
              <a:gd name="T6" fmla="*/ 174625 w 801"/>
              <a:gd name="T7" fmla="*/ 296863 h 396"/>
              <a:gd name="T8" fmla="*/ 212725 w 801"/>
              <a:gd name="T9" fmla="*/ 290513 h 396"/>
              <a:gd name="T10" fmla="*/ 277813 w 801"/>
              <a:gd name="T11" fmla="*/ 330200 h 396"/>
              <a:gd name="T12" fmla="*/ 379413 w 801"/>
              <a:gd name="T13" fmla="*/ 268288 h 396"/>
              <a:gd name="T14" fmla="*/ 417513 w 801"/>
              <a:gd name="T15" fmla="*/ 290513 h 396"/>
              <a:gd name="T16" fmla="*/ 496888 w 801"/>
              <a:gd name="T17" fmla="*/ 268288 h 396"/>
              <a:gd name="T18" fmla="*/ 534988 w 801"/>
              <a:gd name="T19" fmla="*/ 287338 h 396"/>
              <a:gd name="T20" fmla="*/ 573088 w 801"/>
              <a:gd name="T21" fmla="*/ 344487 h 396"/>
              <a:gd name="T22" fmla="*/ 603250 w 801"/>
              <a:gd name="T23" fmla="*/ 323850 h 396"/>
              <a:gd name="T24" fmla="*/ 606425 w 801"/>
              <a:gd name="T25" fmla="*/ 285750 h 396"/>
              <a:gd name="T26" fmla="*/ 617538 w 801"/>
              <a:gd name="T27" fmla="*/ 258763 h 396"/>
              <a:gd name="T28" fmla="*/ 568325 w 801"/>
              <a:gd name="T29" fmla="*/ 214313 h 396"/>
              <a:gd name="T30" fmla="*/ 568325 w 801"/>
              <a:gd name="T31" fmla="*/ 152400 h 396"/>
              <a:gd name="T32" fmla="*/ 584200 w 801"/>
              <a:gd name="T33" fmla="*/ 106363 h 396"/>
              <a:gd name="T34" fmla="*/ 622300 w 801"/>
              <a:gd name="T35" fmla="*/ 109538 h 396"/>
              <a:gd name="T36" fmla="*/ 701675 w 801"/>
              <a:gd name="T37" fmla="*/ 47625 h 396"/>
              <a:gd name="T38" fmla="*/ 787400 w 801"/>
              <a:gd name="T39" fmla="*/ 57150 h 396"/>
              <a:gd name="T40" fmla="*/ 820738 w 801"/>
              <a:gd name="T41" fmla="*/ 95250 h 396"/>
              <a:gd name="T42" fmla="*/ 868363 w 801"/>
              <a:gd name="T43" fmla="*/ 76200 h 396"/>
              <a:gd name="T44" fmla="*/ 954088 w 801"/>
              <a:gd name="T45" fmla="*/ 106363 h 396"/>
              <a:gd name="T46" fmla="*/ 992188 w 801"/>
              <a:gd name="T47" fmla="*/ 28575 h 396"/>
              <a:gd name="T48" fmla="*/ 1036638 w 801"/>
              <a:gd name="T49" fmla="*/ 4763 h 396"/>
              <a:gd name="T50" fmla="*/ 1069975 w 801"/>
              <a:gd name="T51" fmla="*/ 11112 h 396"/>
              <a:gd name="T52" fmla="*/ 1089025 w 801"/>
              <a:gd name="T53" fmla="*/ 68263 h 396"/>
              <a:gd name="T54" fmla="*/ 1144588 w 801"/>
              <a:gd name="T55" fmla="*/ 85725 h 396"/>
              <a:gd name="T56" fmla="*/ 1206500 w 801"/>
              <a:gd name="T57" fmla="*/ 80962 h 396"/>
              <a:gd name="T58" fmla="*/ 1230313 w 801"/>
              <a:gd name="T59" fmla="*/ 166687 h 396"/>
              <a:gd name="T60" fmla="*/ 1268413 w 801"/>
              <a:gd name="T61" fmla="*/ 185737 h 396"/>
              <a:gd name="T62" fmla="*/ 1250950 w 801"/>
              <a:gd name="T63" fmla="*/ 244475 h 396"/>
              <a:gd name="T64" fmla="*/ 1231900 w 801"/>
              <a:gd name="T65" fmla="*/ 319087 h 396"/>
              <a:gd name="T66" fmla="*/ 1189038 w 801"/>
              <a:gd name="T67" fmla="*/ 344487 h 396"/>
              <a:gd name="T68" fmla="*/ 1187450 w 801"/>
              <a:gd name="T69" fmla="*/ 396875 h 396"/>
              <a:gd name="T70" fmla="*/ 1135063 w 801"/>
              <a:gd name="T71" fmla="*/ 458788 h 396"/>
              <a:gd name="T72" fmla="*/ 1087438 w 801"/>
              <a:gd name="T73" fmla="*/ 468313 h 396"/>
              <a:gd name="T74" fmla="*/ 1069975 w 801"/>
              <a:gd name="T75" fmla="*/ 504825 h 396"/>
              <a:gd name="T76" fmla="*/ 1035050 w 801"/>
              <a:gd name="T77" fmla="*/ 538163 h 396"/>
              <a:gd name="T78" fmla="*/ 973138 w 801"/>
              <a:gd name="T79" fmla="*/ 514350 h 396"/>
              <a:gd name="T80" fmla="*/ 915988 w 801"/>
              <a:gd name="T81" fmla="*/ 538163 h 396"/>
              <a:gd name="T82" fmla="*/ 865188 w 801"/>
              <a:gd name="T83" fmla="*/ 525463 h 396"/>
              <a:gd name="T84" fmla="*/ 835025 w 801"/>
              <a:gd name="T85" fmla="*/ 566738 h 396"/>
              <a:gd name="T86" fmla="*/ 741363 w 801"/>
              <a:gd name="T87" fmla="*/ 623888 h 396"/>
              <a:gd name="T88" fmla="*/ 493713 w 801"/>
              <a:gd name="T89" fmla="*/ 538163 h 396"/>
              <a:gd name="T90" fmla="*/ 439738 w 801"/>
              <a:gd name="T91" fmla="*/ 554038 h 396"/>
              <a:gd name="T92" fmla="*/ 354013 w 801"/>
              <a:gd name="T93" fmla="*/ 533400 h 396"/>
              <a:gd name="T94" fmla="*/ 312738 w 801"/>
              <a:gd name="T95" fmla="*/ 496888 h 396"/>
              <a:gd name="T96" fmla="*/ 244475 w 801"/>
              <a:gd name="T97" fmla="*/ 485775 h 396"/>
              <a:gd name="T98" fmla="*/ 211138 w 801"/>
              <a:gd name="T99" fmla="*/ 500063 h 396"/>
              <a:gd name="T100" fmla="*/ 212725 w 801"/>
              <a:gd name="T101" fmla="*/ 530225 h 396"/>
              <a:gd name="T102" fmla="*/ 139700 w 801"/>
              <a:gd name="T103" fmla="*/ 519113 h 396"/>
              <a:gd name="T104" fmla="*/ 158750 w 801"/>
              <a:gd name="T105" fmla="*/ 457200 h 396"/>
              <a:gd name="T106" fmla="*/ 134938 w 801"/>
              <a:gd name="T107" fmla="*/ 438150 h 396"/>
              <a:gd name="T108" fmla="*/ 84138 w 801"/>
              <a:gd name="T109" fmla="*/ 452438 h 396"/>
              <a:gd name="T110" fmla="*/ 69850 w 801"/>
              <a:gd name="T111" fmla="*/ 401637 h 396"/>
              <a:gd name="T112" fmla="*/ 6350 w 801"/>
              <a:gd name="T113" fmla="*/ 352425 h 396"/>
              <a:gd name="T114" fmla="*/ 26988 w 801"/>
              <a:gd name="T115" fmla="*/ 276225 h 396"/>
              <a:gd name="T116" fmla="*/ 0 w 801"/>
              <a:gd name="T117" fmla="*/ 0 h 396"/>
              <a:gd name="T118" fmla="*/ 801 w 801"/>
              <a:gd name="T119" fmla="*/ 396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T116" t="T117" r="T118" b="T119"/>
            <a:pathLst>
              <a:path w="801" h="396">
                <a:moveTo>
                  <a:pt x="17" y="174"/>
                </a:moveTo>
                <a:cubicBezTo>
                  <a:pt x="21" y="170"/>
                  <a:pt x="40" y="174"/>
                  <a:pt x="50" y="181"/>
                </a:cubicBezTo>
                <a:cubicBezTo>
                  <a:pt x="60" y="188"/>
                  <a:pt x="69" y="212"/>
                  <a:pt x="79" y="213"/>
                </a:cubicBezTo>
                <a:cubicBezTo>
                  <a:pt x="89" y="214"/>
                  <a:pt x="101" y="192"/>
                  <a:pt x="110" y="187"/>
                </a:cubicBezTo>
                <a:cubicBezTo>
                  <a:pt x="119" y="182"/>
                  <a:pt x="123" y="180"/>
                  <a:pt x="134" y="183"/>
                </a:cubicBezTo>
                <a:cubicBezTo>
                  <a:pt x="145" y="186"/>
                  <a:pt x="158" y="210"/>
                  <a:pt x="175" y="208"/>
                </a:cubicBezTo>
                <a:cubicBezTo>
                  <a:pt x="192" y="206"/>
                  <a:pt x="224" y="173"/>
                  <a:pt x="239" y="169"/>
                </a:cubicBezTo>
                <a:cubicBezTo>
                  <a:pt x="254" y="165"/>
                  <a:pt x="251" y="183"/>
                  <a:pt x="263" y="183"/>
                </a:cubicBezTo>
                <a:cubicBezTo>
                  <a:pt x="275" y="183"/>
                  <a:pt x="301" y="169"/>
                  <a:pt x="313" y="169"/>
                </a:cubicBezTo>
                <a:cubicBezTo>
                  <a:pt x="325" y="169"/>
                  <a:pt x="329" y="173"/>
                  <a:pt x="337" y="181"/>
                </a:cubicBezTo>
                <a:cubicBezTo>
                  <a:pt x="345" y="189"/>
                  <a:pt x="354" y="213"/>
                  <a:pt x="361" y="217"/>
                </a:cubicBezTo>
                <a:cubicBezTo>
                  <a:pt x="368" y="221"/>
                  <a:pt x="377" y="210"/>
                  <a:pt x="380" y="204"/>
                </a:cubicBezTo>
                <a:cubicBezTo>
                  <a:pt x="383" y="198"/>
                  <a:pt x="381" y="187"/>
                  <a:pt x="382" y="180"/>
                </a:cubicBezTo>
                <a:cubicBezTo>
                  <a:pt x="383" y="173"/>
                  <a:pt x="393" y="170"/>
                  <a:pt x="389" y="163"/>
                </a:cubicBezTo>
                <a:cubicBezTo>
                  <a:pt x="385" y="156"/>
                  <a:pt x="363" y="146"/>
                  <a:pt x="358" y="135"/>
                </a:cubicBezTo>
                <a:cubicBezTo>
                  <a:pt x="353" y="124"/>
                  <a:pt x="356" y="107"/>
                  <a:pt x="358" y="96"/>
                </a:cubicBezTo>
                <a:cubicBezTo>
                  <a:pt x="360" y="85"/>
                  <a:pt x="362" y="72"/>
                  <a:pt x="368" y="67"/>
                </a:cubicBezTo>
                <a:cubicBezTo>
                  <a:pt x="374" y="62"/>
                  <a:pt x="380" y="75"/>
                  <a:pt x="392" y="69"/>
                </a:cubicBezTo>
                <a:cubicBezTo>
                  <a:pt x="404" y="63"/>
                  <a:pt x="425" y="35"/>
                  <a:pt x="442" y="30"/>
                </a:cubicBezTo>
                <a:cubicBezTo>
                  <a:pt x="459" y="25"/>
                  <a:pt x="484" y="31"/>
                  <a:pt x="496" y="36"/>
                </a:cubicBezTo>
                <a:cubicBezTo>
                  <a:pt x="508" y="41"/>
                  <a:pt x="509" y="58"/>
                  <a:pt x="517" y="60"/>
                </a:cubicBezTo>
                <a:cubicBezTo>
                  <a:pt x="525" y="62"/>
                  <a:pt x="533" y="47"/>
                  <a:pt x="547" y="48"/>
                </a:cubicBezTo>
                <a:cubicBezTo>
                  <a:pt x="561" y="49"/>
                  <a:pt x="588" y="72"/>
                  <a:pt x="601" y="67"/>
                </a:cubicBezTo>
                <a:cubicBezTo>
                  <a:pt x="614" y="62"/>
                  <a:pt x="616" y="29"/>
                  <a:pt x="625" y="18"/>
                </a:cubicBezTo>
                <a:cubicBezTo>
                  <a:pt x="634" y="7"/>
                  <a:pt x="645" y="5"/>
                  <a:pt x="653" y="3"/>
                </a:cubicBezTo>
                <a:cubicBezTo>
                  <a:pt x="661" y="1"/>
                  <a:pt x="669" y="0"/>
                  <a:pt x="674" y="7"/>
                </a:cubicBezTo>
                <a:cubicBezTo>
                  <a:pt x="679" y="14"/>
                  <a:pt x="678" y="35"/>
                  <a:pt x="686" y="43"/>
                </a:cubicBezTo>
                <a:cubicBezTo>
                  <a:pt x="694" y="51"/>
                  <a:pt x="709" y="53"/>
                  <a:pt x="721" y="54"/>
                </a:cubicBezTo>
                <a:cubicBezTo>
                  <a:pt x="733" y="55"/>
                  <a:pt x="751" y="43"/>
                  <a:pt x="760" y="51"/>
                </a:cubicBezTo>
                <a:cubicBezTo>
                  <a:pt x="769" y="59"/>
                  <a:pt x="768" y="94"/>
                  <a:pt x="775" y="105"/>
                </a:cubicBezTo>
                <a:cubicBezTo>
                  <a:pt x="782" y="116"/>
                  <a:pt x="797" y="109"/>
                  <a:pt x="799" y="117"/>
                </a:cubicBezTo>
                <a:cubicBezTo>
                  <a:pt x="801" y="125"/>
                  <a:pt x="792" y="140"/>
                  <a:pt x="788" y="154"/>
                </a:cubicBezTo>
                <a:cubicBezTo>
                  <a:pt x="784" y="168"/>
                  <a:pt x="782" y="190"/>
                  <a:pt x="776" y="201"/>
                </a:cubicBezTo>
                <a:cubicBezTo>
                  <a:pt x="770" y="212"/>
                  <a:pt x="754" y="209"/>
                  <a:pt x="749" y="217"/>
                </a:cubicBezTo>
                <a:cubicBezTo>
                  <a:pt x="744" y="225"/>
                  <a:pt x="754" y="238"/>
                  <a:pt x="748" y="250"/>
                </a:cubicBezTo>
                <a:cubicBezTo>
                  <a:pt x="742" y="262"/>
                  <a:pt x="726" y="282"/>
                  <a:pt x="715" y="289"/>
                </a:cubicBezTo>
                <a:cubicBezTo>
                  <a:pt x="704" y="296"/>
                  <a:pt x="692" y="290"/>
                  <a:pt x="685" y="295"/>
                </a:cubicBezTo>
                <a:cubicBezTo>
                  <a:pt x="678" y="300"/>
                  <a:pt x="679" y="311"/>
                  <a:pt x="674" y="318"/>
                </a:cubicBezTo>
                <a:cubicBezTo>
                  <a:pt x="669" y="325"/>
                  <a:pt x="662" y="338"/>
                  <a:pt x="652" y="339"/>
                </a:cubicBezTo>
                <a:cubicBezTo>
                  <a:pt x="642" y="340"/>
                  <a:pt x="625" y="324"/>
                  <a:pt x="613" y="324"/>
                </a:cubicBezTo>
                <a:cubicBezTo>
                  <a:pt x="601" y="324"/>
                  <a:pt x="588" y="338"/>
                  <a:pt x="577" y="339"/>
                </a:cubicBezTo>
                <a:cubicBezTo>
                  <a:pt x="566" y="340"/>
                  <a:pt x="553" y="328"/>
                  <a:pt x="545" y="331"/>
                </a:cubicBezTo>
                <a:cubicBezTo>
                  <a:pt x="537" y="334"/>
                  <a:pt x="539" y="347"/>
                  <a:pt x="526" y="357"/>
                </a:cubicBezTo>
                <a:cubicBezTo>
                  <a:pt x="513" y="367"/>
                  <a:pt x="503" y="396"/>
                  <a:pt x="467" y="393"/>
                </a:cubicBezTo>
                <a:cubicBezTo>
                  <a:pt x="431" y="390"/>
                  <a:pt x="343" y="346"/>
                  <a:pt x="311" y="339"/>
                </a:cubicBezTo>
                <a:cubicBezTo>
                  <a:pt x="279" y="332"/>
                  <a:pt x="292" y="350"/>
                  <a:pt x="277" y="349"/>
                </a:cubicBezTo>
                <a:cubicBezTo>
                  <a:pt x="262" y="348"/>
                  <a:pt x="236" y="342"/>
                  <a:pt x="223" y="336"/>
                </a:cubicBezTo>
                <a:cubicBezTo>
                  <a:pt x="210" y="330"/>
                  <a:pt x="208" y="318"/>
                  <a:pt x="197" y="313"/>
                </a:cubicBezTo>
                <a:cubicBezTo>
                  <a:pt x="186" y="308"/>
                  <a:pt x="165" y="306"/>
                  <a:pt x="154" y="306"/>
                </a:cubicBezTo>
                <a:cubicBezTo>
                  <a:pt x="143" y="306"/>
                  <a:pt x="136" y="310"/>
                  <a:pt x="133" y="315"/>
                </a:cubicBezTo>
                <a:cubicBezTo>
                  <a:pt x="130" y="320"/>
                  <a:pt x="141" y="332"/>
                  <a:pt x="134" y="334"/>
                </a:cubicBezTo>
                <a:cubicBezTo>
                  <a:pt x="127" y="336"/>
                  <a:pt x="94" y="335"/>
                  <a:pt x="88" y="327"/>
                </a:cubicBezTo>
                <a:cubicBezTo>
                  <a:pt x="82" y="319"/>
                  <a:pt x="100" y="296"/>
                  <a:pt x="100" y="288"/>
                </a:cubicBezTo>
                <a:cubicBezTo>
                  <a:pt x="100" y="280"/>
                  <a:pt x="93" y="276"/>
                  <a:pt x="85" y="276"/>
                </a:cubicBezTo>
                <a:cubicBezTo>
                  <a:pt x="77" y="276"/>
                  <a:pt x="60" y="289"/>
                  <a:pt x="53" y="285"/>
                </a:cubicBezTo>
                <a:cubicBezTo>
                  <a:pt x="46" y="281"/>
                  <a:pt x="52" y="263"/>
                  <a:pt x="44" y="253"/>
                </a:cubicBezTo>
                <a:cubicBezTo>
                  <a:pt x="36" y="243"/>
                  <a:pt x="8" y="235"/>
                  <a:pt x="4" y="222"/>
                </a:cubicBezTo>
                <a:cubicBezTo>
                  <a:pt x="0" y="209"/>
                  <a:pt x="14" y="184"/>
                  <a:pt x="17" y="174"/>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5173" name="Picture 53">
            <a:extLst>
              <a:ext uri="{FF2B5EF4-FFF2-40B4-BE49-F238E27FC236}">
                <a16:creationId xmlns:a16="http://schemas.microsoft.com/office/drawing/2014/main" id="{4C3A966C-019B-4F3E-8A5F-96D462D7957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19675" y="3533775"/>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74" name="AutoShape 54">
            <a:extLst>
              <a:ext uri="{FF2B5EF4-FFF2-40B4-BE49-F238E27FC236}">
                <a16:creationId xmlns:a16="http://schemas.microsoft.com/office/drawing/2014/main" id="{A5AB7A47-B8BB-4CA7-9C3A-752F5B6AB9DD}"/>
              </a:ext>
            </a:extLst>
          </p:cNvPr>
          <p:cNvSpPr>
            <a:spLocks noChangeArrowheads="1"/>
          </p:cNvSpPr>
          <p:nvPr/>
        </p:nvSpPr>
        <p:spPr bwMode="auto">
          <a:xfrm>
            <a:off x="4797425" y="2836863"/>
            <a:ext cx="1041400" cy="377825"/>
          </a:xfrm>
          <a:custGeom>
            <a:avLst/>
            <a:gdLst>
              <a:gd name="T0" fmla="*/ 1041400 w 656"/>
              <a:gd name="T1" fmla="*/ 311150 h 238"/>
              <a:gd name="T2" fmla="*/ 992188 w 656"/>
              <a:gd name="T3" fmla="*/ 377825 h 238"/>
              <a:gd name="T4" fmla="*/ 806450 w 656"/>
              <a:gd name="T5" fmla="*/ 277813 h 238"/>
              <a:gd name="T6" fmla="*/ 744537 w 656"/>
              <a:gd name="T7" fmla="*/ 282575 h 238"/>
              <a:gd name="T8" fmla="*/ 711200 w 656"/>
              <a:gd name="T9" fmla="*/ 266700 h 238"/>
              <a:gd name="T10" fmla="*/ 698500 w 656"/>
              <a:gd name="T11" fmla="*/ 211138 h 238"/>
              <a:gd name="T12" fmla="*/ 650875 w 656"/>
              <a:gd name="T13" fmla="*/ 142875 h 238"/>
              <a:gd name="T14" fmla="*/ 620712 w 656"/>
              <a:gd name="T15" fmla="*/ 168275 h 238"/>
              <a:gd name="T16" fmla="*/ 546100 w 656"/>
              <a:gd name="T17" fmla="*/ 130175 h 238"/>
              <a:gd name="T18" fmla="*/ 522287 w 656"/>
              <a:gd name="T19" fmla="*/ 139700 h 238"/>
              <a:gd name="T20" fmla="*/ 488950 w 656"/>
              <a:gd name="T21" fmla="*/ 142875 h 238"/>
              <a:gd name="T22" fmla="*/ 458788 w 656"/>
              <a:gd name="T23" fmla="*/ 114300 h 238"/>
              <a:gd name="T24" fmla="*/ 274637 w 656"/>
              <a:gd name="T25" fmla="*/ 163513 h 238"/>
              <a:gd name="T26" fmla="*/ 131762 w 656"/>
              <a:gd name="T27" fmla="*/ 244475 h 238"/>
              <a:gd name="T28" fmla="*/ 77787 w 656"/>
              <a:gd name="T29" fmla="*/ 247650 h 238"/>
              <a:gd name="T30" fmla="*/ 6350 w 656"/>
              <a:gd name="T31" fmla="*/ 176213 h 238"/>
              <a:gd name="T32" fmla="*/ 36512 w 656"/>
              <a:gd name="T33" fmla="*/ 125413 h 238"/>
              <a:gd name="T34" fmla="*/ 103188 w 656"/>
              <a:gd name="T35" fmla="*/ 142875 h 238"/>
              <a:gd name="T36" fmla="*/ 149225 w 656"/>
              <a:gd name="T37" fmla="*/ 123825 h 238"/>
              <a:gd name="T38" fmla="*/ 193675 w 656"/>
              <a:gd name="T39" fmla="*/ 125413 h 238"/>
              <a:gd name="T40" fmla="*/ 225425 w 656"/>
              <a:gd name="T41" fmla="*/ 92075 h 238"/>
              <a:gd name="T42" fmla="*/ 296862 w 656"/>
              <a:gd name="T43" fmla="*/ 95250 h 238"/>
              <a:gd name="T44" fmla="*/ 311150 w 656"/>
              <a:gd name="T45" fmla="*/ 63500 h 238"/>
              <a:gd name="T46" fmla="*/ 373062 w 656"/>
              <a:gd name="T47" fmla="*/ 49212 h 238"/>
              <a:gd name="T48" fmla="*/ 439738 w 656"/>
              <a:gd name="T49" fmla="*/ 1588 h 238"/>
              <a:gd name="T50" fmla="*/ 536575 w 656"/>
              <a:gd name="T51" fmla="*/ 42863 h 238"/>
              <a:gd name="T52" fmla="*/ 574675 w 656"/>
              <a:gd name="T53" fmla="*/ 30163 h 238"/>
              <a:gd name="T54" fmla="*/ 636587 w 656"/>
              <a:gd name="T55" fmla="*/ 71438 h 238"/>
              <a:gd name="T56" fmla="*/ 673100 w 656"/>
              <a:gd name="T57" fmla="*/ 52388 h 238"/>
              <a:gd name="T58" fmla="*/ 736600 w 656"/>
              <a:gd name="T59" fmla="*/ 123825 h 238"/>
              <a:gd name="T60" fmla="*/ 754062 w 656"/>
              <a:gd name="T61" fmla="*/ 204788 h 238"/>
              <a:gd name="T62" fmla="*/ 801687 w 656"/>
              <a:gd name="T63" fmla="*/ 177800 h 238"/>
              <a:gd name="T64" fmla="*/ 855663 w 656"/>
              <a:gd name="T65" fmla="*/ 180975 h 238"/>
              <a:gd name="T66" fmla="*/ 906463 w 656"/>
              <a:gd name="T67" fmla="*/ 182563 h 238"/>
              <a:gd name="T68" fmla="*/ 939800 w 656"/>
              <a:gd name="T69" fmla="*/ 214313 h 238"/>
              <a:gd name="T70" fmla="*/ 935038 w 656"/>
              <a:gd name="T71" fmla="*/ 263525 h 238"/>
              <a:gd name="T72" fmla="*/ 998538 w 656"/>
              <a:gd name="T73" fmla="*/ 280988 h 238"/>
              <a:gd name="T74" fmla="*/ 1041400 w 656"/>
              <a:gd name="T75" fmla="*/ 311150 h 238"/>
              <a:gd name="T76" fmla="*/ 0 w 656"/>
              <a:gd name="T77" fmla="*/ 0 h 238"/>
              <a:gd name="T78" fmla="*/ 656 w 656"/>
              <a:gd name="T79"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T76" t="T77" r="T78" b="T79"/>
            <a:pathLst>
              <a:path w="656" h="238">
                <a:moveTo>
                  <a:pt x="656" y="196"/>
                </a:moveTo>
                <a:lnTo>
                  <a:pt x="625" y="238"/>
                </a:lnTo>
                <a:cubicBezTo>
                  <a:pt x="600" y="235"/>
                  <a:pt x="534" y="185"/>
                  <a:pt x="508" y="175"/>
                </a:cubicBezTo>
                <a:cubicBezTo>
                  <a:pt x="482" y="165"/>
                  <a:pt x="479" y="179"/>
                  <a:pt x="469" y="178"/>
                </a:cubicBezTo>
                <a:cubicBezTo>
                  <a:pt x="459" y="177"/>
                  <a:pt x="453" y="175"/>
                  <a:pt x="448" y="168"/>
                </a:cubicBezTo>
                <a:cubicBezTo>
                  <a:pt x="443" y="161"/>
                  <a:pt x="446" y="146"/>
                  <a:pt x="440" y="133"/>
                </a:cubicBezTo>
                <a:cubicBezTo>
                  <a:pt x="434" y="120"/>
                  <a:pt x="418" y="94"/>
                  <a:pt x="410" y="90"/>
                </a:cubicBezTo>
                <a:cubicBezTo>
                  <a:pt x="402" y="86"/>
                  <a:pt x="402" y="107"/>
                  <a:pt x="391" y="106"/>
                </a:cubicBezTo>
                <a:cubicBezTo>
                  <a:pt x="380" y="105"/>
                  <a:pt x="354" y="85"/>
                  <a:pt x="344" y="82"/>
                </a:cubicBezTo>
                <a:cubicBezTo>
                  <a:pt x="334" y="79"/>
                  <a:pt x="335" y="87"/>
                  <a:pt x="329" y="88"/>
                </a:cubicBezTo>
                <a:cubicBezTo>
                  <a:pt x="323" y="89"/>
                  <a:pt x="315" y="93"/>
                  <a:pt x="308" y="90"/>
                </a:cubicBezTo>
                <a:cubicBezTo>
                  <a:pt x="301" y="87"/>
                  <a:pt x="311" y="70"/>
                  <a:pt x="289" y="72"/>
                </a:cubicBezTo>
                <a:cubicBezTo>
                  <a:pt x="267" y="74"/>
                  <a:pt x="207" y="89"/>
                  <a:pt x="173" y="103"/>
                </a:cubicBezTo>
                <a:cubicBezTo>
                  <a:pt x="139" y="117"/>
                  <a:pt x="104" y="145"/>
                  <a:pt x="83" y="154"/>
                </a:cubicBezTo>
                <a:lnTo>
                  <a:pt x="49" y="156"/>
                </a:lnTo>
                <a:cubicBezTo>
                  <a:pt x="36" y="149"/>
                  <a:pt x="8" y="124"/>
                  <a:pt x="4" y="111"/>
                </a:cubicBezTo>
                <a:cubicBezTo>
                  <a:pt x="0" y="98"/>
                  <a:pt x="13" y="82"/>
                  <a:pt x="23" y="79"/>
                </a:cubicBezTo>
                <a:cubicBezTo>
                  <a:pt x="33" y="76"/>
                  <a:pt x="53" y="90"/>
                  <a:pt x="65" y="90"/>
                </a:cubicBezTo>
                <a:cubicBezTo>
                  <a:pt x="77" y="90"/>
                  <a:pt x="85" y="80"/>
                  <a:pt x="94" y="78"/>
                </a:cubicBezTo>
                <a:cubicBezTo>
                  <a:pt x="103" y="76"/>
                  <a:pt x="114" y="82"/>
                  <a:pt x="122" y="79"/>
                </a:cubicBezTo>
                <a:cubicBezTo>
                  <a:pt x="130" y="76"/>
                  <a:pt x="131" y="61"/>
                  <a:pt x="142" y="58"/>
                </a:cubicBezTo>
                <a:cubicBezTo>
                  <a:pt x="153" y="55"/>
                  <a:pt x="178" y="63"/>
                  <a:pt x="187" y="60"/>
                </a:cubicBezTo>
                <a:cubicBezTo>
                  <a:pt x="196" y="57"/>
                  <a:pt x="188" y="45"/>
                  <a:pt x="196" y="40"/>
                </a:cubicBezTo>
                <a:cubicBezTo>
                  <a:pt x="204" y="35"/>
                  <a:pt x="222" y="37"/>
                  <a:pt x="235" y="31"/>
                </a:cubicBezTo>
                <a:cubicBezTo>
                  <a:pt x="248" y="25"/>
                  <a:pt x="260" y="2"/>
                  <a:pt x="277" y="1"/>
                </a:cubicBezTo>
                <a:cubicBezTo>
                  <a:pt x="294" y="0"/>
                  <a:pt x="324" y="24"/>
                  <a:pt x="338" y="27"/>
                </a:cubicBezTo>
                <a:cubicBezTo>
                  <a:pt x="352" y="30"/>
                  <a:pt x="352" y="16"/>
                  <a:pt x="362" y="19"/>
                </a:cubicBezTo>
                <a:cubicBezTo>
                  <a:pt x="372" y="22"/>
                  <a:pt x="391" y="43"/>
                  <a:pt x="401" y="45"/>
                </a:cubicBezTo>
                <a:cubicBezTo>
                  <a:pt x="411" y="47"/>
                  <a:pt x="414" y="28"/>
                  <a:pt x="424" y="33"/>
                </a:cubicBezTo>
                <a:cubicBezTo>
                  <a:pt x="434" y="38"/>
                  <a:pt x="456" y="62"/>
                  <a:pt x="464" y="78"/>
                </a:cubicBezTo>
                <a:cubicBezTo>
                  <a:pt x="472" y="94"/>
                  <a:pt x="468" y="123"/>
                  <a:pt x="475" y="129"/>
                </a:cubicBezTo>
                <a:cubicBezTo>
                  <a:pt x="482" y="135"/>
                  <a:pt x="494" y="115"/>
                  <a:pt x="505" y="112"/>
                </a:cubicBezTo>
                <a:cubicBezTo>
                  <a:pt x="516" y="109"/>
                  <a:pt x="528" y="113"/>
                  <a:pt x="539" y="114"/>
                </a:cubicBezTo>
                <a:cubicBezTo>
                  <a:pt x="550" y="115"/>
                  <a:pt x="562" y="112"/>
                  <a:pt x="571" y="115"/>
                </a:cubicBezTo>
                <a:cubicBezTo>
                  <a:pt x="580" y="118"/>
                  <a:pt x="589" y="127"/>
                  <a:pt x="592" y="135"/>
                </a:cubicBezTo>
                <a:cubicBezTo>
                  <a:pt x="595" y="143"/>
                  <a:pt x="583" y="159"/>
                  <a:pt x="589" y="166"/>
                </a:cubicBezTo>
                <a:cubicBezTo>
                  <a:pt x="595" y="173"/>
                  <a:pt x="618" y="172"/>
                  <a:pt x="629" y="177"/>
                </a:cubicBezTo>
                <a:cubicBezTo>
                  <a:pt x="640" y="182"/>
                  <a:pt x="651" y="192"/>
                  <a:pt x="656" y="196"/>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75" name="AutoShape 55">
            <a:extLst>
              <a:ext uri="{FF2B5EF4-FFF2-40B4-BE49-F238E27FC236}">
                <a16:creationId xmlns:a16="http://schemas.microsoft.com/office/drawing/2014/main" id="{B2D9FEAC-7D44-49FA-B42B-D3D0573169D6}"/>
              </a:ext>
            </a:extLst>
          </p:cNvPr>
          <p:cNvSpPr>
            <a:spLocks noChangeArrowheads="1"/>
          </p:cNvSpPr>
          <p:nvPr/>
        </p:nvSpPr>
        <p:spPr bwMode="auto">
          <a:xfrm>
            <a:off x="4875213" y="3081338"/>
            <a:ext cx="674687" cy="395287"/>
          </a:xfrm>
          <a:custGeom>
            <a:avLst/>
            <a:gdLst>
              <a:gd name="T0" fmla="*/ 0 w 425"/>
              <a:gd name="T1" fmla="*/ 3175 h 249"/>
              <a:gd name="T2" fmla="*/ 53975 w 425"/>
              <a:gd name="T3" fmla="*/ 0 h 249"/>
              <a:gd name="T4" fmla="*/ 68262 w 425"/>
              <a:gd name="T5" fmla="*/ 79375 h 249"/>
              <a:gd name="T6" fmla="*/ 190500 w 425"/>
              <a:gd name="T7" fmla="*/ 231775 h 249"/>
              <a:gd name="T8" fmla="*/ 271462 w 425"/>
              <a:gd name="T9" fmla="*/ 288925 h 249"/>
              <a:gd name="T10" fmla="*/ 311150 w 425"/>
              <a:gd name="T11" fmla="*/ 284162 h 249"/>
              <a:gd name="T12" fmla="*/ 344487 w 425"/>
              <a:gd name="T13" fmla="*/ 327025 h 249"/>
              <a:gd name="T14" fmla="*/ 444500 w 425"/>
              <a:gd name="T15" fmla="*/ 323850 h 249"/>
              <a:gd name="T16" fmla="*/ 449262 w 425"/>
              <a:gd name="T17" fmla="*/ 300037 h 249"/>
              <a:gd name="T18" fmla="*/ 482600 w 425"/>
              <a:gd name="T19" fmla="*/ 288925 h 249"/>
              <a:gd name="T20" fmla="*/ 477837 w 425"/>
              <a:gd name="T21" fmla="*/ 236537 h 249"/>
              <a:gd name="T22" fmla="*/ 568325 w 425"/>
              <a:gd name="T23" fmla="*/ 276225 h 249"/>
              <a:gd name="T24" fmla="*/ 596900 w 425"/>
              <a:gd name="T25" fmla="*/ 303212 h 249"/>
              <a:gd name="T26" fmla="*/ 630237 w 425"/>
              <a:gd name="T27" fmla="*/ 304800 h 249"/>
              <a:gd name="T28" fmla="*/ 661987 w 425"/>
              <a:gd name="T29" fmla="*/ 355600 h 249"/>
              <a:gd name="T30" fmla="*/ 557212 w 425"/>
              <a:gd name="T31" fmla="*/ 361950 h 249"/>
              <a:gd name="T32" fmla="*/ 514350 w 425"/>
              <a:gd name="T33" fmla="*/ 288925 h 249"/>
              <a:gd name="T34" fmla="*/ 452437 w 425"/>
              <a:gd name="T35" fmla="*/ 303212 h 249"/>
              <a:gd name="T36" fmla="*/ 442912 w 425"/>
              <a:gd name="T37" fmla="*/ 369887 h 249"/>
              <a:gd name="T38" fmla="*/ 395287 w 425"/>
              <a:gd name="T39" fmla="*/ 393700 h 249"/>
              <a:gd name="T40" fmla="*/ 328612 w 425"/>
              <a:gd name="T41" fmla="*/ 357187 h 249"/>
              <a:gd name="T42" fmla="*/ 271462 w 425"/>
              <a:gd name="T43" fmla="*/ 379412 h 249"/>
              <a:gd name="T44" fmla="*/ 247650 w 425"/>
              <a:gd name="T45" fmla="*/ 342900 h 249"/>
              <a:gd name="T46" fmla="*/ 182562 w 425"/>
              <a:gd name="T47" fmla="*/ 327025 h 249"/>
              <a:gd name="T48" fmla="*/ 171450 w 425"/>
              <a:gd name="T49" fmla="*/ 250825 h 249"/>
              <a:gd name="T50" fmla="*/ 95250 w 425"/>
              <a:gd name="T51" fmla="*/ 200025 h 249"/>
              <a:gd name="T52" fmla="*/ 66675 w 425"/>
              <a:gd name="T53" fmla="*/ 179387 h 249"/>
              <a:gd name="T54" fmla="*/ 61912 w 425"/>
              <a:gd name="T55" fmla="*/ 131762 h 249"/>
              <a:gd name="T56" fmla="*/ 11112 w 425"/>
              <a:gd name="T57" fmla="*/ 84137 h 249"/>
              <a:gd name="T58" fmla="*/ 0 w 425"/>
              <a:gd name="T59" fmla="*/ 3175 h 249"/>
              <a:gd name="T60" fmla="*/ 0 w 425"/>
              <a:gd name="T61" fmla="*/ 0 h 249"/>
              <a:gd name="T62" fmla="*/ 425 w 425"/>
              <a:gd name="T63" fmla="*/ 249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T60" t="T61" r="T62" b="T63"/>
            <a:pathLst>
              <a:path w="425" h="249">
                <a:moveTo>
                  <a:pt x="0" y="2"/>
                </a:moveTo>
                <a:lnTo>
                  <a:pt x="34" y="0"/>
                </a:lnTo>
                <a:cubicBezTo>
                  <a:pt x="41" y="8"/>
                  <a:pt x="29" y="26"/>
                  <a:pt x="43" y="50"/>
                </a:cubicBezTo>
                <a:cubicBezTo>
                  <a:pt x="57" y="74"/>
                  <a:pt x="99" y="124"/>
                  <a:pt x="120" y="146"/>
                </a:cubicBezTo>
                <a:cubicBezTo>
                  <a:pt x="141" y="168"/>
                  <a:pt x="158" y="177"/>
                  <a:pt x="171" y="182"/>
                </a:cubicBezTo>
                <a:cubicBezTo>
                  <a:pt x="184" y="187"/>
                  <a:pt x="188" y="175"/>
                  <a:pt x="196" y="179"/>
                </a:cubicBezTo>
                <a:cubicBezTo>
                  <a:pt x="204" y="183"/>
                  <a:pt x="203" y="202"/>
                  <a:pt x="217" y="206"/>
                </a:cubicBezTo>
                <a:cubicBezTo>
                  <a:pt x="231" y="210"/>
                  <a:pt x="269" y="207"/>
                  <a:pt x="280" y="204"/>
                </a:cubicBezTo>
                <a:cubicBezTo>
                  <a:pt x="291" y="201"/>
                  <a:pt x="279" y="193"/>
                  <a:pt x="283" y="189"/>
                </a:cubicBezTo>
                <a:cubicBezTo>
                  <a:pt x="287" y="185"/>
                  <a:pt x="301" y="189"/>
                  <a:pt x="304" y="182"/>
                </a:cubicBezTo>
                <a:cubicBezTo>
                  <a:pt x="307" y="175"/>
                  <a:pt x="292" y="150"/>
                  <a:pt x="301" y="149"/>
                </a:cubicBezTo>
                <a:cubicBezTo>
                  <a:pt x="310" y="148"/>
                  <a:pt x="346" y="167"/>
                  <a:pt x="358" y="174"/>
                </a:cubicBezTo>
                <a:cubicBezTo>
                  <a:pt x="370" y="181"/>
                  <a:pt x="370" y="188"/>
                  <a:pt x="376" y="191"/>
                </a:cubicBezTo>
                <a:cubicBezTo>
                  <a:pt x="382" y="194"/>
                  <a:pt x="390" y="187"/>
                  <a:pt x="397" y="192"/>
                </a:cubicBezTo>
                <a:cubicBezTo>
                  <a:pt x="404" y="197"/>
                  <a:pt x="425" y="218"/>
                  <a:pt x="417" y="224"/>
                </a:cubicBezTo>
                <a:cubicBezTo>
                  <a:pt x="409" y="230"/>
                  <a:pt x="366" y="235"/>
                  <a:pt x="351" y="228"/>
                </a:cubicBezTo>
                <a:cubicBezTo>
                  <a:pt x="336" y="221"/>
                  <a:pt x="335" y="188"/>
                  <a:pt x="324" y="182"/>
                </a:cubicBezTo>
                <a:cubicBezTo>
                  <a:pt x="313" y="176"/>
                  <a:pt x="292" y="183"/>
                  <a:pt x="285" y="191"/>
                </a:cubicBezTo>
                <a:cubicBezTo>
                  <a:pt x="278" y="199"/>
                  <a:pt x="285" y="224"/>
                  <a:pt x="279" y="233"/>
                </a:cubicBezTo>
                <a:cubicBezTo>
                  <a:pt x="273" y="242"/>
                  <a:pt x="261" y="249"/>
                  <a:pt x="249" y="248"/>
                </a:cubicBezTo>
                <a:cubicBezTo>
                  <a:pt x="237" y="247"/>
                  <a:pt x="220" y="227"/>
                  <a:pt x="207" y="225"/>
                </a:cubicBezTo>
                <a:cubicBezTo>
                  <a:pt x="194" y="223"/>
                  <a:pt x="179" y="241"/>
                  <a:pt x="171" y="239"/>
                </a:cubicBezTo>
                <a:cubicBezTo>
                  <a:pt x="163" y="237"/>
                  <a:pt x="165" y="221"/>
                  <a:pt x="156" y="216"/>
                </a:cubicBezTo>
                <a:cubicBezTo>
                  <a:pt x="147" y="211"/>
                  <a:pt x="123" y="216"/>
                  <a:pt x="115" y="206"/>
                </a:cubicBezTo>
                <a:lnTo>
                  <a:pt x="108" y="158"/>
                </a:lnTo>
                <a:cubicBezTo>
                  <a:pt x="99" y="145"/>
                  <a:pt x="71" y="133"/>
                  <a:pt x="60" y="126"/>
                </a:cubicBezTo>
                <a:cubicBezTo>
                  <a:pt x="49" y="119"/>
                  <a:pt x="45" y="120"/>
                  <a:pt x="42" y="113"/>
                </a:cubicBezTo>
                <a:cubicBezTo>
                  <a:pt x="39" y="106"/>
                  <a:pt x="45" y="93"/>
                  <a:pt x="39" y="83"/>
                </a:cubicBezTo>
                <a:cubicBezTo>
                  <a:pt x="33" y="73"/>
                  <a:pt x="13" y="66"/>
                  <a:pt x="7" y="53"/>
                </a:cubicBezTo>
                <a:cubicBezTo>
                  <a:pt x="1" y="40"/>
                  <a:pt x="1" y="13"/>
                  <a:pt x="0" y="2"/>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76" name="AutoShape 56">
            <a:extLst>
              <a:ext uri="{FF2B5EF4-FFF2-40B4-BE49-F238E27FC236}">
                <a16:creationId xmlns:a16="http://schemas.microsoft.com/office/drawing/2014/main" id="{9A15518D-23C6-47A8-87E2-3E16AAA0CFA3}"/>
              </a:ext>
            </a:extLst>
          </p:cNvPr>
          <p:cNvSpPr>
            <a:spLocks noChangeArrowheads="1"/>
          </p:cNvSpPr>
          <p:nvPr/>
        </p:nvSpPr>
        <p:spPr bwMode="auto">
          <a:xfrm>
            <a:off x="4932363" y="2949575"/>
            <a:ext cx="1952625" cy="760413"/>
          </a:xfrm>
          <a:custGeom>
            <a:avLst/>
            <a:gdLst>
              <a:gd name="T0" fmla="*/ 153987 w 1230"/>
              <a:gd name="T1" fmla="*/ 44450 h 479"/>
              <a:gd name="T2" fmla="*/ 361950 w 1230"/>
              <a:gd name="T3" fmla="*/ 34925 h 479"/>
              <a:gd name="T4" fmla="*/ 485775 w 1230"/>
              <a:gd name="T5" fmla="*/ 55563 h 479"/>
              <a:gd name="T6" fmla="*/ 558800 w 1230"/>
              <a:gd name="T7" fmla="*/ 82550 h 479"/>
              <a:gd name="T8" fmla="*/ 666750 w 1230"/>
              <a:gd name="T9" fmla="*/ 163513 h 479"/>
              <a:gd name="T10" fmla="*/ 900113 w 1230"/>
              <a:gd name="T11" fmla="*/ 201613 h 479"/>
              <a:gd name="T12" fmla="*/ 942975 w 1230"/>
              <a:gd name="T13" fmla="*/ 244475 h 479"/>
              <a:gd name="T14" fmla="*/ 1095375 w 1230"/>
              <a:gd name="T15" fmla="*/ 287338 h 479"/>
              <a:gd name="T16" fmla="*/ 1152525 w 1230"/>
              <a:gd name="T17" fmla="*/ 334963 h 479"/>
              <a:gd name="T18" fmla="*/ 1192212 w 1230"/>
              <a:gd name="T19" fmla="*/ 434975 h 479"/>
              <a:gd name="T20" fmla="*/ 1309687 w 1230"/>
              <a:gd name="T21" fmla="*/ 377825 h 479"/>
              <a:gd name="T22" fmla="*/ 1385887 w 1230"/>
              <a:gd name="T23" fmla="*/ 373063 h 479"/>
              <a:gd name="T24" fmla="*/ 1481137 w 1230"/>
              <a:gd name="T25" fmla="*/ 393700 h 479"/>
              <a:gd name="T26" fmla="*/ 1592262 w 1230"/>
              <a:gd name="T27" fmla="*/ 434975 h 479"/>
              <a:gd name="T28" fmla="*/ 1682750 w 1230"/>
              <a:gd name="T29" fmla="*/ 492125 h 479"/>
              <a:gd name="T30" fmla="*/ 1766888 w 1230"/>
              <a:gd name="T31" fmla="*/ 550863 h 479"/>
              <a:gd name="T32" fmla="*/ 1835150 w 1230"/>
              <a:gd name="T33" fmla="*/ 620713 h 479"/>
              <a:gd name="T34" fmla="*/ 1920875 w 1230"/>
              <a:gd name="T35" fmla="*/ 727075 h 479"/>
              <a:gd name="T36" fmla="*/ 1819275 w 1230"/>
              <a:gd name="T37" fmla="*/ 711200 h 479"/>
              <a:gd name="T38" fmla="*/ 1739900 w 1230"/>
              <a:gd name="T39" fmla="*/ 684213 h 479"/>
              <a:gd name="T40" fmla="*/ 1652588 w 1230"/>
              <a:gd name="T41" fmla="*/ 644525 h 479"/>
              <a:gd name="T42" fmla="*/ 1539875 w 1230"/>
              <a:gd name="T43" fmla="*/ 606425 h 479"/>
              <a:gd name="T44" fmla="*/ 1463675 w 1230"/>
              <a:gd name="T45" fmla="*/ 622300 h 479"/>
              <a:gd name="T46" fmla="*/ 1352550 w 1230"/>
              <a:gd name="T47" fmla="*/ 615950 h 479"/>
              <a:gd name="T48" fmla="*/ 1287462 w 1230"/>
              <a:gd name="T49" fmla="*/ 641350 h 479"/>
              <a:gd name="T50" fmla="*/ 1168400 w 1230"/>
              <a:gd name="T51" fmla="*/ 696913 h 479"/>
              <a:gd name="T52" fmla="*/ 1009650 w 1230"/>
              <a:gd name="T53" fmla="*/ 708025 h 479"/>
              <a:gd name="T54" fmla="*/ 909638 w 1230"/>
              <a:gd name="T55" fmla="*/ 735013 h 479"/>
              <a:gd name="T56" fmla="*/ 771525 w 1230"/>
              <a:gd name="T57" fmla="*/ 703263 h 479"/>
              <a:gd name="T58" fmla="*/ 630237 w 1230"/>
              <a:gd name="T59" fmla="*/ 577850 h 479"/>
              <a:gd name="T60" fmla="*/ 606425 w 1230"/>
              <a:gd name="T61" fmla="*/ 473075 h 479"/>
              <a:gd name="T62" fmla="*/ 544512 w 1230"/>
              <a:gd name="T63" fmla="*/ 439738 h 479"/>
              <a:gd name="T64" fmla="*/ 419100 w 1230"/>
              <a:gd name="T65" fmla="*/ 363538 h 479"/>
              <a:gd name="T66" fmla="*/ 400050 w 1230"/>
              <a:gd name="T67" fmla="*/ 431800 h 479"/>
              <a:gd name="T68" fmla="*/ 300037 w 1230"/>
              <a:gd name="T69" fmla="*/ 465138 h 479"/>
              <a:gd name="T70" fmla="*/ 254000 w 1230"/>
              <a:gd name="T71" fmla="*/ 412750 h 479"/>
              <a:gd name="T72" fmla="*/ 182562 w 1230"/>
              <a:gd name="T73" fmla="*/ 403225 h 479"/>
              <a:gd name="T74" fmla="*/ 0 w 1230"/>
              <a:gd name="T75" fmla="*/ 196850 h 479"/>
              <a:gd name="T76" fmla="*/ 0 w 1230"/>
              <a:gd name="T77" fmla="*/ 0 h 479"/>
              <a:gd name="T78" fmla="*/ 1230 w 1230"/>
              <a:gd name="T79" fmla="*/ 479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T76" t="T77" r="T78" b="T79"/>
            <a:pathLst>
              <a:path w="1230" h="479">
                <a:moveTo>
                  <a:pt x="0" y="85"/>
                </a:moveTo>
                <a:cubicBezTo>
                  <a:pt x="17" y="69"/>
                  <a:pt x="62" y="42"/>
                  <a:pt x="97" y="28"/>
                </a:cubicBezTo>
                <a:cubicBezTo>
                  <a:pt x="132" y="14"/>
                  <a:pt x="186" y="2"/>
                  <a:pt x="208" y="1"/>
                </a:cubicBezTo>
                <a:cubicBezTo>
                  <a:pt x="230" y="0"/>
                  <a:pt x="220" y="20"/>
                  <a:pt x="228" y="22"/>
                </a:cubicBezTo>
                <a:cubicBezTo>
                  <a:pt x="236" y="24"/>
                  <a:pt x="245" y="9"/>
                  <a:pt x="258" y="11"/>
                </a:cubicBezTo>
                <a:cubicBezTo>
                  <a:pt x="271" y="13"/>
                  <a:pt x="295" y="34"/>
                  <a:pt x="306" y="35"/>
                </a:cubicBezTo>
                <a:cubicBezTo>
                  <a:pt x="317" y="36"/>
                  <a:pt x="314" y="17"/>
                  <a:pt x="322" y="20"/>
                </a:cubicBezTo>
                <a:cubicBezTo>
                  <a:pt x="330" y="23"/>
                  <a:pt x="344" y="38"/>
                  <a:pt x="352" y="52"/>
                </a:cubicBezTo>
                <a:cubicBezTo>
                  <a:pt x="360" y="66"/>
                  <a:pt x="358" y="98"/>
                  <a:pt x="369" y="106"/>
                </a:cubicBezTo>
                <a:cubicBezTo>
                  <a:pt x="380" y="114"/>
                  <a:pt x="391" y="93"/>
                  <a:pt x="420" y="103"/>
                </a:cubicBezTo>
                <a:cubicBezTo>
                  <a:pt x="449" y="113"/>
                  <a:pt x="517" y="162"/>
                  <a:pt x="541" y="166"/>
                </a:cubicBezTo>
                <a:lnTo>
                  <a:pt x="567" y="127"/>
                </a:lnTo>
                <a:cubicBezTo>
                  <a:pt x="573" y="122"/>
                  <a:pt x="570" y="132"/>
                  <a:pt x="574" y="136"/>
                </a:cubicBezTo>
                <a:cubicBezTo>
                  <a:pt x="578" y="140"/>
                  <a:pt x="582" y="148"/>
                  <a:pt x="594" y="154"/>
                </a:cubicBezTo>
                <a:cubicBezTo>
                  <a:pt x="606" y="160"/>
                  <a:pt x="633" y="166"/>
                  <a:pt x="649" y="170"/>
                </a:cubicBezTo>
                <a:cubicBezTo>
                  <a:pt x="665" y="174"/>
                  <a:pt x="681" y="176"/>
                  <a:pt x="690" y="181"/>
                </a:cubicBezTo>
                <a:cubicBezTo>
                  <a:pt x="699" y="186"/>
                  <a:pt x="700" y="198"/>
                  <a:pt x="706" y="203"/>
                </a:cubicBezTo>
                <a:cubicBezTo>
                  <a:pt x="712" y="208"/>
                  <a:pt x="721" y="208"/>
                  <a:pt x="726" y="211"/>
                </a:cubicBezTo>
                <a:cubicBezTo>
                  <a:pt x="731" y="214"/>
                  <a:pt x="734" y="210"/>
                  <a:pt x="738" y="220"/>
                </a:cubicBezTo>
                <a:cubicBezTo>
                  <a:pt x="742" y="230"/>
                  <a:pt x="743" y="265"/>
                  <a:pt x="751" y="274"/>
                </a:cubicBezTo>
                <a:cubicBezTo>
                  <a:pt x="759" y="283"/>
                  <a:pt x="775" y="283"/>
                  <a:pt x="787" y="277"/>
                </a:cubicBezTo>
                <a:cubicBezTo>
                  <a:pt x="799" y="271"/>
                  <a:pt x="813" y="246"/>
                  <a:pt x="825" y="238"/>
                </a:cubicBezTo>
                <a:cubicBezTo>
                  <a:pt x="837" y="230"/>
                  <a:pt x="850" y="230"/>
                  <a:pt x="858" y="229"/>
                </a:cubicBezTo>
                <a:cubicBezTo>
                  <a:pt x="866" y="228"/>
                  <a:pt x="867" y="235"/>
                  <a:pt x="873" y="235"/>
                </a:cubicBezTo>
                <a:cubicBezTo>
                  <a:pt x="879" y="235"/>
                  <a:pt x="885" y="227"/>
                  <a:pt x="895" y="229"/>
                </a:cubicBezTo>
                <a:cubicBezTo>
                  <a:pt x="905" y="231"/>
                  <a:pt x="920" y="246"/>
                  <a:pt x="933" y="248"/>
                </a:cubicBezTo>
                <a:cubicBezTo>
                  <a:pt x="946" y="250"/>
                  <a:pt x="961" y="238"/>
                  <a:pt x="972" y="242"/>
                </a:cubicBezTo>
                <a:cubicBezTo>
                  <a:pt x="983" y="246"/>
                  <a:pt x="994" y="268"/>
                  <a:pt x="1003" y="274"/>
                </a:cubicBezTo>
                <a:cubicBezTo>
                  <a:pt x="1012" y="280"/>
                  <a:pt x="1018" y="272"/>
                  <a:pt x="1027" y="278"/>
                </a:cubicBezTo>
                <a:cubicBezTo>
                  <a:pt x="1036" y="284"/>
                  <a:pt x="1050" y="305"/>
                  <a:pt x="1060" y="310"/>
                </a:cubicBezTo>
                <a:cubicBezTo>
                  <a:pt x="1070" y="315"/>
                  <a:pt x="1080" y="305"/>
                  <a:pt x="1089" y="311"/>
                </a:cubicBezTo>
                <a:cubicBezTo>
                  <a:pt x="1098" y="317"/>
                  <a:pt x="1101" y="340"/>
                  <a:pt x="1113" y="347"/>
                </a:cubicBezTo>
                <a:cubicBezTo>
                  <a:pt x="1125" y="354"/>
                  <a:pt x="1154" y="345"/>
                  <a:pt x="1161" y="352"/>
                </a:cubicBezTo>
                <a:cubicBezTo>
                  <a:pt x="1168" y="359"/>
                  <a:pt x="1150" y="382"/>
                  <a:pt x="1156" y="391"/>
                </a:cubicBezTo>
                <a:cubicBezTo>
                  <a:pt x="1162" y="400"/>
                  <a:pt x="1188" y="396"/>
                  <a:pt x="1197" y="407"/>
                </a:cubicBezTo>
                <a:cubicBezTo>
                  <a:pt x="1206" y="418"/>
                  <a:pt x="1204" y="446"/>
                  <a:pt x="1210" y="458"/>
                </a:cubicBezTo>
                <a:lnTo>
                  <a:pt x="1230" y="479"/>
                </a:lnTo>
                <a:cubicBezTo>
                  <a:pt x="1219" y="477"/>
                  <a:pt x="1165" y="453"/>
                  <a:pt x="1146" y="448"/>
                </a:cubicBezTo>
                <a:cubicBezTo>
                  <a:pt x="1127" y="443"/>
                  <a:pt x="1124" y="454"/>
                  <a:pt x="1116" y="451"/>
                </a:cubicBezTo>
                <a:cubicBezTo>
                  <a:pt x="1108" y="448"/>
                  <a:pt x="1103" y="433"/>
                  <a:pt x="1096" y="431"/>
                </a:cubicBezTo>
                <a:cubicBezTo>
                  <a:pt x="1089" y="429"/>
                  <a:pt x="1083" y="443"/>
                  <a:pt x="1074" y="439"/>
                </a:cubicBezTo>
                <a:cubicBezTo>
                  <a:pt x="1065" y="435"/>
                  <a:pt x="1054" y="410"/>
                  <a:pt x="1041" y="406"/>
                </a:cubicBezTo>
                <a:cubicBezTo>
                  <a:pt x="1028" y="402"/>
                  <a:pt x="1005" y="417"/>
                  <a:pt x="993" y="413"/>
                </a:cubicBezTo>
                <a:cubicBezTo>
                  <a:pt x="981" y="409"/>
                  <a:pt x="977" y="386"/>
                  <a:pt x="970" y="382"/>
                </a:cubicBezTo>
                <a:cubicBezTo>
                  <a:pt x="963" y="378"/>
                  <a:pt x="956" y="384"/>
                  <a:pt x="948" y="386"/>
                </a:cubicBezTo>
                <a:cubicBezTo>
                  <a:pt x="940" y="388"/>
                  <a:pt x="933" y="394"/>
                  <a:pt x="922" y="392"/>
                </a:cubicBezTo>
                <a:cubicBezTo>
                  <a:pt x="911" y="390"/>
                  <a:pt x="894" y="372"/>
                  <a:pt x="882" y="371"/>
                </a:cubicBezTo>
                <a:cubicBezTo>
                  <a:pt x="870" y="370"/>
                  <a:pt x="860" y="386"/>
                  <a:pt x="852" y="388"/>
                </a:cubicBezTo>
                <a:cubicBezTo>
                  <a:pt x="844" y="390"/>
                  <a:pt x="838" y="380"/>
                  <a:pt x="831" y="383"/>
                </a:cubicBezTo>
                <a:cubicBezTo>
                  <a:pt x="824" y="386"/>
                  <a:pt x="821" y="399"/>
                  <a:pt x="811" y="404"/>
                </a:cubicBezTo>
                <a:cubicBezTo>
                  <a:pt x="801" y="409"/>
                  <a:pt x="781" y="406"/>
                  <a:pt x="769" y="412"/>
                </a:cubicBezTo>
                <a:cubicBezTo>
                  <a:pt x="757" y="418"/>
                  <a:pt x="748" y="437"/>
                  <a:pt x="736" y="439"/>
                </a:cubicBezTo>
                <a:cubicBezTo>
                  <a:pt x="724" y="441"/>
                  <a:pt x="714" y="421"/>
                  <a:pt x="697" y="422"/>
                </a:cubicBezTo>
                <a:cubicBezTo>
                  <a:pt x="680" y="423"/>
                  <a:pt x="655" y="444"/>
                  <a:pt x="636" y="446"/>
                </a:cubicBezTo>
                <a:cubicBezTo>
                  <a:pt x="617" y="448"/>
                  <a:pt x="595" y="434"/>
                  <a:pt x="585" y="437"/>
                </a:cubicBezTo>
                <a:cubicBezTo>
                  <a:pt x="575" y="440"/>
                  <a:pt x="586" y="458"/>
                  <a:pt x="573" y="463"/>
                </a:cubicBezTo>
                <a:cubicBezTo>
                  <a:pt x="560" y="468"/>
                  <a:pt x="521" y="469"/>
                  <a:pt x="507" y="466"/>
                </a:cubicBezTo>
                <a:cubicBezTo>
                  <a:pt x="493" y="463"/>
                  <a:pt x="499" y="452"/>
                  <a:pt x="486" y="443"/>
                </a:cubicBezTo>
                <a:cubicBezTo>
                  <a:pt x="473" y="434"/>
                  <a:pt x="441" y="423"/>
                  <a:pt x="426" y="410"/>
                </a:cubicBezTo>
                <a:cubicBezTo>
                  <a:pt x="411" y="397"/>
                  <a:pt x="403" y="376"/>
                  <a:pt x="397" y="364"/>
                </a:cubicBezTo>
                <a:cubicBezTo>
                  <a:pt x="391" y="352"/>
                  <a:pt x="392" y="351"/>
                  <a:pt x="390" y="340"/>
                </a:cubicBezTo>
                <a:cubicBezTo>
                  <a:pt x="388" y="329"/>
                  <a:pt x="387" y="309"/>
                  <a:pt x="382" y="298"/>
                </a:cubicBezTo>
                <a:cubicBezTo>
                  <a:pt x="377" y="287"/>
                  <a:pt x="363" y="275"/>
                  <a:pt x="357" y="272"/>
                </a:cubicBezTo>
                <a:cubicBezTo>
                  <a:pt x="351" y="269"/>
                  <a:pt x="348" y="279"/>
                  <a:pt x="343" y="277"/>
                </a:cubicBezTo>
                <a:lnTo>
                  <a:pt x="324" y="257"/>
                </a:lnTo>
                <a:lnTo>
                  <a:pt x="264" y="229"/>
                </a:lnTo>
                <a:lnTo>
                  <a:pt x="265" y="260"/>
                </a:lnTo>
                <a:lnTo>
                  <a:pt x="252" y="272"/>
                </a:lnTo>
                <a:lnTo>
                  <a:pt x="238" y="290"/>
                </a:lnTo>
                <a:lnTo>
                  <a:pt x="189" y="293"/>
                </a:lnTo>
                <a:lnTo>
                  <a:pt x="175" y="286"/>
                </a:lnTo>
                <a:lnTo>
                  <a:pt x="160" y="260"/>
                </a:lnTo>
                <a:lnTo>
                  <a:pt x="138" y="265"/>
                </a:lnTo>
                <a:cubicBezTo>
                  <a:pt x="131" y="264"/>
                  <a:pt x="125" y="261"/>
                  <a:pt x="115" y="254"/>
                </a:cubicBezTo>
                <a:cubicBezTo>
                  <a:pt x="105" y="247"/>
                  <a:pt x="97" y="245"/>
                  <a:pt x="78" y="223"/>
                </a:cubicBezTo>
                <a:cubicBezTo>
                  <a:pt x="59" y="201"/>
                  <a:pt x="13" y="147"/>
                  <a:pt x="0" y="124"/>
                </a:cubicBezTo>
                <a:lnTo>
                  <a:pt x="0" y="85"/>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5177" name="Picture 57">
            <a:extLst>
              <a:ext uri="{FF2B5EF4-FFF2-40B4-BE49-F238E27FC236}">
                <a16:creationId xmlns:a16="http://schemas.microsoft.com/office/drawing/2014/main" id="{E130C472-2E0E-4480-8707-AD18408172B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62588" y="3079750"/>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78" name="AutoShape 58">
            <a:extLst>
              <a:ext uri="{FF2B5EF4-FFF2-40B4-BE49-F238E27FC236}">
                <a16:creationId xmlns:a16="http://schemas.microsoft.com/office/drawing/2014/main" id="{98C9E0E8-78B3-45D6-A17F-9091EFC75E6F}"/>
              </a:ext>
            </a:extLst>
          </p:cNvPr>
          <p:cNvSpPr>
            <a:spLocks noChangeArrowheads="1"/>
          </p:cNvSpPr>
          <p:nvPr/>
        </p:nvSpPr>
        <p:spPr bwMode="auto">
          <a:xfrm>
            <a:off x="5443538" y="3544888"/>
            <a:ext cx="1066800" cy="620712"/>
          </a:xfrm>
          <a:custGeom>
            <a:avLst/>
            <a:gdLst>
              <a:gd name="T0" fmla="*/ 153987 w 672"/>
              <a:gd name="T1" fmla="*/ 58737 h 391"/>
              <a:gd name="T2" fmla="*/ 201612 w 672"/>
              <a:gd name="T3" fmla="*/ 84137 h 391"/>
              <a:gd name="T4" fmla="*/ 265113 w 672"/>
              <a:gd name="T5" fmla="*/ 109537 h 391"/>
              <a:gd name="T6" fmla="*/ 303212 w 672"/>
              <a:gd name="T7" fmla="*/ 153987 h 391"/>
              <a:gd name="T8" fmla="*/ 347662 w 672"/>
              <a:gd name="T9" fmla="*/ 150812 h 391"/>
              <a:gd name="T10" fmla="*/ 404812 w 672"/>
              <a:gd name="T11" fmla="*/ 144462 h 391"/>
              <a:gd name="T12" fmla="*/ 420688 w 672"/>
              <a:gd name="T13" fmla="*/ 100012 h 391"/>
              <a:gd name="T14" fmla="*/ 493713 w 672"/>
              <a:gd name="T15" fmla="*/ 115887 h 391"/>
              <a:gd name="T16" fmla="*/ 601662 w 672"/>
              <a:gd name="T17" fmla="*/ 74612 h 391"/>
              <a:gd name="T18" fmla="*/ 658812 w 672"/>
              <a:gd name="T19" fmla="*/ 100012 h 391"/>
              <a:gd name="T20" fmla="*/ 706437 w 672"/>
              <a:gd name="T21" fmla="*/ 74612 h 391"/>
              <a:gd name="T22" fmla="*/ 731837 w 672"/>
              <a:gd name="T23" fmla="*/ 49212 h 391"/>
              <a:gd name="T24" fmla="*/ 773112 w 672"/>
              <a:gd name="T25" fmla="*/ 42862 h 391"/>
              <a:gd name="T26" fmla="*/ 814388 w 672"/>
              <a:gd name="T27" fmla="*/ 20637 h 391"/>
              <a:gd name="T28" fmla="*/ 846138 w 672"/>
              <a:gd name="T29" fmla="*/ 20637 h 391"/>
              <a:gd name="T30" fmla="*/ 906463 w 672"/>
              <a:gd name="T31" fmla="*/ 1587 h 391"/>
              <a:gd name="T32" fmla="*/ 954088 w 672"/>
              <a:gd name="T33" fmla="*/ 26987 h 391"/>
              <a:gd name="T34" fmla="*/ 1017588 w 672"/>
              <a:gd name="T35" fmla="*/ 7937 h 391"/>
              <a:gd name="T36" fmla="*/ 1062038 w 672"/>
              <a:gd name="T37" fmla="*/ 65087 h 391"/>
              <a:gd name="T38" fmla="*/ 985838 w 672"/>
              <a:gd name="T39" fmla="*/ 138112 h 391"/>
              <a:gd name="T40" fmla="*/ 966788 w 672"/>
              <a:gd name="T41" fmla="*/ 201612 h 391"/>
              <a:gd name="T42" fmla="*/ 865188 w 672"/>
              <a:gd name="T43" fmla="*/ 334962 h 391"/>
              <a:gd name="T44" fmla="*/ 855663 w 672"/>
              <a:gd name="T45" fmla="*/ 395287 h 391"/>
              <a:gd name="T46" fmla="*/ 744537 w 672"/>
              <a:gd name="T47" fmla="*/ 512762 h 391"/>
              <a:gd name="T48" fmla="*/ 633412 w 672"/>
              <a:gd name="T49" fmla="*/ 512762 h 391"/>
              <a:gd name="T50" fmla="*/ 506413 w 672"/>
              <a:gd name="T51" fmla="*/ 563562 h 391"/>
              <a:gd name="T52" fmla="*/ 446088 w 672"/>
              <a:gd name="T53" fmla="*/ 563562 h 391"/>
              <a:gd name="T54" fmla="*/ 363537 w 672"/>
              <a:gd name="T55" fmla="*/ 608012 h 391"/>
              <a:gd name="T56" fmla="*/ 306387 w 672"/>
              <a:gd name="T57" fmla="*/ 601662 h 391"/>
              <a:gd name="T58" fmla="*/ 227013 w 672"/>
              <a:gd name="T59" fmla="*/ 592137 h 391"/>
              <a:gd name="T60" fmla="*/ 49212 w 672"/>
              <a:gd name="T61" fmla="*/ 430212 h 391"/>
              <a:gd name="T62" fmla="*/ 30163 w 672"/>
              <a:gd name="T63" fmla="*/ 388937 h 391"/>
              <a:gd name="T64" fmla="*/ 1588 w 672"/>
              <a:gd name="T65" fmla="*/ 309562 h 391"/>
              <a:gd name="T66" fmla="*/ 36512 w 672"/>
              <a:gd name="T67" fmla="*/ 268287 h 391"/>
              <a:gd name="T68" fmla="*/ 77787 w 672"/>
              <a:gd name="T69" fmla="*/ 223837 h 391"/>
              <a:gd name="T70" fmla="*/ 93662 w 672"/>
              <a:gd name="T71" fmla="*/ 157162 h 391"/>
              <a:gd name="T72" fmla="*/ 153987 w 672"/>
              <a:gd name="T73" fmla="*/ 58737 h 391"/>
              <a:gd name="T74" fmla="*/ 0 w 672"/>
              <a:gd name="T75" fmla="*/ 0 h 391"/>
              <a:gd name="T76" fmla="*/ 672 w 672"/>
              <a:gd name="T77" fmla="*/ 391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T74" t="T75" r="T76" b="T77"/>
            <a:pathLst>
              <a:path w="672" h="391">
                <a:moveTo>
                  <a:pt x="97" y="37"/>
                </a:moveTo>
                <a:cubicBezTo>
                  <a:pt x="108" y="29"/>
                  <a:pt x="115" y="48"/>
                  <a:pt x="127" y="53"/>
                </a:cubicBezTo>
                <a:cubicBezTo>
                  <a:pt x="139" y="58"/>
                  <a:pt x="156" y="62"/>
                  <a:pt x="167" y="69"/>
                </a:cubicBezTo>
                <a:cubicBezTo>
                  <a:pt x="178" y="76"/>
                  <a:pt x="182" y="93"/>
                  <a:pt x="191" y="97"/>
                </a:cubicBezTo>
                <a:cubicBezTo>
                  <a:pt x="200" y="101"/>
                  <a:pt x="208" y="96"/>
                  <a:pt x="219" y="95"/>
                </a:cubicBezTo>
                <a:cubicBezTo>
                  <a:pt x="230" y="94"/>
                  <a:pt x="247" y="96"/>
                  <a:pt x="255" y="91"/>
                </a:cubicBezTo>
                <a:cubicBezTo>
                  <a:pt x="263" y="86"/>
                  <a:pt x="256" y="66"/>
                  <a:pt x="265" y="63"/>
                </a:cubicBezTo>
                <a:cubicBezTo>
                  <a:pt x="274" y="60"/>
                  <a:pt x="292" y="76"/>
                  <a:pt x="311" y="73"/>
                </a:cubicBezTo>
                <a:cubicBezTo>
                  <a:pt x="330" y="70"/>
                  <a:pt x="362" y="49"/>
                  <a:pt x="379" y="47"/>
                </a:cubicBezTo>
                <a:cubicBezTo>
                  <a:pt x="396" y="45"/>
                  <a:pt x="404" y="63"/>
                  <a:pt x="415" y="63"/>
                </a:cubicBezTo>
                <a:cubicBezTo>
                  <a:pt x="426" y="63"/>
                  <a:pt x="437" y="52"/>
                  <a:pt x="445" y="47"/>
                </a:cubicBezTo>
                <a:cubicBezTo>
                  <a:pt x="453" y="42"/>
                  <a:pt x="454" y="34"/>
                  <a:pt x="461" y="31"/>
                </a:cubicBezTo>
                <a:cubicBezTo>
                  <a:pt x="468" y="28"/>
                  <a:pt x="478" y="30"/>
                  <a:pt x="487" y="27"/>
                </a:cubicBezTo>
                <a:cubicBezTo>
                  <a:pt x="496" y="24"/>
                  <a:pt x="505" y="15"/>
                  <a:pt x="513" y="13"/>
                </a:cubicBezTo>
                <a:cubicBezTo>
                  <a:pt x="521" y="11"/>
                  <a:pt x="523" y="15"/>
                  <a:pt x="533" y="13"/>
                </a:cubicBezTo>
                <a:cubicBezTo>
                  <a:pt x="543" y="11"/>
                  <a:pt x="560" y="0"/>
                  <a:pt x="571" y="1"/>
                </a:cubicBezTo>
                <a:cubicBezTo>
                  <a:pt x="582" y="2"/>
                  <a:pt x="589" y="16"/>
                  <a:pt x="601" y="17"/>
                </a:cubicBezTo>
                <a:cubicBezTo>
                  <a:pt x="613" y="18"/>
                  <a:pt x="630" y="1"/>
                  <a:pt x="641" y="5"/>
                </a:cubicBezTo>
                <a:cubicBezTo>
                  <a:pt x="652" y="9"/>
                  <a:pt x="672" y="27"/>
                  <a:pt x="669" y="41"/>
                </a:cubicBezTo>
                <a:cubicBezTo>
                  <a:pt x="666" y="55"/>
                  <a:pt x="631" y="73"/>
                  <a:pt x="621" y="87"/>
                </a:cubicBezTo>
                <a:cubicBezTo>
                  <a:pt x="611" y="101"/>
                  <a:pt x="622" y="106"/>
                  <a:pt x="609" y="127"/>
                </a:cubicBezTo>
                <a:cubicBezTo>
                  <a:pt x="596" y="148"/>
                  <a:pt x="557" y="191"/>
                  <a:pt x="545" y="211"/>
                </a:cubicBezTo>
                <a:cubicBezTo>
                  <a:pt x="533" y="231"/>
                  <a:pt x="552" y="230"/>
                  <a:pt x="539" y="249"/>
                </a:cubicBezTo>
                <a:cubicBezTo>
                  <a:pt x="526" y="268"/>
                  <a:pt x="492" y="311"/>
                  <a:pt x="469" y="323"/>
                </a:cubicBezTo>
                <a:cubicBezTo>
                  <a:pt x="446" y="335"/>
                  <a:pt x="424" y="318"/>
                  <a:pt x="399" y="323"/>
                </a:cubicBezTo>
                <a:cubicBezTo>
                  <a:pt x="374" y="328"/>
                  <a:pt x="339" y="350"/>
                  <a:pt x="319" y="355"/>
                </a:cubicBezTo>
                <a:cubicBezTo>
                  <a:pt x="299" y="360"/>
                  <a:pt x="296" y="350"/>
                  <a:pt x="281" y="355"/>
                </a:cubicBezTo>
                <a:cubicBezTo>
                  <a:pt x="266" y="360"/>
                  <a:pt x="244" y="379"/>
                  <a:pt x="229" y="383"/>
                </a:cubicBezTo>
                <a:cubicBezTo>
                  <a:pt x="214" y="387"/>
                  <a:pt x="207" y="381"/>
                  <a:pt x="193" y="379"/>
                </a:cubicBezTo>
                <a:cubicBezTo>
                  <a:pt x="179" y="377"/>
                  <a:pt x="170" y="391"/>
                  <a:pt x="143" y="373"/>
                </a:cubicBezTo>
                <a:cubicBezTo>
                  <a:pt x="116" y="355"/>
                  <a:pt x="52" y="292"/>
                  <a:pt x="31" y="271"/>
                </a:cubicBezTo>
                <a:cubicBezTo>
                  <a:pt x="10" y="250"/>
                  <a:pt x="24" y="258"/>
                  <a:pt x="19" y="245"/>
                </a:cubicBezTo>
                <a:cubicBezTo>
                  <a:pt x="14" y="232"/>
                  <a:pt x="0" y="208"/>
                  <a:pt x="1" y="195"/>
                </a:cubicBezTo>
                <a:cubicBezTo>
                  <a:pt x="2" y="182"/>
                  <a:pt x="15" y="178"/>
                  <a:pt x="23" y="169"/>
                </a:cubicBezTo>
                <a:cubicBezTo>
                  <a:pt x="31" y="160"/>
                  <a:pt x="43" y="153"/>
                  <a:pt x="49" y="141"/>
                </a:cubicBezTo>
                <a:cubicBezTo>
                  <a:pt x="55" y="129"/>
                  <a:pt x="51" y="116"/>
                  <a:pt x="59" y="99"/>
                </a:cubicBezTo>
                <a:cubicBezTo>
                  <a:pt x="67" y="82"/>
                  <a:pt x="86" y="46"/>
                  <a:pt x="97" y="37"/>
                </a:cubicBezTo>
                <a:close/>
              </a:path>
            </a:pathLst>
          </a:custGeom>
          <a:blipFill dpi="0" rotWithShape="0">
            <a:blip r:embed="rId7">
              <a:alphaModFix amt="30000"/>
            </a:blip>
            <a:srcRect/>
            <a:tile tx="0" ty="0" sx="100000" sy="100000" flip="none" algn="tl"/>
          </a:blip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79" name="AutoShape 59">
            <a:extLst>
              <a:ext uri="{FF2B5EF4-FFF2-40B4-BE49-F238E27FC236}">
                <a16:creationId xmlns:a16="http://schemas.microsoft.com/office/drawing/2014/main" id="{005289A4-4C9C-42E4-A1FE-C3F433350645}"/>
              </a:ext>
            </a:extLst>
          </p:cNvPr>
          <p:cNvSpPr>
            <a:spLocks noChangeArrowheads="1"/>
          </p:cNvSpPr>
          <p:nvPr/>
        </p:nvSpPr>
        <p:spPr bwMode="auto">
          <a:xfrm>
            <a:off x="6392863" y="2062163"/>
            <a:ext cx="252412" cy="115887"/>
          </a:xfrm>
          <a:custGeom>
            <a:avLst/>
            <a:gdLst>
              <a:gd name="T0" fmla="*/ 84137 w 159"/>
              <a:gd name="T1" fmla="*/ 115887 h 73"/>
              <a:gd name="T2" fmla="*/ 242887 w 159"/>
              <a:gd name="T3" fmla="*/ 55562 h 73"/>
              <a:gd name="T4" fmla="*/ 138112 w 159"/>
              <a:gd name="T5" fmla="*/ 42862 h 73"/>
              <a:gd name="T6" fmla="*/ 103187 w 159"/>
              <a:gd name="T7" fmla="*/ 11112 h 73"/>
              <a:gd name="T8" fmla="*/ 58737 w 159"/>
              <a:gd name="T9" fmla="*/ 7937 h 73"/>
              <a:gd name="T10" fmla="*/ 4762 w 159"/>
              <a:gd name="T11" fmla="*/ 55562 h 73"/>
              <a:gd name="T12" fmla="*/ 87312 w 159"/>
              <a:gd name="T13" fmla="*/ 68262 h 73"/>
              <a:gd name="T14" fmla="*/ 84137 w 159"/>
              <a:gd name="T15" fmla="*/ 115887 h 73"/>
              <a:gd name="T16" fmla="*/ 0 w 159"/>
              <a:gd name="T17" fmla="*/ 0 h 73"/>
              <a:gd name="T18" fmla="*/ 159 w 159"/>
              <a:gd name="T19" fmla="*/ 73 h 73"/>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159" h="73">
                <a:moveTo>
                  <a:pt x="53" y="73"/>
                </a:moveTo>
                <a:lnTo>
                  <a:pt x="153" y="35"/>
                </a:lnTo>
                <a:cubicBezTo>
                  <a:pt x="159" y="27"/>
                  <a:pt x="102" y="32"/>
                  <a:pt x="87" y="27"/>
                </a:cubicBezTo>
                <a:cubicBezTo>
                  <a:pt x="72" y="22"/>
                  <a:pt x="73" y="11"/>
                  <a:pt x="65" y="7"/>
                </a:cubicBezTo>
                <a:cubicBezTo>
                  <a:pt x="57" y="3"/>
                  <a:pt x="47" y="0"/>
                  <a:pt x="37" y="5"/>
                </a:cubicBezTo>
                <a:cubicBezTo>
                  <a:pt x="27" y="10"/>
                  <a:pt x="0" y="29"/>
                  <a:pt x="3" y="35"/>
                </a:cubicBezTo>
                <a:cubicBezTo>
                  <a:pt x="6" y="41"/>
                  <a:pt x="47" y="37"/>
                  <a:pt x="55" y="43"/>
                </a:cubicBezTo>
                <a:cubicBezTo>
                  <a:pt x="63" y="49"/>
                  <a:pt x="53" y="73"/>
                  <a:pt x="53" y="73"/>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5180" name="Picture 60">
            <a:extLst>
              <a:ext uri="{FF2B5EF4-FFF2-40B4-BE49-F238E27FC236}">
                <a16:creationId xmlns:a16="http://schemas.microsoft.com/office/drawing/2014/main" id="{6EA93C6B-5D3E-4228-8FCC-EB491BEB435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491538" y="1528763"/>
            <a:ext cx="455612" cy="2254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181" name="Picture 61">
            <a:extLst>
              <a:ext uri="{FF2B5EF4-FFF2-40B4-BE49-F238E27FC236}">
                <a16:creationId xmlns:a16="http://schemas.microsoft.com/office/drawing/2014/main" id="{2B1A7CF2-CE32-4C6C-ACD0-745200CFC3B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11888" y="2838450"/>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82" name="AutoShape 62">
            <a:extLst>
              <a:ext uri="{FF2B5EF4-FFF2-40B4-BE49-F238E27FC236}">
                <a16:creationId xmlns:a16="http://schemas.microsoft.com/office/drawing/2014/main" id="{209EAF13-CA20-440D-BBBC-8CAB1E4507F1}"/>
              </a:ext>
            </a:extLst>
          </p:cNvPr>
          <p:cNvSpPr>
            <a:spLocks noChangeArrowheads="1"/>
          </p:cNvSpPr>
          <p:nvPr/>
        </p:nvSpPr>
        <p:spPr bwMode="auto">
          <a:xfrm>
            <a:off x="6157913" y="3397250"/>
            <a:ext cx="1690687" cy="1301750"/>
          </a:xfrm>
          <a:custGeom>
            <a:avLst/>
            <a:gdLst>
              <a:gd name="T0" fmla="*/ 360362 w 1065"/>
              <a:gd name="T1" fmla="*/ 212725 h 820"/>
              <a:gd name="T2" fmla="*/ 423862 w 1065"/>
              <a:gd name="T3" fmla="*/ 200025 h 820"/>
              <a:gd name="T4" fmla="*/ 474662 w 1065"/>
              <a:gd name="T5" fmla="*/ 244475 h 820"/>
              <a:gd name="T6" fmla="*/ 509587 w 1065"/>
              <a:gd name="T7" fmla="*/ 241300 h 820"/>
              <a:gd name="T8" fmla="*/ 547687 w 1065"/>
              <a:gd name="T9" fmla="*/ 269875 h 820"/>
              <a:gd name="T10" fmla="*/ 595312 w 1065"/>
              <a:gd name="T11" fmla="*/ 269875 h 820"/>
              <a:gd name="T12" fmla="*/ 709612 w 1065"/>
              <a:gd name="T13" fmla="*/ 317500 h 820"/>
              <a:gd name="T14" fmla="*/ 741362 w 1065"/>
              <a:gd name="T15" fmla="*/ 298450 h 820"/>
              <a:gd name="T16" fmla="*/ 731837 w 1065"/>
              <a:gd name="T17" fmla="*/ 168275 h 820"/>
              <a:gd name="T18" fmla="*/ 782637 w 1065"/>
              <a:gd name="T19" fmla="*/ 85725 h 820"/>
              <a:gd name="T20" fmla="*/ 798512 w 1065"/>
              <a:gd name="T21" fmla="*/ 31750 h 820"/>
              <a:gd name="T22" fmla="*/ 973137 w 1065"/>
              <a:gd name="T23" fmla="*/ 31750 h 820"/>
              <a:gd name="T24" fmla="*/ 1087437 w 1065"/>
              <a:gd name="T25" fmla="*/ 6350 h 820"/>
              <a:gd name="T26" fmla="*/ 1233487 w 1065"/>
              <a:gd name="T27" fmla="*/ 73025 h 820"/>
              <a:gd name="T28" fmla="*/ 1338262 w 1065"/>
              <a:gd name="T29" fmla="*/ 98425 h 820"/>
              <a:gd name="T30" fmla="*/ 1430337 w 1065"/>
              <a:gd name="T31" fmla="*/ 295275 h 820"/>
              <a:gd name="T32" fmla="*/ 1519237 w 1065"/>
              <a:gd name="T33" fmla="*/ 450850 h 820"/>
              <a:gd name="T34" fmla="*/ 1579562 w 1065"/>
              <a:gd name="T35" fmla="*/ 485775 h 820"/>
              <a:gd name="T36" fmla="*/ 1681162 w 1065"/>
              <a:gd name="T37" fmla="*/ 565150 h 820"/>
              <a:gd name="T38" fmla="*/ 1636712 w 1065"/>
              <a:gd name="T39" fmla="*/ 644525 h 820"/>
              <a:gd name="T40" fmla="*/ 1570037 w 1065"/>
              <a:gd name="T41" fmla="*/ 717550 h 820"/>
              <a:gd name="T42" fmla="*/ 1570037 w 1065"/>
              <a:gd name="T43" fmla="*/ 815975 h 820"/>
              <a:gd name="T44" fmla="*/ 1576387 w 1065"/>
              <a:gd name="T45" fmla="*/ 885825 h 820"/>
              <a:gd name="T46" fmla="*/ 1484312 w 1065"/>
              <a:gd name="T47" fmla="*/ 850900 h 820"/>
              <a:gd name="T48" fmla="*/ 1468437 w 1065"/>
              <a:gd name="T49" fmla="*/ 930275 h 820"/>
              <a:gd name="T50" fmla="*/ 1503362 w 1065"/>
              <a:gd name="T51" fmla="*/ 949325 h 820"/>
              <a:gd name="T52" fmla="*/ 1455737 w 1065"/>
              <a:gd name="T53" fmla="*/ 1022350 h 820"/>
              <a:gd name="T54" fmla="*/ 1427162 w 1065"/>
              <a:gd name="T55" fmla="*/ 1139825 h 820"/>
              <a:gd name="T56" fmla="*/ 1443037 w 1065"/>
              <a:gd name="T57" fmla="*/ 1206500 h 820"/>
              <a:gd name="T58" fmla="*/ 1423987 w 1065"/>
              <a:gd name="T59" fmla="*/ 1257300 h 820"/>
              <a:gd name="T60" fmla="*/ 1370012 w 1065"/>
              <a:gd name="T61" fmla="*/ 1279525 h 820"/>
              <a:gd name="T62" fmla="*/ 1331912 w 1065"/>
              <a:gd name="T63" fmla="*/ 1298575 h 820"/>
              <a:gd name="T64" fmla="*/ 1258887 w 1065"/>
              <a:gd name="T65" fmla="*/ 1260475 h 820"/>
              <a:gd name="T66" fmla="*/ 1217612 w 1065"/>
              <a:gd name="T67" fmla="*/ 1212850 h 820"/>
              <a:gd name="T68" fmla="*/ 1131887 w 1065"/>
              <a:gd name="T69" fmla="*/ 1165225 h 820"/>
              <a:gd name="T70" fmla="*/ 1074737 w 1065"/>
              <a:gd name="T71" fmla="*/ 1203325 h 820"/>
              <a:gd name="T72" fmla="*/ 1001712 w 1065"/>
              <a:gd name="T73" fmla="*/ 1193800 h 820"/>
              <a:gd name="T74" fmla="*/ 896937 w 1065"/>
              <a:gd name="T75" fmla="*/ 1203325 h 820"/>
              <a:gd name="T76" fmla="*/ 833437 w 1065"/>
              <a:gd name="T77" fmla="*/ 1231900 h 820"/>
              <a:gd name="T78" fmla="*/ 652462 w 1065"/>
              <a:gd name="T79" fmla="*/ 1244600 h 820"/>
              <a:gd name="T80" fmla="*/ 550862 w 1065"/>
              <a:gd name="T81" fmla="*/ 1222375 h 820"/>
              <a:gd name="T82" fmla="*/ 465137 w 1065"/>
              <a:gd name="T83" fmla="*/ 1216025 h 820"/>
              <a:gd name="T84" fmla="*/ 379412 w 1065"/>
              <a:gd name="T85" fmla="*/ 1143000 h 820"/>
              <a:gd name="T86" fmla="*/ 373062 w 1065"/>
              <a:gd name="T87" fmla="*/ 1098550 h 820"/>
              <a:gd name="T88" fmla="*/ 325437 w 1065"/>
              <a:gd name="T89" fmla="*/ 1057275 h 820"/>
              <a:gd name="T90" fmla="*/ 274637 w 1065"/>
              <a:gd name="T91" fmla="*/ 1066800 h 820"/>
              <a:gd name="T92" fmla="*/ 220662 w 1065"/>
              <a:gd name="T93" fmla="*/ 1025525 h 820"/>
              <a:gd name="T94" fmla="*/ 157162 w 1065"/>
              <a:gd name="T95" fmla="*/ 1003300 h 820"/>
              <a:gd name="T96" fmla="*/ 157162 w 1065"/>
              <a:gd name="T97" fmla="*/ 904875 h 820"/>
              <a:gd name="T98" fmla="*/ 90487 w 1065"/>
              <a:gd name="T99" fmla="*/ 866775 h 820"/>
              <a:gd name="T100" fmla="*/ 11112 w 1065"/>
              <a:gd name="T101" fmla="*/ 787400 h 820"/>
              <a:gd name="T102" fmla="*/ 23812 w 1065"/>
              <a:gd name="T103" fmla="*/ 746125 h 820"/>
              <a:gd name="T104" fmla="*/ 33337 w 1065"/>
              <a:gd name="T105" fmla="*/ 676275 h 820"/>
              <a:gd name="T106" fmla="*/ 93662 w 1065"/>
              <a:gd name="T107" fmla="*/ 593725 h 820"/>
              <a:gd name="T108" fmla="*/ 138112 w 1065"/>
              <a:gd name="T109" fmla="*/ 530225 h 820"/>
              <a:gd name="T110" fmla="*/ 147637 w 1065"/>
              <a:gd name="T111" fmla="*/ 473075 h 820"/>
              <a:gd name="T112" fmla="*/ 249237 w 1065"/>
              <a:gd name="T113" fmla="*/ 352425 h 820"/>
              <a:gd name="T114" fmla="*/ 265112 w 1065"/>
              <a:gd name="T115" fmla="*/ 292100 h 820"/>
              <a:gd name="T116" fmla="*/ 360362 w 1065"/>
              <a:gd name="T117" fmla="*/ 212725 h 820"/>
              <a:gd name="T118" fmla="*/ 0 w 1065"/>
              <a:gd name="T119" fmla="*/ 0 h 820"/>
              <a:gd name="T120" fmla="*/ 1065 w 1065"/>
              <a:gd name="T121" fmla="*/ 820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T118" t="T119" r="T120" b="T121"/>
            <a:pathLst>
              <a:path w="1065" h="820">
                <a:moveTo>
                  <a:pt x="227" y="134"/>
                </a:moveTo>
                <a:cubicBezTo>
                  <a:pt x="243" y="124"/>
                  <a:pt x="255" y="123"/>
                  <a:pt x="267" y="126"/>
                </a:cubicBezTo>
                <a:cubicBezTo>
                  <a:pt x="279" y="129"/>
                  <a:pt x="290" y="150"/>
                  <a:pt x="299" y="154"/>
                </a:cubicBezTo>
                <a:cubicBezTo>
                  <a:pt x="308" y="158"/>
                  <a:pt x="313" y="149"/>
                  <a:pt x="321" y="152"/>
                </a:cubicBezTo>
                <a:cubicBezTo>
                  <a:pt x="329" y="155"/>
                  <a:pt x="336" y="167"/>
                  <a:pt x="345" y="170"/>
                </a:cubicBezTo>
                <a:cubicBezTo>
                  <a:pt x="354" y="173"/>
                  <a:pt x="358" y="165"/>
                  <a:pt x="375" y="170"/>
                </a:cubicBezTo>
                <a:cubicBezTo>
                  <a:pt x="392" y="175"/>
                  <a:pt x="432" y="197"/>
                  <a:pt x="447" y="200"/>
                </a:cubicBezTo>
                <a:cubicBezTo>
                  <a:pt x="462" y="203"/>
                  <a:pt x="465" y="204"/>
                  <a:pt x="467" y="188"/>
                </a:cubicBezTo>
                <a:cubicBezTo>
                  <a:pt x="469" y="172"/>
                  <a:pt x="457" y="128"/>
                  <a:pt x="461" y="106"/>
                </a:cubicBezTo>
                <a:cubicBezTo>
                  <a:pt x="465" y="84"/>
                  <a:pt x="486" y="68"/>
                  <a:pt x="493" y="54"/>
                </a:cubicBezTo>
                <a:cubicBezTo>
                  <a:pt x="500" y="40"/>
                  <a:pt x="483" y="26"/>
                  <a:pt x="503" y="20"/>
                </a:cubicBezTo>
                <a:cubicBezTo>
                  <a:pt x="523" y="14"/>
                  <a:pt x="583" y="23"/>
                  <a:pt x="613" y="20"/>
                </a:cubicBezTo>
                <a:cubicBezTo>
                  <a:pt x="643" y="17"/>
                  <a:pt x="658" y="0"/>
                  <a:pt x="685" y="4"/>
                </a:cubicBezTo>
                <a:cubicBezTo>
                  <a:pt x="712" y="8"/>
                  <a:pt x="751" y="36"/>
                  <a:pt x="777" y="46"/>
                </a:cubicBezTo>
                <a:cubicBezTo>
                  <a:pt x="803" y="56"/>
                  <a:pt x="822" y="39"/>
                  <a:pt x="843" y="62"/>
                </a:cubicBezTo>
                <a:cubicBezTo>
                  <a:pt x="864" y="85"/>
                  <a:pt x="882" y="149"/>
                  <a:pt x="901" y="186"/>
                </a:cubicBezTo>
                <a:cubicBezTo>
                  <a:pt x="920" y="223"/>
                  <a:pt x="941" y="264"/>
                  <a:pt x="957" y="284"/>
                </a:cubicBezTo>
                <a:cubicBezTo>
                  <a:pt x="973" y="304"/>
                  <a:pt x="978" y="294"/>
                  <a:pt x="995" y="306"/>
                </a:cubicBezTo>
                <a:cubicBezTo>
                  <a:pt x="1012" y="318"/>
                  <a:pt x="1053" y="339"/>
                  <a:pt x="1059" y="356"/>
                </a:cubicBezTo>
                <a:cubicBezTo>
                  <a:pt x="1065" y="373"/>
                  <a:pt x="1043" y="390"/>
                  <a:pt x="1031" y="406"/>
                </a:cubicBezTo>
                <a:cubicBezTo>
                  <a:pt x="1019" y="422"/>
                  <a:pt x="996" y="434"/>
                  <a:pt x="989" y="452"/>
                </a:cubicBezTo>
                <a:cubicBezTo>
                  <a:pt x="982" y="470"/>
                  <a:pt x="988" y="496"/>
                  <a:pt x="989" y="514"/>
                </a:cubicBezTo>
                <a:cubicBezTo>
                  <a:pt x="990" y="532"/>
                  <a:pt x="1002" y="554"/>
                  <a:pt x="993" y="558"/>
                </a:cubicBezTo>
                <a:cubicBezTo>
                  <a:pt x="984" y="562"/>
                  <a:pt x="946" y="531"/>
                  <a:pt x="935" y="536"/>
                </a:cubicBezTo>
                <a:cubicBezTo>
                  <a:pt x="924" y="541"/>
                  <a:pt x="923" y="576"/>
                  <a:pt x="925" y="586"/>
                </a:cubicBezTo>
                <a:cubicBezTo>
                  <a:pt x="927" y="596"/>
                  <a:pt x="948" y="588"/>
                  <a:pt x="947" y="598"/>
                </a:cubicBezTo>
                <a:cubicBezTo>
                  <a:pt x="946" y="608"/>
                  <a:pt x="925" y="624"/>
                  <a:pt x="917" y="644"/>
                </a:cubicBezTo>
                <a:cubicBezTo>
                  <a:pt x="909" y="664"/>
                  <a:pt x="900" y="699"/>
                  <a:pt x="899" y="718"/>
                </a:cubicBezTo>
                <a:cubicBezTo>
                  <a:pt x="898" y="737"/>
                  <a:pt x="909" y="748"/>
                  <a:pt x="909" y="760"/>
                </a:cubicBezTo>
                <a:cubicBezTo>
                  <a:pt x="909" y="772"/>
                  <a:pt x="905" y="784"/>
                  <a:pt x="897" y="792"/>
                </a:cubicBezTo>
                <a:cubicBezTo>
                  <a:pt x="889" y="800"/>
                  <a:pt x="873" y="802"/>
                  <a:pt x="863" y="806"/>
                </a:cubicBezTo>
                <a:cubicBezTo>
                  <a:pt x="853" y="810"/>
                  <a:pt x="851" y="820"/>
                  <a:pt x="839" y="818"/>
                </a:cubicBezTo>
                <a:cubicBezTo>
                  <a:pt x="827" y="816"/>
                  <a:pt x="805" y="803"/>
                  <a:pt x="793" y="794"/>
                </a:cubicBezTo>
                <a:cubicBezTo>
                  <a:pt x="781" y="785"/>
                  <a:pt x="780" y="774"/>
                  <a:pt x="767" y="764"/>
                </a:cubicBezTo>
                <a:cubicBezTo>
                  <a:pt x="754" y="754"/>
                  <a:pt x="728" y="735"/>
                  <a:pt x="713" y="734"/>
                </a:cubicBezTo>
                <a:cubicBezTo>
                  <a:pt x="698" y="733"/>
                  <a:pt x="691" y="755"/>
                  <a:pt x="677" y="758"/>
                </a:cubicBezTo>
                <a:cubicBezTo>
                  <a:pt x="663" y="761"/>
                  <a:pt x="650" y="752"/>
                  <a:pt x="631" y="752"/>
                </a:cubicBezTo>
                <a:cubicBezTo>
                  <a:pt x="612" y="752"/>
                  <a:pt x="583" y="754"/>
                  <a:pt x="565" y="758"/>
                </a:cubicBezTo>
                <a:cubicBezTo>
                  <a:pt x="547" y="762"/>
                  <a:pt x="551" y="772"/>
                  <a:pt x="525" y="776"/>
                </a:cubicBezTo>
                <a:cubicBezTo>
                  <a:pt x="499" y="780"/>
                  <a:pt x="441" y="785"/>
                  <a:pt x="411" y="784"/>
                </a:cubicBezTo>
                <a:cubicBezTo>
                  <a:pt x="381" y="783"/>
                  <a:pt x="367" y="773"/>
                  <a:pt x="347" y="770"/>
                </a:cubicBezTo>
                <a:cubicBezTo>
                  <a:pt x="327" y="767"/>
                  <a:pt x="311" y="774"/>
                  <a:pt x="293" y="766"/>
                </a:cubicBezTo>
                <a:cubicBezTo>
                  <a:pt x="275" y="758"/>
                  <a:pt x="249" y="732"/>
                  <a:pt x="239" y="720"/>
                </a:cubicBezTo>
                <a:cubicBezTo>
                  <a:pt x="229" y="708"/>
                  <a:pt x="241" y="701"/>
                  <a:pt x="235" y="692"/>
                </a:cubicBezTo>
                <a:cubicBezTo>
                  <a:pt x="229" y="683"/>
                  <a:pt x="215" y="669"/>
                  <a:pt x="205" y="666"/>
                </a:cubicBezTo>
                <a:cubicBezTo>
                  <a:pt x="195" y="663"/>
                  <a:pt x="184" y="675"/>
                  <a:pt x="173" y="672"/>
                </a:cubicBezTo>
                <a:cubicBezTo>
                  <a:pt x="162" y="669"/>
                  <a:pt x="151" y="653"/>
                  <a:pt x="139" y="646"/>
                </a:cubicBezTo>
                <a:cubicBezTo>
                  <a:pt x="127" y="639"/>
                  <a:pt x="106" y="645"/>
                  <a:pt x="99" y="632"/>
                </a:cubicBezTo>
                <a:cubicBezTo>
                  <a:pt x="92" y="619"/>
                  <a:pt x="106" y="584"/>
                  <a:pt x="99" y="570"/>
                </a:cubicBezTo>
                <a:cubicBezTo>
                  <a:pt x="92" y="556"/>
                  <a:pt x="72" y="558"/>
                  <a:pt x="57" y="546"/>
                </a:cubicBezTo>
                <a:cubicBezTo>
                  <a:pt x="42" y="534"/>
                  <a:pt x="14" y="509"/>
                  <a:pt x="7" y="496"/>
                </a:cubicBezTo>
                <a:cubicBezTo>
                  <a:pt x="0" y="483"/>
                  <a:pt x="13" y="482"/>
                  <a:pt x="15" y="470"/>
                </a:cubicBezTo>
                <a:cubicBezTo>
                  <a:pt x="17" y="458"/>
                  <a:pt x="14" y="442"/>
                  <a:pt x="21" y="426"/>
                </a:cubicBezTo>
                <a:cubicBezTo>
                  <a:pt x="28" y="410"/>
                  <a:pt x="48" y="389"/>
                  <a:pt x="59" y="374"/>
                </a:cubicBezTo>
                <a:cubicBezTo>
                  <a:pt x="70" y="359"/>
                  <a:pt x="81" y="347"/>
                  <a:pt x="87" y="334"/>
                </a:cubicBezTo>
                <a:cubicBezTo>
                  <a:pt x="93" y="321"/>
                  <a:pt x="81" y="317"/>
                  <a:pt x="93" y="298"/>
                </a:cubicBezTo>
                <a:cubicBezTo>
                  <a:pt x="105" y="279"/>
                  <a:pt x="145" y="241"/>
                  <a:pt x="157" y="222"/>
                </a:cubicBezTo>
                <a:cubicBezTo>
                  <a:pt x="169" y="203"/>
                  <a:pt x="155" y="199"/>
                  <a:pt x="167" y="184"/>
                </a:cubicBezTo>
                <a:cubicBezTo>
                  <a:pt x="179" y="169"/>
                  <a:pt x="211" y="144"/>
                  <a:pt x="227" y="134"/>
                </a:cubicBezTo>
                <a:close/>
              </a:path>
            </a:pathLst>
          </a:custGeom>
          <a:blipFill dpi="0" rotWithShape="0">
            <a:blip r:embed="rId7">
              <a:alphaModFix amt="30000"/>
            </a:blip>
            <a:srcRect/>
            <a:tile tx="0" ty="0" sx="100000" sy="100000" flip="none" algn="tl"/>
          </a:blip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83" name="AutoShape 63">
            <a:extLst>
              <a:ext uri="{FF2B5EF4-FFF2-40B4-BE49-F238E27FC236}">
                <a16:creationId xmlns:a16="http://schemas.microsoft.com/office/drawing/2014/main" id="{F3091A7E-FB26-444D-BF54-E607CA30346A}"/>
              </a:ext>
            </a:extLst>
          </p:cNvPr>
          <p:cNvSpPr>
            <a:spLocks noChangeArrowheads="1"/>
          </p:cNvSpPr>
          <p:nvPr/>
        </p:nvSpPr>
        <p:spPr bwMode="auto">
          <a:xfrm>
            <a:off x="3752850" y="3848100"/>
            <a:ext cx="2044700" cy="2249488"/>
          </a:xfrm>
          <a:custGeom>
            <a:avLst/>
            <a:gdLst>
              <a:gd name="T0" fmla="*/ 314325 w 1288"/>
              <a:gd name="T1" fmla="*/ 93663 h 1417"/>
              <a:gd name="T2" fmla="*/ 381000 w 1288"/>
              <a:gd name="T3" fmla="*/ 165100 h 1417"/>
              <a:gd name="T4" fmla="*/ 512762 w 1288"/>
              <a:gd name="T5" fmla="*/ 66675 h 1417"/>
              <a:gd name="T6" fmla="*/ 804862 w 1288"/>
              <a:gd name="T7" fmla="*/ 7938 h 1417"/>
              <a:gd name="T8" fmla="*/ 1060450 w 1288"/>
              <a:gd name="T9" fmla="*/ 55563 h 1417"/>
              <a:gd name="T10" fmla="*/ 1312862 w 1288"/>
              <a:gd name="T11" fmla="*/ 285750 h 1417"/>
              <a:gd name="T12" fmla="*/ 1281112 w 1288"/>
              <a:gd name="T13" fmla="*/ 531813 h 1417"/>
              <a:gd name="T14" fmla="*/ 1204912 w 1288"/>
              <a:gd name="T15" fmla="*/ 385763 h 1417"/>
              <a:gd name="T16" fmla="*/ 1203325 w 1288"/>
              <a:gd name="T17" fmla="*/ 280988 h 1417"/>
              <a:gd name="T18" fmla="*/ 1079500 w 1288"/>
              <a:gd name="T19" fmla="*/ 317500 h 1417"/>
              <a:gd name="T20" fmla="*/ 1022350 w 1288"/>
              <a:gd name="T21" fmla="*/ 304800 h 1417"/>
              <a:gd name="T22" fmla="*/ 976313 w 1288"/>
              <a:gd name="T23" fmla="*/ 369888 h 1417"/>
              <a:gd name="T24" fmla="*/ 985838 w 1288"/>
              <a:gd name="T25" fmla="*/ 495300 h 1417"/>
              <a:gd name="T26" fmla="*/ 914400 w 1288"/>
              <a:gd name="T27" fmla="*/ 536575 h 1417"/>
              <a:gd name="T28" fmla="*/ 993775 w 1288"/>
              <a:gd name="T29" fmla="*/ 646113 h 1417"/>
              <a:gd name="T30" fmla="*/ 1085850 w 1288"/>
              <a:gd name="T31" fmla="*/ 750888 h 1417"/>
              <a:gd name="T32" fmla="*/ 1217612 w 1288"/>
              <a:gd name="T33" fmla="*/ 912813 h 1417"/>
              <a:gd name="T34" fmla="*/ 1276350 w 1288"/>
              <a:gd name="T35" fmla="*/ 1100138 h 1417"/>
              <a:gd name="T36" fmla="*/ 1489075 w 1288"/>
              <a:gd name="T37" fmla="*/ 1262063 h 1417"/>
              <a:gd name="T38" fmla="*/ 1598612 w 1288"/>
              <a:gd name="T39" fmla="*/ 1327150 h 1417"/>
              <a:gd name="T40" fmla="*/ 1657350 w 1288"/>
              <a:gd name="T41" fmla="*/ 1403350 h 1417"/>
              <a:gd name="T42" fmla="*/ 1812925 w 1288"/>
              <a:gd name="T43" fmla="*/ 1503363 h 1417"/>
              <a:gd name="T44" fmla="*/ 1958975 w 1288"/>
              <a:gd name="T45" fmla="*/ 1587500 h 1417"/>
              <a:gd name="T46" fmla="*/ 2028825 w 1288"/>
              <a:gd name="T47" fmla="*/ 1774826 h 1417"/>
              <a:gd name="T48" fmla="*/ 1905000 w 1288"/>
              <a:gd name="T49" fmla="*/ 1682751 h 1417"/>
              <a:gd name="T50" fmla="*/ 1724025 w 1288"/>
              <a:gd name="T51" fmla="*/ 1722438 h 1417"/>
              <a:gd name="T52" fmla="*/ 1746250 w 1288"/>
              <a:gd name="T53" fmla="*/ 1846263 h 1417"/>
              <a:gd name="T54" fmla="*/ 1657350 w 1288"/>
              <a:gd name="T55" fmla="*/ 2122488 h 1417"/>
              <a:gd name="T56" fmla="*/ 1576387 w 1288"/>
              <a:gd name="T57" fmla="*/ 2247901 h 1417"/>
              <a:gd name="T58" fmla="*/ 1517650 w 1288"/>
              <a:gd name="T59" fmla="*/ 2160588 h 1417"/>
              <a:gd name="T60" fmla="*/ 1568450 w 1288"/>
              <a:gd name="T61" fmla="*/ 2063751 h 1417"/>
              <a:gd name="T62" fmla="*/ 1571625 w 1288"/>
              <a:gd name="T63" fmla="*/ 1943101 h 1417"/>
              <a:gd name="T64" fmla="*/ 1536700 w 1288"/>
              <a:gd name="T65" fmla="*/ 1816101 h 1417"/>
              <a:gd name="T66" fmla="*/ 1370012 w 1288"/>
              <a:gd name="T67" fmla="*/ 1666876 h 1417"/>
              <a:gd name="T68" fmla="*/ 1279525 w 1288"/>
              <a:gd name="T69" fmla="*/ 1584325 h 1417"/>
              <a:gd name="T70" fmla="*/ 1196975 w 1288"/>
              <a:gd name="T71" fmla="*/ 1419225 h 1417"/>
              <a:gd name="T72" fmla="*/ 990600 w 1288"/>
              <a:gd name="T73" fmla="*/ 1355725 h 1417"/>
              <a:gd name="T74" fmla="*/ 869950 w 1288"/>
              <a:gd name="T75" fmla="*/ 1184275 h 1417"/>
              <a:gd name="T76" fmla="*/ 752475 w 1288"/>
              <a:gd name="T77" fmla="*/ 1095375 h 1417"/>
              <a:gd name="T78" fmla="*/ 682625 w 1288"/>
              <a:gd name="T79" fmla="*/ 1006475 h 1417"/>
              <a:gd name="T80" fmla="*/ 625475 w 1288"/>
              <a:gd name="T81" fmla="*/ 876300 h 1417"/>
              <a:gd name="T82" fmla="*/ 574675 w 1288"/>
              <a:gd name="T83" fmla="*/ 742950 h 1417"/>
              <a:gd name="T84" fmla="*/ 484188 w 1288"/>
              <a:gd name="T85" fmla="*/ 608013 h 1417"/>
              <a:gd name="T86" fmla="*/ 314325 w 1288"/>
              <a:gd name="T87" fmla="*/ 557213 h 1417"/>
              <a:gd name="T88" fmla="*/ 157162 w 1288"/>
              <a:gd name="T89" fmla="*/ 642938 h 1417"/>
              <a:gd name="T90" fmla="*/ 100012 w 1288"/>
              <a:gd name="T91" fmla="*/ 547688 h 1417"/>
              <a:gd name="T92" fmla="*/ 33337 w 1288"/>
              <a:gd name="T93" fmla="*/ 341313 h 1417"/>
              <a:gd name="T94" fmla="*/ 141287 w 1288"/>
              <a:gd name="T95" fmla="*/ 150813 h 1417"/>
              <a:gd name="T96" fmla="*/ 0 w 1288"/>
              <a:gd name="T97" fmla="*/ 0 h 1417"/>
              <a:gd name="T98" fmla="*/ 1288 w 1288"/>
              <a:gd name="T99" fmla="*/ 1417 h 1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T96" t="T97" r="T98" b="T99"/>
            <a:pathLst>
              <a:path w="1288" h="1417">
                <a:moveTo>
                  <a:pt x="80" y="71"/>
                </a:moveTo>
                <a:cubicBezTo>
                  <a:pt x="90" y="67"/>
                  <a:pt x="126" y="67"/>
                  <a:pt x="141" y="68"/>
                </a:cubicBezTo>
                <a:cubicBezTo>
                  <a:pt x="156" y="69"/>
                  <a:pt x="161" y="76"/>
                  <a:pt x="170" y="75"/>
                </a:cubicBezTo>
                <a:cubicBezTo>
                  <a:pt x="179" y="74"/>
                  <a:pt x="187" y="69"/>
                  <a:pt x="198" y="59"/>
                </a:cubicBezTo>
                <a:cubicBezTo>
                  <a:pt x="209" y="49"/>
                  <a:pt x="226" y="13"/>
                  <a:pt x="234" y="12"/>
                </a:cubicBezTo>
                <a:cubicBezTo>
                  <a:pt x="242" y="11"/>
                  <a:pt x="251" y="41"/>
                  <a:pt x="249" y="53"/>
                </a:cubicBezTo>
                <a:cubicBezTo>
                  <a:pt x="247" y="65"/>
                  <a:pt x="224" y="78"/>
                  <a:pt x="222" y="86"/>
                </a:cubicBezTo>
                <a:cubicBezTo>
                  <a:pt x="220" y="94"/>
                  <a:pt x="233" y="103"/>
                  <a:pt x="240" y="104"/>
                </a:cubicBezTo>
                <a:cubicBezTo>
                  <a:pt x="247" y="105"/>
                  <a:pt x="257" y="94"/>
                  <a:pt x="264" y="95"/>
                </a:cubicBezTo>
                <a:cubicBezTo>
                  <a:pt x="271" y="96"/>
                  <a:pt x="280" y="120"/>
                  <a:pt x="285" y="113"/>
                </a:cubicBezTo>
                <a:cubicBezTo>
                  <a:pt x="290" y="106"/>
                  <a:pt x="288" y="66"/>
                  <a:pt x="294" y="54"/>
                </a:cubicBezTo>
                <a:cubicBezTo>
                  <a:pt x="300" y="42"/>
                  <a:pt x="304" y="40"/>
                  <a:pt x="323" y="42"/>
                </a:cubicBezTo>
                <a:cubicBezTo>
                  <a:pt x="342" y="44"/>
                  <a:pt x="390" y="72"/>
                  <a:pt x="407" y="68"/>
                </a:cubicBezTo>
                <a:cubicBezTo>
                  <a:pt x="424" y="64"/>
                  <a:pt x="415" y="23"/>
                  <a:pt x="428" y="18"/>
                </a:cubicBezTo>
                <a:cubicBezTo>
                  <a:pt x="441" y="13"/>
                  <a:pt x="473" y="40"/>
                  <a:pt x="486" y="38"/>
                </a:cubicBezTo>
                <a:cubicBezTo>
                  <a:pt x="499" y="36"/>
                  <a:pt x="494" y="10"/>
                  <a:pt x="507" y="5"/>
                </a:cubicBezTo>
                <a:cubicBezTo>
                  <a:pt x="520" y="0"/>
                  <a:pt x="550" y="4"/>
                  <a:pt x="564" y="9"/>
                </a:cubicBezTo>
                <a:cubicBezTo>
                  <a:pt x="578" y="14"/>
                  <a:pt x="580" y="27"/>
                  <a:pt x="593" y="33"/>
                </a:cubicBezTo>
                <a:cubicBezTo>
                  <a:pt x="606" y="39"/>
                  <a:pt x="627" y="45"/>
                  <a:pt x="639" y="45"/>
                </a:cubicBezTo>
                <a:cubicBezTo>
                  <a:pt x="651" y="45"/>
                  <a:pt x="650" y="32"/>
                  <a:pt x="668" y="35"/>
                </a:cubicBezTo>
                <a:cubicBezTo>
                  <a:pt x="686" y="38"/>
                  <a:pt x="726" y="51"/>
                  <a:pt x="747" y="66"/>
                </a:cubicBezTo>
                <a:cubicBezTo>
                  <a:pt x="768" y="81"/>
                  <a:pt x="786" y="107"/>
                  <a:pt x="795" y="123"/>
                </a:cubicBezTo>
                <a:cubicBezTo>
                  <a:pt x="804" y="139"/>
                  <a:pt x="799" y="152"/>
                  <a:pt x="804" y="161"/>
                </a:cubicBezTo>
                <a:cubicBezTo>
                  <a:pt x="809" y="170"/>
                  <a:pt x="820" y="168"/>
                  <a:pt x="827" y="180"/>
                </a:cubicBezTo>
                <a:cubicBezTo>
                  <a:pt x="834" y="192"/>
                  <a:pt x="845" y="217"/>
                  <a:pt x="846" y="234"/>
                </a:cubicBezTo>
                <a:cubicBezTo>
                  <a:pt x="847" y="251"/>
                  <a:pt x="836" y="269"/>
                  <a:pt x="831" y="281"/>
                </a:cubicBezTo>
                <a:cubicBezTo>
                  <a:pt x="826" y="293"/>
                  <a:pt x="819" y="299"/>
                  <a:pt x="815" y="308"/>
                </a:cubicBezTo>
                <a:cubicBezTo>
                  <a:pt x="811" y="317"/>
                  <a:pt x="811" y="331"/>
                  <a:pt x="807" y="335"/>
                </a:cubicBezTo>
                <a:cubicBezTo>
                  <a:pt x="803" y="339"/>
                  <a:pt x="796" y="338"/>
                  <a:pt x="791" y="333"/>
                </a:cubicBezTo>
                <a:cubicBezTo>
                  <a:pt x="786" y="328"/>
                  <a:pt x="778" y="311"/>
                  <a:pt x="776" y="303"/>
                </a:cubicBezTo>
                <a:cubicBezTo>
                  <a:pt x="774" y="295"/>
                  <a:pt x="782" y="292"/>
                  <a:pt x="779" y="282"/>
                </a:cubicBezTo>
                <a:cubicBezTo>
                  <a:pt x="776" y="272"/>
                  <a:pt x="759" y="253"/>
                  <a:pt x="759" y="243"/>
                </a:cubicBezTo>
                <a:cubicBezTo>
                  <a:pt x="759" y="233"/>
                  <a:pt x="772" y="230"/>
                  <a:pt x="777" y="224"/>
                </a:cubicBezTo>
                <a:cubicBezTo>
                  <a:pt x="782" y="218"/>
                  <a:pt x="789" y="212"/>
                  <a:pt x="788" y="207"/>
                </a:cubicBezTo>
                <a:cubicBezTo>
                  <a:pt x="787" y="202"/>
                  <a:pt x="776" y="200"/>
                  <a:pt x="771" y="195"/>
                </a:cubicBezTo>
                <a:cubicBezTo>
                  <a:pt x="766" y="190"/>
                  <a:pt x="765" y="178"/>
                  <a:pt x="758" y="177"/>
                </a:cubicBezTo>
                <a:cubicBezTo>
                  <a:pt x="751" y="176"/>
                  <a:pt x="739" y="188"/>
                  <a:pt x="731" y="189"/>
                </a:cubicBezTo>
                <a:cubicBezTo>
                  <a:pt x="723" y="190"/>
                  <a:pt x="714" y="181"/>
                  <a:pt x="708" y="182"/>
                </a:cubicBezTo>
                <a:cubicBezTo>
                  <a:pt x="702" y="183"/>
                  <a:pt x="700" y="192"/>
                  <a:pt x="695" y="195"/>
                </a:cubicBezTo>
                <a:cubicBezTo>
                  <a:pt x="690" y="198"/>
                  <a:pt x="685" y="197"/>
                  <a:pt x="680" y="200"/>
                </a:cubicBezTo>
                <a:cubicBezTo>
                  <a:pt x="675" y="203"/>
                  <a:pt x="668" y="212"/>
                  <a:pt x="663" y="215"/>
                </a:cubicBezTo>
                <a:cubicBezTo>
                  <a:pt x="658" y="218"/>
                  <a:pt x="648" y="222"/>
                  <a:pt x="647" y="219"/>
                </a:cubicBezTo>
                <a:cubicBezTo>
                  <a:pt x="646" y="216"/>
                  <a:pt x="656" y="202"/>
                  <a:pt x="656" y="198"/>
                </a:cubicBezTo>
                <a:cubicBezTo>
                  <a:pt x="656" y="194"/>
                  <a:pt x="648" y="192"/>
                  <a:pt x="644" y="192"/>
                </a:cubicBezTo>
                <a:cubicBezTo>
                  <a:pt x="640" y="192"/>
                  <a:pt x="636" y="199"/>
                  <a:pt x="632" y="200"/>
                </a:cubicBezTo>
                <a:cubicBezTo>
                  <a:pt x="628" y="201"/>
                  <a:pt x="622" y="197"/>
                  <a:pt x="618" y="198"/>
                </a:cubicBezTo>
                <a:cubicBezTo>
                  <a:pt x="614" y="199"/>
                  <a:pt x="605" y="203"/>
                  <a:pt x="605" y="209"/>
                </a:cubicBezTo>
                <a:cubicBezTo>
                  <a:pt x="605" y="215"/>
                  <a:pt x="614" y="227"/>
                  <a:pt x="615" y="233"/>
                </a:cubicBezTo>
                <a:cubicBezTo>
                  <a:pt x="616" y="239"/>
                  <a:pt x="610" y="241"/>
                  <a:pt x="612" y="248"/>
                </a:cubicBezTo>
                <a:cubicBezTo>
                  <a:pt x="614" y="255"/>
                  <a:pt x="622" y="267"/>
                  <a:pt x="627" y="275"/>
                </a:cubicBezTo>
                <a:cubicBezTo>
                  <a:pt x="632" y="283"/>
                  <a:pt x="640" y="288"/>
                  <a:pt x="639" y="294"/>
                </a:cubicBezTo>
                <a:cubicBezTo>
                  <a:pt x="638" y="300"/>
                  <a:pt x="629" y="313"/>
                  <a:pt x="621" y="312"/>
                </a:cubicBezTo>
                <a:cubicBezTo>
                  <a:pt x="613" y="311"/>
                  <a:pt x="598" y="288"/>
                  <a:pt x="593" y="287"/>
                </a:cubicBezTo>
                <a:cubicBezTo>
                  <a:pt x="588" y="286"/>
                  <a:pt x="591" y="300"/>
                  <a:pt x="593" y="306"/>
                </a:cubicBezTo>
                <a:cubicBezTo>
                  <a:pt x="595" y="312"/>
                  <a:pt x="609" y="316"/>
                  <a:pt x="606" y="321"/>
                </a:cubicBezTo>
                <a:cubicBezTo>
                  <a:pt x="603" y="326"/>
                  <a:pt x="578" y="333"/>
                  <a:pt x="576" y="338"/>
                </a:cubicBezTo>
                <a:cubicBezTo>
                  <a:pt x="574" y="343"/>
                  <a:pt x="587" y="348"/>
                  <a:pt x="593" y="350"/>
                </a:cubicBezTo>
                <a:cubicBezTo>
                  <a:pt x="599" y="352"/>
                  <a:pt x="608" y="349"/>
                  <a:pt x="611" y="353"/>
                </a:cubicBezTo>
                <a:cubicBezTo>
                  <a:pt x="614" y="357"/>
                  <a:pt x="606" y="365"/>
                  <a:pt x="608" y="374"/>
                </a:cubicBezTo>
                <a:cubicBezTo>
                  <a:pt x="610" y="383"/>
                  <a:pt x="623" y="399"/>
                  <a:pt x="626" y="407"/>
                </a:cubicBezTo>
                <a:cubicBezTo>
                  <a:pt x="629" y="415"/>
                  <a:pt x="624" y="419"/>
                  <a:pt x="627" y="423"/>
                </a:cubicBezTo>
                <a:cubicBezTo>
                  <a:pt x="630" y="427"/>
                  <a:pt x="640" y="428"/>
                  <a:pt x="645" y="434"/>
                </a:cubicBezTo>
                <a:cubicBezTo>
                  <a:pt x="650" y="440"/>
                  <a:pt x="654" y="455"/>
                  <a:pt x="660" y="461"/>
                </a:cubicBezTo>
                <a:cubicBezTo>
                  <a:pt x="666" y="467"/>
                  <a:pt x="678" y="468"/>
                  <a:pt x="684" y="473"/>
                </a:cubicBezTo>
                <a:cubicBezTo>
                  <a:pt x="690" y="478"/>
                  <a:pt x="688" y="487"/>
                  <a:pt x="693" y="492"/>
                </a:cubicBezTo>
                <a:cubicBezTo>
                  <a:pt x="698" y="497"/>
                  <a:pt x="707" y="492"/>
                  <a:pt x="717" y="501"/>
                </a:cubicBezTo>
                <a:cubicBezTo>
                  <a:pt x="727" y="510"/>
                  <a:pt x="744" y="537"/>
                  <a:pt x="752" y="549"/>
                </a:cubicBezTo>
                <a:cubicBezTo>
                  <a:pt x="760" y="561"/>
                  <a:pt x="764" y="566"/>
                  <a:pt x="767" y="575"/>
                </a:cubicBezTo>
                <a:cubicBezTo>
                  <a:pt x="770" y="584"/>
                  <a:pt x="767" y="597"/>
                  <a:pt x="770" y="606"/>
                </a:cubicBezTo>
                <a:cubicBezTo>
                  <a:pt x="773" y="615"/>
                  <a:pt x="782" y="623"/>
                  <a:pt x="785" y="632"/>
                </a:cubicBezTo>
                <a:cubicBezTo>
                  <a:pt x="788" y="641"/>
                  <a:pt x="782" y="652"/>
                  <a:pt x="785" y="662"/>
                </a:cubicBezTo>
                <a:cubicBezTo>
                  <a:pt x="788" y="672"/>
                  <a:pt x="800" y="685"/>
                  <a:pt x="804" y="693"/>
                </a:cubicBezTo>
                <a:cubicBezTo>
                  <a:pt x="808" y="701"/>
                  <a:pt x="805" y="704"/>
                  <a:pt x="812" y="711"/>
                </a:cubicBezTo>
                <a:cubicBezTo>
                  <a:pt x="819" y="718"/>
                  <a:pt x="838" y="724"/>
                  <a:pt x="849" y="734"/>
                </a:cubicBezTo>
                <a:cubicBezTo>
                  <a:pt x="860" y="744"/>
                  <a:pt x="861" y="760"/>
                  <a:pt x="876" y="770"/>
                </a:cubicBezTo>
                <a:cubicBezTo>
                  <a:pt x="891" y="780"/>
                  <a:pt x="919" y="791"/>
                  <a:pt x="938" y="795"/>
                </a:cubicBezTo>
                <a:cubicBezTo>
                  <a:pt x="957" y="799"/>
                  <a:pt x="978" y="793"/>
                  <a:pt x="990" y="795"/>
                </a:cubicBezTo>
                <a:cubicBezTo>
                  <a:pt x="1002" y="797"/>
                  <a:pt x="1007" y="802"/>
                  <a:pt x="1012" y="806"/>
                </a:cubicBezTo>
                <a:cubicBezTo>
                  <a:pt x="1017" y="810"/>
                  <a:pt x="1020" y="814"/>
                  <a:pt x="1019" y="819"/>
                </a:cubicBezTo>
                <a:cubicBezTo>
                  <a:pt x="1018" y="824"/>
                  <a:pt x="1012" y="833"/>
                  <a:pt x="1007" y="836"/>
                </a:cubicBezTo>
                <a:cubicBezTo>
                  <a:pt x="1002" y="839"/>
                  <a:pt x="992" y="831"/>
                  <a:pt x="990" y="836"/>
                </a:cubicBezTo>
                <a:cubicBezTo>
                  <a:pt x="988" y="841"/>
                  <a:pt x="986" y="857"/>
                  <a:pt x="992" y="867"/>
                </a:cubicBezTo>
                <a:cubicBezTo>
                  <a:pt x="998" y="877"/>
                  <a:pt x="1020" y="893"/>
                  <a:pt x="1029" y="896"/>
                </a:cubicBezTo>
                <a:cubicBezTo>
                  <a:pt x="1038" y="899"/>
                  <a:pt x="1038" y="882"/>
                  <a:pt x="1044" y="884"/>
                </a:cubicBezTo>
                <a:cubicBezTo>
                  <a:pt x="1050" y="886"/>
                  <a:pt x="1061" y="904"/>
                  <a:pt x="1068" y="909"/>
                </a:cubicBezTo>
                <a:cubicBezTo>
                  <a:pt x="1075" y="914"/>
                  <a:pt x="1083" y="907"/>
                  <a:pt x="1089" y="912"/>
                </a:cubicBezTo>
                <a:cubicBezTo>
                  <a:pt x="1095" y="917"/>
                  <a:pt x="1097" y="934"/>
                  <a:pt x="1106" y="940"/>
                </a:cubicBezTo>
                <a:cubicBezTo>
                  <a:pt x="1115" y="946"/>
                  <a:pt x="1132" y="941"/>
                  <a:pt x="1142" y="947"/>
                </a:cubicBezTo>
                <a:cubicBezTo>
                  <a:pt x="1152" y="953"/>
                  <a:pt x="1155" y="969"/>
                  <a:pt x="1164" y="974"/>
                </a:cubicBezTo>
                <a:cubicBezTo>
                  <a:pt x="1173" y="979"/>
                  <a:pt x="1188" y="974"/>
                  <a:pt x="1198" y="978"/>
                </a:cubicBezTo>
                <a:cubicBezTo>
                  <a:pt x="1208" y="982"/>
                  <a:pt x="1216" y="996"/>
                  <a:pt x="1222" y="1000"/>
                </a:cubicBezTo>
                <a:cubicBezTo>
                  <a:pt x="1228" y="1004"/>
                  <a:pt x="1229" y="995"/>
                  <a:pt x="1234" y="1000"/>
                </a:cubicBezTo>
                <a:cubicBezTo>
                  <a:pt x="1239" y="1005"/>
                  <a:pt x="1246" y="1023"/>
                  <a:pt x="1252" y="1030"/>
                </a:cubicBezTo>
                <a:cubicBezTo>
                  <a:pt x="1258" y="1037"/>
                  <a:pt x="1263" y="1033"/>
                  <a:pt x="1269" y="1040"/>
                </a:cubicBezTo>
                <a:cubicBezTo>
                  <a:pt x="1275" y="1047"/>
                  <a:pt x="1284" y="1057"/>
                  <a:pt x="1286" y="1070"/>
                </a:cubicBezTo>
                <a:cubicBezTo>
                  <a:pt x="1288" y="1083"/>
                  <a:pt x="1285" y="1106"/>
                  <a:pt x="1278" y="1118"/>
                </a:cubicBezTo>
                <a:cubicBezTo>
                  <a:pt x="1271" y="1130"/>
                  <a:pt x="1252" y="1142"/>
                  <a:pt x="1244" y="1142"/>
                </a:cubicBezTo>
                <a:cubicBezTo>
                  <a:pt x="1236" y="1142"/>
                  <a:pt x="1238" y="1130"/>
                  <a:pt x="1232" y="1121"/>
                </a:cubicBezTo>
                <a:cubicBezTo>
                  <a:pt x="1226" y="1112"/>
                  <a:pt x="1210" y="1095"/>
                  <a:pt x="1205" y="1085"/>
                </a:cubicBezTo>
                <a:cubicBezTo>
                  <a:pt x="1200" y="1075"/>
                  <a:pt x="1212" y="1065"/>
                  <a:pt x="1200" y="1060"/>
                </a:cubicBezTo>
                <a:cubicBezTo>
                  <a:pt x="1188" y="1055"/>
                  <a:pt x="1147" y="1055"/>
                  <a:pt x="1134" y="1052"/>
                </a:cubicBezTo>
                <a:cubicBezTo>
                  <a:pt x="1121" y="1049"/>
                  <a:pt x="1126" y="1040"/>
                  <a:pt x="1122" y="1040"/>
                </a:cubicBezTo>
                <a:cubicBezTo>
                  <a:pt x="1118" y="1040"/>
                  <a:pt x="1113" y="1048"/>
                  <a:pt x="1107" y="1055"/>
                </a:cubicBezTo>
                <a:cubicBezTo>
                  <a:pt x="1101" y="1062"/>
                  <a:pt x="1089" y="1078"/>
                  <a:pt x="1086" y="1085"/>
                </a:cubicBezTo>
                <a:cubicBezTo>
                  <a:pt x="1083" y="1092"/>
                  <a:pt x="1091" y="1087"/>
                  <a:pt x="1086" y="1097"/>
                </a:cubicBezTo>
                <a:cubicBezTo>
                  <a:pt x="1081" y="1107"/>
                  <a:pt x="1054" y="1136"/>
                  <a:pt x="1053" y="1148"/>
                </a:cubicBezTo>
                <a:cubicBezTo>
                  <a:pt x="1052" y="1160"/>
                  <a:pt x="1075" y="1165"/>
                  <a:pt x="1083" y="1167"/>
                </a:cubicBezTo>
                <a:cubicBezTo>
                  <a:pt x="1091" y="1169"/>
                  <a:pt x="1094" y="1150"/>
                  <a:pt x="1100" y="1163"/>
                </a:cubicBezTo>
                <a:cubicBezTo>
                  <a:pt x="1106" y="1176"/>
                  <a:pt x="1124" y="1224"/>
                  <a:pt x="1118" y="1244"/>
                </a:cubicBezTo>
                <a:cubicBezTo>
                  <a:pt x="1112" y="1264"/>
                  <a:pt x="1077" y="1267"/>
                  <a:pt x="1067" y="1283"/>
                </a:cubicBezTo>
                <a:cubicBezTo>
                  <a:pt x="1057" y="1299"/>
                  <a:pt x="1059" y="1331"/>
                  <a:pt x="1055" y="1340"/>
                </a:cubicBezTo>
                <a:cubicBezTo>
                  <a:pt x="1051" y="1349"/>
                  <a:pt x="1049" y="1332"/>
                  <a:pt x="1044" y="1337"/>
                </a:cubicBezTo>
                <a:cubicBezTo>
                  <a:pt x="1039" y="1342"/>
                  <a:pt x="1032" y="1361"/>
                  <a:pt x="1026" y="1367"/>
                </a:cubicBezTo>
                <a:cubicBezTo>
                  <a:pt x="1020" y="1373"/>
                  <a:pt x="1010" y="1367"/>
                  <a:pt x="1008" y="1373"/>
                </a:cubicBezTo>
                <a:cubicBezTo>
                  <a:pt x="1006" y="1379"/>
                  <a:pt x="1015" y="1396"/>
                  <a:pt x="1013" y="1403"/>
                </a:cubicBezTo>
                <a:cubicBezTo>
                  <a:pt x="1011" y="1410"/>
                  <a:pt x="999" y="1415"/>
                  <a:pt x="993" y="1416"/>
                </a:cubicBezTo>
                <a:cubicBezTo>
                  <a:pt x="987" y="1417"/>
                  <a:pt x="980" y="1410"/>
                  <a:pt x="974" y="1409"/>
                </a:cubicBezTo>
                <a:cubicBezTo>
                  <a:pt x="968" y="1408"/>
                  <a:pt x="961" y="1417"/>
                  <a:pt x="956" y="1412"/>
                </a:cubicBezTo>
                <a:cubicBezTo>
                  <a:pt x="951" y="1407"/>
                  <a:pt x="944" y="1388"/>
                  <a:pt x="944" y="1380"/>
                </a:cubicBezTo>
                <a:cubicBezTo>
                  <a:pt x="944" y="1372"/>
                  <a:pt x="954" y="1367"/>
                  <a:pt x="956" y="1361"/>
                </a:cubicBezTo>
                <a:cubicBezTo>
                  <a:pt x="958" y="1355"/>
                  <a:pt x="953" y="1349"/>
                  <a:pt x="957" y="1343"/>
                </a:cubicBezTo>
                <a:cubicBezTo>
                  <a:pt x="961" y="1337"/>
                  <a:pt x="975" y="1329"/>
                  <a:pt x="978" y="1322"/>
                </a:cubicBezTo>
                <a:cubicBezTo>
                  <a:pt x="981" y="1315"/>
                  <a:pt x="972" y="1306"/>
                  <a:pt x="974" y="1302"/>
                </a:cubicBezTo>
                <a:cubicBezTo>
                  <a:pt x="976" y="1298"/>
                  <a:pt x="984" y="1303"/>
                  <a:pt x="988" y="1300"/>
                </a:cubicBezTo>
                <a:cubicBezTo>
                  <a:pt x="992" y="1297"/>
                  <a:pt x="993" y="1286"/>
                  <a:pt x="998" y="1282"/>
                </a:cubicBezTo>
                <a:cubicBezTo>
                  <a:pt x="1003" y="1278"/>
                  <a:pt x="1017" y="1283"/>
                  <a:pt x="1018" y="1276"/>
                </a:cubicBezTo>
                <a:cubicBezTo>
                  <a:pt x="1019" y="1269"/>
                  <a:pt x="1011" y="1247"/>
                  <a:pt x="1006" y="1238"/>
                </a:cubicBezTo>
                <a:cubicBezTo>
                  <a:pt x="1001" y="1229"/>
                  <a:pt x="991" y="1232"/>
                  <a:pt x="990" y="1224"/>
                </a:cubicBezTo>
                <a:cubicBezTo>
                  <a:pt x="989" y="1216"/>
                  <a:pt x="998" y="1200"/>
                  <a:pt x="998" y="1192"/>
                </a:cubicBezTo>
                <a:cubicBezTo>
                  <a:pt x="998" y="1184"/>
                  <a:pt x="994" y="1181"/>
                  <a:pt x="993" y="1175"/>
                </a:cubicBezTo>
                <a:cubicBezTo>
                  <a:pt x="992" y="1169"/>
                  <a:pt x="996" y="1163"/>
                  <a:pt x="992" y="1158"/>
                </a:cubicBezTo>
                <a:cubicBezTo>
                  <a:pt x="988" y="1153"/>
                  <a:pt x="973" y="1155"/>
                  <a:pt x="968" y="1144"/>
                </a:cubicBezTo>
                <a:cubicBezTo>
                  <a:pt x="963" y="1133"/>
                  <a:pt x="970" y="1103"/>
                  <a:pt x="962" y="1094"/>
                </a:cubicBezTo>
                <a:cubicBezTo>
                  <a:pt x="954" y="1085"/>
                  <a:pt x="933" y="1096"/>
                  <a:pt x="921" y="1091"/>
                </a:cubicBezTo>
                <a:cubicBezTo>
                  <a:pt x="909" y="1086"/>
                  <a:pt x="900" y="1072"/>
                  <a:pt x="890" y="1065"/>
                </a:cubicBezTo>
                <a:cubicBezTo>
                  <a:pt x="880" y="1058"/>
                  <a:pt x="866" y="1057"/>
                  <a:pt x="863" y="1050"/>
                </a:cubicBezTo>
                <a:cubicBezTo>
                  <a:pt x="860" y="1043"/>
                  <a:pt x="870" y="1033"/>
                  <a:pt x="870" y="1025"/>
                </a:cubicBezTo>
                <a:cubicBezTo>
                  <a:pt x="870" y="1017"/>
                  <a:pt x="867" y="1007"/>
                  <a:pt x="861" y="1001"/>
                </a:cubicBezTo>
                <a:cubicBezTo>
                  <a:pt x="855" y="995"/>
                  <a:pt x="842" y="990"/>
                  <a:pt x="833" y="990"/>
                </a:cubicBezTo>
                <a:cubicBezTo>
                  <a:pt x="824" y="990"/>
                  <a:pt x="811" y="1002"/>
                  <a:pt x="806" y="998"/>
                </a:cubicBezTo>
                <a:cubicBezTo>
                  <a:pt x="801" y="994"/>
                  <a:pt x="810" y="970"/>
                  <a:pt x="804" y="964"/>
                </a:cubicBezTo>
                <a:cubicBezTo>
                  <a:pt x="798" y="958"/>
                  <a:pt x="779" y="968"/>
                  <a:pt x="770" y="960"/>
                </a:cubicBezTo>
                <a:cubicBezTo>
                  <a:pt x="761" y="952"/>
                  <a:pt x="751" y="927"/>
                  <a:pt x="748" y="916"/>
                </a:cubicBezTo>
                <a:cubicBezTo>
                  <a:pt x="745" y="905"/>
                  <a:pt x="758" y="898"/>
                  <a:pt x="754" y="894"/>
                </a:cubicBezTo>
                <a:cubicBezTo>
                  <a:pt x="750" y="890"/>
                  <a:pt x="734" y="896"/>
                  <a:pt x="722" y="894"/>
                </a:cubicBezTo>
                <a:cubicBezTo>
                  <a:pt x="710" y="892"/>
                  <a:pt x="692" y="881"/>
                  <a:pt x="682" y="880"/>
                </a:cubicBezTo>
                <a:cubicBezTo>
                  <a:pt x="672" y="879"/>
                  <a:pt x="670" y="894"/>
                  <a:pt x="660" y="890"/>
                </a:cubicBezTo>
                <a:cubicBezTo>
                  <a:pt x="650" y="886"/>
                  <a:pt x="635" y="864"/>
                  <a:pt x="624" y="854"/>
                </a:cubicBezTo>
                <a:cubicBezTo>
                  <a:pt x="613" y="844"/>
                  <a:pt x="599" y="836"/>
                  <a:pt x="590" y="826"/>
                </a:cubicBezTo>
                <a:cubicBezTo>
                  <a:pt x="581" y="816"/>
                  <a:pt x="575" y="804"/>
                  <a:pt x="572" y="794"/>
                </a:cubicBezTo>
                <a:cubicBezTo>
                  <a:pt x="569" y="784"/>
                  <a:pt x="578" y="776"/>
                  <a:pt x="574" y="768"/>
                </a:cubicBezTo>
                <a:cubicBezTo>
                  <a:pt x="570" y="760"/>
                  <a:pt x="554" y="753"/>
                  <a:pt x="548" y="746"/>
                </a:cubicBezTo>
                <a:cubicBezTo>
                  <a:pt x="542" y="739"/>
                  <a:pt x="539" y="733"/>
                  <a:pt x="536" y="728"/>
                </a:cubicBezTo>
                <a:cubicBezTo>
                  <a:pt x="533" y="723"/>
                  <a:pt x="539" y="720"/>
                  <a:pt x="532" y="716"/>
                </a:cubicBezTo>
                <a:cubicBezTo>
                  <a:pt x="525" y="712"/>
                  <a:pt x="505" y="708"/>
                  <a:pt x="495" y="704"/>
                </a:cubicBezTo>
                <a:cubicBezTo>
                  <a:pt x="485" y="700"/>
                  <a:pt x="481" y="693"/>
                  <a:pt x="474" y="690"/>
                </a:cubicBezTo>
                <a:cubicBezTo>
                  <a:pt x="467" y="687"/>
                  <a:pt x="455" y="688"/>
                  <a:pt x="450" y="686"/>
                </a:cubicBezTo>
                <a:cubicBezTo>
                  <a:pt x="445" y="684"/>
                  <a:pt x="441" y="680"/>
                  <a:pt x="441" y="675"/>
                </a:cubicBezTo>
                <a:cubicBezTo>
                  <a:pt x="441" y="670"/>
                  <a:pt x="450" y="663"/>
                  <a:pt x="448" y="656"/>
                </a:cubicBezTo>
                <a:cubicBezTo>
                  <a:pt x="446" y="649"/>
                  <a:pt x="434" y="641"/>
                  <a:pt x="430" y="634"/>
                </a:cubicBezTo>
                <a:cubicBezTo>
                  <a:pt x="426" y="627"/>
                  <a:pt x="432" y="623"/>
                  <a:pt x="426" y="616"/>
                </a:cubicBezTo>
                <a:cubicBezTo>
                  <a:pt x="420" y="609"/>
                  <a:pt x="403" y="601"/>
                  <a:pt x="396" y="592"/>
                </a:cubicBezTo>
                <a:cubicBezTo>
                  <a:pt x="389" y="583"/>
                  <a:pt x="386" y="570"/>
                  <a:pt x="386" y="563"/>
                </a:cubicBezTo>
                <a:cubicBezTo>
                  <a:pt x="386" y="556"/>
                  <a:pt x="394" y="556"/>
                  <a:pt x="394" y="552"/>
                </a:cubicBezTo>
                <a:cubicBezTo>
                  <a:pt x="394" y="548"/>
                  <a:pt x="385" y="545"/>
                  <a:pt x="384" y="540"/>
                </a:cubicBezTo>
                <a:cubicBezTo>
                  <a:pt x="383" y="535"/>
                  <a:pt x="391" y="525"/>
                  <a:pt x="390" y="520"/>
                </a:cubicBezTo>
                <a:cubicBezTo>
                  <a:pt x="389" y="515"/>
                  <a:pt x="381" y="519"/>
                  <a:pt x="376" y="510"/>
                </a:cubicBezTo>
                <a:cubicBezTo>
                  <a:pt x="371" y="501"/>
                  <a:pt x="364" y="478"/>
                  <a:pt x="362" y="468"/>
                </a:cubicBezTo>
                <a:cubicBezTo>
                  <a:pt x="360" y="458"/>
                  <a:pt x="367" y="453"/>
                  <a:pt x="366" y="448"/>
                </a:cubicBezTo>
                <a:cubicBezTo>
                  <a:pt x="365" y="443"/>
                  <a:pt x="359" y="443"/>
                  <a:pt x="358" y="438"/>
                </a:cubicBezTo>
                <a:cubicBezTo>
                  <a:pt x="357" y="433"/>
                  <a:pt x="371" y="425"/>
                  <a:pt x="362" y="416"/>
                </a:cubicBezTo>
                <a:cubicBezTo>
                  <a:pt x="353" y="407"/>
                  <a:pt x="319" y="393"/>
                  <a:pt x="305" y="383"/>
                </a:cubicBezTo>
                <a:cubicBezTo>
                  <a:pt x="291" y="373"/>
                  <a:pt x="288" y="363"/>
                  <a:pt x="280" y="358"/>
                </a:cubicBezTo>
                <a:cubicBezTo>
                  <a:pt x="272" y="353"/>
                  <a:pt x="263" y="357"/>
                  <a:pt x="254" y="353"/>
                </a:cubicBezTo>
                <a:cubicBezTo>
                  <a:pt x="245" y="349"/>
                  <a:pt x="235" y="332"/>
                  <a:pt x="226" y="332"/>
                </a:cubicBezTo>
                <a:cubicBezTo>
                  <a:pt x="217" y="332"/>
                  <a:pt x="208" y="346"/>
                  <a:pt x="198" y="351"/>
                </a:cubicBezTo>
                <a:cubicBezTo>
                  <a:pt x="188" y="356"/>
                  <a:pt x="173" y="358"/>
                  <a:pt x="165" y="365"/>
                </a:cubicBezTo>
                <a:cubicBezTo>
                  <a:pt x="157" y="372"/>
                  <a:pt x="158" y="386"/>
                  <a:pt x="150" y="393"/>
                </a:cubicBezTo>
                <a:cubicBezTo>
                  <a:pt x="142" y="400"/>
                  <a:pt x="125" y="408"/>
                  <a:pt x="117" y="410"/>
                </a:cubicBezTo>
                <a:cubicBezTo>
                  <a:pt x="109" y="412"/>
                  <a:pt x="107" y="404"/>
                  <a:pt x="99" y="405"/>
                </a:cubicBezTo>
                <a:cubicBezTo>
                  <a:pt x="91" y="406"/>
                  <a:pt x="71" y="420"/>
                  <a:pt x="66" y="418"/>
                </a:cubicBezTo>
                <a:cubicBezTo>
                  <a:pt x="61" y="416"/>
                  <a:pt x="66" y="399"/>
                  <a:pt x="69" y="390"/>
                </a:cubicBezTo>
                <a:cubicBezTo>
                  <a:pt x="72" y="381"/>
                  <a:pt x="83" y="369"/>
                  <a:pt x="82" y="362"/>
                </a:cubicBezTo>
                <a:cubicBezTo>
                  <a:pt x="81" y="355"/>
                  <a:pt x="75" y="351"/>
                  <a:pt x="63" y="345"/>
                </a:cubicBezTo>
                <a:cubicBezTo>
                  <a:pt x="51" y="339"/>
                  <a:pt x="15" y="331"/>
                  <a:pt x="8" y="323"/>
                </a:cubicBezTo>
                <a:cubicBezTo>
                  <a:pt x="1" y="315"/>
                  <a:pt x="17" y="309"/>
                  <a:pt x="23" y="294"/>
                </a:cubicBezTo>
                <a:cubicBezTo>
                  <a:pt x="29" y="279"/>
                  <a:pt x="42" y="243"/>
                  <a:pt x="42" y="230"/>
                </a:cubicBezTo>
                <a:cubicBezTo>
                  <a:pt x="42" y="217"/>
                  <a:pt x="26" y="223"/>
                  <a:pt x="21" y="215"/>
                </a:cubicBezTo>
                <a:cubicBezTo>
                  <a:pt x="16" y="207"/>
                  <a:pt x="0" y="194"/>
                  <a:pt x="10" y="182"/>
                </a:cubicBezTo>
                <a:cubicBezTo>
                  <a:pt x="20" y="170"/>
                  <a:pt x="73" y="153"/>
                  <a:pt x="84" y="141"/>
                </a:cubicBezTo>
                <a:cubicBezTo>
                  <a:pt x="95" y="129"/>
                  <a:pt x="77" y="119"/>
                  <a:pt x="78" y="111"/>
                </a:cubicBezTo>
                <a:cubicBezTo>
                  <a:pt x="79" y="103"/>
                  <a:pt x="89" y="102"/>
                  <a:pt x="89" y="95"/>
                </a:cubicBezTo>
                <a:cubicBezTo>
                  <a:pt x="89" y="88"/>
                  <a:pt x="82" y="76"/>
                  <a:pt x="80" y="71"/>
                </a:cubicBezTo>
                <a:close/>
              </a:path>
            </a:pathLst>
          </a:custGeom>
          <a:blipFill dpi="0" rotWithShape="0">
            <a:blip r:embed="rId7">
              <a:alphaModFix amt="30000"/>
            </a:blip>
            <a:srcRect/>
            <a:tile tx="0" ty="0" sx="100000" sy="100000" flip="none" algn="tl"/>
          </a:blip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84" name="AutoShape 64">
            <a:extLst>
              <a:ext uri="{FF2B5EF4-FFF2-40B4-BE49-F238E27FC236}">
                <a16:creationId xmlns:a16="http://schemas.microsoft.com/office/drawing/2014/main" id="{61FDE9E1-3CBC-4BE9-9716-81FE1B8D4DA3}"/>
              </a:ext>
            </a:extLst>
          </p:cNvPr>
          <p:cNvSpPr>
            <a:spLocks noChangeArrowheads="1"/>
          </p:cNvSpPr>
          <p:nvPr/>
        </p:nvSpPr>
        <p:spPr bwMode="auto">
          <a:xfrm>
            <a:off x="4594225" y="6003925"/>
            <a:ext cx="646113" cy="427038"/>
          </a:xfrm>
          <a:custGeom>
            <a:avLst/>
            <a:gdLst>
              <a:gd name="T0" fmla="*/ 42863 w 407"/>
              <a:gd name="T1" fmla="*/ 28575 h 269"/>
              <a:gd name="T2" fmla="*/ 63500 w 407"/>
              <a:gd name="T3" fmla="*/ 25400 h 269"/>
              <a:gd name="T4" fmla="*/ 96838 w 407"/>
              <a:gd name="T5" fmla="*/ 0 h 269"/>
              <a:gd name="T6" fmla="*/ 119063 w 407"/>
              <a:gd name="T7" fmla="*/ 30163 h 269"/>
              <a:gd name="T8" fmla="*/ 195263 w 407"/>
              <a:gd name="T9" fmla="*/ 4763 h 269"/>
              <a:gd name="T10" fmla="*/ 220663 w 407"/>
              <a:gd name="T11" fmla="*/ 38100 h 269"/>
              <a:gd name="T12" fmla="*/ 261938 w 407"/>
              <a:gd name="T13" fmla="*/ 44450 h 269"/>
              <a:gd name="T14" fmla="*/ 287338 w 407"/>
              <a:gd name="T15" fmla="*/ 82550 h 269"/>
              <a:gd name="T16" fmla="*/ 323850 w 407"/>
              <a:gd name="T17" fmla="*/ 66675 h 269"/>
              <a:gd name="T18" fmla="*/ 392113 w 407"/>
              <a:gd name="T19" fmla="*/ 73025 h 269"/>
              <a:gd name="T20" fmla="*/ 458788 w 407"/>
              <a:gd name="T21" fmla="*/ 39688 h 269"/>
              <a:gd name="T22" fmla="*/ 490538 w 407"/>
              <a:gd name="T23" fmla="*/ 53975 h 269"/>
              <a:gd name="T24" fmla="*/ 519113 w 407"/>
              <a:gd name="T25" fmla="*/ 34925 h 269"/>
              <a:gd name="T26" fmla="*/ 568325 w 407"/>
              <a:gd name="T27" fmla="*/ 44450 h 269"/>
              <a:gd name="T28" fmla="*/ 600075 w 407"/>
              <a:gd name="T29" fmla="*/ 15875 h 269"/>
              <a:gd name="T30" fmla="*/ 619125 w 407"/>
              <a:gd name="T31" fmla="*/ 23813 h 269"/>
              <a:gd name="T32" fmla="*/ 644525 w 407"/>
              <a:gd name="T33" fmla="*/ 14288 h 269"/>
              <a:gd name="T34" fmla="*/ 606425 w 407"/>
              <a:gd name="T35" fmla="*/ 73025 h 269"/>
              <a:gd name="T36" fmla="*/ 600075 w 407"/>
              <a:gd name="T37" fmla="*/ 115888 h 269"/>
              <a:gd name="T38" fmla="*/ 566738 w 407"/>
              <a:gd name="T39" fmla="*/ 149225 h 269"/>
              <a:gd name="T40" fmla="*/ 568325 w 407"/>
              <a:gd name="T41" fmla="*/ 177800 h 269"/>
              <a:gd name="T42" fmla="*/ 533400 w 407"/>
              <a:gd name="T43" fmla="*/ 220663 h 269"/>
              <a:gd name="T44" fmla="*/ 549275 w 407"/>
              <a:gd name="T45" fmla="*/ 257175 h 269"/>
              <a:gd name="T46" fmla="*/ 542925 w 407"/>
              <a:gd name="T47" fmla="*/ 290513 h 269"/>
              <a:gd name="T48" fmla="*/ 573088 w 407"/>
              <a:gd name="T49" fmla="*/ 315913 h 269"/>
              <a:gd name="T50" fmla="*/ 538163 w 407"/>
              <a:gd name="T51" fmla="*/ 363538 h 269"/>
              <a:gd name="T52" fmla="*/ 530225 w 407"/>
              <a:gd name="T53" fmla="*/ 423863 h 269"/>
              <a:gd name="T54" fmla="*/ 473075 w 407"/>
              <a:gd name="T55" fmla="*/ 382588 h 269"/>
              <a:gd name="T56" fmla="*/ 392113 w 407"/>
              <a:gd name="T57" fmla="*/ 377825 h 269"/>
              <a:gd name="T58" fmla="*/ 357188 w 407"/>
              <a:gd name="T59" fmla="*/ 320675 h 269"/>
              <a:gd name="T60" fmla="*/ 273050 w 407"/>
              <a:gd name="T61" fmla="*/ 282575 h 269"/>
              <a:gd name="T62" fmla="*/ 228600 w 407"/>
              <a:gd name="T63" fmla="*/ 247650 h 269"/>
              <a:gd name="T64" fmla="*/ 214313 w 407"/>
              <a:gd name="T65" fmla="*/ 225425 h 269"/>
              <a:gd name="T66" fmla="*/ 177800 w 407"/>
              <a:gd name="T67" fmla="*/ 230188 h 269"/>
              <a:gd name="T68" fmla="*/ 149225 w 407"/>
              <a:gd name="T69" fmla="*/ 196850 h 269"/>
              <a:gd name="T70" fmla="*/ 134938 w 407"/>
              <a:gd name="T71" fmla="*/ 168275 h 269"/>
              <a:gd name="T72" fmla="*/ 76200 w 407"/>
              <a:gd name="T73" fmla="*/ 163513 h 269"/>
              <a:gd name="T74" fmla="*/ 57150 w 407"/>
              <a:gd name="T75" fmla="*/ 134938 h 269"/>
              <a:gd name="T76" fmla="*/ 6350 w 407"/>
              <a:gd name="T77" fmla="*/ 128588 h 269"/>
              <a:gd name="T78" fmla="*/ 20638 w 407"/>
              <a:gd name="T79" fmla="*/ 104775 h 269"/>
              <a:gd name="T80" fmla="*/ 9525 w 407"/>
              <a:gd name="T81" fmla="*/ 73025 h 269"/>
              <a:gd name="T82" fmla="*/ 42863 w 407"/>
              <a:gd name="T83" fmla="*/ 28575 h 269"/>
              <a:gd name="T84" fmla="*/ 0 w 407"/>
              <a:gd name="T85" fmla="*/ 0 h 269"/>
              <a:gd name="T86" fmla="*/ 407 w 407"/>
              <a:gd name="T87" fmla="*/ 269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T84" t="T85" r="T86" b="T87"/>
            <a:pathLst>
              <a:path w="407" h="269">
                <a:moveTo>
                  <a:pt x="27" y="18"/>
                </a:moveTo>
                <a:cubicBezTo>
                  <a:pt x="33" y="13"/>
                  <a:pt x="34" y="19"/>
                  <a:pt x="40" y="16"/>
                </a:cubicBezTo>
                <a:cubicBezTo>
                  <a:pt x="46" y="13"/>
                  <a:pt x="55" y="0"/>
                  <a:pt x="61" y="0"/>
                </a:cubicBezTo>
                <a:cubicBezTo>
                  <a:pt x="67" y="0"/>
                  <a:pt x="65" y="18"/>
                  <a:pt x="75" y="19"/>
                </a:cubicBezTo>
                <a:cubicBezTo>
                  <a:pt x="85" y="20"/>
                  <a:pt x="112" y="2"/>
                  <a:pt x="123" y="3"/>
                </a:cubicBezTo>
                <a:cubicBezTo>
                  <a:pt x="134" y="4"/>
                  <a:pt x="132" y="20"/>
                  <a:pt x="139" y="24"/>
                </a:cubicBezTo>
                <a:cubicBezTo>
                  <a:pt x="146" y="28"/>
                  <a:pt x="158" y="23"/>
                  <a:pt x="165" y="28"/>
                </a:cubicBezTo>
                <a:cubicBezTo>
                  <a:pt x="172" y="33"/>
                  <a:pt x="175" y="50"/>
                  <a:pt x="181" y="52"/>
                </a:cubicBezTo>
                <a:cubicBezTo>
                  <a:pt x="187" y="54"/>
                  <a:pt x="193" y="43"/>
                  <a:pt x="204" y="42"/>
                </a:cubicBezTo>
                <a:cubicBezTo>
                  <a:pt x="215" y="41"/>
                  <a:pt x="233" y="49"/>
                  <a:pt x="247" y="46"/>
                </a:cubicBezTo>
                <a:cubicBezTo>
                  <a:pt x="261" y="43"/>
                  <a:pt x="279" y="27"/>
                  <a:pt x="289" y="25"/>
                </a:cubicBezTo>
                <a:cubicBezTo>
                  <a:pt x="299" y="23"/>
                  <a:pt x="303" y="34"/>
                  <a:pt x="309" y="34"/>
                </a:cubicBezTo>
                <a:cubicBezTo>
                  <a:pt x="315" y="34"/>
                  <a:pt x="319" y="23"/>
                  <a:pt x="327" y="22"/>
                </a:cubicBezTo>
                <a:cubicBezTo>
                  <a:pt x="335" y="21"/>
                  <a:pt x="350" y="30"/>
                  <a:pt x="358" y="28"/>
                </a:cubicBezTo>
                <a:cubicBezTo>
                  <a:pt x="366" y="26"/>
                  <a:pt x="373" y="12"/>
                  <a:pt x="378" y="10"/>
                </a:cubicBezTo>
                <a:cubicBezTo>
                  <a:pt x="383" y="8"/>
                  <a:pt x="385" y="15"/>
                  <a:pt x="390" y="15"/>
                </a:cubicBezTo>
                <a:cubicBezTo>
                  <a:pt x="395" y="15"/>
                  <a:pt x="407" y="4"/>
                  <a:pt x="406" y="9"/>
                </a:cubicBezTo>
                <a:cubicBezTo>
                  <a:pt x="405" y="14"/>
                  <a:pt x="387" y="35"/>
                  <a:pt x="382" y="46"/>
                </a:cubicBezTo>
                <a:cubicBezTo>
                  <a:pt x="377" y="57"/>
                  <a:pt x="382" y="65"/>
                  <a:pt x="378" y="73"/>
                </a:cubicBezTo>
                <a:cubicBezTo>
                  <a:pt x="374" y="81"/>
                  <a:pt x="360" y="88"/>
                  <a:pt x="357" y="94"/>
                </a:cubicBezTo>
                <a:cubicBezTo>
                  <a:pt x="354" y="100"/>
                  <a:pt x="361" y="105"/>
                  <a:pt x="358" y="112"/>
                </a:cubicBezTo>
                <a:cubicBezTo>
                  <a:pt x="355" y="119"/>
                  <a:pt x="338" y="131"/>
                  <a:pt x="336" y="139"/>
                </a:cubicBezTo>
                <a:cubicBezTo>
                  <a:pt x="334" y="147"/>
                  <a:pt x="345" y="155"/>
                  <a:pt x="346" y="162"/>
                </a:cubicBezTo>
                <a:cubicBezTo>
                  <a:pt x="347" y="169"/>
                  <a:pt x="340" y="177"/>
                  <a:pt x="342" y="183"/>
                </a:cubicBezTo>
                <a:cubicBezTo>
                  <a:pt x="344" y="189"/>
                  <a:pt x="362" y="191"/>
                  <a:pt x="361" y="199"/>
                </a:cubicBezTo>
                <a:cubicBezTo>
                  <a:pt x="360" y="207"/>
                  <a:pt x="343" y="218"/>
                  <a:pt x="339" y="229"/>
                </a:cubicBezTo>
                <a:cubicBezTo>
                  <a:pt x="335" y="240"/>
                  <a:pt x="341" y="265"/>
                  <a:pt x="334" y="267"/>
                </a:cubicBezTo>
                <a:cubicBezTo>
                  <a:pt x="327" y="269"/>
                  <a:pt x="312" y="246"/>
                  <a:pt x="298" y="241"/>
                </a:cubicBezTo>
                <a:cubicBezTo>
                  <a:pt x="284" y="236"/>
                  <a:pt x="259" y="244"/>
                  <a:pt x="247" y="238"/>
                </a:cubicBezTo>
                <a:cubicBezTo>
                  <a:pt x="235" y="232"/>
                  <a:pt x="237" y="212"/>
                  <a:pt x="225" y="202"/>
                </a:cubicBezTo>
                <a:cubicBezTo>
                  <a:pt x="213" y="192"/>
                  <a:pt x="185" y="186"/>
                  <a:pt x="172" y="178"/>
                </a:cubicBezTo>
                <a:cubicBezTo>
                  <a:pt x="159" y="170"/>
                  <a:pt x="150" y="162"/>
                  <a:pt x="144" y="156"/>
                </a:cubicBezTo>
                <a:cubicBezTo>
                  <a:pt x="138" y="150"/>
                  <a:pt x="140" y="144"/>
                  <a:pt x="135" y="142"/>
                </a:cubicBezTo>
                <a:cubicBezTo>
                  <a:pt x="130" y="140"/>
                  <a:pt x="119" y="148"/>
                  <a:pt x="112" y="145"/>
                </a:cubicBezTo>
                <a:cubicBezTo>
                  <a:pt x="105" y="142"/>
                  <a:pt x="98" y="130"/>
                  <a:pt x="94" y="124"/>
                </a:cubicBezTo>
                <a:cubicBezTo>
                  <a:pt x="90" y="118"/>
                  <a:pt x="93" y="109"/>
                  <a:pt x="85" y="106"/>
                </a:cubicBezTo>
                <a:cubicBezTo>
                  <a:pt x="77" y="103"/>
                  <a:pt x="56" y="106"/>
                  <a:pt x="48" y="103"/>
                </a:cubicBezTo>
                <a:cubicBezTo>
                  <a:pt x="40" y="100"/>
                  <a:pt x="43" y="89"/>
                  <a:pt x="36" y="85"/>
                </a:cubicBezTo>
                <a:cubicBezTo>
                  <a:pt x="29" y="81"/>
                  <a:pt x="8" y="84"/>
                  <a:pt x="4" y="81"/>
                </a:cubicBezTo>
                <a:cubicBezTo>
                  <a:pt x="0" y="78"/>
                  <a:pt x="13" y="72"/>
                  <a:pt x="13" y="66"/>
                </a:cubicBezTo>
                <a:cubicBezTo>
                  <a:pt x="13" y="60"/>
                  <a:pt x="4" y="54"/>
                  <a:pt x="6" y="46"/>
                </a:cubicBezTo>
                <a:cubicBezTo>
                  <a:pt x="8" y="38"/>
                  <a:pt x="22" y="24"/>
                  <a:pt x="27" y="18"/>
                </a:cubicBezTo>
                <a:close/>
              </a:path>
            </a:pathLst>
          </a:custGeom>
          <a:blipFill dpi="0" rotWithShape="0">
            <a:blip r:embed="rId7">
              <a:alphaModFix amt="30000"/>
            </a:blip>
            <a:srcRect/>
            <a:tile tx="0" ty="0" sx="100000" sy="100000" flip="none" algn="tl"/>
          </a:blip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85" name="AutoShape 65">
            <a:extLst>
              <a:ext uri="{FF2B5EF4-FFF2-40B4-BE49-F238E27FC236}">
                <a16:creationId xmlns:a16="http://schemas.microsoft.com/office/drawing/2014/main" id="{AD68BE1E-4227-42FC-B1EA-2557F7948E9D}"/>
              </a:ext>
            </a:extLst>
          </p:cNvPr>
          <p:cNvSpPr>
            <a:spLocks noChangeArrowheads="1"/>
          </p:cNvSpPr>
          <p:nvPr/>
        </p:nvSpPr>
        <p:spPr bwMode="auto">
          <a:xfrm>
            <a:off x="3868738" y="5180013"/>
            <a:ext cx="300037" cy="571500"/>
          </a:xfrm>
          <a:custGeom>
            <a:avLst/>
            <a:gdLst>
              <a:gd name="T0" fmla="*/ 1587 w 189"/>
              <a:gd name="T1" fmla="*/ 115888 h 360"/>
              <a:gd name="T2" fmla="*/ 17462 w 189"/>
              <a:gd name="T3" fmla="*/ 33338 h 360"/>
              <a:gd name="T4" fmla="*/ 44450 w 189"/>
              <a:gd name="T5" fmla="*/ 71438 h 360"/>
              <a:gd name="T6" fmla="*/ 96837 w 189"/>
              <a:gd name="T7" fmla="*/ 80962 h 360"/>
              <a:gd name="T8" fmla="*/ 115887 w 189"/>
              <a:gd name="T9" fmla="*/ 63500 h 360"/>
              <a:gd name="T10" fmla="*/ 136525 w 189"/>
              <a:gd name="T11" fmla="*/ 66675 h 360"/>
              <a:gd name="T12" fmla="*/ 150812 w 189"/>
              <a:gd name="T13" fmla="*/ 34925 h 360"/>
              <a:gd name="T14" fmla="*/ 169862 w 189"/>
              <a:gd name="T15" fmla="*/ 38100 h 360"/>
              <a:gd name="T16" fmla="*/ 187325 w 189"/>
              <a:gd name="T17" fmla="*/ 6350 h 360"/>
              <a:gd name="T18" fmla="*/ 201612 w 189"/>
              <a:gd name="T19" fmla="*/ 14288 h 360"/>
              <a:gd name="T20" fmla="*/ 217487 w 189"/>
              <a:gd name="T21" fmla="*/ 1588 h 360"/>
              <a:gd name="T22" fmla="*/ 246062 w 189"/>
              <a:gd name="T23" fmla="*/ 20637 h 360"/>
              <a:gd name="T24" fmla="*/ 268287 w 189"/>
              <a:gd name="T25" fmla="*/ 28575 h 360"/>
              <a:gd name="T26" fmla="*/ 260350 w 189"/>
              <a:gd name="T27" fmla="*/ 47625 h 360"/>
              <a:gd name="T28" fmla="*/ 274637 w 189"/>
              <a:gd name="T29" fmla="*/ 58738 h 360"/>
              <a:gd name="T30" fmla="*/ 263525 w 189"/>
              <a:gd name="T31" fmla="*/ 76200 h 360"/>
              <a:gd name="T32" fmla="*/ 293687 w 189"/>
              <a:gd name="T33" fmla="*/ 100012 h 360"/>
              <a:gd name="T34" fmla="*/ 287337 w 189"/>
              <a:gd name="T35" fmla="*/ 149225 h 360"/>
              <a:gd name="T36" fmla="*/ 296862 w 189"/>
              <a:gd name="T37" fmla="*/ 187325 h 360"/>
              <a:gd name="T38" fmla="*/ 268287 w 189"/>
              <a:gd name="T39" fmla="*/ 223838 h 360"/>
              <a:gd name="T40" fmla="*/ 268287 w 189"/>
              <a:gd name="T41" fmla="*/ 268288 h 360"/>
              <a:gd name="T42" fmla="*/ 250825 w 189"/>
              <a:gd name="T43" fmla="*/ 314325 h 360"/>
              <a:gd name="T44" fmla="*/ 254000 w 189"/>
              <a:gd name="T45" fmla="*/ 401637 h 360"/>
              <a:gd name="T46" fmla="*/ 239712 w 189"/>
              <a:gd name="T47" fmla="*/ 454025 h 360"/>
              <a:gd name="T48" fmla="*/ 239712 w 189"/>
              <a:gd name="T49" fmla="*/ 490538 h 360"/>
              <a:gd name="T50" fmla="*/ 212725 w 189"/>
              <a:gd name="T51" fmla="*/ 525463 h 360"/>
              <a:gd name="T52" fmla="*/ 182562 w 189"/>
              <a:gd name="T53" fmla="*/ 495300 h 360"/>
              <a:gd name="T54" fmla="*/ 163512 w 189"/>
              <a:gd name="T55" fmla="*/ 501650 h 360"/>
              <a:gd name="T56" fmla="*/ 141287 w 189"/>
              <a:gd name="T57" fmla="*/ 482600 h 360"/>
              <a:gd name="T58" fmla="*/ 125412 w 189"/>
              <a:gd name="T59" fmla="*/ 487363 h 360"/>
              <a:gd name="T60" fmla="*/ 115887 w 189"/>
              <a:gd name="T61" fmla="*/ 501650 h 360"/>
              <a:gd name="T62" fmla="*/ 141287 w 189"/>
              <a:gd name="T63" fmla="*/ 534988 h 360"/>
              <a:gd name="T64" fmla="*/ 106362 w 189"/>
              <a:gd name="T65" fmla="*/ 568325 h 360"/>
              <a:gd name="T66" fmla="*/ 65087 w 189"/>
              <a:gd name="T67" fmla="*/ 557213 h 360"/>
              <a:gd name="T68" fmla="*/ 26987 w 189"/>
              <a:gd name="T69" fmla="*/ 561975 h 360"/>
              <a:gd name="T70" fmla="*/ 39687 w 189"/>
              <a:gd name="T71" fmla="*/ 539750 h 360"/>
              <a:gd name="T72" fmla="*/ 15875 w 189"/>
              <a:gd name="T73" fmla="*/ 442913 h 360"/>
              <a:gd name="T74" fmla="*/ 26987 w 189"/>
              <a:gd name="T75" fmla="*/ 419100 h 360"/>
              <a:gd name="T76" fmla="*/ 22225 w 189"/>
              <a:gd name="T77" fmla="*/ 358775 h 360"/>
              <a:gd name="T78" fmla="*/ 44450 w 189"/>
              <a:gd name="T79" fmla="*/ 338137 h 360"/>
              <a:gd name="T80" fmla="*/ 20637 w 189"/>
              <a:gd name="T81" fmla="*/ 277813 h 360"/>
              <a:gd name="T82" fmla="*/ 53975 w 189"/>
              <a:gd name="T83" fmla="*/ 263525 h 360"/>
              <a:gd name="T84" fmla="*/ 34925 w 189"/>
              <a:gd name="T85" fmla="*/ 234950 h 360"/>
              <a:gd name="T86" fmla="*/ 53975 w 189"/>
              <a:gd name="T87" fmla="*/ 206375 h 360"/>
              <a:gd name="T88" fmla="*/ 36512 w 189"/>
              <a:gd name="T89" fmla="*/ 187325 h 360"/>
              <a:gd name="T90" fmla="*/ 44450 w 189"/>
              <a:gd name="T91" fmla="*/ 163512 h 360"/>
              <a:gd name="T92" fmla="*/ 25400 w 189"/>
              <a:gd name="T93" fmla="*/ 153987 h 360"/>
              <a:gd name="T94" fmla="*/ 1587 w 189"/>
              <a:gd name="T95" fmla="*/ 115888 h 360"/>
              <a:gd name="T96" fmla="*/ 0 w 189"/>
              <a:gd name="T97" fmla="*/ 0 h 360"/>
              <a:gd name="T98" fmla="*/ 189 w 189"/>
              <a:gd name="T99" fmla="*/ 360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T96" t="T97" r="T98" b="T99"/>
            <a:pathLst>
              <a:path w="189" h="360">
                <a:moveTo>
                  <a:pt x="1" y="73"/>
                </a:moveTo>
                <a:cubicBezTo>
                  <a:pt x="0" y="61"/>
                  <a:pt x="7" y="26"/>
                  <a:pt x="11" y="21"/>
                </a:cubicBezTo>
                <a:cubicBezTo>
                  <a:pt x="15" y="16"/>
                  <a:pt x="20" y="40"/>
                  <a:pt x="28" y="45"/>
                </a:cubicBezTo>
                <a:cubicBezTo>
                  <a:pt x="36" y="50"/>
                  <a:pt x="54" y="52"/>
                  <a:pt x="61" y="51"/>
                </a:cubicBezTo>
                <a:cubicBezTo>
                  <a:pt x="68" y="50"/>
                  <a:pt x="69" y="41"/>
                  <a:pt x="73" y="40"/>
                </a:cubicBezTo>
                <a:cubicBezTo>
                  <a:pt x="77" y="39"/>
                  <a:pt x="82" y="45"/>
                  <a:pt x="86" y="42"/>
                </a:cubicBezTo>
                <a:cubicBezTo>
                  <a:pt x="90" y="39"/>
                  <a:pt x="91" y="25"/>
                  <a:pt x="95" y="22"/>
                </a:cubicBezTo>
                <a:cubicBezTo>
                  <a:pt x="99" y="19"/>
                  <a:pt x="103" y="27"/>
                  <a:pt x="107" y="24"/>
                </a:cubicBezTo>
                <a:cubicBezTo>
                  <a:pt x="111" y="21"/>
                  <a:pt x="115" y="6"/>
                  <a:pt x="118" y="4"/>
                </a:cubicBezTo>
                <a:cubicBezTo>
                  <a:pt x="121" y="2"/>
                  <a:pt x="124" y="9"/>
                  <a:pt x="127" y="9"/>
                </a:cubicBezTo>
                <a:cubicBezTo>
                  <a:pt x="130" y="9"/>
                  <a:pt x="132" y="0"/>
                  <a:pt x="137" y="1"/>
                </a:cubicBezTo>
                <a:cubicBezTo>
                  <a:pt x="142" y="2"/>
                  <a:pt x="150" y="10"/>
                  <a:pt x="155" y="13"/>
                </a:cubicBezTo>
                <a:cubicBezTo>
                  <a:pt x="160" y="16"/>
                  <a:pt x="168" y="15"/>
                  <a:pt x="169" y="18"/>
                </a:cubicBezTo>
                <a:cubicBezTo>
                  <a:pt x="170" y="21"/>
                  <a:pt x="163" y="27"/>
                  <a:pt x="164" y="30"/>
                </a:cubicBezTo>
                <a:cubicBezTo>
                  <a:pt x="165" y="33"/>
                  <a:pt x="173" y="34"/>
                  <a:pt x="173" y="37"/>
                </a:cubicBezTo>
                <a:cubicBezTo>
                  <a:pt x="173" y="40"/>
                  <a:pt x="164" y="44"/>
                  <a:pt x="166" y="48"/>
                </a:cubicBezTo>
                <a:cubicBezTo>
                  <a:pt x="168" y="52"/>
                  <a:pt x="182" y="55"/>
                  <a:pt x="185" y="63"/>
                </a:cubicBezTo>
                <a:cubicBezTo>
                  <a:pt x="188" y="71"/>
                  <a:pt x="181" y="85"/>
                  <a:pt x="181" y="94"/>
                </a:cubicBezTo>
                <a:cubicBezTo>
                  <a:pt x="181" y="103"/>
                  <a:pt x="189" y="110"/>
                  <a:pt x="187" y="118"/>
                </a:cubicBezTo>
                <a:cubicBezTo>
                  <a:pt x="185" y="126"/>
                  <a:pt x="172" y="133"/>
                  <a:pt x="169" y="141"/>
                </a:cubicBezTo>
                <a:cubicBezTo>
                  <a:pt x="166" y="149"/>
                  <a:pt x="171" y="160"/>
                  <a:pt x="169" y="169"/>
                </a:cubicBezTo>
                <a:cubicBezTo>
                  <a:pt x="167" y="178"/>
                  <a:pt x="159" y="184"/>
                  <a:pt x="158" y="198"/>
                </a:cubicBezTo>
                <a:cubicBezTo>
                  <a:pt x="157" y="212"/>
                  <a:pt x="161" y="238"/>
                  <a:pt x="160" y="253"/>
                </a:cubicBezTo>
                <a:cubicBezTo>
                  <a:pt x="159" y="268"/>
                  <a:pt x="153" y="277"/>
                  <a:pt x="151" y="286"/>
                </a:cubicBezTo>
                <a:cubicBezTo>
                  <a:pt x="149" y="295"/>
                  <a:pt x="154" y="302"/>
                  <a:pt x="151" y="309"/>
                </a:cubicBezTo>
                <a:cubicBezTo>
                  <a:pt x="148" y="316"/>
                  <a:pt x="140" y="331"/>
                  <a:pt x="134" y="331"/>
                </a:cubicBezTo>
                <a:cubicBezTo>
                  <a:pt x="128" y="331"/>
                  <a:pt x="120" y="314"/>
                  <a:pt x="115" y="312"/>
                </a:cubicBezTo>
                <a:cubicBezTo>
                  <a:pt x="110" y="310"/>
                  <a:pt x="107" y="317"/>
                  <a:pt x="103" y="316"/>
                </a:cubicBezTo>
                <a:cubicBezTo>
                  <a:pt x="99" y="315"/>
                  <a:pt x="93" y="305"/>
                  <a:pt x="89" y="304"/>
                </a:cubicBezTo>
                <a:cubicBezTo>
                  <a:pt x="85" y="303"/>
                  <a:pt x="82" y="305"/>
                  <a:pt x="79" y="307"/>
                </a:cubicBezTo>
                <a:cubicBezTo>
                  <a:pt x="76" y="309"/>
                  <a:pt x="71" y="311"/>
                  <a:pt x="73" y="316"/>
                </a:cubicBezTo>
                <a:cubicBezTo>
                  <a:pt x="75" y="321"/>
                  <a:pt x="90" y="330"/>
                  <a:pt x="89" y="337"/>
                </a:cubicBezTo>
                <a:cubicBezTo>
                  <a:pt x="88" y="344"/>
                  <a:pt x="75" y="356"/>
                  <a:pt x="67" y="358"/>
                </a:cubicBezTo>
                <a:cubicBezTo>
                  <a:pt x="59" y="360"/>
                  <a:pt x="49" y="352"/>
                  <a:pt x="41" y="351"/>
                </a:cubicBezTo>
                <a:cubicBezTo>
                  <a:pt x="33" y="350"/>
                  <a:pt x="20" y="356"/>
                  <a:pt x="17" y="354"/>
                </a:cubicBezTo>
                <a:cubicBezTo>
                  <a:pt x="14" y="352"/>
                  <a:pt x="26" y="352"/>
                  <a:pt x="25" y="340"/>
                </a:cubicBezTo>
                <a:cubicBezTo>
                  <a:pt x="24" y="328"/>
                  <a:pt x="11" y="292"/>
                  <a:pt x="10" y="279"/>
                </a:cubicBezTo>
                <a:cubicBezTo>
                  <a:pt x="9" y="266"/>
                  <a:pt x="16" y="273"/>
                  <a:pt x="17" y="264"/>
                </a:cubicBezTo>
                <a:cubicBezTo>
                  <a:pt x="18" y="255"/>
                  <a:pt x="12" y="234"/>
                  <a:pt x="14" y="226"/>
                </a:cubicBezTo>
                <a:cubicBezTo>
                  <a:pt x="16" y="218"/>
                  <a:pt x="28" y="221"/>
                  <a:pt x="28" y="213"/>
                </a:cubicBezTo>
                <a:cubicBezTo>
                  <a:pt x="28" y="205"/>
                  <a:pt x="12" y="183"/>
                  <a:pt x="13" y="175"/>
                </a:cubicBezTo>
                <a:cubicBezTo>
                  <a:pt x="14" y="167"/>
                  <a:pt x="33" y="170"/>
                  <a:pt x="34" y="166"/>
                </a:cubicBezTo>
                <a:cubicBezTo>
                  <a:pt x="35" y="162"/>
                  <a:pt x="22" y="154"/>
                  <a:pt x="22" y="148"/>
                </a:cubicBezTo>
                <a:cubicBezTo>
                  <a:pt x="22" y="142"/>
                  <a:pt x="34" y="135"/>
                  <a:pt x="34" y="130"/>
                </a:cubicBezTo>
                <a:cubicBezTo>
                  <a:pt x="34" y="125"/>
                  <a:pt x="24" y="122"/>
                  <a:pt x="23" y="118"/>
                </a:cubicBezTo>
                <a:cubicBezTo>
                  <a:pt x="22" y="114"/>
                  <a:pt x="29" y="106"/>
                  <a:pt x="28" y="103"/>
                </a:cubicBezTo>
                <a:cubicBezTo>
                  <a:pt x="27" y="100"/>
                  <a:pt x="20" y="102"/>
                  <a:pt x="16" y="97"/>
                </a:cubicBezTo>
                <a:cubicBezTo>
                  <a:pt x="12" y="92"/>
                  <a:pt x="4" y="78"/>
                  <a:pt x="1" y="73"/>
                </a:cubicBezTo>
                <a:close/>
              </a:path>
            </a:pathLst>
          </a:custGeom>
          <a:blipFill dpi="0" rotWithShape="0">
            <a:blip r:embed="rId7">
              <a:alphaModFix amt="30000"/>
            </a:blip>
            <a:srcRect/>
            <a:tile tx="0" ty="0" sx="100000" sy="100000" flip="none" algn="tl"/>
          </a:blip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5186" name="Picture 66">
            <a:extLst>
              <a:ext uri="{FF2B5EF4-FFF2-40B4-BE49-F238E27FC236}">
                <a16:creationId xmlns:a16="http://schemas.microsoft.com/office/drawing/2014/main" id="{E64D0170-A27A-49A2-8F50-D9EECB797B0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81525" y="4765675"/>
            <a:ext cx="314325" cy="2111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87" name="AutoShape 67">
            <a:extLst>
              <a:ext uri="{FF2B5EF4-FFF2-40B4-BE49-F238E27FC236}">
                <a16:creationId xmlns:a16="http://schemas.microsoft.com/office/drawing/2014/main" id="{E9E8434A-211C-48C4-826A-64CCF044066D}"/>
              </a:ext>
            </a:extLst>
          </p:cNvPr>
          <p:cNvSpPr>
            <a:spLocks noChangeArrowheads="1"/>
          </p:cNvSpPr>
          <p:nvPr/>
        </p:nvSpPr>
        <p:spPr bwMode="auto">
          <a:xfrm>
            <a:off x="6470650" y="4546600"/>
            <a:ext cx="1082675" cy="769938"/>
          </a:xfrm>
          <a:custGeom>
            <a:avLst/>
            <a:gdLst>
              <a:gd name="T0" fmla="*/ 63500 w 682"/>
              <a:gd name="T1" fmla="*/ 0 h 485"/>
              <a:gd name="T2" fmla="*/ 152400 w 682"/>
              <a:gd name="T3" fmla="*/ 69850 h 485"/>
              <a:gd name="T4" fmla="*/ 222250 w 682"/>
              <a:gd name="T5" fmla="*/ 69850 h 485"/>
              <a:gd name="T6" fmla="*/ 349250 w 682"/>
              <a:gd name="T7" fmla="*/ 101600 h 485"/>
              <a:gd name="T8" fmla="*/ 495300 w 682"/>
              <a:gd name="T9" fmla="*/ 85725 h 485"/>
              <a:gd name="T10" fmla="*/ 587375 w 682"/>
              <a:gd name="T11" fmla="*/ 60325 h 485"/>
              <a:gd name="T12" fmla="*/ 688975 w 682"/>
              <a:gd name="T13" fmla="*/ 44450 h 485"/>
              <a:gd name="T14" fmla="*/ 762000 w 682"/>
              <a:gd name="T15" fmla="*/ 60325 h 485"/>
              <a:gd name="T16" fmla="*/ 822325 w 682"/>
              <a:gd name="T17" fmla="*/ 22225 h 485"/>
              <a:gd name="T18" fmla="*/ 892175 w 682"/>
              <a:gd name="T19" fmla="*/ 60325 h 485"/>
              <a:gd name="T20" fmla="*/ 993775 w 682"/>
              <a:gd name="T21" fmla="*/ 155575 h 485"/>
              <a:gd name="T22" fmla="*/ 1041400 w 682"/>
              <a:gd name="T23" fmla="*/ 149225 h 485"/>
              <a:gd name="T24" fmla="*/ 1019175 w 682"/>
              <a:gd name="T25" fmla="*/ 203200 h 485"/>
              <a:gd name="T26" fmla="*/ 1035050 w 682"/>
              <a:gd name="T27" fmla="*/ 254000 h 485"/>
              <a:gd name="T28" fmla="*/ 1006475 w 682"/>
              <a:gd name="T29" fmla="*/ 279400 h 485"/>
              <a:gd name="T30" fmla="*/ 996950 w 682"/>
              <a:gd name="T31" fmla="*/ 307975 h 485"/>
              <a:gd name="T32" fmla="*/ 968375 w 682"/>
              <a:gd name="T33" fmla="*/ 333375 h 485"/>
              <a:gd name="T34" fmla="*/ 1003300 w 682"/>
              <a:gd name="T35" fmla="*/ 352425 h 485"/>
              <a:gd name="T36" fmla="*/ 1022350 w 682"/>
              <a:gd name="T37" fmla="*/ 393700 h 485"/>
              <a:gd name="T38" fmla="*/ 1076325 w 682"/>
              <a:gd name="T39" fmla="*/ 438150 h 485"/>
              <a:gd name="T40" fmla="*/ 1060450 w 682"/>
              <a:gd name="T41" fmla="*/ 454025 h 485"/>
              <a:gd name="T42" fmla="*/ 977900 w 682"/>
              <a:gd name="T43" fmla="*/ 447675 h 485"/>
              <a:gd name="T44" fmla="*/ 917575 w 682"/>
              <a:gd name="T45" fmla="*/ 469900 h 485"/>
              <a:gd name="T46" fmla="*/ 860425 w 682"/>
              <a:gd name="T47" fmla="*/ 466725 h 485"/>
              <a:gd name="T48" fmla="*/ 831850 w 682"/>
              <a:gd name="T49" fmla="*/ 488950 h 485"/>
              <a:gd name="T50" fmla="*/ 762000 w 682"/>
              <a:gd name="T51" fmla="*/ 492125 h 485"/>
              <a:gd name="T52" fmla="*/ 733425 w 682"/>
              <a:gd name="T53" fmla="*/ 549275 h 485"/>
              <a:gd name="T54" fmla="*/ 596900 w 682"/>
              <a:gd name="T55" fmla="*/ 698500 h 485"/>
              <a:gd name="T56" fmla="*/ 542925 w 682"/>
              <a:gd name="T57" fmla="*/ 704850 h 485"/>
              <a:gd name="T58" fmla="*/ 511175 w 682"/>
              <a:gd name="T59" fmla="*/ 723900 h 485"/>
              <a:gd name="T60" fmla="*/ 377825 w 682"/>
              <a:gd name="T61" fmla="*/ 679450 h 485"/>
              <a:gd name="T62" fmla="*/ 311150 w 682"/>
              <a:gd name="T63" fmla="*/ 742950 h 485"/>
              <a:gd name="T64" fmla="*/ 228600 w 682"/>
              <a:gd name="T65" fmla="*/ 739775 h 485"/>
              <a:gd name="T66" fmla="*/ 171450 w 682"/>
              <a:gd name="T67" fmla="*/ 768350 h 485"/>
              <a:gd name="T68" fmla="*/ 111125 w 682"/>
              <a:gd name="T69" fmla="*/ 752475 h 485"/>
              <a:gd name="T70" fmla="*/ 88900 w 682"/>
              <a:gd name="T71" fmla="*/ 688975 h 485"/>
              <a:gd name="T72" fmla="*/ 158750 w 682"/>
              <a:gd name="T73" fmla="*/ 682625 h 485"/>
              <a:gd name="T74" fmla="*/ 130175 w 682"/>
              <a:gd name="T75" fmla="*/ 571500 h 485"/>
              <a:gd name="T76" fmla="*/ 25400 w 682"/>
              <a:gd name="T77" fmla="*/ 476250 h 485"/>
              <a:gd name="T78" fmla="*/ 85725 w 682"/>
              <a:gd name="T79" fmla="*/ 381000 h 485"/>
              <a:gd name="T80" fmla="*/ 69850 w 682"/>
              <a:gd name="T81" fmla="*/ 304800 h 485"/>
              <a:gd name="T82" fmla="*/ 123825 w 682"/>
              <a:gd name="T83" fmla="*/ 244475 h 485"/>
              <a:gd name="T84" fmla="*/ 79375 w 682"/>
              <a:gd name="T85" fmla="*/ 152400 h 485"/>
              <a:gd name="T86" fmla="*/ 3175 w 682"/>
              <a:gd name="T87" fmla="*/ 73025 h 485"/>
              <a:gd name="T88" fmla="*/ 63500 w 682"/>
              <a:gd name="T89" fmla="*/ 0 h 485"/>
              <a:gd name="T90" fmla="*/ 0 w 682"/>
              <a:gd name="T91" fmla="*/ 0 h 485"/>
              <a:gd name="T92" fmla="*/ 682 w 682"/>
              <a:gd name="T93" fmla="*/ 485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T90" t="T91" r="T92" b="T93"/>
            <a:pathLst>
              <a:path w="682" h="485">
                <a:moveTo>
                  <a:pt x="40" y="0"/>
                </a:moveTo>
                <a:cubicBezTo>
                  <a:pt x="56" y="1"/>
                  <a:pt x="79" y="37"/>
                  <a:pt x="96" y="44"/>
                </a:cubicBezTo>
                <a:cubicBezTo>
                  <a:pt x="113" y="51"/>
                  <a:pt x="119" y="41"/>
                  <a:pt x="140" y="44"/>
                </a:cubicBezTo>
                <a:cubicBezTo>
                  <a:pt x="161" y="47"/>
                  <a:pt x="191" y="62"/>
                  <a:pt x="220" y="64"/>
                </a:cubicBezTo>
                <a:cubicBezTo>
                  <a:pt x="249" y="66"/>
                  <a:pt x="287" y="58"/>
                  <a:pt x="312" y="54"/>
                </a:cubicBezTo>
                <a:cubicBezTo>
                  <a:pt x="337" y="50"/>
                  <a:pt x="350" y="42"/>
                  <a:pt x="370" y="38"/>
                </a:cubicBezTo>
                <a:cubicBezTo>
                  <a:pt x="390" y="34"/>
                  <a:pt x="416" y="28"/>
                  <a:pt x="434" y="28"/>
                </a:cubicBezTo>
                <a:cubicBezTo>
                  <a:pt x="452" y="28"/>
                  <a:pt x="466" y="40"/>
                  <a:pt x="480" y="38"/>
                </a:cubicBezTo>
                <a:cubicBezTo>
                  <a:pt x="494" y="36"/>
                  <a:pt x="504" y="14"/>
                  <a:pt x="518" y="14"/>
                </a:cubicBezTo>
                <a:cubicBezTo>
                  <a:pt x="532" y="14"/>
                  <a:pt x="544" y="24"/>
                  <a:pt x="562" y="38"/>
                </a:cubicBezTo>
                <a:cubicBezTo>
                  <a:pt x="580" y="52"/>
                  <a:pt x="610" y="89"/>
                  <a:pt x="626" y="98"/>
                </a:cubicBezTo>
                <a:cubicBezTo>
                  <a:pt x="642" y="107"/>
                  <a:pt x="653" y="89"/>
                  <a:pt x="656" y="94"/>
                </a:cubicBezTo>
                <a:cubicBezTo>
                  <a:pt x="659" y="99"/>
                  <a:pt x="643" y="117"/>
                  <a:pt x="642" y="128"/>
                </a:cubicBezTo>
                <a:cubicBezTo>
                  <a:pt x="641" y="139"/>
                  <a:pt x="653" y="152"/>
                  <a:pt x="652" y="160"/>
                </a:cubicBezTo>
                <a:cubicBezTo>
                  <a:pt x="651" y="168"/>
                  <a:pt x="638" y="170"/>
                  <a:pt x="634" y="176"/>
                </a:cubicBezTo>
                <a:cubicBezTo>
                  <a:pt x="630" y="182"/>
                  <a:pt x="632" y="188"/>
                  <a:pt x="628" y="194"/>
                </a:cubicBezTo>
                <a:cubicBezTo>
                  <a:pt x="624" y="200"/>
                  <a:pt x="609" y="205"/>
                  <a:pt x="610" y="210"/>
                </a:cubicBezTo>
                <a:cubicBezTo>
                  <a:pt x="611" y="215"/>
                  <a:pt x="626" y="216"/>
                  <a:pt x="632" y="222"/>
                </a:cubicBezTo>
                <a:cubicBezTo>
                  <a:pt x="638" y="228"/>
                  <a:pt x="636" y="239"/>
                  <a:pt x="644" y="248"/>
                </a:cubicBezTo>
                <a:cubicBezTo>
                  <a:pt x="652" y="257"/>
                  <a:pt x="674" y="270"/>
                  <a:pt x="678" y="276"/>
                </a:cubicBezTo>
                <a:cubicBezTo>
                  <a:pt x="682" y="282"/>
                  <a:pt x="678" y="285"/>
                  <a:pt x="668" y="286"/>
                </a:cubicBezTo>
                <a:cubicBezTo>
                  <a:pt x="658" y="287"/>
                  <a:pt x="631" y="280"/>
                  <a:pt x="616" y="282"/>
                </a:cubicBezTo>
                <a:cubicBezTo>
                  <a:pt x="601" y="284"/>
                  <a:pt x="590" y="294"/>
                  <a:pt x="578" y="296"/>
                </a:cubicBezTo>
                <a:cubicBezTo>
                  <a:pt x="566" y="298"/>
                  <a:pt x="551" y="292"/>
                  <a:pt x="542" y="294"/>
                </a:cubicBezTo>
                <a:cubicBezTo>
                  <a:pt x="533" y="296"/>
                  <a:pt x="534" y="305"/>
                  <a:pt x="524" y="308"/>
                </a:cubicBezTo>
                <a:cubicBezTo>
                  <a:pt x="514" y="311"/>
                  <a:pt x="490" y="304"/>
                  <a:pt x="480" y="310"/>
                </a:cubicBezTo>
                <a:cubicBezTo>
                  <a:pt x="470" y="316"/>
                  <a:pt x="479" y="324"/>
                  <a:pt x="462" y="346"/>
                </a:cubicBezTo>
                <a:cubicBezTo>
                  <a:pt x="445" y="368"/>
                  <a:pt x="396" y="424"/>
                  <a:pt x="376" y="440"/>
                </a:cubicBezTo>
                <a:cubicBezTo>
                  <a:pt x="356" y="456"/>
                  <a:pt x="351" y="441"/>
                  <a:pt x="342" y="444"/>
                </a:cubicBezTo>
                <a:cubicBezTo>
                  <a:pt x="333" y="447"/>
                  <a:pt x="339" y="459"/>
                  <a:pt x="322" y="456"/>
                </a:cubicBezTo>
                <a:cubicBezTo>
                  <a:pt x="305" y="453"/>
                  <a:pt x="259" y="426"/>
                  <a:pt x="238" y="428"/>
                </a:cubicBezTo>
                <a:cubicBezTo>
                  <a:pt x="217" y="430"/>
                  <a:pt x="212" y="462"/>
                  <a:pt x="196" y="468"/>
                </a:cubicBezTo>
                <a:cubicBezTo>
                  <a:pt x="180" y="474"/>
                  <a:pt x="159" y="463"/>
                  <a:pt x="144" y="466"/>
                </a:cubicBezTo>
                <a:cubicBezTo>
                  <a:pt x="129" y="469"/>
                  <a:pt x="120" y="483"/>
                  <a:pt x="108" y="484"/>
                </a:cubicBezTo>
                <a:cubicBezTo>
                  <a:pt x="96" y="485"/>
                  <a:pt x="79" y="482"/>
                  <a:pt x="70" y="474"/>
                </a:cubicBezTo>
                <a:cubicBezTo>
                  <a:pt x="61" y="466"/>
                  <a:pt x="51" y="441"/>
                  <a:pt x="56" y="434"/>
                </a:cubicBezTo>
                <a:cubicBezTo>
                  <a:pt x="61" y="427"/>
                  <a:pt x="96" y="442"/>
                  <a:pt x="100" y="430"/>
                </a:cubicBezTo>
                <a:cubicBezTo>
                  <a:pt x="104" y="418"/>
                  <a:pt x="96" y="382"/>
                  <a:pt x="82" y="360"/>
                </a:cubicBezTo>
                <a:cubicBezTo>
                  <a:pt x="68" y="338"/>
                  <a:pt x="21" y="320"/>
                  <a:pt x="16" y="300"/>
                </a:cubicBezTo>
                <a:cubicBezTo>
                  <a:pt x="11" y="280"/>
                  <a:pt x="49" y="258"/>
                  <a:pt x="54" y="240"/>
                </a:cubicBezTo>
                <a:cubicBezTo>
                  <a:pt x="59" y="222"/>
                  <a:pt x="40" y="206"/>
                  <a:pt x="44" y="192"/>
                </a:cubicBezTo>
                <a:cubicBezTo>
                  <a:pt x="48" y="178"/>
                  <a:pt x="77" y="170"/>
                  <a:pt x="78" y="154"/>
                </a:cubicBezTo>
                <a:cubicBezTo>
                  <a:pt x="79" y="138"/>
                  <a:pt x="63" y="114"/>
                  <a:pt x="50" y="96"/>
                </a:cubicBezTo>
                <a:cubicBezTo>
                  <a:pt x="37" y="78"/>
                  <a:pt x="4" y="62"/>
                  <a:pt x="2" y="46"/>
                </a:cubicBezTo>
                <a:cubicBezTo>
                  <a:pt x="0" y="30"/>
                  <a:pt x="32" y="10"/>
                  <a:pt x="40" y="0"/>
                </a:cubicBezTo>
                <a:close/>
              </a:path>
            </a:pathLst>
          </a:custGeom>
          <a:blipFill dpi="0" rotWithShape="0">
            <a:blip r:embed="rId7">
              <a:alphaModFix amt="30000"/>
            </a:blip>
            <a:srcRect/>
            <a:tile tx="0" ty="0" sx="100000" sy="100000" flip="none" algn="tl"/>
          </a:blip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88" name="AutoShape 68">
            <a:extLst>
              <a:ext uri="{FF2B5EF4-FFF2-40B4-BE49-F238E27FC236}">
                <a16:creationId xmlns:a16="http://schemas.microsoft.com/office/drawing/2014/main" id="{8CF2F117-06B4-454A-BEEA-C075C510B97B}"/>
              </a:ext>
            </a:extLst>
          </p:cNvPr>
          <p:cNvSpPr>
            <a:spLocks noChangeArrowheads="1"/>
          </p:cNvSpPr>
          <p:nvPr/>
        </p:nvSpPr>
        <p:spPr bwMode="auto">
          <a:xfrm>
            <a:off x="5889625" y="4930775"/>
            <a:ext cx="377825" cy="735013"/>
          </a:xfrm>
          <a:custGeom>
            <a:avLst/>
            <a:gdLst>
              <a:gd name="T0" fmla="*/ 28575 w 238"/>
              <a:gd name="T1" fmla="*/ 212725 h 463"/>
              <a:gd name="T2" fmla="*/ 104775 w 238"/>
              <a:gd name="T3" fmla="*/ 25400 h 463"/>
              <a:gd name="T4" fmla="*/ 158750 w 238"/>
              <a:gd name="T5" fmla="*/ 63500 h 463"/>
              <a:gd name="T6" fmla="*/ 234950 w 238"/>
              <a:gd name="T7" fmla="*/ 73025 h 463"/>
              <a:gd name="T8" fmla="*/ 266700 w 238"/>
              <a:gd name="T9" fmla="*/ 117475 h 463"/>
              <a:gd name="T10" fmla="*/ 314325 w 238"/>
              <a:gd name="T11" fmla="*/ 161925 h 463"/>
              <a:gd name="T12" fmla="*/ 304800 w 238"/>
              <a:gd name="T13" fmla="*/ 203200 h 463"/>
              <a:gd name="T14" fmla="*/ 304800 w 238"/>
              <a:gd name="T15" fmla="*/ 257175 h 463"/>
              <a:gd name="T16" fmla="*/ 298450 w 238"/>
              <a:gd name="T17" fmla="*/ 317500 h 463"/>
              <a:gd name="T18" fmla="*/ 371475 w 238"/>
              <a:gd name="T19" fmla="*/ 473075 h 463"/>
              <a:gd name="T20" fmla="*/ 336550 w 238"/>
              <a:gd name="T21" fmla="*/ 514350 h 463"/>
              <a:gd name="T22" fmla="*/ 317500 w 238"/>
              <a:gd name="T23" fmla="*/ 574675 h 463"/>
              <a:gd name="T24" fmla="*/ 244475 w 238"/>
              <a:gd name="T25" fmla="*/ 571500 h 463"/>
              <a:gd name="T26" fmla="*/ 190500 w 238"/>
              <a:gd name="T27" fmla="*/ 609600 h 463"/>
              <a:gd name="T28" fmla="*/ 152400 w 238"/>
              <a:gd name="T29" fmla="*/ 720725 h 463"/>
              <a:gd name="T30" fmla="*/ 82550 w 238"/>
              <a:gd name="T31" fmla="*/ 692150 h 463"/>
              <a:gd name="T32" fmla="*/ 9525 w 238"/>
              <a:gd name="T33" fmla="*/ 590550 h 463"/>
              <a:gd name="T34" fmla="*/ 28575 w 238"/>
              <a:gd name="T35" fmla="*/ 561975 h 463"/>
              <a:gd name="T36" fmla="*/ 25400 w 238"/>
              <a:gd name="T37" fmla="*/ 530225 h 463"/>
              <a:gd name="T38" fmla="*/ 19050 w 238"/>
              <a:gd name="T39" fmla="*/ 479425 h 463"/>
              <a:gd name="T40" fmla="*/ 50800 w 238"/>
              <a:gd name="T41" fmla="*/ 403225 h 463"/>
              <a:gd name="T42" fmla="*/ 31750 w 238"/>
              <a:gd name="T43" fmla="*/ 374650 h 463"/>
              <a:gd name="T44" fmla="*/ 41275 w 238"/>
              <a:gd name="T45" fmla="*/ 336550 h 463"/>
              <a:gd name="T46" fmla="*/ 53975 w 238"/>
              <a:gd name="T47" fmla="*/ 279400 h 463"/>
              <a:gd name="T48" fmla="*/ 28575 w 238"/>
              <a:gd name="T49" fmla="*/ 212725 h 463"/>
              <a:gd name="T50" fmla="*/ 0 w 238"/>
              <a:gd name="T51" fmla="*/ 0 h 463"/>
              <a:gd name="T52" fmla="*/ 238 w 238"/>
              <a:gd name="T53" fmla="*/ 46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T50" t="T51" r="T52" b="T53"/>
            <a:pathLst>
              <a:path w="238" h="463">
                <a:moveTo>
                  <a:pt x="18" y="134"/>
                </a:moveTo>
                <a:lnTo>
                  <a:pt x="66" y="16"/>
                </a:lnTo>
                <a:cubicBezTo>
                  <a:pt x="80" y="0"/>
                  <a:pt x="86" y="35"/>
                  <a:pt x="100" y="40"/>
                </a:cubicBezTo>
                <a:cubicBezTo>
                  <a:pt x="114" y="45"/>
                  <a:pt x="137" y="40"/>
                  <a:pt x="148" y="46"/>
                </a:cubicBezTo>
                <a:cubicBezTo>
                  <a:pt x="159" y="52"/>
                  <a:pt x="160" y="65"/>
                  <a:pt x="168" y="74"/>
                </a:cubicBezTo>
                <a:cubicBezTo>
                  <a:pt x="176" y="83"/>
                  <a:pt x="194" y="93"/>
                  <a:pt x="198" y="102"/>
                </a:cubicBezTo>
                <a:cubicBezTo>
                  <a:pt x="202" y="111"/>
                  <a:pt x="193" y="118"/>
                  <a:pt x="192" y="128"/>
                </a:cubicBezTo>
                <a:cubicBezTo>
                  <a:pt x="191" y="138"/>
                  <a:pt x="193" y="150"/>
                  <a:pt x="192" y="162"/>
                </a:cubicBezTo>
                <a:cubicBezTo>
                  <a:pt x="191" y="174"/>
                  <a:pt x="181" y="177"/>
                  <a:pt x="188" y="200"/>
                </a:cubicBezTo>
                <a:cubicBezTo>
                  <a:pt x="195" y="223"/>
                  <a:pt x="230" y="277"/>
                  <a:pt x="234" y="298"/>
                </a:cubicBezTo>
                <a:cubicBezTo>
                  <a:pt x="238" y="319"/>
                  <a:pt x="218" y="313"/>
                  <a:pt x="212" y="324"/>
                </a:cubicBezTo>
                <a:cubicBezTo>
                  <a:pt x="206" y="335"/>
                  <a:pt x="209" y="356"/>
                  <a:pt x="200" y="362"/>
                </a:cubicBezTo>
                <a:cubicBezTo>
                  <a:pt x="191" y="368"/>
                  <a:pt x="167" y="356"/>
                  <a:pt x="154" y="360"/>
                </a:cubicBezTo>
                <a:cubicBezTo>
                  <a:pt x="141" y="364"/>
                  <a:pt x="130" y="368"/>
                  <a:pt x="120" y="384"/>
                </a:cubicBezTo>
                <a:cubicBezTo>
                  <a:pt x="110" y="400"/>
                  <a:pt x="107" y="445"/>
                  <a:pt x="96" y="454"/>
                </a:cubicBezTo>
                <a:cubicBezTo>
                  <a:pt x="85" y="463"/>
                  <a:pt x="67" y="450"/>
                  <a:pt x="52" y="436"/>
                </a:cubicBezTo>
                <a:cubicBezTo>
                  <a:pt x="37" y="422"/>
                  <a:pt x="12" y="386"/>
                  <a:pt x="6" y="372"/>
                </a:cubicBezTo>
                <a:cubicBezTo>
                  <a:pt x="0" y="358"/>
                  <a:pt x="16" y="360"/>
                  <a:pt x="18" y="354"/>
                </a:cubicBezTo>
                <a:cubicBezTo>
                  <a:pt x="20" y="348"/>
                  <a:pt x="17" y="343"/>
                  <a:pt x="16" y="334"/>
                </a:cubicBezTo>
                <a:cubicBezTo>
                  <a:pt x="15" y="325"/>
                  <a:pt x="9" y="315"/>
                  <a:pt x="12" y="302"/>
                </a:cubicBezTo>
                <a:cubicBezTo>
                  <a:pt x="15" y="289"/>
                  <a:pt x="31" y="265"/>
                  <a:pt x="32" y="254"/>
                </a:cubicBezTo>
                <a:cubicBezTo>
                  <a:pt x="33" y="243"/>
                  <a:pt x="21" y="243"/>
                  <a:pt x="20" y="236"/>
                </a:cubicBezTo>
                <a:cubicBezTo>
                  <a:pt x="19" y="229"/>
                  <a:pt x="24" y="222"/>
                  <a:pt x="26" y="212"/>
                </a:cubicBezTo>
                <a:cubicBezTo>
                  <a:pt x="28" y="202"/>
                  <a:pt x="35" y="189"/>
                  <a:pt x="34" y="176"/>
                </a:cubicBezTo>
                <a:cubicBezTo>
                  <a:pt x="33" y="163"/>
                  <a:pt x="21" y="143"/>
                  <a:pt x="18" y="134"/>
                </a:cubicBezTo>
                <a:close/>
              </a:path>
            </a:pathLst>
          </a:custGeom>
          <a:blipFill dpi="0" rotWithShape="0">
            <a:blip r:embed="rId7">
              <a:alphaModFix amt="30000"/>
            </a:blip>
            <a:srcRect/>
            <a:tile tx="0" ty="0" sx="100000" sy="100000" flip="none" algn="tl"/>
          </a:blip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5189" name="Picture 69">
            <a:extLst>
              <a:ext uri="{FF2B5EF4-FFF2-40B4-BE49-F238E27FC236}">
                <a16:creationId xmlns:a16="http://schemas.microsoft.com/office/drawing/2014/main" id="{B786782A-BFC1-4066-BBFF-F620F4AD510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75350" y="5251450"/>
            <a:ext cx="155575" cy="1047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90" name="AutoShape 70">
            <a:extLst>
              <a:ext uri="{FF2B5EF4-FFF2-40B4-BE49-F238E27FC236}">
                <a16:creationId xmlns:a16="http://schemas.microsoft.com/office/drawing/2014/main" id="{336FCD3A-F2D6-4CD6-86CB-3435AF0D283B}"/>
              </a:ext>
            </a:extLst>
          </p:cNvPr>
          <p:cNvSpPr>
            <a:spLocks noChangeArrowheads="1"/>
          </p:cNvSpPr>
          <p:nvPr/>
        </p:nvSpPr>
        <p:spPr bwMode="auto">
          <a:xfrm>
            <a:off x="4667250" y="1700213"/>
            <a:ext cx="141288" cy="119062"/>
          </a:xfrm>
          <a:custGeom>
            <a:avLst/>
            <a:gdLst>
              <a:gd name="T0" fmla="*/ 0 w 89"/>
              <a:gd name="T1" fmla="*/ 3175 h 75"/>
              <a:gd name="T2" fmla="*/ 36513 w 89"/>
              <a:gd name="T3" fmla="*/ 14287 h 75"/>
              <a:gd name="T4" fmla="*/ 50800 w 89"/>
              <a:gd name="T5" fmla="*/ 12700 h 75"/>
              <a:gd name="T6" fmla="*/ 84138 w 89"/>
              <a:gd name="T7" fmla="*/ 47625 h 75"/>
              <a:gd name="T8" fmla="*/ 117475 w 89"/>
              <a:gd name="T9" fmla="*/ 33337 h 75"/>
              <a:gd name="T10" fmla="*/ 138113 w 89"/>
              <a:gd name="T11" fmla="*/ 66675 h 75"/>
              <a:gd name="T12" fmla="*/ 93663 w 89"/>
              <a:gd name="T13" fmla="*/ 114300 h 75"/>
              <a:gd name="T14" fmla="*/ 69850 w 89"/>
              <a:gd name="T15" fmla="*/ 100012 h 75"/>
              <a:gd name="T16" fmla="*/ 47625 w 89"/>
              <a:gd name="T17" fmla="*/ 103187 h 75"/>
              <a:gd name="T18" fmla="*/ 9525 w 89"/>
              <a:gd name="T19" fmla="*/ 52387 h 75"/>
              <a:gd name="T20" fmla="*/ 19050 w 89"/>
              <a:gd name="T21" fmla="*/ 31750 h 75"/>
              <a:gd name="T22" fmla="*/ 0 w 89"/>
              <a:gd name="T23" fmla="*/ 3175 h 75"/>
              <a:gd name="T24" fmla="*/ 0 w 89"/>
              <a:gd name="T25" fmla="*/ 0 h 75"/>
              <a:gd name="T26" fmla="*/ 89 w 89"/>
              <a:gd name="T27"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89" h="75">
                <a:moveTo>
                  <a:pt x="0" y="2"/>
                </a:moveTo>
                <a:cubicBezTo>
                  <a:pt x="4" y="0"/>
                  <a:pt x="18" y="8"/>
                  <a:pt x="23" y="9"/>
                </a:cubicBezTo>
                <a:cubicBezTo>
                  <a:pt x="28" y="10"/>
                  <a:pt x="27" y="5"/>
                  <a:pt x="32" y="8"/>
                </a:cubicBezTo>
                <a:cubicBezTo>
                  <a:pt x="37" y="11"/>
                  <a:pt x="46" y="28"/>
                  <a:pt x="53" y="30"/>
                </a:cubicBezTo>
                <a:cubicBezTo>
                  <a:pt x="60" y="32"/>
                  <a:pt x="68" y="19"/>
                  <a:pt x="74" y="21"/>
                </a:cubicBezTo>
                <a:cubicBezTo>
                  <a:pt x="80" y="23"/>
                  <a:pt x="89" y="34"/>
                  <a:pt x="87" y="42"/>
                </a:cubicBezTo>
                <a:cubicBezTo>
                  <a:pt x="85" y="50"/>
                  <a:pt x="66" y="69"/>
                  <a:pt x="59" y="72"/>
                </a:cubicBezTo>
                <a:cubicBezTo>
                  <a:pt x="52" y="75"/>
                  <a:pt x="49" y="64"/>
                  <a:pt x="44" y="63"/>
                </a:cubicBezTo>
                <a:cubicBezTo>
                  <a:pt x="39" y="62"/>
                  <a:pt x="36" y="70"/>
                  <a:pt x="30" y="65"/>
                </a:cubicBezTo>
                <a:cubicBezTo>
                  <a:pt x="24" y="60"/>
                  <a:pt x="9" y="40"/>
                  <a:pt x="6" y="33"/>
                </a:cubicBezTo>
                <a:cubicBezTo>
                  <a:pt x="3" y="26"/>
                  <a:pt x="13" y="25"/>
                  <a:pt x="12" y="20"/>
                </a:cubicBezTo>
                <a:cubicBezTo>
                  <a:pt x="11" y="15"/>
                  <a:pt x="2" y="6"/>
                  <a:pt x="0" y="2"/>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91" name="AutoShape 71">
            <a:extLst>
              <a:ext uri="{FF2B5EF4-FFF2-40B4-BE49-F238E27FC236}">
                <a16:creationId xmlns:a16="http://schemas.microsoft.com/office/drawing/2014/main" id="{ABF5B072-3FCD-40E0-A6A7-6F976FE25B7A}"/>
              </a:ext>
            </a:extLst>
          </p:cNvPr>
          <p:cNvSpPr>
            <a:spLocks noChangeArrowheads="1"/>
          </p:cNvSpPr>
          <p:nvPr/>
        </p:nvSpPr>
        <p:spPr bwMode="auto">
          <a:xfrm>
            <a:off x="4819650" y="1843088"/>
            <a:ext cx="152400" cy="103187"/>
          </a:xfrm>
          <a:custGeom>
            <a:avLst/>
            <a:gdLst>
              <a:gd name="T0" fmla="*/ 14288 w 96"/>
              <a:gd name="T1" fmla="*/ 7937 h 65"/>
              <a:gd name="T2" fmla="*/ 41275 w 96"/>
              <a:gd name="T3" fmla="*/ 4762 h 65"/>
              <a:gd name="T4" fmla="*/ 84137 w 96"/>
              <a:gd name="T5" fmla="*/ 33337 h 65"/>
              <a:gd name="T6" fmla="*/ 119063 w 96"/>
              <a:gd name="T7" fmla="*/ 17462 h 65"/>
              <a:gd name="T8" fmla="*/ 150813 w 96"/>
              <a:gd name="T9" fmla="*/ 55562 h 65"/>
              <a:gd name="T10" fmla="*/ 128588 w 96"/>
              <a:gd name="T11" fmla="*/ 76200 h 65"/>
              <a:gd name="T12" fmla="*/ 123825 w 96"/>
              <a:gd name="T13" fmla="*/ 103187 h 65"/>
              <a:gd name="T14" fmla="*/ 98425 w 96"/>
              <a:gd name="T15" fmla="*/ 74612 h 65"/>
              <a:gd name="T16" fmla="*/ 42862 w 96"/>
              <a:gd name="T17" fmla="*/ 69850 h 65"/>
              <a:gd name="T18" fmla="*/ 23812 w 96"/>
              <a:gd name="T19" fmla="*/ 55562 h 65"/>
              <a:gd name="T20" fmla="*/ 0 w 96"/>
              <a:gd name="T21" fmla="*/ 41275 h 65"/>
              <a:gd name="T22" fmla="*/ 23812 w 96"/>
              <a:gd name="T23" fmla="*/ 23812 h 65"/>
              <a:gd name="T24" fmla="*/ 14288 w 96"/>
              <a:gd name="T25" fmla="*/ 7937 h 65"/>
              <a:gd name="T26" fmla="*/ 0 w 96"/>
              <a:gd name="T27" fmla="*/ 0 h 65"/>
              <a:gd name="T28" fmla="*/ 96 w 96"/>
              <a:gd name="T29"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T26" t="T27" r="T28" b="T29"/>
            <a:pathLst>
              <a:path w="96" h="65">
                <a:moveTo>
                  <a:pt x="9" y="5"/>
                </a:moveTo>
                <a:cubicBezTo>
                  <a:pt x="13" y="3"/>
                  <a:pt x="19" y="0"/>
                  <a:pt x="26" y="3"/>
                </a:cubicBezTo>
                <a:cubicBezTo>
                  <a:pt x="33" y="6"/>
                  <a:pt x="45" y="20"/>
                  <a:pt x="53" y="21"/>
                </a:cubicBezTo>
                <a:cubicBezTo>
                  <a:pt x="61" y="22"/>
                  <a:pt x="68" y="9"/>
                  <a:pt x="75" y="11"/>
                </a:cubicBezTo>
                <a:cubicBezTo>
                  <a:pt x="82" y="13"/>
                  <a:pt x="94" y="29"/>
                  <a:pt x="95" y="35"/>
                </a:cubicBezTo>
                <a:cubicBezTo>
                  <a:pt x="96" y="41"/>
                  <a:pt x="84" y="43"/>
                  <a:pt x="81" y="48"/>
                </a:cubicBezTo>
                <a:cubicBezTo>
                  <a:pt x="78" y="53"/>
                  <a:pt x="81" y="65"/>
                  <a:pt x="78" y="65"/>
                </a:cubicBezTo>
                <a:cubicBezTo>
                  <a:pt x="75" y="65"/>
                  <a:pt x="70" y="50"/>
                  <a:pt x="62" y="47"/>
                </a:cubicBezTo>
                <a:cubicBezTo>
                  <a:pt x="54" y="44"/>
                  <a:pt x="35" y="46"/>
                  <a:pt x="27" y="44"/>
                </a:cubicBezTo>
                <a:cubicBezTo>
                  <a:pt x="19" y="42"/>
                  <a:pt x="19" y="38"/>
                  <a:pt x="15" y="35"/>
                </a:cubicBezTo>
                <a:cubicBezTo>
                  <a:pt x="11" y="32"/>
                  <a:pt x="0" y="29"/>
                  <a:pt x="0" y="26"/>
                </a:cubicBezTo>
                <a:cubicBezTo>
                  <a:pt x="0" y="23"/>
                  <a:pt x="14" y="18"/>
                  <a:pt x="15" y="15"/>
                </a:cubicBezTo>
                <a:cubicBezTo>
                  <a:pt x="16" y="12"/>
                  <a:pt x="10" y="7"/>
                  <a:pt x="9" y="5"/>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192" name="AutoShape 72">
            <a:extLst>
              <a:ext uri="{FF2B5EF4-FFF2-40B4-BE49-F238E27FC236}">
                <a16:creationId xmlns:a16="http://schemas.microsoft.com/office/drawing/2014/main" id="{F58EE9E1-8034-4913-9C98-F8E2ED890983}"/>
              </a:ext>
            </a:extLst>
          </p:cNvPr>
          <p:cNvSpPr>
            <a:spLocks noChangeArrowheads="1"/>
          </p:cNvSpPr>
          <p:nvPr/>
        </p:nvSpPr>
        <p:spPr bwMode="auto">
          <a:xfrm>
            <a:off x="4843463" y="1677988"/>
            <a:ext cx="209550" cy="157162"/>
          </a:xfrm>
          <a:custGeom>
            <a:avLst/>
            <a:gdLst>
              <a:gd name="T0" fmla="*/ 4762 w 132"/>
              <a:gd name="T1" fmla="*/ 36512 h 99"/>
              <a:gd name="T2" fmla="*/ 41275 w 132"/>
              <a:gd name="T3" fmla="*/ 53975 h 99"/>
              <a:gd name="T4" fmla="*/ 65087 w 132"/>
              <a:gd name="T5" fmla="*/ 41275 h 99"/>
              <a:gd name="T6" fmla="*/ 88900 w 132"/>
              <a:gd name="T7" fmla="*/ 50800 h 99"/>
              <a:gd name="T8" fmla="*/ 114300 w 132"/>
              <a:gd name="T9" fmla="*/ 30162 h 99"/>
              <a:gd name="T10" fmla="*/ 133350 w 132"/>
              <a:gd name="T11" fmla="*/ 31750 h 99"/>
              <a:gd name="T12" fmla="*/ 166687 w 132"/>
              <a:gd name="T13" fmla="*/ 1587 h 99"/>
              <a:gd name="T14" fmla="*/ 207963 w 132"/>
              <a:gd name="T15" fmla="*/ 22225 h 99"/>
              <a:gd name="T16" fmla="*/ 157162 w 132"/>
              <a:gd name="T17" fmla="*/ 65087 h 99"/>
              <a:gd name="T18" fmla="*/ 166687 w 132"/>
              <a:gd name="T19" fmla="*/ 96837 h 99"/>
              <a:gd name="T20" fmla="*/ 147637 w 132"/>
              <a:gd name="T21" fmla="*/ 130175 h 99"/>
              <a:gd name="T22" fmla="*/ 131762 w 132"/>
              <a:gd name="T23" fmla="*/ 125412 h 99"/>
              <a:gd name="T24" fmla="*/ 114300 w 132"/>
              <a:gd name="T25" fmla="*/ 153987 h 99"/>
              <a:gd name="T26" fmla="*/ 98425 w 132"/>
              <a:gd name="T27" fmla="*/ 106362 h 99"/>
              <a:gd name="T28" fmla="*/ 60325 w 132"/>
              <a:gd name="T29" fmla="*/ 106362 h 99"/>
              <a:gd name="T30" fmla="*/ 50800 w 132"/>
              <a:gd name="T31" fmla="*/ 93662 h 99"/>
              <a:gd name="T32" fmla="*/ 7937 w 132"/>
              <a:gd name="T33" fmla="*/ 74612 h 99"/>
              <a:gd name="T34" fmla="*/ 4762 w 132"/>
              <a:gd name="T35" fmla="*/ 36512 h 99"/>
              <a:gd name="T36" fmla="*/ 0 w 132"/>
              <a:gd name="T37" fmla="*/ 0 h 99"/>
              <a:gd name="T38" fmla="*/ 132 w 132"/>
              <a:gd name="T39" fmla="*/ 9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T36" t="T37" r="T38" b="T39"/>
            <a:pathLst>
              <a:path w="132" h="99">
                <a:moveTo>
                  <a:pt x="3" y="23"/>
                </a:moveTo>
                <a:cubicBezTo>
                  <a:pt x="6" y="21"/>
                  <a:pt x="20" y="33"/>
                  <a:pt x="26" y="34"/>
                </a:cubicBezTo>
                <a:cubicBezTo>
                  <a:pt x="32" y="35"/>
                  <a:pt x="36" y="26"/>
                  <a:pt x="41" y="26"/>
                </a:cubicBezTo>
                <a:cubicBezTo>
                  <a:pt x="46" y="26"/>
                  <a:pt x="51" y="33"/>
                  <a:pt x="56" y="32"/>
                </a:cubicBezTo>
                <a:cubicBezTo>
                  <a:pt x="61" y="31"/>
                  <a:pt x="67" y="21"/>
                  <a:pt x="72" y="19"/>
                </a:cubicBezTo>
                <a:cubicBezTo>
                  <a:pt x="77" y="17"/>
                  <a:pt x="79" y="23"/>
                  <a:pt x="84" y="20"/>
                </a:cubicBezTo>
                <a:cubicBezTo>
                  <a:pt x="89" y="17"/>
                  <a:pt x="97" y="2"/>
                  <a:pt x="105" y="1"/>
                </a:cubicBezTo>
                <a:cubicBezTo>
                  <a:pt x="113" y="0"/>
                  <a:pt x="132" y="7"/>
                  <a:pt x="131" y="14"/>
                </a:cubicBezTo>
                <a:cubicBezTo>
                  <a:pt x="130" y="21"/>
                  <a:pt x="103" y="33"/>
                  <a:pt x="99" y="41"/>
                </a:cubicBezTo>
                <a:cubicBezTo>
                  <a:pt x="95" y="49"/>
                  <a:pt x="106" y="54"/>
                  <a:pt x="105" y="61"/>
                </a:cubicBezTo>
                <a:cubicBezTo>
                  <a:pt x="104" y="68"/>
                  <a:pt x="97" y="79"/>
                  <a:pt x="93" y="82"/>
                </a:cubicBezTo>
                <a:cubicBezTo>
                  <a:pt x="89" y="85"/>
                  <a:pt x="86" y="77"/>
                  <a:pt x="83" y="79"/>
                </a:cubicBezTo>
                <a:cubicBezTo>
                  <a:pt x="80" y="81"/>
                  <a:pt x="75" y="99"/>
                  <a:pt x="72" y="97"/>
                </a:cubicBezTo>
                <a:cubicBezTo>
                  <a:pt x="69" y="95"/>
                  <a:pt x="68" y="72"/>
                  <a:pt x="62" y="67"/>
                </a:cubicBezTo>
                <a:cubicBezTo>
                  <a:pt x="56" y="62"/>
                  <a:pt x="43" y="68"/>
                  <a:pt x="38" y="67"/>
                </a:cubicBezTo>
                <a:cubicBezTo>
                  <a:pt x="33" y="66"/>
                  <a:pt x="37" y="62"/>
                  <a:pt x="32" y="59"/>
                </a:cubicBezTo>
                <a:cubicBezTo>
                  <a:pt x="27" y="56"/>
                  <a:pt x="10" y="53"/>
                  <a:pt x="5" y="47"/>
                </a:cubicBezTo>
                <a:cubicBezTo>
                  <a:pt x="0" y="41"/>
                  <a:pt x="0" y="25"/>
                  <a:pt x="3" y="23"/>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5193" name="Picture 73">
            <a:extLst>
              <a:ext uri="{FF2B5EF4-FFF2-40B4-BE49-F238E27FC236}">
                <a16:creationId xmlns:a16="http://schemas.microsoft.com/office/drawing/2014/main" id="{931585E3-8934-4EEC-BCBF-1CBD133D707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5963" y="1479550"/>
            <a:ext cx="182562" cy="1079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94" name="AutoShape 74">
            <a:extLst>
              <a:ext uri="{FF2B5EF4-FFF2-40B4-BE49-F238E27FC236}">
                <a16:creationId xmlns:a16="http://schemas.microsoft.com/office/drawing/2014/main" id="{AF6EBF22-968E-4C93-BC31-0603FAE64BBD}"/>
              </a:ext>
            </a:extLst>
          </p:cNvPr>
          <p:cNvSpPr>
            <a:spLocks noChangeArrowheads="1"/>
          </p:cNvSpPr>
          <p:nvPr/>
        </p:nvSpPr>
        <p:spPr bwMode="auto">
          <a:xfrm>
            <a:off x="4222750" y="23813"/>
            <a:ext cx="1033463" cy="1042987"/>
          </a:xfrm>
          <a:custGeom>
            <a:avLst/>
            <a:gdLst>
              <a:gd name="T0" fmla="*/ 968375 w 651"/>
              <a:gd name="T1" fmla="*/ 0 h 657"/>
              <a:gd name="T2" fmla="*/ 973138 w 651"/>
              <a:gd name="T3" fmla="*/ 131762 h 657"/>
              <a:gd name="T4" fmla="*/ 1014413 w 651"/>
              <a:gd name="T5" fmla="*/ 279400 h 657"/>
              <a:gd name="T6" fmla="*/ 985838 w 651"/>
              <a:gd name="T7" fmla="*/ 371475 h 657"/>
              <a:gd name="T8" fmla="*/ 990600 w 651"/>
              <a:gd name="T9" fmla="*/ 508000 h 657"/>
              <a:gd name="T10" fmla="*/ 939800 w 651"/>
              <a:gd name="T11" fmla="*/ 612775 h 657"/>
              <a:gd name="T12" fmla="*/ 825500 w 651"/>
              <a:gd name="T13" fmla="*/ 723900 h 657"/>
              <a:gd name="T14" fmla="*/ 785813 w 651"/>
              <a:gd name="T15" fmla="*/ 852487 h 657"/>
              <a:gd name="T16" fmla="*/ 657225 w 651"/>
              <a:gd name="T17" fmla="*/ 785812 h 657"/>
              <a:gd name="T18" fmla="*/ 633413 w 651"/>
              <a:gd name="T19" fmla="*/ 827087 h 657"/>
              <a:gd name="T20" fmla="*/ 573088 w 651"/>
              <a:gd name="T21" fmla="*/ 850900 h 657"/>
              <a:gd name="T22" fmla="*/ 515938 w 651"/>
              <a:gd name="T23" fmla="*/ 847725 h 657"/>
              <a:gd name="T24" fmla="*/ 487363 w 651"/>
              <a:gd name="T25" fmla="*/ 884237 h 657"/>
              <a:gd name="T26" fmla="*/ 425450 w 651"/>
              <a:gd name="T27" fmla="*/ 966787 h 657"/>
              <a:gd name="T28" fmla="*/ 342900 w 651"/>
              <a:gd name="T29" fmla="*/ 1023937 h 657"/>
              <a:gd name="T30" fmla="*/ 254000 w 651"/>
              <a:gd name="T31" fmla="*/ 1042987 h 657"/>
              <a:gd name="T32" fmla="*/ 166688 w 651"/>
              <a:gd name="T33" fmla="*/ 1027112 h 657"/>
              <a:gd name="T34" fmla="*/ 138113 w 651"/>
              <a:gd name="T35" fmla="*/ 1012825 h 657"/>
              <a:gd name="T36" fmla="*/ 115888 w 651"/>
              <a:gd name="T37" fmla="*/ 957262 h 657"/>
              <a:gd name="T38" fmla="*/ 11113 w 651"/>
              <a:gd name="T39" fmla="*/ 812800 h 657"/>
              <a:gd name="T40" fmla="*/ 57150 w 651"/>
              <a:gd name="T41" fmla="*/ 757237 h 657"/>
              <a:gd name="T42" fmla="*/ 19050 w 651"/>
              <a:gd name="T43" fmla="*/ 690562 h 657"/>
              <a:gd name="T44" fmla="*/ 23813 w 651"/>
              <a:gd name="T45" fmla="*/ 617537 h 657"/>
              <a:gd name="T46" fmla="*/ 28575 w 651"/>
              <a:gd name="T47" fmla="*/ 547687 h 657"/>
              <a:gd name="T48" fmla="*/ 25400 w 651"/>
              <a:gd name="T49" fmla="*/ 498475 h 657"/>
              <a:gd name="T50" fmla="*/ 23813 w 651"/>
              <a:gd name="T51" fmla="*/ 433387 h 657"/>
              <a:gd name="T52" fmla="*/ 85725 w 651"/>
              <a:gd name="T53" fmla="*/ 400050 h 657"/>
              <a:gd name="T54" fmla="*/ 144463 w 651"/>
              <a:gd name="T55" fmla="*/ 327025 h 657"/>
              <a:gd name="T56" fmla="*/ 85725 w 651"/>
              <a:gd name="T57" fmla="*/ 369887 h 657"/>
              <a:gd name="T58" fmla="*/ 73025 w 651"/>
              <a:gd name="T59" fmla="*/ 252412 h 657"/>
              <a:gd name="T60" fmla="*/ 168275 w 651"/>
              <a:gd name="T61" fmla="*/ 250825 h 657"/>
              <a:gd name="T62" fmla="*/ 100013 w 651"/>
              <a:gd name="T63" fmla="*/ 227012 h 657"/>
              <a:gd name="T64" fmla="*/ 92075 w 651"/>
              <a:gd name="T65" fmla="*/ 160337 h 657"/>
              <a:gd name="T66" fmla="*/ 106363 w 651"/>
              <a:gd name="T67" fmla="*/ 90487 h 657"/>
              <a:gd name="T68" fmla="*/ 177800 w 651"/>
              <a:gd name="T69" fmla="*/ 74612 h 657"/>
              <a:gd name="T70" fmla="*/ 273050 w 651"/>
              <a:gd name="T71" fmla="*/ 98425 h 657"/>
              <a:gd name="T72" fmla="*/ 128588 w 651"/>
              <a:gd name="T73" fmla="*/ 38100 h 657"/>
              <a:gd name="T74" fmla="*/ 0 w 651"/>
              <a:gd name="T75" fmla="*/ 0 h 657"/>
              <a:gd name="T76" fmla="*/ 651 w 651"/>
              <a:gd name="T77" fmla="*/ 657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T74" t="T75" r="T76" b="T77"/>
            <a:pathLst>
              <a:path w="651" h="657">
                <a:moveTo>
                  <a:pt x="73" y="2"/>
                </a:moveTo>
                <a:lnTo>
                  <a:pt x="610" y="0"/>
                </a:lnTo>
                <a:lnTo>
                  <a:pt x="612" y="27"/>
                </a:lnTo>
                <a:cubicBezTo>
                  <a:pt x="612" y="41"/>
                  <a:pt x="616" y="68"/>
                  <a:pt x="613" y="83"/>
                </a:cubicBezTo>
                <a:cubicBezTo>
                  <a:pt x="610" y="98"/>
                  <a:pt x="588" y="104"/>
                  <a:pt x="592" y="119"/>
                </a:cubicBezTo>
                <a:cubicBezTo>
                  <a:pt x="596" y="134"/>
                  <a:pt x="630" y="161"/>
                  <a:pt x="639" y="176"/>
                </a:cubicBezTo>
                <a:cubicBezTo>
                  <a:pt x="648" y="191"/>
                  <a:pt x="651" y="202"/>
                  <a:pt x="648" y="212"/>
                </a:cubicBezTo>
                <a:cubicBezTo>
                  <a:pt x="645" y="222"/>
                  <a:pt x="629" y="225"/>
                  <a:pt x="621" y="234"/>
                </a:cubicBezTo>
                <a:cubicBezTo>
                  <a:pt x="613" y="243"/>
                  <a:pt x="600" y="252"/>
                  <a:pt x="600" y="266"/>
                </a:cubicBezTo>
                <a:cubicBezTo>
                  <a:pt x="600" y="280"/>
                  <a:pt x="626" y="307"/>
                  <a:pt x="624" y="320"/>
                </a:cubicBezTo>
                <a:cubicBezTo>
                  <a:pt x="622" y="333"/>
                  <a:pt x="593" y="336"/>
                  <a:pt x="588" y="347"/>
                </a:cubicBezTo>
                <a:cubicBezTo>
                  <a:pt x="583" y="358"/>
                  <a:pt x="599" y="374"/>
                  <a:pt x="592" y="386"/>
                </a:cubicBezTo>
                <a:cubicBezTo>
                  <a:pt x="585" y="398"/>
                  <a:pt x="559" y="405"/>
                  <a:pt x="547" y="417"/>
                </a:cubicBezTo>
                <a:cubicBezTo>
                  <a:pt x="535" y="429"/>
                  <a:pt x="523" y="442"/>
                  <a:pt x="520" y="456"/>
                </a:cubicBezTo>
                <a:cubicBezTo>
                  <a:pt x="517" y="470"/>
                  <a:pt x="530" y="487"/>
                  <a:pt x="526" y="500"/>
                </a:cubicBezTo>
                <a:cubicBezTo>
                  <a:pt x="522" y="513"/>
                  <a:pt x="512" y="540"/>
                  <a:pt x="495" y="537"/>
                </a:cubicBezTo>
                <a:cubicBezTo>
                  <a:pt x="478" y="534"/>
                  <a:pt x="439" y="489"/>
                  <a:pt x="426" y="482"/>
                </a:cubicBezTo>
                <a:cubicBezTo>
                  <a:pt x="413" y="475"/>
                  <a:pt x="417" y="492"/>
                  <a:pt x="414" y="495"/>
                </a:cubicBezTo>
                <a:cubicBezTo>
                  <a:pt x="411" y="498"/>
                  <a:pt x="408" y="499"/>
                  <a:pt x="405" y="503"/>
                </a:cubicBezTo>
                <a:cubicBezTo>
                  <a:pt x="402" y="507"/>
                  <a:pt x="402" y="516"/>
                  <a:pt x="399" y="521"/>
                </a:cubicBezTo>
                <a:cubicBezTo>
                  <a:pt x="396" y="526"/>
                  <a:pt x="394" y="529"/>
                  <a:pt x="388" y="531"/>
                </a:cubicBezTo>
                <a:cubicBezTo>
                  <a:pt x="382" y="533"/>
                  <a:pt x="369" y="537"/>
                  <a:pt x="361" y="536"/>
                </a:cubicBezTo>
                <a:cubicBezTo>
                  <a:pt x="353" y="535"/>
                  <a:pt x="346" y="525"/>
                  <a:pt x="340" y="525"/>
                </a:cubicBezTo>
                <a:cubicBezTo>
                  <a:pt x="334" y="525"/>
                  <a:pt x="328" y="529"/>
                  <a:pt x="325" y="534"/>
                </a:cubicBezTo>
                <a:cubicBezTo>
                  <a:pt x="322" y="539"/>
                  <a:pt x="324" y="550"/>
                  <a:pt x="321" y="554"/>
                </a:cubicBezTo>
                <a:cubicBezTo>
                  <a:pt x="318" y="558"/>
                  <a:pt x="310" y="554"/>
                  <a:pt x="307" y="557"/>
                </a:cubicBezTo>
                <a:cubicBezTo>
                  <a:pt x="304" y="560"/>
                  <a:pt x="307" y="564"/>
                  <a:pt x="301" y="573"/>
                </a:cubicBezTo>
                <a:cubicBezTo>
                  <a:pt x="295" y="582"/>
                  <a:pt x="278" y="602"/>
                  <a:pt x="268" y="609"/>
                </a:cubicBezTo>
                <a:cubicBezTo>
                  <a:pt x="258" y="616"/>
                  <a:pt x="250" y="611"/>
                  <a:pt x="241" y="617"/>
                </a:cubicBezTo>
                <a:cubicBezTo>
                  <a:pt x="232" y="623"/>
                  <a:pt x="225" y="640"/>
                  <a:pt x="216" y="645"/>
                </a:cubicBezTo>
                <a:cubicBezTo>
                  <a:pt x="207" y="650"/>
                  <a:pt x="195" y="645"/>
                  <a:pt x="186" y="647"/>
                </a:cubicBezTo>
                <a:cubicBezTo>
                  <a:pt x="177" y="649"/>
                  <a:pt x="169" y="657"/>
                  <a:pt x="160" y="657"/>
                </a:cubicBezTo>
                <a:cubicBezTo>
                  <a:pt x="151" y="657"/>
                  <a:pt x="142" y="649"/>
                  <a:pt x="133" y="647"/>
                </a:cubicBezTo>
                <a:cubicBezTo>
                  <a:pt x="124" y="645"/>
                  <a:pt x="110" y="649"/>
                  <a:pt x="105" y="647"/>
                </a:cubicBezTo>
                <a:cubicBezTo>
                  <a:pt x="100" y="645"/>
                  <a:pt x="102" y="635"/>
                  <a:pt x="99" y="633"/>
                </a:cubicBezTo>
                <a:cubicBezTo>
                  <a:pt x="96" y="631"/>
                  <a:pt x="91" y="639"/>
                  <a:pt x="87" y="638"/>
                </a:cubicBezTo>
                <a:cubicBezTo>
                  <a:pt x="83" y="637"/>
                  <a:pt x="74" y="630"/>
                  <a:pt x="72" y="624"/>
                </a:cubicBezTo>
                <a:cubicBezTo>
                  <a:pt x="70" y="618"/>
                  <a:pt x="78" y="609"/>
                  <a:pt x="73" y="603"/>
                </a:cubicBezTo>
                <a:cubicBezTo>
                  <a:pt x="68" y="597"/>
                  <a:pt x="53" y="603"/>
                  <a:pt x="42" y="588"/>
                </a:cubicBezTo>
                <a:cubicBezTo>
                  <a:pt x="31" y="573"/>
                  <a:pt x="11" y="531"/>
                  <a:pt x="7" y="512"/>
                </a:cubicBezTo>
                <a:cubicBezTo>
                  <a:pt x="3" y="493"/>
                  <a:pt x="10" y="479"/>
                  <a:pt x="15" y="473"/>
                </a:cubicBezTo>
                <a:cubicBezTo>
                  <a:pt x="20" y="467"/>
                  <a:pt x="33" y="478"/>
                  <a:pt x="36" y="477"/>
                </a:cubicBezTo>
                <a:cubicBezTo>
                  <a:pt x="39" y="476"/>
                  <a:pt x="40" y="471"/>
                  <a:pt x="36" y="464"/>
                </a:cubicBezTo>
                <a:cubicBezTo>
                  <a:pt x="32" y="457"/>
                  <a:pt x="18" y="445"/>
                  <a:pt x="12" y="435"/>
                </a:cubicBezTo>
                <a:cubicBezTo>
                  <a:pt x="6" y="425"/>
                  <a:pt x="0" y="410"/>
                  <a:pt x="1" y="402"/>
                </a:cubicBezTo>
                <a:cubicBezTo>
                  <a:pt x="2" y="394"/>
                  <a:pt x="14" y="395"/>
                  <a:pt x="15" y="389"/>
                </a:cubicBezTo>
                <a:cubicBezTo>
                  <a:pt x="16" y="383"/>
                  <a:pt x="10" y="372"/>
                  <a:pt x="10" y="365"/>
                </a:cubicBezTo>
                <a:cubicBezTo>
                  <a:pt x="10" y="358"/>
                  <a:pt x="19" y="352"/>
                  <a:pt x="18" y="345"/>
                </a:cubicBezTo>
                <a:cubicBezTo>
                  <a:pt x="17" y="338"/>
                  <a:pt x="4" y="328"/>
                  <a:pt x="4" y="323"/>
                </a:cubicBezTo>
                <a:cubicBezTo>
                  <a:pt x="4" y="318"/>
                  <a:pt x="9" y="317"/>
                  <a:pt x="16" y="314"/>
                </a:cubicBezTo>
                <a:cubicBezTo>
                  <a:pt x="23" y="311"/>
                  <a:pt x="48" y="315"/>
                  <a:pt x="48" y="308"/>
                </a:cubicBezTo>
                <a:cubicBezTo>
                  <a:pt x="48" y="301"/>
                  <a:pt x="16" y="280"/>
                  <a:pt x="15" y="273"/>
                </a:cubicBezTo>
                <a:cubicBezTo>
                  <a:pt x="14" y="266"/>
                  <a:pt x="39" y="269"/>
                  <a:pt x="45" y="266"/>
                </a:cubicBezTo>
                <a:cubicBezTo>
                  <a:pt x="51" y="263"/>
                  <a:pt x="51" y="255"/>
                  <a:pt x="54" y="252"/>
                </a:cubicBezTo>
                <a:cubicBezTo>
                  <a:pt x="57" y="249"/>
                  <a:pt x="60" y="254"/>
                  <a:pt x="66" y="246"/>
                </a:cubicBezTo>
                <a:cubicBezTo>
                  <a:pt x="72" y="238"/>
                  <a:pt x="90" y="212"/>
                  <a:pt x="91" y="206"/>
                </a:cubicBezTo>
                <a:cubicBezTo>
                  <a:pt x="92" y="200"/>
                  <a:pt x="78" y="207"/>
                  <a:pt x="72" y="212"/>
                </a:cubicBezTo>
                <a:cubicBezTo>
                  <a:pt x="66" y="217"/>
                  <a:pt x="59" y="231"/>
                  <a:pt x="54" y="233"/>
                </a:cubicBezTo>
                <a:cubicBezTo>
                  <a:pt x="49" y="235"/>
                  <a:pt x="40" y="237"/>
                  <a:pt x="39" y="225"/>
                </a:cubicBezTo>
                <a:cubicBezTo>
                  <a:pt x="38" y="213"/>
                  <a:pt x="38" y="169"/>
                  <a:pt x="46" y="159"/>
                </a:cubicBezTo>
                <a:cubicBezTo>
                  <a:pt x="54" y="149"/>
                  <a:pt x="77" y="167"/>
                  <a:pt x="87" y="167"/>
                </a:cubicBezTo>
                <a:cubicBezTo>
                  <a:pt x="97" y="167"/>
                  <a:pt x="103" y="161"/>
                  <a:pt x="106" y="158"/>
                </a:cubicBezTo>
                <a:cubicBezTo>
                  <a:pt x="109" y="155"/>
                  <a:pt x="115" y="149"/>
                  <a:pt x="108" y="147"/>
                </a:cubicBezTo>
                <a:cubicBezTo>
                  <a:pt x="101" y="145"/>
                  <a:pt x="72" y="145"/>
                  <a:pt x="63" y="143"/>
                </a:cubicBezTo>
                <a:cubicBezTo>
                  <a:pt x="54" y="141"/>
                  <a:pt x="55" y="139"/>
                  <a:pt x="54" y="132"/>
                </a:cubicBezTo>
                <a:cubicBezTo>
                  <a:pt x="53" y="125"/>
                  <a:pt x="55" y="110"/>
                  <a:pt x="58" y="101"/>
                </a:cubicBezTo>
                <a:cubicBezTo>
                  <a:pt x="61" y="92"/>
                  <a:pt x="69" y="82"/>
                  <a:pt x="70" y="75"/>
                </a:cubicBezTo>
                <a:cubicBezTo>
                  <a:pt x="71" y="68"/>
                  <a:pt x="66" y="61"/>
                  <a:pt x="67" y="57"/>
                </a:cubicBezTo>
                <a:cubicBezTo>
                  <a:pt x="68" y="53"/>
                  <a:pt x="71" y="52"/>
                  <a:pt x="78" y="50"/>
                </a:cubicBezTo>
                <a:cubicBezTo>
                  <a:pt x="85" y="48"/>
                  <a:pt x="102" y="45"/>
                  <a:pt x="112" y="47"/>
                </a:cubicBezTo>
                <a:cubicBezTo>
                  <a:pt x="122" y="49"/>
                  <a:pt x="131" y="60"/>
                  <a:pt x="141" y="63"/>
                </a:cubicBezTo>
                <a:cubicBezTo>
                  <a:pt x="151" y="66"/>
                  <a:pt x="174" y="65"/>
                  <a:pt x="172" y="62"/>
                </a:cubicBezTo>
                <a:cubicBezTo>
                  <a:pt x="170" y="59"/>
                  <a:pt x="144" y="51"/>
                  <a:pt x="129" y="45"/>
                </a:cubicBezTo>
                <a:cubicBezTo>
                  <a:pt x="114" y="39"/>
                  <a:pt x="90" y="31"/>
                  <a:pt x="81" y="24"/>
                </a:cubicBezTo>
                <a:lnTo>
                  <a:pt x="73" y="2"/>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5195" name="Picture 75">
            <a:extLst>
              <a:ext uri="{FF2B5EF4-FFF2-40B4-BE49-F238E27FC236}">
                <a16:creationId xmlns:a16="http://schemas.microsoft.com/office/drawing/2014/main" id="{C059CCA4-C315-40BD-841C-CD9626E445B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18063" y="463550"/>
            <a:ext cx="182562" cy="1079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196" name="Picture 76">
            <a:extLst>
              <a:ext uri="{FF2B5EF4-FFF2-40B4-BE49-F238E27FC236}">
                <a16:creationId xmlns:a16="http://schemas.microsoft.com/office/drawing/2014/main" id="{37115D8E-63B8-46D0-93CD-50114B54B61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32125" y="3995738"/>
            <a:ext cx="249238" cy="1666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197" name="Picture 77">
            <a:extLst>
              <a:ext uri="{FF2B5EF4-FFF2-40B4-BE49-F238E27FC236}">
                <a16:creationId xmlns:a16="http://schemas.microsoft.com/office/drawing/2014/main" id="{DB8A06A8-3F2F-4E9C-A102-4ADF24C0D6E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2138" y="3221038"/>
            <a:ext cx="292100" cy="1746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198" name="Picture 78">
            <a:extLst>
              <a:ext uri="{FF2B5EF4-FFF2-40B4-BE49-F238E27FC236}">
                <a16:creationId xmlns:a16="http://schemas.microsoft.com/office/drawing/2014/main" id="{EB1EAA54-CDA6-428A-A200-D088D2942E2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14613" y="6284913"/>
            <a:ext cx="249237" cy="1666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99" name="AutoShape 79">
            <a:extLst>
              <a:ext uri="{FF2B5EF4-FFF2-40B4-BE49-F238E27FC236}">
                <a16:creationId xmlns:a16="http://schemas.microsoft.com/office/drawing/2014/main" id="{D35AB476-9D20-4351-8EEA-2452C277D77D}"/>
              </a:ext>
            </a:extLst>
          </p:cNvPr>
          <p:cNvSpPr>
            <a:spLocks noChangeArrowheads="1"/>
          </p:cNvSpPr>
          <p:nvPr/>
        </p:nvSpPr>
        <p:spPr bwMode="auto">
          <a:xfrm>
            <a:off x="6754813" y="6662738"/>
            <a:ext cx="590550" cy="171450"/>
          </a:xfrm>
          <a:custGeom>
            <a:avLst/>
            <a:gdLst>
              <a:gd name="T0" fmla="*/ 25400 w 372"/>
              <a:gd name="T1" fmla="*/ 22225 h 108"/>
              <a:gd name="T2" fmla="*/ 26988 w 372"/>
              <a:gd name="T3" fmla="*/ 42863 h 108"/>
              <a:gd name="T4" fmla="*/ 3175 w 372"/>
              <a:gd name="T5" fmla="*/ 74613 h 108"/>
              <a:gd name="T6" fmla="*/ 6350 w 372"/>
              <a:gd name="T7" fmla="*/ 95250 h 108"/>
              <a:gd name="T8" fmla="*/ 36513 w 372"/>
              <a:gd name="T9" fmla="*/ 93662 h 108"/>
              <a:gd name="T10" fmla="*/ 93662 w 372"/>
              <a:gd name="T11" fmla="*/ 114300 h 108"/>
              <a:gd name="T12" fmla="*/ 125413 w 372"/>
              <a:gd name="T13" fmla="*/ 104775 h 108"/>
              <a:gd name="T14" fmla="*/ 173037 w 372"/>
              <a:gd name="T15" fmla="*/ 123825 h 108"/>
              <a:gd name="T16" fmla="*/ 230188 w 372"/>
              <a:gd name="T17" fmla="*/ 122238 h 108"/>
              <a:gd name="T18" fmla="*/ 250825 w 372"/>
              <a:gd name="T19" fmla="*/ 147638 h 108"/>
              <a:gd name="T20" fmla="*/ 288925 w 372"/>
              <a:gd name="T21" fmla="*/ 169863 h 108"/>
              <a:gd name="T22" fmla="*/ 344487 w 372"/>
              <a:gd name="T23" fmla="*/ 171450 h 108"/>
              <a:gd name="T24" fmla="*/ 377825 w 372"/>
              <a:gd name="T25" fmla="*/ 142875 h 108"/>
              <a:gd name="T26" fmla="*/ 417513 w 372"/>
              <a:gd name="T27" fmla="*/ 128588 h 108"/>
              <a:gd name="T28" fmla="*/ 503238 w 372"/>
              <a:gd name="T29" fmla="*/ 128588 h 108"/>
              <a:gd name="T30" fmla="*/ 539750 w 372"/>
              <a:gd name="T31" fmla="*/ 123825 h 108"/>
              <a:gd name="T32" fmla="*/ 577850 w 372"/>
              <a:gd name="T33" fmla="*/ 112713 h 108"/>
              <a:gd name="T34" fmla="*/ 574675 w 372"/>
              <a:gd name="T35" fmla="*/ 90487 h 108"/>
              <a:gd name="T36" fmla="*/ 588963 w 372"/>
              <a:gd name="T37" fmla="*/ 57150 h 108"/>
              <a:gd name="T38" fmla="*/ 582613 w 372"/>
              <a:gd name="T39" fmla="*/ 42863 h 108"/>
              <a:gd name="T40" fmla="*/ 558800 w 372"/>
              <a:gd name="T41" fmla="*/ 60325 h 108"/>
              <a:gd name="T42" fmla="*/ 536575 w 372"/>
              <a:gd name="T43" fmla="*/ 84138 h 108"/>
              <a:gd name="T44" fmla="*/ 503238 w 372"/>
              <a:gd name="T45" fmla="*/ 84138 h 108"/>
              <a:gd name="T46" fmla="*/ 484188 w 372"/>
              <a:gd name="T47" fmla="*/ 90487 h 108"/>
              <a:gd name="T48" fmla="*/ 436563 w 372"/>
              <a:gd name="T49" fmla="*/ 57150 h 108"/>
              <a:gd name="T50" fmla="*/ 388937 w 372"/>
              <a:gd name="T51" fmla="*/ 57150 h 108"/>
              <a:gd name="T52" fmla="*/ 369887 w 372"/>
              <a:gd name="T53" fmla="*/ 71438 h 108"/>
              <a:gd name="T54" fmla="*/ 311150 w 372"/>
              <a:gd name="T55" fmla="*/ 50800 h 108"/>
              <a:gd name="T56" fmla="*/ 241300 w 372"/>
              <a:gd name="T57" fmla="*/ 60325 h 108"/>
              <a:gd name="T58" fmla="*/ 193675 w 372"/>
              <a:gd name="T59" fmla="*/ 74613 h 108"/>
              <a:gd name="T60" fmla="*/ 150812 w 372"/>
              <a:gd name="T61" fmla="*/ 47625 h 108"/>
              <a:gd name="T62" fmla="*/ 155575 w 372"/>
              <a:gd name="T63" fmla="*/ 26988 h 108"/>
              <a:gd name="T64" fmla="*/ 149225 w 372"/>
              <a:gd name="T65" fmla="*/ 3175 h 108"/>
              <a:gd name="T66" fmla="*/ 122238 w 372"/>
              <a:gd name="T67" fmla="*/ 31750 h 108"/>
              <a:gd name="T68" fmla="*/ 87312 w 372"/>
              <a:gd name="T69" fmla="*/ 22225 h 108"/>
              <a:gd name="T70" fmla="*/ 68263 w 372"/>
              <a:gd name="T71" fmla="*/ 0 h 108"/>
              <a:gd name="T72" fmla="*/ 49212 w 372"/>
              <a:gd name="T73" fmla="*/ 22225 h 108"/>
              <a:gd name="T74" fmla="*/ 25400 w 372"/>
              <a:gd name="T75" fmla="*/ 22225 h 108"/>
              <a:gd name="T76" fmla="*/ 0 w 372"/>
              <a:gd name="T77" fmla="*/ 0 h 108"/>
              <a:gd name="T78" fmla="*/ 372 w 372"/>
              <a:gd name="T79"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T76" t="T77" r="T78" b="T79"/>
            <a:pathLst>
              <a:path w="372" h="108">
                <a:moveTo>
                  <a:pt x="16" y="14"/>
                </a:moveTo>
                <a:cubicBezTo>
                  <a:pt x="14" y="16"/>
                  <a:pt x="19" y="22"/>
                  <a:pt x="17" y="27"/>
                </a:cubicBezTo>
                <a:cubicBezTo>
                  <a:pt x="15" y="32"/>
                  <a:pt x="4" y="42"/>
                  <a:pt x="2" y="47"/>
                </a:cubicBezTo>
                <a:cubicBezTo>
                  <a:pt x="0" y="52"/>
                  <a:pt x="1" y="58"/>
                  <a:pt x="4" y="60"/>
                </a:cubicBezTo>
                <a:lnTo>
                  <a:pt x="23" y="59"/>
                </a:lnTo>
                <a:lnTo>
                  <a:pt x="59" y="72"/>
                </a:lnTo>
                <a:lnTo>
                  <a:pt x="79" y="66"/>
                </a:lnTo>
                <a:lnTo>
                  <a:pt x="109" y="78"/>
                </a:lnTo>
                <a:lnTo>
                  <a:pt x="145" y="77"/>
                </a:lnTo>
                <a:lnTo>
                  <a:pt x="158" y="93"/>
                </a:lnTo>
                <a:lnTo>
                  <a:pt x="182" y="107"/>
                </a:lnTo>
                <a:lnTo>
                  <a:pt x="217" y="108"/>
                </a:lnTo>
                <a:lnTo>
                  <a:pt x="238" y="90"/>
                </a:lnTo>
                <a:lnTo>
                  <a:pt x="263" y="81"/>
                </a:lnTo>
                <a:lnTo>
                  <a:pt x="317" y="81"/>
                </a:lnTo>
                <a:cubicBezTo>
                  <a:pt x="330" y="81"/>
                  <a:pt x="332" y="80"/>
                  <a:pt x="340" y="78"/>
                </a:cubicBezTo>
                <a:cubicBezTo>
                  <a:pt x="348" y="76"/>
                  <a:pt x="360" y="74"/>
                  <a:pt x="364" y="71"/>
                </a:cubicBezTo>
                <a:cubicBezTo>
                  <a:pt x="368" y="68"/>
                  <a:pt x="361" y="63"/>
                  <a:pt x="362" y="57"/>
                </a:cubicBezTo>
                <a:cubicBezTo>
                  <a:pt x="363" y="51"/>
                  <a:pt x="370" y="41"/>
                  <a:pt x="371" y="36"/>
                </a:cubicBezTo>
                <a:cubicBezTo>
                  <a:pt x="372" y="31"/>
                  <a:pt x="370" y="27"/>
                  <a:pt x="367" y="27"/>
                </a:cubicBezTo>
                <a:cubicBezTo>
                  <a:pt x="364" y="27"/>
                  <a:pt x="357" y="34"/>
                  <a:pt x="352" y="38"/>
                </a:cubicBezTo>
                <a:cubicBezTo>
                  <a:pt x="347" y="42"/>
                  <a:pt x="344" y="51"/>
                  <a:pt x="338" y="53"/>
                </a:cubicBezTo>
                <a:cubicBezTo>
                  <a:pt x="332" y="55"/>
                  <a:pt x="322" y="52"/>
                  <a:pt x="317" y="53"/>
                </a:cubicBezTo>
                <a:cubicBezTo>
                  <a:pt x="312" y="54"/>
                  <a:pt x="312" y="60"/>
                  <a:pt x="305" y="57"/>
                </a:cubicBezTo>
                <a:cubicBezTo>
                  <a:pt x="298" y="54"/>
                  <a:pt x="285" y="39"/>
                  <a:pt x="275" y="36"/>
                </a:cubicBezTo>
                <a:cubicBezTo>
                  <a:pt x="265" y="33"/>
                  <a:pt x="252" y="35"/>
                  <a:pt x="245" y="36"/>
                </a:cubicBezTo>
                <a:cubicBezTo>
                  <a:pt x="238" y="37"/>
                  <a:pt x="241" y="46"/>
                  <a:pt x="233" y="45"/>
                </a:cubicBezTo>
                <a:cubicBezTo>
                  <a:pt x="225" y="44"/>
                  <a:pt x="209" y="33"/>
                  <a:pt x="196" y="32"/>
                </a:cubicBezTo>
                <a:cubicBezTo>
                  <a:pt x="183" y="31"/>
                  <a:pt x="164" y="36"/>
                  <a:pt x="152" y="38"/>
                </a:cubicBezTo>
                <a:cubicBezTo>
                  <a:pt x="140" y="40"/>
                  <a:pt x="131" y="48"/>
                  <a:pt x="122" y="47"/>
                </a:cubicBezTo>
                <a:cubicBezTo>
                  <a:pt x="113" y="46"/>
                  <a:pt x="99" y="35"/>
                  <a:pt x="95" y="30"/>
                </a:cubicBezTo>
                <a:cubicBezTo>
                  <a:pt x="91" y="25"/>
                  <a:pt x="98" y="22"/>
                  <a:pt x="98" y="17"/>
                </a:cubicBezTo>
                <a:cubicBezTo>
                  <a:pt x="98" y="12"/>
                  <a:pt x="97" y="2"/>
                  <a:pt x="94" y="2"/>
                </a:cubicBezTo>
                <a:cubicBezTo>
                  <a:pt x="91" y="2"/>
                  <a:pt x="83" y="18"/>
                  <a:pt x="77" y="20"/>
                </a:cubicBezTo>
                <a:cubicBezTo>
                  <a:pt x="71" y="22"/>
                  <a:pt x="61" y="17"/>
                  <a:pt x="55" y="14"/>
                </a:cubicBezTo>
                <a:cubicBezTo>
                  <a:pt x="49" y="11"/>
                  <a:pt x="47" y="0"/>
                  <a:pt x="43" y="0"/>
                </a:cubicBezTo>
                <a:cubicBezTo>
                  <a:pt x="39" y="0"/>
                  <a:pt x="35" y="12"/>
                  <a:pt x="31" y="14"/>
                </a:cubicBezTo>
                <a:cubicBezTo>
                  <a:pt x="27" y="16"/>
                  <a:pt x="20" y="12"/>
                  <a:pt x="16" y="14"/>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5200" name="Picture 80">
            <a:extLst>
              <a:ext uri="{FF2B5EF4-FFF2-40B4-BE49-F238E27FC236}">
                <a16:creationId xmlns:a16="http://schemas.microsoft.com/office/drawing/2014/main" id="{9EDB3D05-9B1E-4959-ADA3-8DD0DFE3AB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05475" y="4543425"/>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201" name="Picture 81">
            <a:extLst>
              <a:ext uri="{FF2B5EF4-FFF2-40B4-BE49-F238E27FC236}">
                <a16:creationId xmlns:a16="http://schemas.microsoft.com/office/drawing/2014/main" id="{F31C6849-20AF-4D82-8986-8846E467EE3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51600" y="5810250"/>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202" name="Picture 82">
            <a:extLst>
              <a:ext uri="{FF2B5EF4-FFF2-40B4-BE49-F238E27FC236}">
                <a16:creationId xmlns:a16="http://schemas.microsoft.com/office/drawing/2014/main" id="{4A12622C-D3C2-4E84-A78C-BA17B431F23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59600" y="6689725"/>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203" name="AutoShape 83">
            <a:extLst>
              <a:ext uri="{FF2B5EF4-FFF2-40B4-BE49-F238E27FC236}">
                <a16:creationId xmlns:a16="http://schemas.microsoft.com/office/drawing/2014/main" id="{AFBD8C44-D585-4809-A4A7-D3D773A651D0}"/>
              </a:ext>
            </a:extLst>
          </p:cNvPr>
          <p:cNvSpPr>
            <a:spLocks noChangeArrowheads="1"/>
          </p:cNvSpPr>
          <p:nvPr/>
        </p:nvSpPr>
        <p:spPr bwMode="auto">
          <a:xfrm>
            <a:off x="6169025" y="600075"/>
            <a:ext cx="2433638" cy="3332163"/>
          </a:xfrm>
          <a:custGeom>
            <a:avLst/>
            <a:gdLst>
              <a:gd name="T0" fmla="*/ 469900 w 1533"/>
              <a:gd name="T1" fmla="*/ 508000 h 2099"/>
              <a:gd name="T2" fmla="*/ 428625 w 1533"/>
              <a:gd name="T3" fmla="*/ 479425 h 2099"/>
              <a:gd name="T4" fmla="*/ 368300 w 1533"/>
              <a:gd name="T5" fmla="*/ 454025 h 2099"/>
              <a:gd name="T6" fmla="*/ 355600 w 1533"/>
              <a:gd name="T7" fmla="*/ 396875 h 2099"/>
              <a:gd name="T8" fmla="*/ 361950 w 1533"/>
              <a:gd name="T9" fmla="*/ 298450 h 2099"/>
              <a:gd name="T10" fmla="*/ 454025 w 1533"/>
              <a:gd name="T11" fmla="*/ 225425 h 2099"/>
              <a:gd name="T12" fmla="*/ 574675 w 1533"/>
              <a:gd name="T13" fmla="*/ 161925 h 2099"/>
              <a:gd name="T14" fmla="*/ 666750 w 1533"/>
              <a:gd name="T15" fmla="*/ 146050 h 2099"/>
              <a:gd name="T16" fmla="*/ 765175 w 1533"/>
              <a:gd name="T17" fmla="*/ 155575 h 2099"/>
              <a:gd name="T18" fmla="*/ 879475 w 1533"/>
              <a:gd name="T19" fmla="*/ 149225 h 2099"/>
              <a:gd name="T20" fmla="*/ 936625 w 1533"/>
              <a:gd name="T21" fmla="*/ 80962 h 2099"/>
              <a:gd name="T22" fmla="*/ 1092200 w 1533"/>
              <a:gd name="T23" fmla="*/ 12700 h 2099"/>
              <a:gd name="T24" fmla="*/ 1270000 w 1533"/>
              <a:gd name="T25" fmla="*/ 19050 h 2099"/>
              <a:gd name="T26" fmla="*/ 1489075 w 1533"/>
              <a:gd name="T27" fmla="*/ 946150 h 2099"/>
              <a:gd name="T28" fmla="*/ 1555750 w 1533"/>
              <a:gd name="T29" fmla="*/ 1581150 h 2099"/>
              <a:gd name="T30" fmla="*/ 1327150 w 1533"/>
              <a:gd name="T31" fmla="*/ 2143125 h 2099"/>
              <a:gd name="T32" fmla="*/ 1577975 w 1533"/>
              <a:gd name="T33" fmla="*/ 2305050 h 2099"/>
              <a:gd name="T34" fmla="*/ 2155826 w 1533"/>
              <a:gd name="T35" fmla="*/ 2555875 h 2099"/>
              <a:gd name="T36" fmla="*/ 2422526 w 1533"/>
              <a:gd name="T37" fmla="*/ 2778125 h 2099"/>
              <a:gd name="T38" fmla="*/ 2108201 w 1533"/>
              <a:gd name="T39" fmla="*/ 3108325 h 2099"/>
              <a:gd name="T40" fmla="*/ 1965326 w 1533"/>
              <a:gd name="T41" fmla="*/ 3181350 h 2099"/>
              <a:gd name="T42" fmla="*/ 1882776 w 1533"/>
              <a:gd name="T43" fmla="*/ 3178175 h 2099"/>
              <a:gd name="T44" fmla="*/ 1809751 w 1533"/>
              <a:gd name="T45" fmla="*/ 3162300 h 2099"/>
              <a:gd name="T46" fmla="*/ 1730376 w 1533"/>
              <a:gd name="T47" fmla="*/ 3232150 h 2099"/>
              <a:gd name="T48" fmla="*/ 1689101 w 1533"/>
              <a:gd name="T49" fmla="*/ 3327401 h 2099"/>
              <a:gd name="T50" fmla="*/ 1435100 w 1533"/>
              <a:gd name="T51" fmla="*/ 3108325 h 2099"/>
              <a:gd name="T52" fmla="*/ 1227138 w 1533"/>
              <a:gd name="T53" fmla="*/ 2871787 h 2099"/>
              <a:gd name="T54" fmla="*/ 914400 w 1533"/>
              <a:gd name="T55" fmla="*/ 2819400 h 2099"/>
              <a:gd name="T56" fmla="*/ 758825 w 1533"/>
              <a:gd name="T57" fmla="*/ 2892425 h 2099"/>
              <a:gd name="T58" fmla="*/ 720725 w 1533"/>
              <a:gd name="T59" fmla="*/ 3108325 h 2099"/>
              <a:gd name="T60" fmla="*/ 603250 w 1533"/>
              <a:gd name="T61" fmla="*/ 2968625 h 2099"/>
              <a:gd name="T62" fmla="*/ 492125 w 1533"/>
              <a:gd name="T63" fmla="*/ 2838450 h 2099"/>
              <a:gd name="T64" fmla="*/ 323850 w 1533"/>
              <a:gd name="T65" fmla="*/ 2578100 h 2099"/>
              <a:gd name="T66" fmla="*/ 530225 w 1533"/>
              <a:gd name="T67" fmla="*/ 2330450 h 2099"/>
              <a:gd name="T68" fmla="*/ 444500 w 1533"/>
              <a:gd name="T69" fmla="*/ 2038350 h 2099"/>
              <a:gd name="T70" fmla="*/ 311150 w 1533"/>
              <a:gd name="T71" fmla="*/ 1949450 h 2099"/>
              <a:gd name="T72" fmla="*/ 19050 w 1533"/>
              <a:gd name="T73" fmla="*/ 1898650 h 2099"/>
              <a:gd name="T74" fmla="*/ 155575 w 1533"/>
              <a:gd name="T75" fmla="*/ 1673225 h 2099"/>
              <a:gd name="T76" fmla="*/ 307975 w 1533"/>
              <a:gd name="T77" fmla="*/ 1581150 h 2099"/>
              <a:gd name="T78" fmla="*/ 333375 w 1533"/>
              <a:gd name="T79" fmla="*/ 1470025 h 2099"/>
              <a:gd name="T80" fmla="*/ 298450 w 1533"/>
              <a:gd name="T81" fmla="*/ 1304925 h 2099"/>
              <a:gd name="T82" fmla="*/ 79375 w 1533"/>
              <a:gd name="T83" fmla="*/ 1158875 h 2099"/>
              <a:gd name="T84" fmla="*/ 28575 w 1533"/>
              <a:gd name="T85" fmla="*/ 977900 h 2099"/>
              <a:gd name="T86" fmla="*/ 73025 w 1533"/>
              <a:gd name="T87" fmla="*/ 777875 h 2099"/>
              <a:gd name="T88" fmla="*/ 209550 w 1533"/>
              <a:gd name="T89" fmla="*/ 587375 h 2099"/>
              <a:gd name="T90" fmla="*/ 298450 w 1533"/>
              <a:gd name="T91" fmla="*/ 673100 h 2099"/>
              <a:gd name="T92" fmla="*/ 388938 w 1533"/>
              <a:gd name="T93" fmla="*/ 785812 h 2099"/>
              <a:gd name="T94" fmla="*/ 457200 w 1533"/>
              <a:gd name="T95" fmla="*/ 609600 h 2099"/>
              <a:gd name="T96" fmla="*/ 0 w 1533"/>
              <a:gd name="T97" fmla="*/ 0 h 2099"/>
              <a:gd name="T98" fmla="*/ 1533 w 1533"/>
              <a:gd name="T99" fmla="*/ 2099 h 2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T96" t="T97" r="T98" b="T99"/>
            <a:pathLst>
              <a:path w="1533" h="2099">
                <a:moveTo>
                  <a:pt x="266" y="356"/>
                </a:moveTo>
                <a:cubicBezTo>
                  <a:pt x="264" y="348"/>
                  <a:pt x="267" y="336"/>
                  <a:pt x="272" y="330"/>
                </a:cubicBezTo>
                <a:cubicBezTo>
                  <a:pt x="277" y="324"/>
                  <a:pt x="290" y="326"/>
                  <a:pt x="296" y="320"/>
                </a:cubicBezTo>
                <a:cubicBezTo>
                  <a:pt x="302" y="314"/>
                  <a:pt x="312" y="297"/>
                  <a:pt x="310" y="294"/>
                </a:cubicBezTo>
                <a:cubicBezTo>
                  <a:pt x="308" y="291"/>
                  <a:pt x="291" y="299"/>
                  <a:pt x="284" y="300"/>
                </a:cubicBezTo>
                <a:cubicBezTo>
                  <a:pt x="277" y="301"/>
                  <a:pt x="275" y="300"/>
                  <a:pt x="270" y="302"/>
                </a:cubicBezTo>
                <a:cubicBezTo>
                  <a:pt x="265" y="304"/>
                  <a:pt x="260" y="312"/>
                  <a:pt x="254" y="312"/>
                </a:cubicBezTo>
                <a:cubicBezTo>
                  <a:pt x="248" y="312"/>
                  <a:pt x="236" y="304"/>
                  <a:pt x="232" y="300"/>
                </a:cubicBezTo>
                <a:cubicBezTo>
                  <a:pt x="228" y="296"/>
                  <a:pt x="233" y="291"/>
                  <a:pt x="232" y="286"/>
                </a:cubicBezTo>
                <a:cubicBezTo>
                  <a:pt x="231" y="281"/>
                  <a:pt x="225" y="276"/>
                  <a:pt x="224" y="272"/>
                </a:cubicBezTo>
                <a:cubicBezTo>
                  <a:pt x="223" y="268"/>
                  <a:pt x="228" y="264"/>
                  <a:pt x="228" y="260"/>
                </a:cubicBezTo>
                <a:cubicBezTo>
                  <a:pt x="228" y="256"/>
                  <a:pt x="223" y="254"/>
                  <a:pt x="224" y="250"/>
                </a:cubicBezTo>
                <a:cubicBezTo>
                  <a:pt x="225" y="246"/>
                  <a:pt x="234" y="241"/>
                  <a:pt x="232" y="236"/>
                </a:cubicBezTo>
                <a:cubicBezTo>
                  <a:pt x="230" y="231"/>
                  <a:pt x="213" y="226"/>
                  <a:pt x="212" y="218"/>
                </a:cubicBezTo>
                <a:cubicBezTo>
                  <a:pt x="211" y="210"/>
                  <a:pt x="225" y="197"/>
                  <a:pt x="228" y="188"/>
                </a:cubicBezTo>
                <a:cubicBezTo>
                  <a:pt x="231" y="179"/>
                  <a:pt x="222" y="172"/>
                  <a:pt x="228" y="164"/>
                </a:cubicBezTo>
                <a:cubicBezTo>
                  <a:pt x="234" y="156"/>
                  <a:pt x="254" y="144"/>
                  <a:pt x="264" y="140"/>
                </a:cubicBezTo>
                <a:cubicBezTo>
                  <a:pt x="274" y="136"/>
                  <a:pt x="280" y="145"/>
                  <a:pt x="286" y="142"/>
                </a:cubicBezTo>
                <a:cubicBezTo>
                  <a:pt x="292" y="139"/>
                  <a:pt x="291" y="128"/>
                  <a:pt x="298" y="124"/>
                </a:cubicBezTo>
                <a:cubicBezTo>
                  <a:pt x="305" y="120"/>
                  <a:pt x="319" y="120"/>
                  <a:pt x="330" y="116"/>
                </a:cubicBezTo>
                <a:cubicBezTo>
                  <a:pt x="341" y="112"/>
                  <a:pt x="353" y="108"/>
                  <a:pt x="362" y="102"/>
                </a:cubicBezTo>
                <a:cubicBezTo>
                  <a:pt x="371" y="96"/>
                  <a:pt x="376" y="79"/>
                  <a:pt x="382" y="78"/>
                </a:cubicBezTo>
                <a:cubicBezTo>
                  <a:pt x="388" y="77"/>
                  <a:pt x="392" y="92"/>
                  <a:pt x="398" y="94"/>
                </a:cubicBezTo>
                <a:cubicBezTo>
                  <a:pt x="404" y="96"/>
                  <a:pt x="414" y="89"/>
                  <a:pt x="420" y="92"/>
                </a:cubicBezTo>
                <a:cubicBezTo>
                  <a:pt x="426" y="95"/>
                  <a:pt x="430" y="107"/>
                  <a:pt x="436" y="110"/>
                </a:cubicBezTo>
                <a:cubicBezTo>
                  <a:pt x="442" y="113"/>
                  <a:pt x="450" y="113"/>
                  <a:pt x="458" y="111"/>
                </a:cubicBezTo>
                <a:cubicBezTo>
                  <a:pt x="466" y="109"/>
                  <a:pt x="472" y="98"/>
                  <a:pt x="482" y="98"/>
                </a:cubicBezTo>
                <a:cubicBezTo>
                  <a:pt x="492" y="98"/>
                  <a:pt x="507" y="110"/>
                  <a:pt x="516" y="108"/>
                </a:cubicBezTo>
                <a:cubicBezTo>
                  <a:pt x="525" y="106"/>
                  <a:pt x="532" y="90"/>
                  <a:pt x="538" y="88"/>
                </a:cubicBezTo>
                <a:cubicBezTo>
                  <a:pt x="544" y="86"/>
                  <a:pt x="549" y="93"/>
                  <a:pt x="554" y="94"/>
                </a:cubicBezTo>
                <a:cubicBezTo>
                  <a:pt x="559" y="95"/>
                  <a:pt x="565" y="90"/>
                  <a:pt x="570" y="92"/>
                </a:cubicBezTo>
                <a:cubicBezTo>
                  <a:pt x="575" y="94"/>
                  <a:pt x="581" y="112"/>
                  <a:pt x="584" y="105"/>
                </a:cubicBezTo>
                <a:cubicBezTo>
                  <a:pt x="587" y="98"/>
                  <a:pt x="579" y="66"/>
                  <a:pt x="590" y="51"/>
                </a:cubicBezTo>
                <a:cubicBezTo>
                  <a:pt x="601" y="36"/>
                  <a:pt x="636" y="18"/>
                  <a:pt x="650" y="12"/>
                </a:cubicBezTo>
                <a:cubicBezTo>
                  <a:pt x="664" y="6"/>
                  <a:pt x="666" y="15"/>
                  <a:pt x="672" y="14"/>
                </a:cubicBezTo>
                <a:cubicBezTo>
                  <a:pt x="678" y="13"/>
                  <a:pt x="680" y="0"/>
                  <a:pt x="688" y="8"/>
                </a:cubicBezTo>
                <a:cubicBezTo>
                  <a:pt x="696" y="16"/>
                  <a:pt x="706" y="60"/>
                  <a:pt x="722" y="63"/>
                </a:cubicBezTo>
                <a:cubicBezTo>
                  <a:pt x="738" y="66"/>
                  <a:pt x="769" y="33"/>
                  <a:pt x="782" y="24"/>
                </a:cubicBezTo>
                <a:lnTo>
                  <a:pt x="800" y="12"/>
                </a:lnTo>
                <a:cubicBezTo>
                  <a:pt x="810" y="41"/>
                  <a:pt x="826" y="135"/>
                  <a:pt x="842" y="196"/>
                </a:cubicBezTo>
                <a:cubicBezTo>
                  <a:pt x="858" y="257"/>
                  <a:pt x="882" y="311"/>
                  <a:pt x="898" y="378"/>
                </a:cubicBezTo>
                <a:cubicBezTo>
                  <a:pt x="914" y="445"/>
                  <a:pt x="933" y="523"/>
                  <a:pt x="938" y="596"/>
                </a:cubicBezTo>
                <a:cubicBezTo>
                  <a:pt x="943" y="669"/>
                  <a:pt x="926" y="765"/>
                  <a:pt x="930" y="818"/>
                </a:cubicBezTo>
                <a:cubicBezTo>
                  <a:pt x="934" y="871"/>
                  <a:pt x="952" y="884"/>
                  <a:pt x="960" y="914"/>
                </a:cubicBezTo>
                <a:cubicBezTo>
                  <a:pt x="968" y="944"/>
                  <a:pt x="984" y="951"/>
                  <a:pt x="980" y="996"/>
                </a:cubicBezTo>
                <a:cubicBezTo>
                  <a:pt x="976" y="1041"/>
                  <a:pt x="960" y="1142"/>
                  <a:pt x="934" y="1182"/>
                </a:cubicBezTo>
                <a:cubicBezTo>
                  <a:pt x="908" y="1222"/>
                  <a:pt x="838" y="1206"/>
                  <a:pt x="822" y="1234"/>
                </a:cubicBezTo>
                <a:cubicBezTo>
                  <a:pt x="806" y="1262"/>
                  <a:pt x="815" y="1322"/>
                  <a:pt x="836" y="1350"/>
                </a:cubicBezTo>
                <a:cubicBezTo>
                  <a:pt x="857" y="1378"/>
                  <a:pt x="923" y="1396"/>
                  <a:pt x="950" y="1402"/>
                </a:cubicBezTo>
                <a:cubicBezTo>
                  <a:pt x="977" y="1408"/>
                  <a:pt x="991" y="1378"/>
                  <a:pt x="998" y="1386"/>
                </a:cubicBezTo>
                <a:cubicBezTo>
                  <a:pt x="1005" y="1394"/>
                  <a:pt x="972" y="1428"/>
                  <a:pt x="994" y="1452"/>
                </a:cubicBezTo>
                <a:cubicBezTo>
                  <a:pt x="1016" y="1476"/>
                  <a:pt x="1075" y="1508"/>
                  <a:pt x="1128" y="1530"/>
                </a:cubicBezTo>
                <a:cubicBezTo>
                  <a:pt x="1181" y="1552"/>
                  <a:pt x="1272" y="1573"/>
                  <a:pt x="1310" y="1586"/>
                </a:cubicBezTo>
                <a:cubicBezTo>
                  <a:pt x="1348" y="1599"/>
                  <a:pt x="1340" y="1595"/>
                  <a:pt x="1358" y="1610"/>
                </a:cubicBezTo>
                <a:cubicBezTo>
                  <a:pt x="1376" y="1625"/>
                  <a:pt x="1396" y="1661"/>
                  <a:pt x="1416" y="1676"/>
                </a:cubicBezTo>
                <a:cubicBezTo>
                  <a:pt x="1436" y="1691"/>
                  <a:pt x="1462" y="1688"/>
                  <a:pt x="1480" y="1700"/>
                </a:cubicBezTo>
                <a:cubicBezTo>
                  <a:pt x="1498" y="1712"/>
                  <a:pt x="1533" y="1727"/>
                  <a:pt x="1526" y="1750"/>
                </a:cubicBezTo>
                <a:cubicBezTo>
                  <a:pt x="1519" y="1773"/>
                  <a:pt x="1456" y="1816"/>
                  <a:pt x="1436" y="1840"/>
                </a:cubicBezTo>
                <a:cubicBezTo>
                  <a:pt x="1416" y="1864"/>
                  <a:pt x="1426" y="1872"/>
                  <a:pt x="1408" y="1892"/>
                </a:cubicBezTo>
                <a:cubicBezTo>
                  <a:pt x="1390" y="1912"/>
                  <a:pt x="1348" y="1939"/>
                  <a:pt x="1328" y="1958"/>
                </a:cubicBezTo>
                <a:cubicBezTo>
                  <a:pt x="1308" y="1977"/>
                  <a:pt x="1299" y="1993"/>
                  <a:pt x="1288" y="2004"/>
                </a:cubicBezTo>
                <a:lnTo>
                  <a:pt x="1260" y="2022"/>
                </a:lnTo>
                <a:cubicBezTo>
                  <a:pt x="1252" y="2022"/>
                  <a:pt x="1247" y="2008"/>
                  <a:pt x="1238" y="2004"/>
                </a:cubicBezTo>
                <a:cubicBezTo>
                  <a:pt x="1229" y="2000"/>
                  <a:pt x="1213" y="2003"/>
                  <a:pt x="1206" y="1998"/>
                </a:cubicBezTo>
                <a:cubicBezTo>
                  <a:pt x="1199" y="1993"/>
                  <a:pt x="1197" y="1973"/>
                  <a:pt x="1194" y="1974"/>
                </a:cubicBezTo>
                <a:cubicBezTo>
                  <a:pt x="1191" y="1975"/>
                  <a:pt x="1192" y="1995"/>
                  <a:pt x="1186" y="2002"/>
                </a:cubicBezTo>
                <a:cubicBezTo>
                  <a:pt x="1180" y="2009"/>
                  <a:pt x="1164" y="2017"/>
                  <a:pt x="1160" y="2014"/>
                </a:cubicBezTo>
                <a:cubicBezTo>
                  <a:pt x="1156" y="2011"/>
                  <a:pt x="1167" y="1988"/>
                  <a:pt x="1164" y="1984"/>
                </a:cubicBezTo>
                <a:cubicBezTo>
                  <a:pt x="1161" y="1980"/>
                  <a:pt x="1146" y="1986"/>
                  <a:pt x="1140" y="1992"/>
                </a:cubicBezTo>
                <a:cubicBezTo>
                  <a:pt x="1134" y="1998"/>
                  <a:pt x="1135" y="2015"/>
                  <a:pt x="1130" y="2020"/>
                </a:cubicBezTo>
                <a:cubicBezTo>
                  <a:pt x="1125" y="2025"/>
                  <a:pt x="1115" y="2017"/>
                  <a:pt x="1108" y="2020"/>
                </a:cubicBezTo>
                <a:cubicBezTo>
                  <a:pt x="1101" y="2023"/>
                  <a:pt x="1094" y="2032"/>
                  <a:pt x="1090" y="2036"/>
                </a:cubicBezTo>
                <a:cubicBezTo>
                  <a:pt x="1086" y="2040"/>
                  <a:pt x="1089" y="2041"/>
                  <a:pt x="1086" y="2046"/>
                </a:cubicBezTo>
                <a:cubicBezTo>
                  <a:pt x="1083" y="2051"/>
                  <a:pt x="1078" y="2058"/>
                  <a:pt x="1074" y="2066"/>
                </a:cubicBezTo>
                <a:cubicBezTo>
                  <a:pt x="1070" y="2074"/>
                  <a:pt x="1072" y="2093"/>
                  <a:pt x="1064" y="2096"/>
                </a:cubicBezTo>
                <a:cubicBezTo>
                  <a:pt x="1056" y="2099"/>
                  <a:pt x="1047" y="2092"/>
                  <a:pt x="1028" y="2082"/>
                </a:cubicBezTo>
                <a:cubicBezTo>
                  <a:pt x="1009" y="2072"/>
                  <a:pt x="969" y="2057"/>
                  <a:pt x="948" y="2036"/>
                </a:cubicBezTo>
                <a:cubicBezTo>
                  <a:pt x="927" y="2015"/>
                  <a:pt x="914" y="1978"/>
                  <a:pt x="904" y="1958"/>
                </a:cubicBezTo>
                <a:cubicBezTo>
                  <a:pt x="894" y="1938"/>
                  <a:pt x="900" y="1936"/>
                  <a:pt x="890" y="1916"/>
                </a:cubicBezTo>
                <a:cubicBezTo>
                  <a:pt x="880" y="1896"/>
                  <a:pt x="865" y="1854"/>
                  <a:pt x="846" y="1836"/>
                </a:cubicBezTo>
                <a:cubicBezTo>
                  <a:pt x="827" y="1818"/>
                  <a:pt x="800" y="1820"/>
                  <a:pt x="773" y="1809"/>
                </a:cubicBezTo>
                <a:cubicBezTo>
                  <a:pt x="746" y="1798"/>
                  <a:pt x="708" y="1774"/>
                  <a:pt x="683" y="1770"/>
                </a:cubicBezTo>
                <a:cubicBezTo>
                  <a:pt x="658" y="1766"/>
                  <a:pt x="638" y="1781"/>
                  <a:pt x="620" y="1782"/>
                </a:cubicBezTo>
                <a:cubicBezTo>
                  <a:pt x="602" y="1783"/>
                  <a:pt x="590" y="1776"/>
                  <a:pt x="576" y="1776"/>
                </a:cubicBezTo>
                <a:lnTo>
                  <a:pt x="538" y="1782"/>
                </a:lnTo>
                <a:cubicBezTo>
                  <a:pt x="523" y="1783"/>
                  <a:pt x="494" y="1777"/>
                  <a:pt x="484" y="1784"/>
                </a:cubicBezTo>
                <a:cubicBezTo>
                  <a:pt x="474" y="1791"/>
                  <a:pt x="483" y="1808"/>
                  <a:pt x="478" y="1822"/>
                </a:cubicBezTo>
                <a:cubicBezTo>
                  <a:pt x="473" y="1836"/>
                  <a:pt x="454" y="1845"/>
                  <a:pt x="452" y="1866"/>
                </a:cubicBezTo>
                <a:cubicBezTo>
                  <a:pt x="450" y="1887"/>
                  <a:pt x="466" y="1935"/>
                  <a:pt x="466" y="1950"/>
                </a:cubicBezTo>
                <a:cubicBezTo>
                  <a:pt x="466" y="1965"/>
                  <a:pt x="460" y="1961"/>
                  <a:pt x="454" y="1958"/>
                </a:cubicBezTo>
                <a:cubicBezTo>
                  <a:pt x="448" y="1955"/>
                  <a:pt x="436" y="1947"/>
                  <a:pt x="430" y="1934"/>
                </a:cubicBezTo>
                <a:cubicBezTo>
                  <a:pt x="424" y="1921"/>
                  <a:pt x="426" y="1893"/>
                  <a:pt x="418" y="1882"/>
                </a:cubicBezTo>
                <a:cubicBezTo>
                  <a:pt x="410" y="1871"/>
                  <a:pt x="387" y="1879"/>
                  <a:pt x="380" y="1870"/>
                </a:cubicBezTo>
                <a:cubicBezTo>
                  <a:pt x="373" y="1861"/>
                  <a:pt x="385" y="1833"/>
                  <a:pt x="378" y="1826"/>
                </a:cubicBezTo>
                <a:cubicBezTo>
                  <a:pt x="371" y="1819"/>
                  <a:pt x="349" y="1834"/>
                  <a:pt x="338" y="1828"/>
                </a:cubicBezTo>
                <a:cubicBezTo>
                  <a:pt x="327" y="1822"/>
                  <a:pt x="318" y="1806"/>
                  <a:pt x="310" y="1788"/>
                </a:cubicBezTo>
                <a:cubicBezTo>
                  <a:pt x="302" y="1770"/>
                  <a:pt x="298" y="1739"/>
                  <a:pt x="288" y="1720"/>
                </a:cubicBezTo>
                <a:cubicBezTo>
                  <a:pt x="278" y="1701"/>
                  <a:pt x="262" y="1688"/>
                  <a:pt x="248" y="1672"/>
                </a:cubicBezTo>
                <a:cubicBezTo>
                  <a:pt x="234" y="1656"/>
                  <a:pt x="195" y="1643"/>
                  <a:pt x="204" y="1624"/>
                </a:cubicBezTo>
                <a:cubicBezTo>
                  <a:pt x="213" y="1605"/>
                  <a:pt x="275" y="1575"/>
                  <a:pt x="300" y="1558"/>
                </a:cubicBezTo>
                <a:cubicBezTo>
                  <a:pt x="325" y="1541"/>
                  <a:pt x="346" y="1539"/>
                  <a:pt x="352" y="1524"/>
                </a:cubicBezTo>
                <a:cubicBezTo>
                  <a:pt x="358" y="1509"/>
                  <a:pt x="341" y="1488"/>
                  <a:pt x="334" y="1468"/>
                </a:cubicBezTo>
                <a:cubicBezTo>
                  <a:pt x="327" y="1448"/>
                  <a:pt x="322" y="1421"/>
                  <a:pt x="312" y="1404"/>
                </a:cubicBezTo>
                <a:cubicBezTo>
                  <a:pt x="302" y="1387"/>
                  <a:pt x="279" y="1382"/>
                  <a:pt x="274" y="1362"/>
                </a:cubicBezTo>
                <a:cubicBezTo>
                  <a:pt x="269" y="1342"/>
                  <a:pt x="284" y="1301"/>
                  <a:pt x="280" y="1284"/>
                </a:cubicBezTo>
                <a:cubicBezTo>
                  <a:pt x="276" y="1267"/>
                  <a:pt x="260" y="1267"/>
                  <a:pt x="252" y="1258"/>
                </a:cubicBezTo>
                <a:cubicBezTo>
                  <a:pt x="244" y="1249"/>
                  <a:pt x="239" y="1237"/>
                  <a:pt x="230" y="1232"/>
                </a:cubicBezTo>
                <a:cubicBezTo>
                  <a:pt x="221" y="1227"/>
                  <a:pt x="209" y="1233"/>
                  <a:pt x="196" y="1228"/>
                </a:cubicBezTo>
                <a:cubicBezTo>
                  <a:pt x="183" y="1223"/>
                  <a:pt x="164" y="1210"/>
                  <a:pt x="154" y="1200"/>
                </a:cubicBezTo>
                <a:cubicBezTo>
                  <a:pt x="144" y="1190"/>
                  <a:pt x="158" y="1171"/>
                  <a:pt x="134" y="1170"/>
                </a:cubicBezTo>
                <a:cubicBezTo>
                  <a:pt x="110" y="1169"/>
                  <a:pt x="30" y="1211"/>
                  <a:pt x="12" y="1196"/>
                </a:cubicBezTo>
                <a:lnTo>
                  <a:pt x="24" y="1080"/>
                </a:lnTo>
                <a:cubicBezTo>
                  <a:pt x="30" y="1055"/>
                  <a:pt x="38" y="1048"/>
                  <a:pt x="50" y="1044"/>
                </a:cubicBezTo>
                <a:cubicBezTo>
                  <a:pt x="62" y="1040"/>
                  <a:pt x="82" y="1057"/>
                  <a:pt x="98" y="1054"/>
                </a:cubicBezTo>
                <a:cubicBezTo>
                  <a:pt x="114" y="1051"/>
                  <a:pt x="132" y="1031"/>
                  <a:pt x="144" y="1026"/>
                </a:cubicBezTo>
                <a:cubicBezTo>
                  <a:pt x="156" y="1021"/>
                  <a:pt x="162" y="1027"/>
                  <a:pt x="170" y="1022"/>
                </a:cubicBezTo>
                <a:cubicBezTo>
                  <a:pt x="178" y="1017"/>
                  <a:pt x="174" y="1007"/>
                  <a:pt x="194" y="996"/>
                </a:cubicBezTo>
                <a:lnTo>
                  <a:pt x="290" y="958"/>
                </a:lnTo>
                <a:cubicBezTo>
                  <a:pt x="297" y="951"/>
                  <a:pt x="251" y="957"/>
                  <a:pt x="238" y="952"/>
                </a:cubicBezTo>
                <a:cubicBezTo>
                  <a:pt x="225" y="947"/>
                  <a:pt x="221" y="931"/>
                  <a:pt x="210" y="926"/>
                </a:cubicBezTo>
                <a:cubicBezTo>
                  <a:pt x="199" y="921"/>
                  <a:pt x="175" y="931"/>
                  <a:pt x="172" y="924"/>
                </a:cubicBezTo>
                <a:cubicBezTo>
                  <a:pt x="169" y="917"/>
                  <a:pt x="187" y="899"/>
                  <a:pt x="190" y="882"/>
                </a:cubicBezTo>
                <a:cubicBezTo>
                  <a:pt x="193" y="865"/>
                  <a:pt x="201" y="835"/>
                  <a:pt x="188" y="822"/>
                </a:cubicBezTo>
                <a:cubicBezTo>
                  <a:pt x="175" y="809"/>
                  <a:pt x="133" y="811"/>
                  <a:pt x="110" y="804"/>
                </a:cubicBezTo>
                <a:cubicBezTo>
                  <a:pt x="87" y="797"/>
                  <a:pt x="62" y="792"/>
                  <a:pt x="52" y="780"/>
                </a:cubicBezTo>
                <a:cubicBezTo>
                  <a:pt x="42" y="768"/>
                  <a:pt x="54" y="743"/>
                  <a:pt x="50" y="730"/>
                </a:cubicBezTo>
                <a:cubicBezTo>
                  <a:pt x="46" y="717"/>
                  <a:pt x="33" y="715"/>
                  <a:pt x="26" y="702"/>
                </a:cubicBezTo>
                <a:cubicBezTo>
                  <a:pt x="19" y="689"/>
                  <a:pt x="11" y="668"/>
                  <a:pt x="10" y="654"/>
                </a:cubicBezTo>
                <a:cubicBezTo>
                  <a:pt x="9" y="640"/>
                  <a:pt x="20" y="628"/>
                  <a:pt x="18" y="616"/>
                </a:cubicBezTo>
                <a:cubicBezTo>
                  <a:pt x="16" y="604"/>
                  <a:pt x="0" y="594"/>
                  <a:pt x="0" y="582"/>
                </a:cubicBezTo>
                <a:cubicBezTo>
                  <a:pt x="0" y="570"/>
                  <a:pt x="10" y="557"/>
                  <a:pt x="18" y="542"/>
                </a:cubicBezTo>
                <a:cubicBezTo>
                  <a:pt x="26" y="527"/>
                  <a:pt x="42" y="504"/>
                  <a:pt x="46" y="490"/>
                </a:cubicBezTo>
                <a:cubicBezTo>
                  <a:pt x="50" y="476"/>
                  <a:pt x="39" y="468"/>
                  <a:pt x="44" y="458"/>
                </a:cubicBezTo>
                <a:cubicBezTo>
                  <a:pt x="49" y="448"/>
                  <a:pt x="63" y="443"/>
                  <a:pt x="78" y="428"/>
                </a:cubicBezTo>
                <a:cubicBezTo>
                  <a:pt x="93" y="413"/>
                  <a:pt x="118" y="382"/>
                  <a:pt x="132" y="370"/>
                </a:cubicBezTo>
                <a:cubicBezTo>
                  <a:pt x="146" y="358"/>
                  <a:pt x="156" y="352"/>
                  <a:pt x="162" y="358"/>
                </a:cubicBezTo>
                <a:cubicBezTo>
                  <a:pt x="168" y="364"/>
                  <a:pt x="164" y="395"/>
                  <a:pt x="168" y="406"/>
                </a:cubicBezTo>
                <a:lnTo>
                  <a:pt x="188" y="424"/>
                </a:lnTo>
                <a:cubicBezTo>
                  <a:pt x="195" y="432"/>
                  <a:pt x="206" y="444"/>
                  <a:pt x="210" y="452"/>
                </a:cubicBezTo>
                <a:cubicBezTo>
                  <a:pt x="214" y="460"/>
                  <a:pt x="208" y="465"/>
                  <a:pt x="214" y="472"/>
                </a:cubicBezTo>
                <a:cubicBezTo>
                  <a:pt x="220" y="479"/>
                  <a:pt x="233" y="492"/>
                  <a:pt x="245" y="495"/>
                </a:cubicBezTo>
                <a:cubicBezTo>
                  <a:pt x="257" y="498"/>
                  <a:pt x="273" y="503"/>
                  <a:pt x="284" y="490"/>
                </a:cubicBezTo>
                <a:cubicBezTo>
                  <a:pt x="295" y="477"/>
                  <a:pt x="309" y="434"/>
                  <a:pt x="310" y="416"/>
                </a:cubicBezTo>
                <a:cubicBezTo>
                  <a:pt x="311" y="398"/>
                  <a:pt x="292" y="392"/>
                  <a:pt x="288" y="384"/>
                </a:cubicBezTo>
                <a:lnTo>
                  <a:pt x="288" y="366"/>
                </a:lnTo>
                <a:lnTo>
                  <a:pt x="266" y="356"/>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5204" name="Picture 84">
            <a:extLst>
              <a:ext uri="{FF2B5EF4-FFF2-40B4-BE49-F238E27FC236}">
                <a16:creationId xmlns:a16="http://schemas.microsoft.com/office/drawing/2014/main" id="{59B24069-072E-429E-B3C6-963F8D1D894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51688" y="1049338"/>
            <a:ext cx="220662" cy="13176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205" name="Picture 85">
            <a:extLst>
              <a:ext uri="{FF2B5EF4-FFF2-40B4-BE49-F238E27FC236}">
                <a16:creationId xmlns:a16="http://schemas.microsoft.com/office/drawing/2014/main" id="{CC0CB492-9F6A-4A8F-A29C-318A374A569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13688" y="1846263"/>
            <a:ext cx="220662" cy="13176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206" name="Picture 86">
            <a:extLst>
              <a:ext uri="{FF2B5EF4-FFF2-40B4-BE49-F238E27FC236}">
                <a16:creationId xmlns:a16="http://schemas.microsoft.com/office/drawing/2014/main" id="{E1F4E8A9-16E9-4195-9200-47DF5E138E1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42338" y="2922588"/>
            <a:ext cx="220662" cy="13176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207" name="AutoShape 87">
            <a:extLst>
              <a:ext uri="{FF2B5EF4-FFF2-40B4-BE49-F238E27FC236}">
                <a16:creationId xmlns:a16="http://schemas.microsoft.com/office/drawing/2014/main" id="{DEBB02A7-B337-4C2E-9000-4A7EE4A6CA7F}"/>
              </a:ext>
            </a:extLst>
          </p:cNvPr>
          <p:cNvSpPr>
            <a:spLocks noChangeArrowheads="1"/>
          </p:cNvSpPr>
          <p:nvPr/>
        </p:nvSpPr>
        <p:spPr bwMode="auto">
          <a:xfrm>
            <a:off x="3990975" y="4721225"/>
            <a:ext cx="193675" cy="430213"/>
          </a:xfrm>
          <a:custGeom>
            <a:avLst/>
            <a:gdLst>
              <a:gd name="T0" fmla="*/ 171450 w 122"/>
              <a:gd name="T1" fmla="*/ 6350 h 271"/>
              <a:gd name="T2" fmla="*/ 190500 w 122"/>
              <a:gd name="T3" fmla="*/ 31750 h 271"/>
              <a:gd name="T4" fmla="*/ 187325 w 122"/>
              <a:gd name="T5" fmla="*/ 69850 h 271"/>
              <a:gd name="T6" fmla="*/ 174625 w 122"/>
              <a:gd name="T7" fmla="*/ 107950 h 271"/>
              <a:gd name="T8" fmla="*/ 184150 w 122"/>
              <a:gd name="T9" fmla="*/ 161925 h 271"/>
              <a:gd name="T10" fmla="*/ 171450 w 122"/>
              <a:gd name="T11" fmla="*/ 193675 h 271"/>
              <a:gd name="T12" fmla="*/ 180975 w 122"/>
              <a:gd name="T13" fmla="*/ 244475 h 271"/>
              <a:gd name="T14" fmla="*/ 133350 w 122"/>
              <a:gd name="T15" fmla="*/ 304800 h 271"/>
              <a:gd name="T16" fmla="*/ 139700 w 122"/>
              <a:gd name="T17" fmla="*/ 368300 h 271"/>
              <a:gd name="T18" fmla="*/ 107950 w 122"/>
              <a:gd name="T19" fmla="*/ 381000 h 271"/>
              <a:gd name="T20" fmla="*/ 88900 w 122"/>
              <a:gd name="T21" fmla="*/ 428625 h 271"/>
              <a:gd name="T22" fmla="*/ 57150 w 122"/>
              <a:gd name="T23" fmla="*/ 368300 h 271"/>
              <a:gd name="T24" fmla="*/ 38100 w 122"/>
              <a:gd name="T25" fmla="*/ 342900 h 271"/>
              <a:gd name="T26" fmla="*/ 34925 w 122"/>
              <a:gd name="T27" fmla="*/ 307975 h 271"/>
              <a:gd name="T28" fmla="*/ 22225 w 122"/>
              <a:gd name="T29" fmla="*/ 295275 h 271"/>
              <a:gd name="T30" fmla="*/ 31750 w 122"/>
              <a:gd name="T31" fmla="*/ 269875 h 271"/>
              <a:gd name="T32" fmla="*/ 9525 w 122"/>
              <a:gd name="T33" fmla="*/ 254000 h 271"/>
              <a:gd name="T34" fmla="*/ 19050 w 122"/>
              <a:gd name="T35" fmla="*/ 234950 h 271"/>
              <a:gd name="T36" fmla="*/ 3175 w 122"/>
              <a:gd name="T37" fmla="*/ 200025 h 271"/>
              <a:gd name="T38" fmla="*/ 38100 w 122"/>
              <a:gd name="T39" fmla="*/ 168275 h 271"/>
              <a:gd name="T40" fmla="*/ 12700 w 122"/>
              <a:gd name="T41" fmla="*/ 146050 h 271"/>
              <a:gd name="T42" fmla="*/ 47625 w 122"/>
              <a:gd name="T43" fmla="*/ 95250 h 271"/>
              <a:gd name="T44" fmla="*/ 114300 w 122"/>
              <a:gd name="T45" fmla="*/ 79375 h 271"/>
              <a:gd name="T46" fmla="*/ 142875 w 122"/>
              <a:gd name="T47" fmla="*/ 88900 h 271"/>
              <a:gd name="T48" fmla="*/ 165100 w 122"/>
              <a:gd name="T49" fmla="*/ 66675 h 271"/>
              <a:gd name="T50" fmla="*/ 171450 w 122"/>
              <a:gd name="T51" fmla="*/ 6350 h 271"/>
              <a:gd name="T52" fmla="*/ 0 w 122"/>
              <a:gd name="T53" fmla="*/ 0 h 271"/>
              <a:gd name="T54" fmla="*/ 122 w 122"/>
              <a:gd name="T55" fmla="*/ 271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T52" t="T53" r="T54" b="T55"/>
            <a:pathLst>
              <a:path w="122" h="271">
                <a:moveTo>
                  <a:pt x="108" y="4"/>
                </a:moveTo>
                <a:cubicBezTo>
                  <a:pt x="111" y="0"/>
                  <a:pt x="118" y="13"/>
                  <a:pt x="120" y="20"/>
                </a:cubicBezTo>
                <a:cubicBezTo>
                  <a:pt x="122" y="27"/>
                  <a:pt x="120" y="36"/>
                  <a:pt x="118" y="44"/>
                </a:cubicBezTo>
                <a:cubicBezTo>
                  <a:pt x="116" y="52"/>
                  <a:pt x="110" y="58"/>
                  <a:pt x="110" y="68"/>
                </a:cubicBezTo>
                <a:cubicBezTo>
                  <a:pt x="110" y="78"/>
                  <a:pt x="116" y="93"/>
                  <a:pt x="116" y="102"/>
                </a:cubicBezTo>
                <a:cubicBezTo>
                  <a:pt x="116" y="111"/>
                  <a:pt x="108" y="113"/>
                  <a:pt x="108" y="122"/>
                </a:cubicBezTo>
                <a:cubicBezTo>
                  <a:pt x="108" y="131"/>
                  <a:pt x="118" y="142"/>
                  <a:pt x="114" y="154"/>
                </a:cubicBezTo>
                <a:cubicBezTo>
                  <a:pt x="110" y="166"/>
                  <a:pt x="88" y="179"/>
                  <a:pt x="84" y="192"/>
                </a:cubicBezTo>
                <a:cubicBezTo>
                  <a:pt x="80" y="205"/>
                  <a:pt x="91" y="224"/>
                  <a:pt x="88" y="232"/>
                </a:cubicBezTo>
                <a:cubicBezTo>
                  <a:pt x="85" y="240"/>
                  <a:pt x="73" y="234"/>
                  <a:pt x="68" y="240"/>
                </a:cubicBezTo>
                <a:cubicBezTo>
                  <a:pt x="63" y="246"/>
                  <a:pt x="61" y="271"/>
                  <a:pt x="56" y="270"/>
                </a:cubicBezTo>
                <a:cubicBezTo>
                  <a:pt x="51" y="269"/>
                  <a:pt x="41" y="241"/>
                  <a:pt x="36" y="232"/>
                </a:cubicBezTo>
                <a:cubicBezTo>
                  <a:pt x="31" y="223"/>
                  <a:pt x="26" y="222"/>
                  <a:pt x="24" y="216"/>
                </a:cubicBezTo>
                <a:cubicBezTo>
                  <a:pt x="22" y="210"/>
                  <a:pt x="24" y="199"/>
                  <a:pt x="22" y="194"/>
                </a:cubicBezTo>
                <a:cubicBezTo>
                  <a:pt x="20" y="189"/>
                  <a:pt x="14" y="190"/>
                  <a:pt x="14" y="186"/>
                </a:cubicBezTo>
                <a:cubicBezTo>
                  <a:pt x="14" y="182"/>
                  <a:pt x="21" y="174"/>
                  <a:pt x="20" y="170"/>
                </a:cubicBezTo>
                <a:cubicBezTo>
                  <a:pt x="19" y="166"/>
                  <a:pt x="7" y="164"/>
                  <a:pt x="6" y="160"/>
                </a:cubicBezTo>
                <a:cubicBezTo>
                  <a:pt x="5" y="156"/>
                  <a:pt x="13" y="154"/>
                  <a:pt x="12" y="148"/>
                </a:cubicBezTo>
                <a:cubicBezTo>
                  <a:pt x="11" y="142"/>
                  <a:pt x="0" y="133"/>
                  <a:pt x="2" y="126"/>
                </a:cubicBezTo>
                <a:cubicBezTo>
                  <a:pt x="4" y="119"/>
                  <a:pt x="23" y="112"/>
                  <a:pt x="24" y="106"/>
                </a:cubicBezTo>
                <a:cubicBezTo>
                  <a:pt x="25" y="100"/>
                  <a:pt x="7" y="100"/>
                  <a:pt x="8" y="92"/>
                </a:cubicBezTo>
                <a:cubicBezTo>
                  <a:pt x="9" y="84"/>
                  <a:pt x="19" y="67"/>
                  <a:pt x="30" y="60"/>
                </a:cubicBezTo>
                <a:cubicBezTo>
                  <a:pt x="41" y="53"/>
                  <a:pt x="62" y="51"/>
                  <a:pt x="72" y="50"/>
                </a:cubicBezTo>
                <a:cubicBezTo>
                  <a:pt x="82" y="49"/>
                  <a:pt x="85" y="57"/>
                  <a:pt x="90" y="56"/>
                </a:cubicBezTo>
                <a:cubicBezTo>
                  <a:pt x="95" y="55"/>
                  <a:pt x="101" y="51"/>
                  <a:pt x="104" y="42"/>
                </a:cubicBezTo>
                <a:cubicBezTo>
                  <a:pt x="107" y="33"/>
                  <a:pt x="106" y="7"/>
                  <a:pt x="108" y="4"/>
                </a:cubicBezTo>
                <a:close/>
              </a:path>
            </a:pathLst>
          </a:custGeom>
          <a:blipFill dpi="0" rotWithShape="0">
            <a:blip r:embed="rId3">
              <a:alphaModFix amt="30000"/>
            </a:blip>
            <a:srcRect/>
            <a:tile tx="0" ty="0" sx="100000" sy="100000" flip="none" algn="tl"/>
          </a:blip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08" name="AutoShape 88">
            <a:extLst>
              <a:ext uri="{FF2B5EF4-FFF2-40B4-BE49-F238E27FC236}">
                <a16:creationId xmlns:a16="http://schemas.microsoft.com/office/drawing/2014/main" id="{CF20C844-DE2D-4EA2-849E-5D32CDD6A9AD}"/>
              </a:ext>
            </a:extLst>
          </p:cNvPr>
          <p:cNvSpPr>
            <a:spLocks/>
          </p:cNvSpPr>
          <p:nvPr/>
        </p:nvSpPr>
        <p:spPr bwMode="auto">
          <a:xfrm>
            <a:off x="114300" y="2489200"/>
            <a:ext cx="2768600" cy="3594100"/>
          </a:xfrm>
          <a:custGeom>
            <a:avLst/>
            <a:gdLst>
              <a:gd name="T0" fmla="*/ 2768600 w 1744"/>
              <a:gd name="T1" fmla="*/ 0 h 2264"/>
              <a:gd name="T2" fmla="*/ 406400 w 1744"/>
              <a:gd name="T3" fmla="*/ 1181100 h 2264"/>
              <a:gd name="T4" fmla="*/ 330200 w 1744"/>
              <a:gd name="T5" fmla="*/ 2895600 h 2264"/>
              <a:gd name="T6" fmla="*/ 1143000 w 1744"/>
              <a:gd name="T7" fmla="*/ 3327400 h 2264"/>
              <a:gd name="T8" fmla="*/ 2349500 w 1744"/>
              <a:gd name="T9" fmla="*/ 3416300 h 2264"/>
              <a:gd name="T10" fmla="*/ 2641600 w 1744"/>
              <a:gd name="T11" fmla="*/ 3594100 h 2264"/>
              <a:gd name="T12" fmla="*/ 0 w 1744"/>
              <a:gd name="T13" fmla="*/ 0 h 2264"/>
              <a:gd name="T14" fmla="*/ 1744 w 1744"/>
              <a:gd name="T15" fmla="*/ 2264 h 2264"/>
            </a:gdLst>
            <a:ahLst/>
            <a:cxnLst>
              <a:cxn ang="0">
                <a:pos x="T0" y="T1"/>
              </a:cxn>
              <a:cxn ang="0">
                <a:pos x="T2" y="T3"/>
              </a:cxn>
              <a:cxn ang="0">
                <a:pos x="T4" y="T5"/>
              </a:cxn>
              <a:cxn ang="0">
                <a:pos x="T6" y="T7"/>
              </a:cxn>
              <a:cxn ang="0">
                <a:pos x="T8" y="T9"/>
              </a:cxn>
              <a:cxn ang="0">
                <a:pos x="T10" y="T11"/>
              </a:cxn>
            </a:cxnLst>
            <a:rect l="T12" t="T13" r="T14" b="T15"/>
            <a:pathLst>
              <a:path w="1744" h="2264">
                <a:moveTo>
                  <a:pt x="1744" y="0"/>
                </a:moveTo>
                <a:cubicBezTo>
                  <a:pt x="1496" y="124"/>
                  <a:pt x="512" y="440"/>
                  <a:pt x="256" y="744"/>
                </a:cubicBezTo>
                <a:cubicBezTo>
                  <a:pt x="0" y="1048"/>
                  <a:pt x="131" y="1599"/>
                  <a:pt x="208" y="1824"/>
                </a:cubicBezTo>
                <a:cubicBezTo>
                  <a:pt x="285" y="2049"/>
                  <a:pt x="508" y="2041"/>
                  <a:pt x="720" y="2096"/>
                </a:cubicBezTo>
                <a:cubicBezTo>
                  <a:pt x="932" y="2151"/>
                  <a:pt x="1323" y="2124"/>
                  <a:pt x="1480" y="2152"/>
                </a:cubicBezTo>
                <a:cubicBezTo>
                  <a:pt x="1637" y="2180"/>
                  <a:pt x="1626" y="2241"/>
                  <a:pt x="1664" y="2264"/>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5209" name="Picture 89">
            <a:extLst>
              <a:ext uri="{FF2B5EF4-FFF2-40B4-BE49-F238E27FC236}">
                <a16:creationId xmlns:a16="http://schemas.microsoft.com/office/drawing/2014/main" id="{01EB283D-84D2-470E-B994-83A8F98F701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20688" y="6242050"/>
            <a:ext cx="234950" cy="141288"/>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210" name="AutoShape 90">
            <a:extLst>
              <a:ext uri="{FF2B5EF4-FFF2-40B4-BE49-F238E27FC236}">
                <a16:creationId xmlns:a16="http://schemas.microsoft.com/office/drawing/2014/main" id="{E2B2BA48-3171-4C8E-AAB9-BA9F3D4594C3}"/>
              </a:ext>
            </a:extLst>
          </p:cNvPr>
          <p:cNvSpPr>
            <a:spLocks/>
          </p:cNvSpPr>
          <p:nvPr/>
        </p:nvSpPr>
        <p:spPr bwMode="auto">
          <a:xfrm>
            <a:off x="1895475" y="5876925"/>
            <a:ext cx="209550" cy="206375"/>
          </a:xfrm>
          <a:custGeom>
            <a:avLst/>
            <a:gdLst>
              <a:gd name="T0" fmla="*/ 0 w 132"/>
              <a:gd name="T1" fmla="*/ 0 h 130"/>
              <a:gd name="T2" fmla="*/ 152400 w 132"/>
              <a:gd name="T3" fmla="*/ 76200 h 130"/>
              <a:gd name="T4" fmla="*/ 209550 w 132"/>
              <a:gd name="T5" fmla="*/ 206375 h 130"/>
              <a:gd name="T6" fmla="*/ 0 w 132"/>
              <a:gd name="T7" fmla="*/ 0 h 130"/>
              <a:gd name="T8" fmla="*/ 132 w 132"/>
              <a:gd name="T9" fmla="*/ 130 h 130"/>
            </a:gdLst>
            <a:ahLst/>
            <a:cxnLst>
              <a:cxn ang="0">
                <a:pos x="T0" y="T1"/>
              </a:cxn>
              <a:cxn ang="0">
                <a:pos x="T2" y="T3"/>
              </a:cxn>
              <a:cxn ang="0">
                <a:pos x="T4" y="T5"/>
              </a:cxn>
            </a:cxnLst>
            <a:rect l="T6" t="T7" r="T8" b="T9"/>
            <a:pathLst>
              <a:path w="132" h="130">
                <a:moveTo>
                  <a:pt x="0" y="0"/>
                </a:moveTo>
                <a:cubicBezTo>
                  <a:pt x="16" y="8"/>
                  <a:pt x="74" y="26"/>
                  <a:pt x="96" y="48"/>
                </a:cubicBezTo>
                <a:cubicBezTo>
                  <a:pt x="118" y="70"/>
                  <a:pt x="125" y="113"/>
                  <a:pt x="132" y="130"/>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11" name="AutoShape 91">
            <a:extLst>
              <a:ext uri="{FF2B5EF4-FFF2-40B4-BE49-F238E27FC236}">
                <a16:creationId xmlns:a16="http://schemas.microsoft.com/office/drawing/2014/main" id="{5EF66826-FBE0-4DBF-BF04-2F5D1EBDDA77}"/>
              </a:ext>
            </a:extLst>
          </p:cNvPr>
          <p:cNvSpPr>
            <a:spLocks/>
          </p:cNvSpPr>
          <p:nvPr/>
        </p:nvSpPr>
        <p:spPr bwMode="auto">
          <a:xfrm>
            <a:off x="146050" y="5702300"/>
            <a:ext cx="327025" cy="504825"/>
          </a:xfrm>
          <a:custGeom>
            <a:avLst/>
            <a:gdLst>
              <a:gd name="T0" fmla="*/ 0 w 206"/>
              <a:gd name="T1" fmla="*/ 6350 h 318"/>
              <a:gd name="T2" fmla="*/ 152400 w 206"/>
              <a:gd name="T3" fmla="*/ 82550 h 318"/>
              <a:gd name="T4" fmla="*/ 327025 w 206"/>
              <a:gd name="T5" fmla="*/ 504825 h 318"/>
              <a:gd name="T6" fmla="*/ 0 w 206"/>
              <a:gd name="T7" fmla="*/ 0 h 318"/>
              <a:gd name="T8" fmla="*/ 206 w 206"/>
              <a:gd name="T9" fmla="*/ 318 h 318"/>
            </a:gdLst>
            <a:ahLst/>
            <a:cxnLst>
              <a:cxn ang="0">
                <a:pos x="T0" y="T1"/>
              </a:cxn>
              <a:cxn ang="0">
                <a:pos x="T2" y="T3"/>
              </a:cxn>
              <a:cxn ang="0">
                <a:pos x="T4" y="T5"/>
              </a:cxn>
            </a:cxnLst>
            <a:rect l="T6" t="T7" r="T8" b="T9"/>
            <a:pathLst>
              <a:path w="206" h="318">
                <a:moveTo>
                  <a:pt x="0" y="4"/>
                </a:moveTo>
                <a:cubicBezTo>
                  <a:pt x="16" y="12"/>
                  <a:pt x="62" y="0"/>
                  <a:pt x="96" y="52"/>
                </a:cubicBezTo>
                <a:cubicBezTo>
                  <a:pt x="130" y="104"/>
                  <a:pt x="183" y="263"/>
                  <a:pt x="206" y="318"/>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12" name="AutoShape 92">
            <a:extLst>
              <a:ext uri="{FF2B5EF4-FFF2-40B4-BE49-F238E27FC236}">
                <a16:creationId xmlns:a16="http://schemas.microsoft.com/office/drawing/2014/main" id="{1324BAD5-2E32-47C5-9055-024C80607AD5}"/>
              </a:ext>
            </a:extLst>
          </p:cNvPr>
          <p:cNvSpPr>
            <a:spLocks noChangeArrowheads="1"/>
          </p:cNvSpPr>
          <p:nvPr/>
        </p:nvSpPr>
        <p:spPr bwMode="auto">
          <a:xfrm>
            <a:off x="2454275" y="5667375"/>
            <a:ext cx="709613" cy="303213"/>
          </a:xfrm>
          <a:prstGeom prst="roundRect">
            <a:avLst>
              <a:gd name="adj" fmla="val 16667"/>
            </a:avLst>
          </a:prstGeom>
          <a:solidFill>
            <a:srgbClr val="FFFFFF"/>
          </a:solidFill>
          <a:ln w="936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333399"/>
                </a:solidFill>
              </a:rPr>
              <a:t>Eastern</a:t>
            </a:r>
          </a:p>
          <a:p>
            <a:pPr algn="ctr">
              <a:buClrTx/>
              <a:buFontTx/>
              <a:buNone/>
            </a:pPr>
            <a:r>
              <a:rPr lang="en-US" altLang="sl-SI" sz="1000" b="1">
                <a:solidFill>
                  <a:srgbClr val="333399"/>
                </a:solidFill>
              </a:rPr>
              <a:t>Task Force</a:t>
            </a:r>
          </a:p>
        </p:txBody>
      </p:sp>
      <p:sp>
        <p:nvSpPr>
          <p:cNvPr id="5213" name="AutoShape 93">
            <a:extLst>
              <a:ext uri="{FF2B5EF4-FFF2-40B4-BE49-F238E27FC236}">
                <a16:creationId xmlns:a16="http://schemas.microsoft.com/office/drawing/2014/main" id="{1296EA7C-2A1C-425F-8A08-23067E885484}"/>
              </a:ext>
            </a:extLst>
          </p:cNvPr>
          <p:cNvSpPr>
            <a:spLocks noChangeArrowheads="1"/>
          </p:cNvSpPr>
          <p:nvPr/>
        </p:nvSpPr>
        <p:spPr bwMode="auto">
          <a:xfrm>
            <a:off x="0" y="5772150"/>
            <a:ext cx="760413" cy="317500"/>
          </a:xfrm>
          <a:prstGeom prst="roundRect">
            <a:avLst>
              <a:gd name="adj" fmla="val 16667"/>
            </a:avLst>
          </a:prstGeom>
          <a:solidFill>
            <a:srgbClr val="000080"/>
          </a:solidFill>
          <a:ln w="936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FFFF"/>
                </a:solidFill>
              </a:rPr>
              <a:t>Western</a:t>
            </a:r>
          </a:p>
          <a:p>
            <a:pPr algn="ctr">
              <a:buClrTx/>
              <a:buFontTx/>
              <a:buNone/>
            </a:pPr>
            <a:r>
              <a:rPr lang="en-US" altLang="sl-SI" sz="1000" b="1">
                <a:solidFill>
                  <a:srgbClr val="FFFFFF"/>
                </a:solidFill>
              </a:rPr>
              <a:t>Task Force</a:t>
            </a:r>
          </a:p>
        </p:txBody>
      </p:sp>
      <p:sp>
        <p:nvSpPr>
          <p:cNvPr id="5214" name="AutoShape 94">
            <a:extLst>
              <a:ext uri="{FF2B5EF4-FFF2-40B4-BE49-F238E27FC236}">
                <a16:creationId xmlns:a16="http://schemas.microsoft.com/office/drawing/2014/main" id="{F7353716-1ECD-49F8-9DA0-A40B997CD58E}"/>
              </a:ext>
            </a:extLst>
          </p:cNvPr>
          <p:cNvSpPr>
            <a:spLocks noChangeArrowheads="1"/>
          </p:cNvSpPr>
          <p:nvPr/>
        </p:nvSpPr>
        <p:spPr bwMode="auto">
          <a:xfrm>
            <a:off x="1479550" y="5683250"/>
            <a:ext cx="785813" cy="317500"/>
          </a:xfrm>
          <a:prstGeom prst="roundRect">
            <a:avLst>
              <a:gd name="adj" fmla="val 16667"/>
            </a:avLst>
          </a:prstGeom>
          <a:solidFill>
            <a:srgbClr val="000080"/>
          </a:solidFill>
          <a:ln w="936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FFFF"/>
                </a:solidFill>
              </a:rPr>
              <a:t>Center</a:t>
            </a:r>
          </a:p>
          <a:p>
            <a:pPr algn="ctr">
              <a:buClrTx/>
              <a:buFontTx/>
              <a:buNone/>
            </a:pPr>
            <a:r>
              <a:rPr lang="en-US" altLang="sl-SI" sz="1000" b="1">
                <a:solidFill>
                  <a:srgbClr val="FFFFFF"/>
                </a:solidFill>
              </a:rPr>
              <a:t>Task Force</a:t>
            </a:r>
          </a:p>
        </p:txBody>
      </p:sp>
      <p:sp>
        <p:nvSpPr>
          <p:cNvPr id="5215" name="AutoShape 95">
            <a:extLst>
              <a:ext uri="{FF2B5EF4-FFF2-40B4-BE49-F238E27FC236}">
                <a16:creationId xmlns:a16="http://schemas.microsoft.com/office/drawing/2014/main" id="{92DD62A3-FD3A-4DD8-A779-F038E4D248E4}"/>
              </a:ext>
            </a:extLst>
          </p:cNvPr>
          <p:cNvSpPr>
            <a:spLocks noChangeArrowheads="1"/>
          </p:cNvSpPr>
          <p:nvPr/>
        </p:nvSpPr>
        <p:spPr bwMode="auto">
          <a:xfrm>
            <a:off x="390525" y="617696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5216" name="Picture 96">
            <a:extLst>
              <a:ext uri="{FF2B5EF4-FFF2-40B4-BE49-F238E27FC236}">
                <a16:creationId xmlns:a16="http://schemas.microsoft.com/office/drawing/2014/main" id="{95D548BF-94A8-47A5-9215-F59C0CBD3EB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1638" y="6902450"/>
            <a:ext cx="177800" cy="10636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217" name="Picture 97">
            <a:extLst>
              <a:ext uri="{FF2B5EF4-FFF2-40B4-BE49-F238E27FC236}">
                <a16:creationId xmlns:a16="http://schemas.microsoft.com/office/drawing/2014/main" id="{4DC7BF71-7268-4B9C-B9BD-5161439988D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16338" y="6569075"/>
            <a:ext cx="160337" cy="96838"/>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218" name="Picture 98">
            <a:extLst>
              <a:ext uri="{FF2B5EF4-FFF2-40B4-BE49-F238E27FC236}">
                <a16:creationId xmlns:a16="http://schemas.microsoft.com/office/drawing/2014/main" id="{D46F6BF0-4D06-4130-B683-7FA928F6223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681413" y="6430963"/>
            <a:ext cx="153987" cy="103187"/>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219" name="AutoShape 99">
            <a:extLst>
              <a:ext uri="{FF2B5EF4-FFF2-40B4-BE49-F238E27FC236}">
                <a16:creationId xmlns:a16="http://schemas.microsoft.com/office/drawing/2014/main" id="{3E534078-CAF5-4512-9275-3045C1039DEC}"/>
              </a:ext>
            </a:extLst>
          </p:cNvPr>
          <p:cNvSpPr>
            <a:spLocks/>
          </p:cNvSpPr>
          <p:nvPr/>
        </p:nvSpPr>
        <p:spPr bwMode="auto">
          <a:xfrm>
            <a:off x="704850" y="6107113"/>
            <a:ext cx="3048000" cy="230187"/>
          </a:xfrm>
          <a:custGeom>
            <a:avLst/>
            <a:gdLst>
              <a:gd name="T0" fmla="*/ 0 w 1920"/>
              <a:gd name="T1" fmla="*/ 192087 h 145"/>
              <a:gd name="T2" fmla="*/ 234950 w 1920"/>
              <a:gd name="T3" fmla="*/ 39687 h 145"/>
              <a:gd name="T4" fmla="*/ 901700 w 1920"/>
              <a:gd name="T5" fmla="*/ 217487 h 145"/>
              <a:gd name="T6" fmla="*/ 1466850 w 1920"/>
              <a:gd name="T7" fmla="*/ 71437 h 145"/>
              <a:gd name="T8" fmla="*/ 2044700 w 1920"/>
              <a:gd name="T9" fmla="*/ 26987 h 145"/>
              <a:gd name="T10" fmla="*/ 3048000 w 1920"/>
              <a:gd name="T11" fmla="*/ 230187 h 145"/>
              <a:gd name="T12" fmla="*/ 0 w 1920"/>
              <a:gd name="T13" fmla="*/ 0 h 145"/>
              <a:gd name="T14" fmla="*/ 1920 w 1920"/>
              <a:gd name="T15" fmla="*/ 145 h 145"/>
            </a:gdLst>
            <a:ahLst/>
            <a:cxnLst>
              <a:cxn ang="0">
                <a:pos x="T0" y="T1"/>
              </a:cxn>
              <a:cxn ang="0">
                <a:pos x="T2" y="T3"/>
              </a:cxn>
              <a:cxn ang="0">
                <a:pos x="T4" y="T5"/>
              </a:cxn>
              <a:cxn ang="0">
                <a:pos x="T6" y="T7"/>
              </a:cxn>
              <a:cxn ang="0">
                <a:pos x="T8" y="T9"/>
              </a:cxn>
              <a:cxn ang="0">
                <a:pos x="T10" y="T11"/>
              </a:cxn>
            </a:cxnLst>
            <a:rect l="T12" t="T13" r="T14" b="T15"/>
            <a:pathLst>
              <a:path w="1920" h="145">
                <a:moveTo>
                  <a:pt x="0" y="121"/>
                </a:moveTo>
                <a:cubicBezTo>
                  <a:pt x="25" y="105"/>
                  <a:pt x="53" y="22"/>
                  <a:pt x="148" y="25"/>
                </a:cubicBezTo>
                <a:cubicBezTo>
                  <a:pt x="243" y="28"/>
                  <a:pt x="439" y="134"/>
                  <a:pt x="568" y="137"/>
                </a:cubicBezTo>
                <a:cubicBezTo>
                  <a:pt x="697" y="140"/>
                  <a:pt x="804" y="65"/>
                  <a:pt x="924" y="45"/>
                </a:cubicBezTo>
                <a:cubicBezTo>
                  <a:pt x="1044" y="25"/>
                  <a:pt x="1122" y="0"/>
                  <a:pt x="1288" y="17"/>
                </a:cubicBezTo>
                <a:cubicBezTo>
                  <a:pt x="1454" y="34"/>
                  <a:pt x="1788" y="118"/>
                  <a:pt x="1920" y="145"/>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5220" name="Picture 100">
            <a:extLst>
              <a:ext uri="{FF2B5EF4-FFF2-40B4-BE49-F238E27FC236}">
                <a16:creationId xmlns:a16="http://schemas.microsoft.com/office/drawing/2014/main" id="{BB8C444C-D66A-4115-AF98-9F83CA413DB2}"/>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08263" y="6078538"/>
            <a:ext cx="284162" cy="131762"/>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221" name="Picture 101">
            <a:extLst>
              <a:ext uri="{FF2B5EF4-FFF2-40B4-BE49-F238E27FC236}">
                <a16:creationId xmlns:a16="http://schemas.microsoft.com/office/drawing/2014/main" id="{64E34527-D3F2-43C0-B19E-1F17EDB896E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012950" y="6107113"/>
            <a:ext cx="234950" cy="1412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222" name="AutoShape 102">
            <a:extLst>
              <a:ext uri="{FF2B5EF4-FFF2-40B4-BE49-F238E27FC236}">
                <a16:creationId xmlns:a16="http://schemas.microsoft.com/office/drawing/2014/main" id="{7DFA7952-05FD-4034-B7D4-7C38EDD157CD}"/>
              </a:ext>
            </a:extLst>
          </p:cNvPr>
          <p:cNvSpPr>
            <a:spLocks noChangeArrowheads="1"/>
          </p:cNvSpPr>
          <p:nvPr/>
        </p:nvSpPr>
        <p:spPr bwMode="auto">
          <a:xfrm>
            <a:off x="2003425" y="601186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23" name="AutoShape 103">
            <a:extLst>
              <a:ext uri="{FF2B5EF4-FFF2-40B4-BE49-F238E27FC236}">
                <a16:creationId xmlns:a16="http://schemas.microsoft.com/office/drawing/2014/main" id="{77942D79-C733-4638-AAED-E3B80F1D5399}"/>
              </a:ext>
            </a:extLst>
          </p:cNvPr>
          <p:cNvSpPr>
            <a:spLocks noChangeArrowheads="1"/>
          </p:cNvSpPr>
          <p:nvPr/>
        </p:nvSpPr>
        <p:spPr bwMode="auto">
          <a:xfrm>
            <a:off x="2606675" y="598646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24" name="AutoShape 104">
            <a:extLst>
              <a:ext uri="{FF2B5EF4-FFF2-40B4-BE49-F238E27FC236}">
                <a16:creationId xmlns:a16="http://schemas.microsoft.com/office/drawing/2014/main" id="{FF6C710A-96C6-425B-9950-FE1B072141D6}"/>
              </a:ext>
            </a:extLst>
          </p:cNvPr>
          <p:cNvSpPr>
            <a:spLocks/>
          </p:cNvSpPr>
          <p:nvPr/>
        </p:nvSpPr>
        <p:spPr bwMode="auto">
          <a:xfrm>
            <a:off x="3898900" y="6191250"/>
            <a:ext cx="920750" cy="209550"/>
          </a:xfrm>
          <a:custGeom>
            <a:avLst/>
            <a:gdLst>
              <a:gd name="T0" fmla="*/ 920750 w 580"/>
              <a:gd name="T1" fmla="*/ 0 h 132"/>
              <a:gd name="T2" fmla="*/ 482600 w 580"/>
              <a:gd name="T3" fmla="*/ 184150 h 132"/>
              <a:gd name="T4" fmla="*/ 0 w 580"/>
              <a:gd name="T5" fmla="*/ 152400 h 132"/>
              <a:gd name="T6" fmla="*/ 0 w 580"/>
              <a:gd name="T7" fmla="*/ 0 h 132"/>
              <a:gd name="T8" fmla="*/ 580 w 580"/>
              <a:gd name="T9" fmla="*/ 132 h 132"/>
            </a:gdLst>
            <a:ahLst/>
            <a:cxnLst>
              <a:cxn ang="0">
                <a:pos x="T0" y="T1"/>
              </a:cxn>
              <a:cxn ang="0">
                <a:pos x="T2" y="T3"/>
              </a:cxn>
              <a:cxn ang="0">
                <a:pos x="T4" y="T5"/>
              </a:cxn>
            </a:cxnLst>
            <a:rect l="T6" t="T7" r="T8" b="T9"/>
            <a:pathLst>
              <a:path w="580" h="132">
                <a:moveTo>
                  <a:pt x="580" y="0"/>
                </a:moveTo>
                <a:cubicBezTo>
                  <a:pt x="534" y="19"/>
                  <a:pt x="401" y="100"/>
                  <a:pt x="304" y="116"/>
                </a:cubicBezTo>
                <a:cubicBezTo>
                  <a:pt x="207" y="132"/>
                  <a:pt x="63" y="100"/>
                  <a:pt x="0" y="96"/>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25" name="AutoShape 105">
            <a:extLst>
              <a:ext uri="{FF2B5EF4-FFF2-40B4-BE49-F238E27FC236}">
                <a16:creationId xmlns:a16="http://schemas.microsoft.com/office/drawing/2014/main" id="{C67BD0DE-9CAF-455E-90F8-B3CDA30D68A9}"/>
              </a:ext>
            </a:extLst>
          </p:cNvPr>
          <p:cNvSpPr>
            <a:spLocks noChangeArrowheads="1"/>
          </p:cNvSpPr>
          <p:nvPr/>
        </p:nvSpPr>
        <p:spPr bwMode="auto">
          <a:xfrm>
            <a:off x="3711575" y="618331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5226" name="Picture 106">
            <a:extLst>
              <a:ext uri="{FF2B5EF4-FFF2-40B4-BE49-F238E27FC236}">
                <a16:creationId xmlns:a16="http://schemas.microsoft.com/office/drawing/2014/main" id="{19F298D5-FB8B-4F94-8792-BFEAFB5E89E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44938" y="6310313"/>
            <a:ext cx="190500" cy="114300"/>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227" name="AutoShape 107">
            <a:extLst>
              <a:ext uri="{FF2B5EF4-FFF2-40B4-BE49-F238E27FC236}">
                <a16:creationId xmlns:a16="http://schemas.microsoft.com/office/drawing/2014/main" id="{906B42DE-FE3E-4247-9D50-87B79243C031}"/>
              </a:ext>
            </a:extLst>
          </p:cNvPr>
          <p:cNvSpPr>
            <a:spLocks noChangeArrowheads="1"/>
          </p:cNvSpPr>
          <p:nvPr/>
        </p:nvSpPr>
        <p:spPr bwMode="auto">
          <a:xfrm>
            <a:off x="3775075" y="647541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28" name="AutoShape 108">
            <a:extLst>
              <a:ext uri="{FF2B5EF4-FFF2-40B4-BE49-F238E27FC236}">
                <a16:creationId xmlns:a16="http://schemas.microsoft.com/office/drawing/2014/main" id="{BADB98D2-A8B6-453A-AAB8-D7FA5DC6438B}"/>
              </a:ext>
            </a:extLst>
          </p:cNvPr>
          <p:cNvSpPr>
            <a:spLocks/>
          </p:cNvSpPr>
          <p:nvPr/>
        </p:nvSpPr>
        <p:spPr bwMode="auto">
          <a:xfrm>
            <a:off x="5149850" y="6330950"/>
            <a:ext cx="195263" cy="336550"/>
          </a:xfrm>
          <a:custGeom>
            <a:avLst/>
            <a:gdLst>
              <a:gd name="T0" fmla="*/ 101600 w 123"/>
              <a:gd name="T1" fmla="*/ 336550 h 212"/>
              <a:gd name="T2" fmla="*/ 177800 w 123"/>
              <a:gd name="T3" fmla="*/ 158750 h 212"/>
              <a:gd name="T4" fmla="*/ 0 w 123"/>
              <a:gd name="T5" fmla="*/ 0 h 212"/>
              <a:gd name="T6" fmla="*/ 0 w 123"/>
              <a:gd name="T7" fmla="*/ 0 h 212"/>
              <a:gd name="T8" fmla="*/ 123 w 123"/>
              <a:gd name="T9" fmla="*/ 212 h 212"/>
            </a:gdLst>
            <a:ahLst/>
            <a:cxnLst>
              <a:cxn ang="0">
                <a:pos x="T0" y="T1"/>
              </a:cxn>
              <a:cxn ang="0">
                <a:pos x="T2" y="T3"/>
              </a:cxn>
              <a:cxn ang="0">
                <a:pos x="T4" y="T5"/>
              </a:cxn>
            </a:cxnLst>
            <a:rect l="T6" t="T7" r="T8" b="T9"/>
            <a:pathLst>
              <a:path w="123" h="212">
                <a:moveTo>
                  <a:pt x="64" y="212"/>
                </a:moveTo>
                <a:cubicBezTo>
                  <a:pt x="72" y="193"/>
                  <a:pt x="123" y="135"/>
                  <a:pt x="112" y="100"/>
                </a:cubicBezTo>
                <a:cubicBezTo>
                  <a:pt x="101" y="65"/>
                  <a:pt x="23" y="21"/>
                  <a:pt x="0" y="0"/>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29" name="AutoShape 109">
            <a:extLst>
              <a:ext uri="{FF2B5EF4-FFF2-40B4-BE49-F238E27FC236}">
                <a16:creationId xmlns:a16="http://schemas.microsoft.com/office/drawing/2014/main" id="{BF77ACD0-8C79-46D7-B2A4-C2E29FA117EC}"/>
              </a:ext>
            </a:extLst>
          </p:cNvPr>
          <p:cNvSpPr>
            <a:spLocks noChangeArrowheads="1"/>
          </p:cNvSpPr>
          <p:nvPr/>
        </p:nvSpPr>
        <p:spPr bwMode="auto">
          <a:xfrm>
            <a:off x="5232400" y="6415088"/>
            <a:ext cx="709613" cy="165100"/>
          </a:xfrm>
          <a:prstGeom prst="roundRect">
            <a:avLst>
              <a:gd name="adj" fmla="val 16667"/>
            </a:avLst>
          </a:prstGeom>
          <a:solidFill>
            <a:srgbClr val="FFFFFF"/>
          </a:solidFill>
          <a:ln w="936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800" b="1">
                <a:solidFill>
                  <a:srgbClr val="333399"/>
                </a:solidFill>
              </a:rPr>
              <a:t>Montgomery</a:t>
            </a:r>
          </a:p>
        </p:txBody>
      </p:sp>
      <p:sp>
        <p:nvSpPr>
          <p:cNvPr id="5230" name="AutoShape 110">
            <a:extLst>
              <a:ext uri="{FF2B5EF4-FFF2-40B4-BE49-F238E27FC236}">
                <a16:creationId xmlns:a16="http://schemas.microsoft.com/office/drawing/2014/main" id="{AA62EB76-5587-4990-ABAC-6C61064FE33D}"/>
              </a:ext>
            </a:extLst>
          </p:cNvPr>
          <p:cNvSpPr>
            <a:spLocks/>
          </p:cNvSpPr>
          <p:nvPr/>
        </p:nvSpPr>
        <p:spPr bwMode="auto">
          <a:xfrm>
            <a:off x="4799013" y="6350000"/>
            <a:ext cx="134937" cy="323850"/>
          </a:xfrm>
          <a:custGeom>
            <a:avLst/>
            <a:gdLst>
              <a:gd name="T0" fmla="*/ 46037 w 85"/>
              <a:gd name="T1" fmla="*/ 323850 h 204"/>
              <a:gd name="T2" fmla="*/ 14287 w 85"/>
              <a:gd name="T3" fmla="*/ 152400 h 204"/>
              <a:gd name="T4" fmla="*/ 134937 w 85"/>
              <a:gd name="T5" fmla="*/ 0 h 204"/>
              <a:gd name="T6" fmla="*/ 0 w 85"/>
              <a:gd name="T7" fmla="*/ 0 h 204"/>
              <a:gd name="T8" fmla="*/ 85 w 85"/>
              <a:gd name="T9" fmla="*/ 204 h 204"/>
            </a:gdLst>
            <a:ahLst/>
            <a:cxnLst>
              <a:cxn ang="0">
                <a:pos x="T0" y="T1"/>
              </a:cxn>
              <a:cxn ang="0">
                <a:pos x="T2" y="T3"/>
              </a:cxn>
              <a:cxn ang="0">
                <a:pos x="T4" y="T5"/>
              </a:cxn>
            </a:cxnLst>
            <a:rect l="T6" t="T7" r="T8" b="T9"/>
            <a:pathLst>
              <a:path w="85" h="204">
                <a:moveTo>
                  <a:pt x="29" y="204"/>
                </a:moveTo>
                <a:cubicBezTo>
                  <a:pt x="26" y="186"/>
                  <a:pt x="0" y="130"/>
                  <a:pt x="9" y="96"/>
                </a:cubicBezTo>
                <a:cubicBezTo>
                  <a:pt x="18" y="62"/>
                  <a:pt x="69" y="20"/>
                  <a:pt x="85" y="0"/>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31" name="AutoShape 111">
            <a:extLst>
              <a:ext uri="{FF2B5EF4-FFF2-40B4-BE49-F238E27FC236}">
                <a16:creationId xmlns:a16="http://schemas.microsoft.com/office/drawing/2014/main" id="{4888A083-D8C2-4B2C-B875-019C6C780993}"/>
              </a:ext>
            </a:extLst>
          </p:cNvPr>
          <p:cNvSpPr>
            <a:spLocks noChangeArrowheads="1"/>
          </p:cNvSpPr>
          <p:nvPr/>
        </p:nvSpPr>
        <p:spPr bwMode="auto">
          <a:xfrm>
            <a:off x="2336800" y="3530600"/>
            <a:ext cx="1563688" cy="1155700"/>
          </a:xfrm>
          <a:custGeom>
            <a:avLst/>
            <a:gdLst>
              <a:gd name="T0" fmla="*/ 39688 w 985"/>
              <a:gd name="T1" fmla="*/ 796925 h 728"/>
              <a:gd name="T2" fmla="*/ 500063 w 985"/>
              <a:gd name="T3" fmla="*/ 293687 h 728"/>
              <a:gd name="T4" fmla="*/ 690563 w 985"/>
              <a:gd name="T5" fmla="*/ 6350 h 728"/>
              <a:gd name="T6" fmla="*/ 857250 w 985"/>
              <a:gd name="T7" fmla="*/ 46037 h 728"/>
              <a:gd name="T8" fmla="*/ 1133475 w 985"/>
              <a:gd name="T9" fmla="*/ 206375 h 728"/>
              <a:gd name="T10" fmla="*/ 1273175 w 985"/>
              <a:gd name="T11" fmla="*/ 130175 h 728"/>
              <a:gd name="T12" fmla="*/ 1343025 w 985"/>
              <a:gd name="T13" fmla="*/ 134938 h 728"/>
              <a:gd name="T14" fmla="*/ 1400175 w 985"/>
              <a:gd name="T15" fmla="*/ 244475 h 728"/>
              <a:gd name="T16" fmla="*/ 1339850 w 985"/>
              <a:gd name="T17" fmla="*/ 311150 h 728"/>
              <a:gd name="T18" fmla="*/ 1414463 w 985"/>
              <a:gd name="T19" fmla="*/ 374650 h 728"/>
              <a:gd name="T20" fmla="*/ 1425575 w 985"/>
              <a:gd name="T21" fmla="*/ 315912 h 728"/>
              <a:gd name="T22" fmla="*/ 1477963 w 985"/>
              <a:gd name="T23" fmla="*/ 284163 h 728"/>
              <a:gd name="T24" fmla="*/ 1506538 w 985"/>
              <a:gd name="T25" fmla="*/ 396875 h 728"/>
              <a:gd name="T26" fmla="*/ 1535113 w 985"/>
              <a:gd name="T27" fmla="*/ 496888 h 728"/>
              <a:gd name="T28" fmla="*/ 1430338 w 985"/>
              <a:gd name="T29" fmla="*/ 615950 h 728"/>
              <a:gd name="T30" fmla="*/ 1463675 w 985"/>
              <a:gd name="T31" fmla="*/ 731837 h 728"/>
              <a:gd name="T32" fmla="*/ 1433513 w 985"/>
              <a:gd name="T33" fmla="*/ 827088 h 728"/>
              <a:gd name="T34" fmla="*/ 1520825 w 985"/>
              <a:gd name="T35" fmla="*/ 936625 h 728"/>
              <a:gd name="T36" fmla="*/ 1476375 w 985"/>
              <a:gd name="T37" fmla="*/ 987425 h 728"/>
              <a:gd name="T38" fmla="*/ 1414463 w 985"/>
              <a:gd name="T39" fmla="*/ 1020763 h 728"/>
              <a:gd name="T40" fmla="*/ 1362075 w 985"/>
              <a:gd name="T41" fmla="*/ 1069975 h 728"/>
              <a:gd name="T42" fmla="*/ 1282700 w 985"/>
              <a:gd name="T43" fmla="*/ 1108075 h 728"/>
              <a:gd name="T44" fmla="*/ 1171575 w 985"/>
              <a:gd name="T45" fmla="*/ 1050925 h 728"/>
              <a:gd name="T46" fmla="*/ 1100138 w 985"/>
              <a:gd name="T47" fmla="*/ 1006475 h 728"/>
              <a:gd name="T48" fmla="*/ 1119188 w 985"/>
              <a:gd name="T49" fmla="*/ 974725 h 728"/>
              <a:gd name="T50" fmla="*/ 1052513 w 985"/>
              <a:gd name="T51" fmla="*/ 974725 h 728"/>
              <a:gd name="T52" fmla="*/ 995363 w 985"/>
              <a:gd name="T53" fmla="*/ 974725 h 728"/>
              <a:gd name="T54" fmla="*/ 915988 w 985"/>
              <a:gd name="T55" fmla="*/ 936625 h 728"/>
              <a:gd name="T56" fmla="*/ 844550 w 985"/>
              <a:gd name="T57" fmla="*/ 931863 h 728"/>
              <a:gd name="T58" fmla="*/ 781050 w 985"/>
              <a:gd name="T59" fmla="*/ 963613 h 728"/>
              <a:gd name="T60" fmla="*/ 690563 w 985"/>
              <a:gd name="T61" fmla="*/ 1011238 h 728"/>
              <a:gd name="T62" fmla="*/ 685800 w 985"/>
              <a:gd name="T63" fmla="*/ 1079500 h 728"/>
              <a:gd name="T64" fmla="*/ 706438 w 985"/>
              <a:gd name="T65" fmla="*/ 1141413 h 728"/>
              <a:gd name="T66" fmla="*/ 614363 w 985"/>
              <a:gd name="T67" fmla="*/ 1150938 h 728"/>
              <a:gd name="T68" fmla="*/ 454025 w 985"/>
              <a:gd name="T69" fmla="*/ 1082675 h 728"/>
              <a:gd name="T70" fmla="*/ 363538 w 985"/>
              <a:gd name="T71" fmla="*/ 993775 h 728"/>
              <a:gd name="T72" fmla="*/ 295275 w 985"/>
              <a:gd name="T73" fmla="*/ 969963 h 728"/>
              <a:gd name="T74" fmla="*/ 219075 w 985"/>
              <a:gd name="T75" fmla="*/ 955675 h 728"/>
              <a:gd name="T76" fmla="*/ 61913 w 985"/>
              <a:gd name="T77" fmla="*/ 893763 h 728"/>
              <a:gd name="T78" fmla="*/ 0 w 985"/>
              <a:gd name="T79" fmla="*/ 0 h 728"/>
              <a:gd name="T80" fmla="*/ 985 w 985"/>
              <a:gd name="T81" fmla="*/ 728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T78" t="T79" r="T80" b="T81"/>
            <a:pathLst>
              <a:path w="985" h="728">
                <a:moveTo>
                  <a:pt x="0" y="521"/>
                </a:moveTo>
                <a:lnTo>
                  <a:pt x="25" y="502"/>
                </a:lnTo>
                <a:cubicBezTo>
                  <a:pt x="64" y="466"/>
                  <a:pt x="184" y="360"/>
                  <a:pt x="232" y="307"/>
                </a:cubicBezTo>
                <a:cubicBezTo>
                  <a:pt x="280" y="254"/>
                  <a:pt x="290" y="229"/>
                  <a:pt x="315" y="185"/>
                </a:cubicBezTo>
                <a:cubicBezTo>
                  <a:pt x="340" y="141"/>
                  <a:pt x="361" y="74"/>
                  <a:pt x="381" y="44"/>
                </a:cubicBezTo>
                <a:cubicBezTo>
                  <a:pt x="401" y="14"/>
                  <a:pt x="417" y="8"/>
                  <a:pt x="435" y="4"/>
                </a:cubicBezTo>
                <a:cubicBezTo>
                  <a:pt x="453" y="0"/>
                  <a:pt x="470" y="18"/>
                  <a:pt x="487" y="22"/>
                </a:cubicBezTo>
                <a:cubicBezTo>
                  <a:pt x="504" y="26"/>
                  <a:pt x="516" y="10"/>
                  <a:pt x="540" y="29"/>
                </a:cubicBezTo>
                <a:cubicBezTo>
                  <a:pt x="564" y="48"/>
                  <a:pt x="599" y="117"/>
                  <a:pt x="628" y="134"/>
                </a:cubicBezTo>
                <a:cubicBezTo>
                  <a:pt x="657" y="151"/>
                  <a:pt x="689" y="137"/>
                  <a:pt x="714" y="130"/>
                </a:cubicBezTo>
                <a:cubicBezTo>
                  <a:pt x="739" y="123"/>
                  <a:pt x="762" y="100"/>
                  <a:pt x="777" y="92"/>
                </a:cubicBezTo>
                <a:cubicBezTo>
                  <a:pt x="792" y="84"/>
                  <a:pt x="794" y="82"/>
                  <a:pt x="802" y="82"/>
                </a:cubicBezTo>
                <a:cubicBezTo>
                  <a:pt x="810" y="82"/>
                  <a:pt x="819" y="94"/>
                  <a:pt x="826" y="94"/>
                </a:cubicBezTo>
                <a:cubicBezTo>
                  <a:pt x="833" y="94"/>
                  <a:pt x="835" y="76"/>
                  <a:pt x="846" y="85"/>
                </a:cubicBezTo>
                <a:cubicBezTo>
                  <a:pt x="857" y="94"/>
                  <a:pt x="889" y="134"/>
                  <a:pt x="895" y="146"/>
                </a:cubicBezTo>
                <a:lnTo>
                  <a:pt x="882" y="154"/>
                </a:lnTo>
                <a:cubicBezTo>
                  <a:pt x="877" y="159"/>
                  <a:pt x="870" y="171"/>
                  <a:pt x="864" y="178"/>
                </a:cubicBezTo>
                <a:cubicBezTo>
                  <a:pt x="858" y="185"/>
                  <a:pt x="848" y="188"/>
                  <a:pt x="844" y="196"/>
                </a:cubicBezTo>
                <a:cubicBezTo>
                  <a:pt x="840" y="204"/>
                  <a:pt x="832" y="219"/>
                  <a:pt x="840" y="226"/>
                </a:cubicBezTo>
                <a:cubicBezTo>
                  <a:pt x="848" y="233"/>
                  <a:pt x="880" y="238"/>
                  <a:pt x="891" y="236"/>
                </a:cubicBezTo>
                <a:cubicBezTo>
                  <a:pt x="902" y="234"/>
                  <a:pt x="903" y="221"/>
                  <a:pt x="904" y="215"/>
                </a:cubicBezTo>
                <a:cubicBezTo>
                  <a:pt x="905" y="209"/>
                  <a:pt x="896" y="205"/>
                  <a:pt x="898" y="199"/>
                </a:cubicBezTo>
                <a:cubicBezTo>
                  <a:pt x="900" y="193"/>
                  <a:pt x="910" y="182"/>
                  <a:pt x="915" y="179"/>
                </a:cubicBezTo>
                <a:cubicBezTo>
                  <a:pt x="920" y="176"/>
                  <a:pt x="927" y="178"/>
                  <a:pt x="931" y="179"/>
                </a:cubicBezTo>
                <a:cubicBezTo>
                  <a:pt x="935" y="180"/>
                  <a:pt x="939" y="175"/>
                  <a:pt x="942" y="187"/>
                </a:cubicBezTo>
                <a:cubicBezTo>
                  <a:pt x="945" y="199"/>
                  <a:pt x="944" y="233"/>
                  <a:pt x="949" y="250"/>
                </a:cubicBezTo>
                <a:cubicBezTo>
                  <a:pt x="954" y="267"/>
                  <a:pt x="972" y="280"/>
                  <a:pt x="975" y="290"/>
                </a:cubicBezTo>
                <a:cubicBezTo>
                  <a:pt x="978" y="300"/>
                  <a:pt x="967" y="305"/>
                  <a:pt x="967" y="313"/>
                </a:cubicBezTo>
                <a:cubicBezTo>
                  <a:pt x="967" y="321"/>
                  <a:pt x="983" y="329"/>
                  <a:pt x="972" y="341"/>
                </a:cubicBezTo>
                <a:cubicBezTo>
                  <a:pt x="961" y="353"/>
                  <a:pt x="908" y="373"/>
                  <a:pt x="901" y="388"/>
                </a:cubicBezTo>
                <a:cubicBezTo>
                  <a:pt x="894" y="403"/>
                  <a:pt x="928" y="419"/>
                  <a:pt x="931" y="431"/>
                </a:cubicBezTo>
                <a:cubicBezTo>
                  <a:pt x="934" y="443"/>
                  <a:pt x="925" y="450"/>
                  <a:pt x="922" y="461"/>
                </a:cubicBezTo>
                <a:cubicBezTo>
                  <a:pt x="919" y="472"/>
                  <a:pt x="916" y="486"/>
                  <a:pt x="913" y="496"/>
                </a:cubicBezTo>
                <a:cubicBezTo>
                  <a:pt x="910" y="506"/>
                  <a:pt x="893" y="510"/>
                  <a:pt x="903" y="521"/>
                </a:cubicBezTo>
                <a:cubicBezTo>
                  <a:pt x="913" y="532"/>
                  <a:pt x="967" y="554"/>
                  <a:pt x="976" y="565"/>
                </a:cubicBezTo>
                <a:cubicBezTo>
                  <a:pt x="985" y="576"/>
                  <a:pt x="962" y="580"/>
                  <a:pt x="958" y="590"/>
                </a:cubicBezTo>
                <a:cubicBezTo>
                  <a:pt x="954" y="600"/>
                  <a:pt x="956" y="620"/>
                  <a:pt x="951" y="625"/>
                </a:cubicBezTo>
                <a:cubicBezTo>
                  <a:pt x="946" y="630"/>
                  <a:pt x="936" y="620"/>
                  <a:pt x="930" y="622"/>
                </a:cubicBezTo>
                <a:cubicBezTo>
                  <a:pt x="924" y="624"/>
                  <a:pt x="918" y="634"/>
                  <a:pt x="912" y="637"/>
                </a:cubicBezTo>
                <a:cubicBezTo>
                  <a:pt x="906" y="640"/>
                  <a:pt x="895" y="639"/>
                  <a:pt x="891" y="643"/>
                </a:cubicBezTo>
                <a:cubicBezTo>
                  <a:pt x="887" y="647"/>
                  <a:pt x="890" y="659"/>
                  <a:pt x="885" y="664"/>
                </a:cubicBezTo>
                <a:cubicBezTo>
                  <a:pt x="880" y="669"/>
                  <a:pt x="867" y="670"/>
                  <a:pt x="858" y="674"/>
                </a:cubicBezTo>
                <a:cubicBezTo>
                  <a:pt x="849" y="678"/>
                  <a:pt x="839" y="687"/>
                  <a:pt x="831" y="691"/>
                </a:cubicBezTo>
                <a:cubicBezTo>
                  <a:pt x="823" y="695"/>
                  <a:pt x="818" y="698"/>
                  <a:pt x="808" y="698"/>
                </a:cubicBezTo>
                <a:cubicBezTo>
                  <a:pt x="798" y="698"/>
                  <a:pt x="780" y="695"/>
                  <a:pt x="768" y="689"/>
                </a:cubicBezTo>
                <a:cubicBezTo>
                  <a:pt x="756" y="683"/>
                  <a:pt x="748" y="667"/>
                  <a:pt x="738" y="662"/>
                </a:cubicBezTo>
                <a:cubicBezTo>
                  <a:pt x="728" y="657"/>
                  <a:pt x="715" y="666"/>
                  <a:pt x="708" y="661"/>
                </a:cubicBezTo>
                <a:cubicBezTo>
                  <a:pt x="701" y="656"/>
                  <a:pt x="698" y="640"/>
                  <a:pt x="693" y="634"/>
                </a:cubicBezTo>
                <a:cubicBezTo>
                  <a:pt x="688" y="628"/>
                  <a:pt x="677" y="629"/>
                  <a:pt x="679" y="626"/>
                </a:cubicBezTo>
                <a:cubicBezTo>
                  <a:pt x="681" y="623"/>
                  <a:pt x="704" y="619"/>
                  <a:pt x="705" y="614"/>
                </a:cubicBezTo>
                <a:cubicBezTo>
                  <a:pt x="706" y="609"/>
                  <a:pt x="691" y="596"/>
                  <a:pt x="684" y="596"/>
                </a:cubicBezTo>
                <a:cubicBezTo>
                  <a:pt x="677" y="596"/>
                  <a:pt x="670" y="612"/>
                  <a:pt x="663" y="614"/>
                </a:cubicBezTo>
                <a:cubicBezTo>
                  <a:pt x="656" y="616"/>
                  <a:pt x="648" y="607"/>
                  <a:pt x="642" y="607"/>
                </a:cubicBezTo>
                <a:cubicBezTo>
                  <a:pt x="636" y="607"/>
                  <a:pt x="634" y="617"/>
                  <a:pt x="627" y="614"/>
                </a:cubicBezTo>
                <a:cubicBezTo>
                  <a:pt x="620" y="611"/>
                  <a:pt x="608" y="591"/>
                  <a:pt x="600" y="587"/>
                </a:cubicBezTo>
                <a:cubicBezTo>
                  <a:pt x="592" y="583"/>
                  <a:pt x="585" y="591"/>
                  <a:pt x="577" y="590"/>
                </a:cubicBezTo>
                <a:cubicBezTo>
                  <a:pt x="569" y="589"/>
                  <a:pt x="556" y="581"/>
                  <a:pt x="549" y="581"/>
                </a:cubicBezTo>
                <a:cubicBezTo>
                  <a:pt x="542" y="581"/>
                  <a:pt x="537" y="586"/>
                  <a:pt x="532" y="587"/>
                </a:cubicBezTo>
                <a:cubicBezTo>
                  <a:pt x="527" y="588"/>
                  <a:pt x="524" y="581"/>
                  <a:pt x="517" y="584"/>
                </a:cubicBezTo>
                <a:cubicBezTo>
                  <a:pt x="510" y="587"/>
                  <a:pt x="498" y="604"/>
                  <a:pt x="492" y="607"/>
                </a:cubicBezTo>
                <a:cubicBezTo>
                  <a:pt x="486" y="610"/>
                  <a:pt x="490" y="597"/>
                  <a:pt x="481" y="602"/>
                </a:cubicBezTo>
                <a:cubicBezTo>
                  <a:pt x="472" y="607"/>
                  <a:pt x="442" y="627"/>
                  <a:pt x="435" y="637"/>
                </a:cubicBezTo>
                <a:cubicBezTo>
                  <a:pt x="428" y="647"/>
                  <a:pt x="441" y="654"/>
                  <a:pt x="441" y="661"/>
                </a:cubicBezTo>
                <a:cubicBezTo>
                  <a:pt x="441" y="668"/>
                  <a:pt x="429" y="673"/>
                  <a:pt x="432" y="680"/>
                </a:cubicBezTo>
                <a:cubicBezTo>
                  <a:pt x="435" y="687"/>
                  <a:pt x="460" y="697"/>
                  <a:pt x="462" y="703"/>
                </a:cubicBezTo>
                <a:cubicBezTo>
                  <a:pt x="464" y="709"/>
                  <a:pt x="451" y="718"/>
                  <a:pt x="445" y="719"/>
                </a:cubicBezTo>
                <a:cubicBezTo>
                  <a:pt x="439" y="720"/>
                  <a:pt x="436" y="709"/>
                  <a:pt x="426" y="710"/>
                </a:cubicBezTo>
                <a:cubicBezTo>
                  <a:pt x="416" y="711"/>
                  <a:pt x="400" y="728"/>
                  <a:pt x="387" y="725"/>
                </a:cubicBezTo>
                <a:cubicBezTo>
                  <a:pt x="374" y="722"/>
                  <a:pt x="366" y="701"/>
                  <a:pt x="349" y="694"/>
                </a:cubicBezTo>
                <a:cubicBezTo>
                  <a:pt x="332" y="687"/>
                  <a:pt x="301" y="692"/>
                  <a:pt x="286" y="682"/>
                </a:cubicBezTo>
                <a:cubicBezTo>
                  <a:pt x="271" y="672"/>
                  <a:pt x="267" y="646"/>
                  <a:pt x="258" y="637"/>
                </a:cubicBezTo>
                <a:cubicBezTo>
                  <a:pt x="249" y="628"/>
                  <a:pt x="237" y="631"/>
                  <a:pt x="229" y="626"/>
                </a:cubicBezTo>
                <a:cubicBezTo>
                  <a:pt x="221" y="621"/>
                  <a:pt x="218" y="606"/>
                  <a:pt x="211" y="604"/>
                </a:cubicBezTo>
                <a:cubicBezTo>
                  <a:pt x="204" y="602"/>
                  <a:pt x="192" y="606"/>
                  <a:pt x="186" y="611"/>
                </a:cubicBezTo>
                <a:cubicBezTo>
                  <a:pt x="180" y="616"/>
                  <a:pt x="180" y="632"/>
                  <a:pt x="172" y="631"/>
                </a:cubicBezTo>
                <a:cubicBezTo>
                  <a:pt x="164" y="630"/>
                  <a:pt x="152" y="612"/>
                  <a:pt x="138" y="602"/>
                </a:cubicBezTo>
                <a:cubicBezTo>
                  <a:pt x="124" y="592"/>
                  <a:pt x="103" y="580"/>
                  <a:pt x="87" y="574"/>
                </a:cubicBezTo>
                <a:cubicBezTo>
                  <a:pt x="71" y="568"/>
                  <a:pt x="54" y="572"/>
                  <a:pt x="39" y="563"/>
                </a:cubicBezTo>
                <a:cubicBezTo>
                  <a:pt x="24" y="554"/>
                  <a:pt x="0" y="521"/>
                  <a:pt x="0" y="521"/>
                </a:cubicBezTo>
                <a:close/>
              </a:path>
            </a:pathLst>
          </a:custGeom>
          <a:blipFill dpi="0" rotWithShape="0">
            <a:blip r:embed="rId15">
              <a:alphaModFix amt="30000"/>
            </a:blip>
            <a:srcRect/>
            <a:tile tx="0" ty="0" sx="100000" sy="100000" flip="none" algn="tl"/>
          </a:blip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32" name="AutoShape 112">
            <a:extLst>
              <a:ext uri="{FF2B5EF4-FFF2-40B4-BE49-F238E27FC236}">
                <a16:creationId xmlns:a16="http://schemas.microsoft.com/office/drawing/2014/main" id="{379C12ED-DA4C-440F-B026-98FF6CF37E16}"/>
              </a:ext>
            </a:extLst>
          </p:cNvPr>
          <p:cNvSpPr>
            <a:spLocks noChangeArrowheads="1"/>
          </p:cNvSpPr>
          <p:nvPr/>
        </p:nvSpPr>
        <p:spPr bwMode="auto">
          <a:xfrm>
            <a:off x="3984625" y="4733925"/>
            <a:ext cx="193675" cy="430213"/>
          </a:xfrm>
          <a:custGeom>
            <a:avLst/>
            <a:gdLst>
              <a:gd name="T0" fmla="*/ 171450 w 122"/>
              <a:gd name="T1" fmla="*/ 6350 h 271"/>
              <a:gd name="T2" fmla="*/ 190500 w 122"/>
              <a:gd name="T3" fmla="*/ 31750 h 271"/>
              <a:gd name="T4" fmla="*/ 187325 w 122"/>
              <a:gd name="T5" fmla="*/ 69850 h 271"/>
              <a:gd name="T6" fmla="*/ 174625 w 122"/>
              <a:gd name="T7" fmla="*/ 107950 h 271"/>
              <a:gd name="T8" fmla="*/ 184150 w 122"/>
              <a:gd name="T9" fmla="*/ 161925 h 271"/>
              <a:gd name="T10" fmla="*/ 171450 w 122"/>
              <a:gd name="T11" fmla="*/ 193675 h 271"/>
              <a:gd name="T12" fmla="*/ 180975 w 122"/>
              <a:gd name="T13" fmla="*/ 244475 h 271"/>
              <a:gd name="T14" fmla="*/ 133350 w 122"/>
              <a:gd name="T15" fmla="*/ 304800 h 271"/>
              <a:gd name="T16" fmla="*/ 139700 w 122"/>
              <a:gd name="T17" fmla="*/ 368300 h 271"/>
              <a:gd name="T18" fmla="*/ 107950 w 122"/>
              <a:gd name="T19" fmla="*/ 381000 h 271"/>
              <a:gd name="T20" fmla="*/ 88900 w 122"/>
              <a:gd name="T21" fmla="*/ 428625 h 271"/>
              <a:gd name="T22" fmla="*/ 57150 w 122"/>
              <a:gd name="T23" fmla="*/ 368300 h 271"/>
              <a:gd name="T24" fmla="*/ 38100 w 122"/>
              <a:gd name="T25" fmla="*/ 342900 h 271"/>
              <a:gd name="T26" fmla="*/ 34925 w 122"/>
              <a:gd name="T27" fmla="*/ 307975 h 271"/>
              <a:gd name="T28" fmla="*/ 22225 w 122"/>
              <a:gd name="T29" fmla="*/ 295275 h 271"/>
              <a:gd name="T30" fmla="*/ 31750 w 122"/>
              <a:gd name="T31" fmla="*/ 269875 h 271"/>
              <a:gd name="T32" fmla="*/ 9525 w 122"/>
              <a:gd name="T33" fmla="*/ 254000 h 271"/>
              <a:gd name="T34" fmla="*/ 19050 w 122"/>
              <a:gd name="T35" fmla="*/ 234950 h 271"/>
              <a:gd name="T36" fmla="*/ 3175 w 122"/>
              <a:gd name="T37" fmla="*/ 200025 h 271"/>
              <a:gd name="T38" fmla="*/ 38100 w 122"/>
              <a:gd name="T39" fmla="*/ 168275 h 271"/>
              <a:gd name="T40" fmla="*/ 12700 w 122"/>
              <a:gd name="T41" fmla="*/ 146050 h 271"/>
              <a:gd name="T42" fmla="*/ 47625 w 122"/>
              <a:gd name="T43" fmla="*/ 95250 h 271"/>
              <a:gd name="T44" fmla="*/ 114300 w 122"/>
              <a:gd name="T45" fmla="*/ 79375 h 271"/>
              <a:gd name="T46" fmla="*/ 142875 w 122"/>
              <a:gd name="T47" fmla="*/ 88900 h 271"/>
              <a:gd name="T48" fmla="*/ 165100 w 122"/>
              <a:gd name="T49" fmla="*/ 66675 h 271"/>
              <a:gd name="T50" fmla="*/ 171450 w 122"/>
              <a:gd name="T51" fmla="*/ 6350 h 271"/>
              <a:gd name="T52" fmla="*/ 0 w 122"/>
              <a:gd name="T53" fmla="*/ 0 h 271"/>
              <a:gd name="T54" fmla="*/ 122 w 122"/>
              <a:gd name="T55" fmla="*/ 271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T52" t="T53" r="T54" b="T55"/>
            <a:pathLst>
              <a:path w="122" h="271">
                <a:moveTo>
                  <a:pt x="108" y="4"/>
                </a:moveTo>
                <a:cubicBezTo>
                  <a:pt x="111" y="0"/>
                  <a:pt x="118" y="13"/>
                  <a:pt x="120" y="20"/>
                </a:cubicBezTo>
                <a:cubicBezTo>
                  <a:pt x="122" y="27"/>
                  <a:pt x="120" y="36"/>
                  <a:pt x="118" y="44"/>
                </a:cubicBezTo>
                <a:cubicBezTo>
                  <a:pt x="116" y="52"/>
                  <a:pt x="110" y="58"/>
                  <a:pt x="110" y="68"/>
                </a:cubicBezTo>
                <a:cubicBezTo>
                  <a:pt x="110" y="78"/>
                  <a:pt x="116" y="93"/>
                  <a:pt x="116" y="102"/>
                </a:cubicBezTo>
                <a:cubicBezTo>
                  <a:pt x="116" y="111"/>
                  <a:pt x="108" y="113"/>
                  <a:pt x="108" y="122"/>
                </a:cubicBezTo>
                <a:cubicBezTo>
                  <a:pt x="108" y="131"/>
                  <a:pt x="118" y="142"/>
                  <a:pt x="114" y="154"/>
                </a:cubicBezTo>
                <a:cubicBezTo>
                  <a:pt x="110" y="166"/>
                  <a:pt x="88" y="179"/>
                  <a:pt x="84" y="192"/>
                </a:cubicBezTo>
                <a:cubicBezTo>
                  <a:pt x="80" y="205"/>
                  <a:pt x="91" y="224"/>
                  <a:pt x="88" y="232"/>
                </a:cubicBezTo>
                <a:cubicBezTo>
                  <a:pt x="85" y="240"/>
                  <a:pt x="73" y="234"/>
                  <a:pt x="68" y="240"/>
                </a:cubicBezTo>
                <a:cubicBezTo>
                  <a:pt x="63" y="246"/>
                  <a:pt x="61" y="271"/>
                  <a:pt x="56" y="270"/>
                </a:cubicBezTo>
                <a:cubicBezTo>
                  <a:pt x="51" y="269"/>
                  <a:pt x="41" y="241"/>
                  <a:pt x="36" y="232"/>
                </a:cubicBezTo>
                <a:cubicBezTo>
                  <a:pt x="31" y="223"/>
                  <a:pt x="26" y="222"/>
                  <a:pt x="24" y="216"/>
                </a:cubicBezTo>
                <a:cubicBezTo>
                  <a:pt x="22" y="210"/>
                  <a:pt x="24" y="199"/>
                  <a:pt x="22" y="194"/>
                </a:cubicBezTo>
                <a:cubicBezTo>
                  <a:pt x="20" y="189"/>
                  <a:pt x="14" y="190"/>
                  <a:pt x="14" y="186"/>
                </a:cubicBezTo>
                <a:cubicBezTo>
                  <a:pt x="14" y="182"/>
                  <a:pt x="21" y="174"/>
                  <a:pt x="20" y="170"/>
                </a:cubicBezTo>
                <a:cubicBezTo>
                  <a:pt x="19" y="166"/>
                  <a:pt x="7" y="164"/>
                  <a:pt x="6" y="160"/>
                </a:cubicBezTo>
                <a:cubicBezTo>
                  <a:pt x="5" y="156"/>
                  <a:pt x="13" y="154"/>
                  <a:pt x="12" y="148"/>
                </a:cubicBezTo>
                <a:cubicBezTo>
                  <a:pt x="11" y="142"/>
                  <a:pt x="0" y="133"/>
                  <a:pt x="2" y="126"/>
                </a:cubicBezTo>
                <a:cubicBezTo>
                  <a:pt x="4" y="119"/>
                  <a:pt x="23" y="112"/>
                  <a:pt x="24" y="106"/>
                </a:cubicBezTo>
                <a:cubicBezTo>
                  <a:pt x="25" y="100"/>
                  <a:pt x="7" y="100"/>
                  <a:pt x="8" y="92"/>
                </a:cubicBezTo>
                <a:cubicBezTo>
                  <a:pt x="9" y="84"/>
                  <a:pt x="19" y="67"/>
                  <a:pt x="30" y="60"/>
                </a:cubicBezTo>
                <a:cubicBezTo>
                  <a:pt x="41" y="53"/>
                  <a:pt x="62" y="51"/>
                  <a:pt x="72" y="50"/>
                </a:cubicBezTo>
                <a:cubicBezTo>
                  <a:pt x="82" y="49"/>
                  <a:pt x="85" y="57"/>
                  <a:pt x="90" y="56"/>
                </a:cubicBezTo>
                <a:cubicBezTo>
                  <a:pt x="95" y="55"/>
                  <a:pt x="101" y="51"/>
                  <a:pt x="104" y="42"/>
                </a:cubicBezTo>
                <a:cubicBezTo>
                  <a:pt x="107" y="33"/>
                  <a:pt x="106" y="7"/>
                  <a:pt x="108" y="4"/>
                </a:cubicBezTo>
                <a:close/>
              </a:path>
            </a:pathLst>
          </a:custGeom>
          <a:blipFill dpi="0" rotWithShape="0">
            <a:blip r:embed="rId7">
              <a:alphaModFix amt="30000"/>
            </a:blip>
            <a:srcRect/>
            <a:tile tx="0" ty="0" sx="100000" sy="100000" flip="none" algn="tl"/>
          </a:blip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33" name="AutoShape 113">
            <a:extLst>
              <a:ext uri="{FF2B5EF4-FFF2-40B4-BE49-F238E27FC236}">
                <a16:creationId xmlns:a16="http://schemas.microsoft.com/office/drawing/2014/main" id="{92DF917B-6D2D-4240-8F7A-5B0102B1F2BA}"/>
              </a:ext>
            </a:extLst>
          </p:cNvPr>
          <p:cNvSpPr>
            <a:spLocks noChangeArrowheads="1"/>
          </p:cNvSpPr>
          <p:nvPr/>
        </p:nvSpPr>
        <p:spPr bwMode="auto">
          <a:xfrm rot="21360000">
            <a:off x="4040188" y="6210300"/>
            <a:ext cx="212725" cy="319088"/>
          </a:xfrm>
          <a:custGeom>
            <a:avLst/>
            <a:gdLst>
              <a:gd name="T0" fmla="*/ 18156 w 703"/>
              <a:gd name="T1" fmla="*/ 117130 h 1057"/>
              <a:gd name="T2" fmla="*/ 35706 w 703"/>
              <a:gd name="T3" fmla="*/ 150940 h 1057"/>
              <a:gd name="T4" fmla="*/ 85332 w 703"/>
              <a:gd name="T5" fmla="*/ 147318 h 1057"/>
              <a:gd name="T6" fmla="*/ 104093 w 703"/>
              <a:gd name="T7" fmla="*/ 145507 h 1057"/>
              <a:gd name="T8" fmla="*/ 113776 w 703"/>
              <a:gd name="T9" fmla="*/ 127997 h 1057"/>
              <a:gd name="T10" fmla="*/ 113171 w 703"/>
              <a:gd name="T11" fmla="*/ 29584 h 1057"/>
              <a:gd name="T12" fmla="*/ 113776 w 703"/>
              <a:gd name="T13" fmla="*/ 10868 h 1057"/>
              <a:gd name="T14" fmla="*/ 123459 w 703"/>
              <a:gd name="T15" fmla="*/ 1811 h 1057"/>
              <a:gd name="T16" fmla="*/ 135563 w 703"/>
              <a:gd name="T17" fmla="*/ 22339 h 1057"/>
              <a:gd name="T18" fmla="*/ 157955 w 703"/>
              <a:gd name="T19" fmla="*/ 119545 h 1057"/>
              <a:gd name="T20" fmla="*/ 180952 w 703"/>
              <a:gd name="T21" fmla="*/ 121356 h 1057"/>
              <a:gd name="T22" fmla="*/ 179742 w 703"/>
              <a:gd name="T23" fmla="*/ 136450 h 1057"/>
              <a:gd name="T24" fmla="*/ 159771 w 703"/>
              <a:gd name="T25" fmla="*/ 136450 h 1057"/>
              <a:gd name="T26" fmla="*/ 160376 w 703"/>
              <a:gd name="T27" fmla="*/ 147318 h 1057"/>
              <a:gd name="T28" fmla="*/ 187610 w 703"/>
              <a:gd name="T29" fmla="*/ 147922 h 1057"/>
              <a:gd name="T30" fmla="*/ 212422 w 703"/>
              <a:gd name="T31" fmla="*/ 159997 h 1057"/>
              <a:gd name="T32" fmla="*/ 189425 w 703"/>
              <a:gd name="T33" fmla="*/ 172072 h 1057"/>
              <a:gd name="T34" fmla="*/ 160376 w 703"/>
              <a:gd name="T35" fmla="*/ 173883 h 1057"/>
              <a:gd name="T36" fmla="*/ 159771 w 703"/>
              <a:gd name="T37" fmla="*/ 183544 h 1057"/>
              <a:gd name="T38" fmla="*/ 179137 w 703"/>
              <a:gd name="T39" fmla="*/ 184147 h 1057"/>
              <a:gd name="T40" fmla="*/ 178532 w 703"/>
              <a:gd name="T41" fmla="*/ 199241 h 1057"/>
              <a:gd name="T42" fmla="*/ 159771 w 703"/>
              <a:gd name="T43" fmla="*/ 199241 h 1057"/>
              <a:gd name="T44" fmla="*/ 134353 w 703"/>
              <a:gd name="T45" fmla="*/ 298258 h 1057"/>
              <a:gd name="T46" fmla="*/ 122249 w 703"/>
              <a:gd name="T47" fmla="*/ 317579 h 1057"/>
              <a:gd name="T48" fmla="*/ 113171 w 703"/>
              <a:gd name="T49" fmla="*/ 298258 h 1057"/>
              <a:gd name="T50" fmla="*/ 113171 w 703"/>
              <a:gd name="T51" fmla="*/ 193204 h 1057"/>
              <a:gd name="T52" fmla="*/ 104093 w 703"/>
              <a:gd name="T53" fmla="*/ 174487 h 1057"/>
              <a:gd name="T54" fmla="*/ 85332 w 703"/>
              <a:gd name="T55" fmla="*/ 173883 h 1057"/>
              <a:gd name="T56" fmla="*/ 34496 w 703"/>
              <a:gd name="T57" fmla="*/ 168449 h 1057"/>
              <a:gd name="T58" fmla="*/ 19971 w 703"/>
              <a:gd name="T59" fmla="*/ 199845 h 1057"/>
              <a:gd name="T60" fmla="*/ 7262 w 703"/>
              <a:gd name="T61" fmla="*/ 205279 h 1057"/>
              <a:gd name="T62" fmla="*/ 1816 w 703"/>
              <a:gd name="T63" fmla="*/ 196826 h 1057"/>
              <a:gd name="T64" fmla="*/ 1816 w 703"/>
              <a:gd name="T65" fmla="*/ 170865 h 1057"/>
              <a:gd name="T66" fmla="*/ 4842 w 703"/>
              <a:gd name="T67" fmla="*/ 165431 h 1057"/>
              <a:gd name="T68" fmla="*/ 605 w 703"/>
              <a:gd name="T69" fmla="*/ 159393 h 1057"/>
              <a:gd name="T70" fmla="*/ 5447 w 703"/>
              <a:gd name="T71" fmla="*/ 154563 h 1057"/>
              <a:gd name="T72" fmla="*/ 0 w 703"/>
              <a:gd name="T73" fmla="*/ 149129 h 1057"/>
              <a:gd name="T74" fmla="*/ 1210 w 703"/>
              <a:gd name="T75" fmla="*/ 121356 h 1057"/>
              <a:gd name="T76" fmla="*/ 7262 w 703"/>
              <a:gd name="T77" fmla="*/ 112903 h 1057"/>
              <a:gd name="T78" fmla="*/ 18156 w 703"/>
              <a:gd name="T79" fmla="*/ 117130 h 1057"/>
              <a:gd name="T80" fmla="*/ 0 w 703"/>
              <a:gd name="T81" fmla="*/ 0 h 1057"/>
              <a:gd name="T82" fmla="*/ 703 w 703"/>
              <a:gd name="T83" fmla="*/ 1057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T80" t="T81" r="T82" b="T83"/>
            <a:pathLst>
              <a:path w="703" h="1057">
                <a:moveTo>
                  <a:pt x="60" y="388"/>
                </a:moveTo>
                <a:lnTo>
                  <a:pt x="118" y="500"/>
                </a:lnTo>
                <a:lnTo>
                  <a:pt x="282" y="488"/>
                </a:lnTo>
                <a:lnTo>
                  <a:pt x="344" y="482"/>
                </a:lnTo>
                <a:cubicBezTo>
                  <a:pt x="360" y="471"/>
                  <a:pt x="371" y="488"/>
                  <a:pt x="376" y="424"/>
                </a:cubicBezTo>
                <a:lnTo>
                  <a:pt x="374" y="98"/>
                </a:lnTo>
                <a:lnTo>
                  <a:pt x="376" y="36"/>
                </a:lnTo>
                <a:cubicBezTo>
                  <a:pt x="382" y="21"/>
                  <a:pt x="396" y="0"/>
                  <a:pt x="408" y="6"/>
                </a:cubicBezTo>
                <a:cubicBezTo>
                  <a:pt x="420" y="12"/>
                  <a:pt x="429" y="9"/>
                  <a:pt x="448" y="74"/>
                </a:cubicBezTo>
                <a:lnTo>
                  <a:pt x="522" y="396"/>
                </a:lnTo>
                <a:lnTo>
                  <a:pt x="598" y="402"/>
                </a:lnTo>
                <a:lnTo>
                  <a:pt x="594" y="452"/>
                </a:lnTo>
                <a:lnTo>
                  <a:pt x="528" y="452"/>
                </a:lnTo>
                <a:lnTo>
                  <a:pt x="530" y="488"/>
                </a:lnTo>
                <a:lnTo>
                  <a:pt x="620" y="490"/>
                </a:lnTo>
                <a:cubicBezTo>
                  <a:pt x="649" y="497"/>
                  <a:pt x="701" y="517"/>
                  <a:pt x="702" y="530"/>
                </a:cubicBezTo>
                <a:cubicBezTo>
                  <a:pt x="703" y="543"/>
                  <a:pt x="655" y="562"/>
                  <a:pt x="626" y="570"/>
                </a:cubicBezTo>
                <a:lnTo>
                  <a:pt x="530" y="576"/>
                </a:lnTo>
                <a:lnTo>
                  <a:pt x="528" y="608"/>
                </a:lnTo>
                <a:lnTo>
                  <a:pt x="592" y="610"/>
                </a:lnTo>
                <a:lnTo>
                  <a:pt x="590" y="660"/>
                </a:lnTo>
                <a:lnTo>
                  <a:pt x="528" y="660"/>
                </a:lnTo>
                <a:lnTo>
                  <a:pt x="444" y="988"/>
                </a:lnTo>
                <a:cubicBezTo>
                  <a:pt x="423" y="1053"/>
                  <a:pt x="416" y="1052"/>
                  <a:pt x="404" y="1052"/>
                </a:cubicBezTo>
                <a:cubicBezTo>
                  <a:pt x="392" y="1052"/>
                  <a:pt x="379" y="1057"/>
                  <a:pt x="374" y="988"/>
                </a:cubicBezTo>
                <a:lnTo>
                  <a:pt x="374" y="640"/>
                </a:lnTo>
                <a:cubicBezTo>
                  <a:pt x="369" y="572"/>
                  <a:pt x="359" y="589"/>
                  <a:pt x="344" y="578"/>
                </a:cubicBezTo>
                <a:lnTo>
                  <a:pt x="282" y="576"/>
                </a:lnTo>
                <a:lnTo>
                  <a:pt x="114" y="558"/>
                </a:lnTo>
                <a:lnTo>
                  <a:pt x="66" y="662"/>
                </a:lnTo>
                <a:cubicBezTo>
                  <a:pt x="51" y="682"/>
                  <a:pt x="34" y="682"/>
                  <a:pt x="24" y="680"/>
                </a:cubicBezTo>
                <a:cubicBezTo>
                  <a:pt x="14" y="678"/>
                  <a:pt x="9" y="671"/>
                  <a:pt x="6" y="652"/>
                </a:cubicBezTo>
                <a:lnTo>
                  <a:pt x="6" y="566"/>
                </a:lnTo>
                <a:lnTo>
                  <a:pt x="16" y="548"/>
                </a:lnTo>
                <a:lnTo>
                  <a:pt x="2" y="528"/>
                </a:lnTo>
                <a:lnTo>
                  <a:pt x="18" y="512"/>
                </a:lnTo>
                <a:lnTo>
                  <a:pt x="0" y="494"/>
                </a:lnTo>
                <a:lnTo>
                  <a:pt x="4" y="402"/>
                </a:lnTo>
                <a:cubicBezTo>
                  <a:pt x="8" y="382"/>
                  <a:pt x="15" y="376"/>
                  <a:pt x="24" y="374"/>
                </a:cubicBezTo>
                <a:cubicBezTo>
                  <a:pt x="33" y="372"/>
                  <a:pt x="60" y="388"/>
                  <a:pt x="60" y="388"/>
                </a:cubicBezTo>
                <a:close/>
              </a:path>
            </a:pathLst>
          </a:custGeom>
          <a:solidFill>
            <a:srgbClr val="0000FF"/>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nvGrpSpPr>
          <p:cNvPr id="5234" name="Group 114">
            <a:extLst>
              <a:ext uri="{FF2B5EF4-FFF2-40B4-BE49-F238E27FC236}">
                <a16:creationId xmlns:a16="http://schemas.microsoft.com/office/drawing/2014/main" id="{5484910C-08F3-4077-A247-65AAA69CCC36}"/>
              </a:ext>
            </a:extLst>
          </p:cNvPr>
          <p:cNvGrpSpPr>
            <a:grpSpLocks/>
          </p:cNvGrpSpPr>
          <p:nvPr/>
        </p:nvGrpSpPr>
        <p:grpSpPr bwMode="auto">
          <a:xfrm>
            <a:off x="4926013" y="6211888"/>
            <a:ext cx="112712" cy="134937"/>
            <a:chOff x="3103" y="3913"/>
            <a:chExt cx="71" cy="85"/>
          </a:xfrm>
        </p:grpSpPr>
        <p:sp>
          <p:nvSpPr>
            <p:cNvPr id="5235" name="AutoShape 115">
              <a:extLst>
                <a:ext uri="{FF2B5EF4-FFF2-40B4-BE49-F238E27FC236}">
                  <a16:creationId xmlns:a16="http://schemas.microsoft.com/office/drawing/2014/main" id="{4A18F2F0-377C-4017-9800-5803806AF4F6}"/>
                </a:ext>
              </a:extLst>
            </p:cNvPr>
            <p:cNvSpPr>
              <a:spLocks noChangeArrowheads="1"/>
            </p:cNvSpPr>
            <p:nvPr/>
          </p:nvSpPr>
          <p:spPr bwMode="auto">
            <a:xfrm>
              <a:off x="3103" y="3913"/>
              <a:ext cx="71" cy="45"/>
            </a:xfrm>
            <a:custGeom>
              <a:avLst/>
              <a:gdLst>
                <a:gd name="T0" fmla="*/ 23 w 343"/>
                <a:gd name="T1" fmla="*/ 214 h 218"/>
                <a:gd name="T2" fmla="*/ 25 w 343"/>
                <a:gd name="T3" fmla="*/ 86 h 218"/>
                <a:gd name="T4" fmla="*/ 171 w 343"/>
                <a:gd name="T5" fmla="*/ 1 h 218"/>
                <a:gd name="T6" fmla="*/ 319 w 343"/>
                <a:gd name="T7" fmla="*/ 78 h 218"/>
                <a:gd name="T8" fmla="*/ 315 w 343"/>
                <a:gd name="T9" fmla="*/ 216 h 218"/>
                <a:gd name="T10" fmla="*/ 299 w 343"/>
                <a:gd name="T11" fmla="*/ 148 h 218"/>
                <a:gd name="T12" fmla="*/ 269 w 343"/>
                <a:gd name="T13" fmla="*/ 122 h 218"/>
                <a:gd name="T14" fmla="*/ 239 w 343"/>
                <a:gd name="T15" fmla="*/ 148 h 218"/>
                <a:gd name="T16" fmla="*/ 219 w 343"/>
                <a:gd name="T17" fmla="*/ 214 h 218"/>
                <a:gd name="T18" fmla="*/ 203 w 343"/>
                <a:gd name="T19" fmla="*/ 154 h 218"/>
                <a:gd name="T20" fmla="*/ 173 w 343"/>
                <a:gd name="T21" fmla="*/ 124 h 218"/>
                <a:gd name="T22" fmla="*/ 141 w 343"/>
                <a:gd name="T23" fmla="*/ 154 h 218"/>
                <a:gd name="T24" fmla="*/ 123 w 343"/>
                <a:gd name="T25" fmla="*/ 218 h 218"/>
                <a:gd name="T26" fmla="*/ 113 w 343"/>
                <a:gd name="T27" fmla="*/ 154 h 218"/>
                <a:gd name="T28" fmla="*/ 87 w 343"/>
                <a:gd name="T29" fmla="*/ 126 h 218"/>
                <a:gd name="T30" fmla="*/ 47 w 343"/>
                <a:gd name="T31" fmla="*/ 152 h 218"/>
                <a:gd name="T32" fmla="*/ 23 w 343"/>
                <a:gd name="T33" fmla="*/ 214 h 218"/>
                <a:gd name="T34" fmla="*/ 0 w 343"/>
                <a:gd name="T35" fmla="*/ 0 h 218"/>
                <a:gd name="T36" fmla="*/ 343 w 343"/>
                <a:gd name="T37" fmla="*/ 218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T34" t="T35" r="T36" b="T37"/>
              <a:pathLst>
                <a:path w="343" h="218">
                  <a:moveTo>
                    <a:pt x="23" y="214"/>
                  </a:moveTo>
                  <a:cubicBezTo>
                    <a:pt x="19" y="203"/>
                    <a:pt x="0" y="121"/>
                    <a:pt x="25" y="86"/>
                  </a:cubicBezTo>
                  <a:cubicBezTo>
                    <a:pt x="50" y="51"/>
                    <a:pt x="122" y="2"/>
                    <a:pt x="171" y="1"/>
                  </a:cubicBezTo>
                  <a:cubicBezTo>
                    <a:pt x="220" y="0"/>
                    <a:pt x="295" y="42"/>
                    <a:pt x="319" y="78"/>
                  </a:cubicBezTo>
                  <a:cubicBezTo>
                    <a:pt x="343" y="114"/>
                    <a:pt x="318" y="204"/>
                    <a:pt x="315" y="216"/>
                  </a:cubicBezTo>
                  <a:lnTo>
                    <a:pt x="299" y="148"/>
                  </a:lnTo>
                  <a:cubicBezTo>
                    <a:pt x="291" y="132"/>
                    <a:pt x="279" y="122"/>
                    <a:pt x="269" y="122"/>
                  </a:cubicBezTo>
                  <a:cubicBezTo>
                    <a:pt x="259" y="122"/>
                    <a:pt x="247" y="133"/>
                    <a:pt x="239" y="148"/>
                  </a:cubicBezTo>
                  <a:lnTo>
                    <a:pt x="219" y="214"/>
                  </a:lnTo>
                  <a:lnTo>
                    <a:pt x="203" y="154"/>
                  </a:lnTo>
                  <a:cubicBezTo>
                    <a:pt x="195" y="139"/>
                    <a:pt x="183" y="124"/>
                    <a:pt x="173" y="124"/>
                  </a:cubicBezTo>
                  <a:cubicBezTo>
                    <a:pt x="163" y="124"/>
                    <a:pt x="149" y="138"/>
                    <a:pt x="141" y="154"/>
                  </a:cubicBezTo>
                  <a:lnTo>
                    <a:pt x="123" y="218"/>
                  </a:lnTo>
                  <a:lnTo>
                    <a:pt x="113" y="154"/>
                  </a:lnTo>
                  <a:cubicBezTo>
                    <a:pt x="107" y="139"/>
                    <a:pt x="98" y="126"/>
                    <a:pt x="87" y="126"/>
                  </a:cubicBezTo>
                  <a:cubicBezTo>
                    <a:pt x="76" y="126"/>
                    <a:pt x="58" y="137"/>
                    <a:pt x="47" y="152"/>
                  </a:cubicBezTo>
                  <a:cubicBezTo>
                    <a:pt x="36" y="167"/>
                    <a:pt x="28" y="201"/>
                    <a:pt x="23" y="214"/>
                  </a:cubicBezTo>
                  <a:close/>
                </a:path>
              </a:pathLst>
            </a:custGeom>
            <a:solidFill>
              <a:srgbClr val="0000FF"/>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36" name="Line 116">
              <a:extLst>
                <a:ext uri="{FF2B5EF4-FFF2-40B4-BE49-F238E27FC236}">
                  <a16:creationId xmlns:a16="http://schemas.microsoft.com/office/drawing/2014/main" id="{6B0FABE1-455C-488B-AD23-16AF4E2F86FF}"/>
                </a:ext>
              </a:extLst>
            </p:cNvPr>
            <p:cNvSpPr>
              <a:spLocks noChangeShapeType="1"/>
            </p:cNvSpPr>
            <p:nvPr/>
          </p:nvSpPr>
          <p:spPr bwMode="auto">
            <a:xfrm>
              <a:off x="3109" y="3959"/>
              <a:ext cx="29" cy="39"/>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237" name="Line 117">
              <a:extLst>
                <a:ext uri="{FF2B5EF4-FFF2-40B4-BE49-F238E27FC236}">
                  <a16:creationId xmlns:a16="http://schemas.microsoft.com/office/drawing/2014/main" id="{31DDF801-1ED0-47BC-B60E-2BCAB95DA20E}"/>
                </a:ext>
              </a:extLst>
            </p:cNvPr>
            <p:cNvSpPr>
              <a:spLocks noChangeShapeType="1"/>
            </p:cNvSpPr>
            <p:nvPr/>
          </p:nvSpPr>
          <p:spPr bwMode="auto">
            <a:xfrm>
              <a:off x="3129" y="3959"/>
              <a:ext cx="9" cy="39"/>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238" name="Line 118">
              <a:extLst>
                <a:ext uri="{FF2B5EF4-FFF2-40B4-BE49-F238E27FC236}">
                  <a16:creationId xmlns:a16="http://schemas.microsoft.com/office/drawing/2014/main" id="{64941049-97E7-416E-8A92-EBCBC09821A1}"/>
                </a:ext>
              </a:extLst>
            </p:cNvPr>
            <p:cNvSpPr>
              <a:spLocks noChangeShapeType="1"/>
            </p:cNvSpPr>
            <p:nvPr/>
          </p:nvSpPr>
          <p:spPr bwMode="auto">
            <a:xfrm flipH="1">
              <a:off x="3138" y="3959"/>
              <a:ext cx="11" cy="39"/>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239" name="Line 119">
              <a:extLst>
                <a:ext uri="{FF2B5EF4-FFF2-40B4-BE49-F238E27FC236}">
                  <a16:creationId xmlns:a16="http://schemas.microsoft.com/office/drawing/2014/main" id="{1E72D27A-1BF0-4EB3-B126-1F08A44AFC94}"/>
                </a:ext>
              </a:extLst>
            </p:cNvPr>
            <p:cNvSpPr>
              <a:spLocks noChangeShapeType="1"/>
            </p:cNvSpPr>
            <p:nvPr/>
          </p:nvSpPr>
          <p:spPr bwMode="auto">
            <a:xfrm flipH="1">
              <a:off x="3138" y="3959"/>
              <a:ext cx="31" cy="39"/>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grpSp>
        <p:nvGrpSpPr>
          <p:cNvPr id="5240" name="Group 120">
            <a:extLst>
              <a:ext uri="{FF2B5EF4-FFF2-40B4-BE49-F238E27FC236}">
                <a16:creationId xmlns:a16="http://schemas.microsoft.com/office/drawing/2014/main" id="{01F1879F-10F9-468B-AA26-3C6109F8C65A}"/>
              </a:ext>
            </a:extLst>
          </p:cNvPr>
          <p:cNvGrpSpPr>
            <a:grpSpLocks/>
          </p:cNvGrpSpPr>
          <p:nvPr/>
        </p:nvGrpSpPr>
        <p:grpSpPr bwMode="auto">
          <a:xfrm>
            <a:off x="5078413" y="6205538"/>
            <a:ext cx="112712" cy="134937"/>
            <a:chOff x="3199" y="3909"/>
            <a:chExt cx="71" cy="85"/>
          </a:xfrm>
        </p:grpSpPr>
        <p:sp>
          <p:nvSpPr>
            <p:cNvPr id="5241" name="AutoShape 121">
              <a:extLst>
                <a:ext uri="{FF2B5EF4-FFF2-40B4-BE49-F238E27FC236}">
                  <a16:creationId xmlns:a16="http://schemas.microsoft.com/office/drawing/2014/main" id="{ED271E7D-B94C-4FE8-B7DF-F9DD39524A84}"/>
                </a:ext>
              </a:extLst>
            </p:cNvPr>
            <p:cNvSpPr>
              <a:spLocks noChangeArrowheads="1"/>
            </p:cNvSpPr>
            <p:nvPr/>
          </p:nvSpPr>
          <p:spPr bwMode="auto">
            <a:xfrm>
              <a:off x="3199" y="3909"/>
              <a:ext cx="71" cy="45"/>
            </a:xfrm>
            <a:custGeom>
              <a:avLst/>
              <a:gdLst>
                <a:gd name="T0" fmla="*/ 23 w 343"/>
                <a:gd name="T1" fmla="*/ 214 h 218"/>
                <a:gd name="T2" fmla="*/ 25 w 343"/>
                <a:gd name="T3" fmla="*/ 86 h 218"/>
                <a:gd name="T4" fmla="*/ 171 w 343"/>
                <a:gd name="T5" fmla="*/ 1 h 218"/>
                <a:gd name="T6" fmla="*/ 319 w 343"/>
                <a:gd name="T7" fmla="*/ 78 h 218"/>
                <a:gd name="T8" fmla="*/ 315 w 343"/>
                <a:gd name="T9" fmla="*/ 216 h 218"/>
                <a:gd name="T10" fmla="*/ 299 w 343"/>
                <a:gd name="T11" fmla="*/ 148 h 218"/>
                <a:gd name="T12" fmla="*/ 269 w 343"/>
                <a:gd name="T13" fmla="*/ 122 h 218"/>
                <a:gd name="T14" fmla="*/ 239 w 343"/>
                <a:gd name="T15" fmla="*/ 148 h 218"/>
                <a:gd name="T16" fmla="*/ 219 w 343"/>
                <a:gd name="T17" fmla="*/ 214 h 218"/>
                <a:gd name="T18" fmla="*/ 203 w 343"/>
                <a:gd name="T19" fmla="*/ 154 h 218"/>
                <a:gd name="T20" fmla="*/ 173 w 343"/>
                <a:gd name="T21" fmla="*/ 124 h 218"/>
                <a:gd name="T22" fmla="*/ 141 w 343"/>
                <a:gd name="T23" fmla="*/ 154 h 218"/>
                <a:gd name="T24" fmla="*/ 123 w 343"/>
                <a:gd name="T25" fmla="*/ 218 h 218"/>
                <a:gd name="T26" fmla="*/ 113 w 343"/>
                <a:gd name="T27" fmla="*/ 154 h 218"/>
                <a:gd name="T28" fmla="*/ 87 w 343"/>
                <a:gd name="T29" fmla="*/ 126 h 218"/>
                <a:gd name="T30" fmla="*/ 47 w 343"/>
                <a:gd name="T31" fmla="*/ 152 h 218"/>
                <a:gd name="T32" fmla="*/ 23 w 343"/>
                <a:gd name="T33" fmla="*/ 214 h 218"/>
                <a:gd name="T34" fmla="*/ 0 w 343"/>
                <a:gd name="T35" fmla="*/ 0 h 218"/>
                <a:gd name="T36" fmla="*/ 343 w 343"/>
                <a:gd name="T37" fmla="*/ 218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T34" t="T35" r="T36" b="T37"/>
              <a:pathLst>
                <a:path w="343" h="218">
                  <a:moveTo>
                    <a:pt x="23" y="214"/>
                  </a:moveTo>
                  <a:cubicBezTo>
                    <a:pt x="19" y="203"/>
                    <a:pt x="0" y="121"/>
                    <a:pt x="25" y="86"/>
                  </a:cubicBezTo>
                  <a:cubicBezTo>
                    <a:pt x="50" y="51"/>
                    <a:pt x="122" y="2"/>
                    <a:pt x="171" y="1"/>
                  </a:cubicBezTo>
                  <a:cubicBezTo>
                    <a:pt x="220" y="0"/>
                    <a:pt x="295" y="42"/>
                    <a:pt x="319" y="78"/>
                  </a:cubicBezTo>
                  <a:cubicBezTo>
                    <a:pt x="343" y="114"/>
                    <a:pt x="318" y="204"/>
                    <a:pt x="315" y="216"/>
                  </a:cubicBezTo>
                  <a:lnTo>
                    <a:pt x="299" y="148"/>
                  </a:lnTo>
                  <a:cubicBezTo>
                    <a:pt x="291" y="132"/>
                    <a:pt x="279" y="122"/>
                    <a:pt x="269" y="122"/>
                  </a:cubicBezTo>
                  <a:cubicBezTo>
                    <a:pt x="259" y="122"/>
                    <a:pt x="247" y="133"/>
                    <a:pt x="239" y="148"/>
                  </a:cubicBezTo>
                  <a:lnTo>
                    <a:pt x="219" y="214"/>
                  </a:lnTo>
                  <a:lnTo>
                    <a:pt x="203" y="154"/>
                  </a:lnTo>
                  <a:cubicBezTo>
                    <a:pt x="195" y="139"/>
                    <a:pt x="183" y="124"/>
                    <a:pt x="173" y="124"/>
                  </a:cubicBezTo>
                  <a:cubicBezTo>
                    <a:pt x="163" y="124"/>
                    <a:pt x="149" y="138"/>
                    <a:pt x="141" y="154"/>
                  </a:cubicBezTo>
                  <a:lnTo>
                    <a:pt x="123" y="218"/>
                  </a:lnTo>
                  <a:lnTo>
                    <a:pt x="113" y="154"/>
                  </a:lnTo>
                  <a:cubicBezTo>
                    <a:pt x="107" y="139"/>
                    <a:pt x="98" y="126"/>
                    <a:pt x="87" y="126"/>
                  </a:cubicBezTo>
                  <a:cubicBezTo>
                    <a:pt x="76" y="126"/>
                    <a:pt x="58" y="137"/>
                    <a:pt x="47" y="152"/>
                  </a:cubicBezTo>
                  <a:cubicBezTo>
                    <a:pt x="36" y="167"/>
                    <a:pt x="28" y="201"/>
                    <a:pt x="23" y="214"/>
                  </a:cubicBezTo>
                  <a:close/>
                </a:path>
              </a:pathLst>
            </a:custGeom>
            <a:solidFill>
              <a:srgbClr val="0000FF"/>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42" name="Line 122">
              <a:extLst>
                <a:ext uri="{FF2B5EF4-FFF2-40B4-BE49-F238E27FC236}">
                  <a16:creationId xmlns:a16="http://schemas.microsoft.com/office/drawing/2014/main" id="{7B74D213-C737-488E-8C26-787BFF0B9A00}"/>
                </a:ext>
              </a:extLst>
            </p:cNvPr>
            <p:cNvSpPr>
              <a:spLocks noChangeShapeType="1"/>
            </p:cNvSpPr>
            <p:nvPr/>
          </p:nvSpPr>
          <p:spPr bwMode="auto">
            <a:xfrm>
              <a:off x="3205" y="3955"/>
              <a:ext cx="29" cy="39"/>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243" name="Line 123">
              <a:extLst>
                <a:ext uri="{FF2B5EF4-FFF2-40B4-BE49-F238E27FC236}">
                  <a16:creationId xmlns:a16="http://schemas.microsoft.com/office/drawing/2014/main" id="{4AD0908D-38E2-4B78-BCB7-BD7CBC50DF82}"/>
                </a:ext>
              </a:extLst>
            </p:cNvPr>
            <p:cNvSpPr>
              <a:spLocks noChangeShapeType="1"/>
            </p:cNvSpPr>
            <p:nvPr/>
          </p:nvSpPr>
          <p:spPr bwMode="auto">
            <a:xfrm>
              <a:off x="3225" y="3955"/>
              <a:ext cx="9" cy="39"/>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244" name="Line 124">
              <a:extLst>
                <a:ext uri="{FF2B5EF4-FFF2-40B4-BE49-F238E27FC236}">
                  <a16:creationId xmlns:a16="http://schemas.microsoft.com/office/drawing/2014/main" id="{65146BA8-F64B-4C00-820C-3DEC28550731}"/>
                </a:ext>
              </a:extLst>
            </p:cNvPr>
            <p:cNvSpPr>
              <a:spLocks noChangeShapeType="1"/>
            </p:cNvSpPr>
            <p:nvPr/>
          </p:nvSpPr>
          <p:spPr bwMode="auto">
            <a:xfrm flipH="1">
              <a:off x="3234" y="3955"/>
              <a:ext cx="11" cy="39"/>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245" name="Line 125">
              <a:extLst>
                <a:ext uri="{FF2B5EF4-FFF2-40B4-BE49-F238E27FC236}">
                  <a16:creationId xmlns:a16="http://schemas.microsoft.com/office/drawing/2014/main" id="{8BB3CA6F-9D22-4A28-B159-B2032FE18B7B}"/>
                </a:ext>
              </a:extLst>
            </p:cNvPr>
            <p:cNvSpPr>
              <a:spLocks noChangeShapeType="1"/>
            </p:cNvSpPr>
            <p:nvPr/>
          </p:nvSpPr>
          <p:spPr bwMode="auto">
            <a:xfrm flipH="1">
              <a:off x="3234" y="3955"/>
              <a:ext cx="31" cy="39"/>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5246" name="AutoShape 126">
            <a:extLst>
              <a:ext uri="{FF2B5EF4-FFF2-40B4-BE49-F238E27FC236}">
                <a16:creationId xmlns:a16="http://schemas.microsoft.com/office/drawing/2014/main" id="{A5345DD6-072E-45ED-B2B3-DB85BD7ED8FF}"/>
              </a:ext>
            </a:extLst>
          </p:cNvPr>
          <p:cNvSpPr>
            <a:spLocks noChangeArrowheads="1"/>
          </p:cNvSpPr>
          <p:nvPr/>
        </p:nvSpPr>
        <p:spPr bwMode="auto">
          <a:xfrm>
            <a:off x="5045075" y="6140450"/>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47" name="AutoShape 127">
            <a:extLst>
              <a:ext uri="{FF2B5EF4-FFF2-40B4-BE49-F238E27FC236}">
                <a16:creationId xmlns:a16="http://schemas.microsoft.com/office/drawing/2014/main" id="{AD557124-5445-4271-9CF9-D00F4877BBFB}"/>
              </a:ext>
            </a:extLst>
          </p:cNvPr>
          <p:cNvSpPr>
            <a:spLocks noChangeArrowheads="1"/>
          </p:cNvSpPr>
          <p:nvPr/>
        </p:nvSpPr>
        <p:spPr bwMode="auto">
          <a:xfrm>
            <a:off x="4795838" y="6153150"/>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5248" name="Picture 128">
            <a:extLst>
              <a:ext uri="{FF2B5EF4-FFF2-40B4-BE49-F238E27FC236}">
                <a16:creationId xmlns:a16="http://schemas.microsoft.com/office/drawing/2014/main" id="{14D0D06D-085B-4385-B15F-B8F191F9C3C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45063" y="6134100"/>
            <a:ext cx="146050" cy="8731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249" name="AutoShape 129">
            <a:extLst>
              <a:ext uri="{FF2B5EF4-FFF2-40B4-BE49-F238E27FC236}">
                <a16:creationId xmlns:a16="http://schemas.microsoft.com/office/drawing/2014/main" id="{E0F20A92-2F4F-4002-B536-3F10CE90C526}"/>
              </a:ext>
            </a:extLst>
          </p:cNvPr>
          <p:cNvSpPr>
            <a:spLocks noChangeArrowheads="1"/>
          </p:cNvSpPr>
          <p:nvPr/>
        </p:nvSpPr>
        <p:spPr bwMode="auto">
          <a:xfrm>
            <a:off x="3751263" y="3848100"/>
            <a:ext cx="1390650" cy="1419225"/>
          </a:xfrm>
          <a:custGeom>
            <a:avLst/>
            <a:gdLst>
              <a:gd name="T0" fmla="*/ 1146175 w 876"/>
              <a:gd name="T1" fmla="*/ 1419225 h 894"/>
              <a:gd name="T2" fmla="*/ 1047750 w 876"/>
              <a:gd name="T3" fmla="*/ 1412875 h 894"/>
              <a:gd name="T4" fmla="*/ 936625 w 876"/>
              <a:gd name="T5" fmla="*/ 1311275 h 894"/>
              <a:gd name="T6" fmla="*/ 911225 w 876"/>
              <a:gd name="T7" fmla="*/ 1219200 h 894"/>
              <a:gd name="T8" fmla="*/ 850900 w 876"/>
              <a:gd name="T9" fmla="*/ 1155700 h 894"/>
              <a:gd name="T10" fmla="*/ 785812 w 876"/>
              <a:gd name="T11" fmla="*/ 1117600 h 894"/>
              <a:gd name="T12" fmla="*/ 714375 w 876"/>
              <a:gd name="T13" fmla="*/ 1089025 h 894"/>
              <a:gd name="T14" fmla="*/ 711200 w 876"/>
              <a:gd name="T15" fmla="*/ 1041400 h 894"/>
              <a:gd name="T16" fmla="*/ 676275 w 876"/>
              <a:gd name="T17" fmla="*/ 977900 h 894"/>
              <a:gd name="T18" fmla="*/ 612775 w 876"/>
              <a:gd name="T19" fmla="*/ 893763 h 894"/>
              <a:gd name="T20" fmla="*/ 609600 w 876"/>
              <a:gd name="T21" fmla="*/ 857250 h 894"/>
              <a:gd name="T22" fmla="*/ 596900 w 876"/>
              <a:gd name="T23" fmla="*/ 809625 h 894"/>
              <a:gd name="T24" fmla="*/ 581025 w 876"/>
              <a:gd name="T25" fmla="*/ 711200 h 894"/>
              <a:gd name="T26" fmla="*/ 574675 w 876"/>
              <a:gd name="T27" fmla="*/ 660400 h 894"/>
              <a:gd name="T28" fmla="*/ 444500 w 876"/>
              <a:gd name="T29" fmla="*/ 568325 h 894"/>
              <a:gd name="T30" fmla="*/ 358775 w 876"/>
              <a:gd name="T31" fmla="*/ 527050 h 894"/>
              <a:gd name="T32" fmla="*/ 261938 w 876"/>
              <a:gd name="T33" fmla="*/ 579438 h 894"/>
              <a:gd name="T34" fmla="*/ 185737 w 876"/>
              <a:gd name="T35" fmla="*/ 650875 h 894"/>
              <a:gd name="T36" fmla="*/ 104775 w 876"/>
              <a:gd name="T37" fmla="*/ 663575 h 894"/>
              <a:gd name="T38" fmla="*/ 130175 w 876"/>
              <a:gd name="T39" fmla="*/ 574675 h 894"/>
              <a:gd name="T40" fmla="*/ 12700 w 876"/>
              <a:gd name="T41" fmla="*/ 512763 h 894"/>
              <a:gd name="T42" fmla="*/ 66675 w 876"/>
              <a:gd name="T43" fmla="*/ 365125 h 894"/>
              <a:gd name="T44" fmla="*/ 15875 w 876"/>
              <a:gd name="T45" fmla="*/ 288925 h 894"/>
              <a:gd name="T46" fmla="*/ 123825 w 876"/>
              <a:gd name="T47" fmla="*/ 176213 h 894"/>
              <a:gd name="T48" fmla="*/ 127000 w 876"/>
              <a:gd name="T49" fmla="*/ 112713 h 894"/>
              <a:gd name="T50" fmla="*/ 269875 w 876"/>
              <a:gd name="T51" fmla="*/ 119063 h 894"/>
              <a:gd name="T52" fmla="*/ 371475 w 876"/>
              <a:gd name="T53" fmla="*/ 19050 h 894"/>
              <a:gd name="T54" fmla="*/ 352425 w 876"/>
              <a:gd name="T55" fmla="*/ 136525 h 894"/>
              <a:gd name="T56" fmla="*/ 419100 w 876"/>
              <a:gd name="T57" fmla="*/ 150813 h 894"/>
              <a:gd name="T58" fmla="*/ 466725 w 876"/>
              <a:gd name="T59" fmla="*/ 85725 h 894"/>
              <a:gd name="T60" fmla="*/ 646113 w 876"/>
              <a:gd name="T61" fmla="*/ 107950 h 894"/>
              <a:gd name="T62" fmla="*/ 771525 w 876"/>
              <a:gd name="T63" fmla="*/ 60325 h 894"/>
              <a:gd name="T64" fmla="*/ 895350 w 876"/>
              <a:gd name="T65" fmla="*/ 14288 h 894"/>
              <a:gd name="T66" fmla="*/ 1014413 w 876"/>
              <a:gd name="T67" fmla="*/ 71438 h 894"/>
              <a:gd name="T68" fmla="*/ 1185863 w 876"/>
              <a:gd name="T69" fmla="*/ 104775 h 894"/>
              <a:gd name="T70" fmla="*/ 1276350 w 876"/>
              <a:gd name="T71" fmla="*/ 255588 h 894"/>
              <a:gd name="T72" fmla="*/ 1343025 w 876"/>
              <a:gd name="T73" fmla="*/ 371475 h 894"/>
              <a:gd name="T74" fmla="*/ 1293813 w 876"/>
              <a:gd name="T75" fmla="*/ 488950 h 894"/>
              <a:gd name="T76" fmla="*/ 1255713 w 876"/>
              <a:gd name="T77" fmla="*/ 528638 h 894"/>
              <a:gd name="T78" fmla="*/ 1236663 w 876"/>
              <a:gd name="T79" fmla="*/ 447675 h 894"/>
              <a:gd name="T80" fmla="*/ 1233488 w 876"/>
              <a:gd name="T81" fmla="*/ 355600 h 894"/>
              <a:gd name="T82" fmla="*/ 1223963 w 876"/>
              <a:gd name="T83" fmla="*/ 309563 h 894"/>
              <a:gd name="T84" fmla="*/ 1160463 w 876"/>
              <a:gd name="T85" fmla="*/ 300038 h 894"/>
              <a:gd name="T86" fmla="*/ 1103313 w 876"/>
              <a:gd name="T87" fmla="*/ 309563 h 894"/>
              <a:gd name="T88" fmla="*/ 1052513 w 876"/>
              <a:gd name="T89" fmla="*/ 341313 h 894"/>
              <a:gd name="T90" fmla="*/ 1041400 w 876"/>
              <a:gd name="T91" fmla="*/ 314325 h 894"/>
              <a:gd name="T92" fmla="*/ 1003300 w 876"/>
              <a:gd name="T93" fmla="*/ 317500 h 894"/>
              <a:gd name="T94" fmla="*/ 960438 w 876"/>
              <a:gd name="T95" fmla="*/ 331788 h 894"/>
              <a:gd name="T96" fmla="*/ 971550 w 876"/>
              <a:gd name="T97" fmla="*/ 393700 h 894"/>
              <a:gd name="T98" fmla="*/ 1014413 w 876"/>
              <a:gd name="T99" fmla="*/ 466725 h 894"/>
              <a:gd name="T100" fmla="*/ 941388 w 876"/>
              <a:gd name="T101" fmla="*/ 455613 h 894"/>
              <a:gd name="T102" fmla="*/ 962025 w 876"/>
              <a:gd name="T103" fmla="*/ 509588 h 894"/>
              <a:gd name="T104" fmla="*/ 941388 w 876"/>
              <a:gd name="T105" fmla="*/ 555625 h 894"/>
              <a:gd name="T106" fmla="*/ 965200 w 876"/>
              <a:gd name="T107" fmla="*/ 593725 h 894"/>
              <a:gd name="T108" fmla="*/ 995363 w 876"/>
              <a:gd name="T109" fmla="*/ 671513 h 894"/>
              <a:gd name="T110" fmla="*/ 1047750 w 876"/>
              <a:gd name="T111" fmla="*/ 731837 h 894"/>
              <a:gd name="T112" fmla="*/ 1100138 w 876"/>
              <a:gd name="T113" fmla="*/ 781050 h 894"/>
              <a:gd name="T114" fmla="*/ 1193800 w 876"/>
              <a:gd name="T115" fmla="*/ 871538 h 894"/>
              <a:gd name="T116" fmla="*/ 1222375 w 876"/>
              <a:gd name="T117" fmla="*/ 962025 h 894"/>
              <a:gd name="T118" fmla="*/ 1246188 w 876"/>
              <a:gd name="T119" fmla="*/ 1050925 h 894"/>
              <a:gd name="T120" fmla="*/ 1289050 w 876"/>
              <a:gd name="T121" fmla="*/ 1128713 h 894"/>
              <a:gd name="T122" fmla="*/ 1390650 w 876"/>
              <a:gd name="T123" fmla="*/ 1222375 h 894"/>
              <a:gd name="T124" fmla="*/ 0 w 876"/>
              <a:gd name="T125" fmla="*/ 0 h 894"/>
              <a:gd name="T126" fmla="*/ 876 w 876"/>
              <a:gd name="T127" fmla="*/ 894 h 8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T124" t="T125" r="T126" b="T127"/>
            <a:pathLst>
              <a:path w="876" h="894">
                <a:moveTo>
                  <a:pt x="754" y="894"/>
                </a:moveTo>
                <a:lnTo>
                  <a:pt x="722" y="894"/>
                </a:lnTo>
                <a:cubicBezTo>
                  <a:pt x="710" y="892"/>
                  <a:pt x="692" y="881"/>
                  <a:pt x="682" y="880"/>
                </a:cubicBezTo>
                <a:cubicBezTo>
                  <a:pt x="672" y="879"/>
                  <a:pt x="670" y="894"/>
                  <a:pt x="660" y="890"/>
                </a:cubicBezTo>
                <a:cubicBezTo>
                  <a:pt x="650" y="886"/>
                  <a:pt x="635" y="864"/>
                  <a:pt x="624" y="854"/>
                </a:cubicBezTo>
                <a:cubicBezTo>
                  <a:pt x="613" y="844"/>
                  <a:pt x="599" y="836"/>
                  <a:pt x="590" y="826"/>
                </a:cubicBezTo>
                <a:cubicBezTo>
                  <a:pt x="581" y="816"/>
                  <a:pt x="575" y="804"/>
                  <a:pt x="572" y="794"/>
                </a:cubicBezTo>
                <a:cubicBezTo>
                  <a:pt x="569" y="784"/>
                  <a:pt x="578" y="776"/>
                  <a:pt x="574" y="768"/>
                </a:cubicBezTo>
                <a:cubicBezTo>
                  <a:pt x="570" y="760"/>
                  <a:pt x="554" y="753"/>
                  <a:pt x="548" y="746"/>
                </a:cubicBezTo>
                <a:cubicBezTo>
                  <a:pt x="542" y="739"/>
                  <a:pt x="539" y="733"/>
                  <a:pt x="536" y="728"/>
                </a:cubicBezTo>
                <a:cubicBezTo>
                  <a:pt x="533" y="723"/>
                  <a:pt x="539" y="720"/>
                  <a:pt x="532" y="716"/>
                </a:cubicBezTo>
                <a:cubicBezTo>
                  <a:pt x="525" y="712"/>
                  <a:pt x="505" y="708"/>
                  <a:pt x="495" y="704"/>
                </a:cubicBezTo>
                <a:cubicBezTo>
                  <a:pt x="485" y="700"/>
                  <a:pt x="481" y="693"/>
                  <a:pt x="474" y="690"/>
                </a:cubicBezTo>
                <a:cubicBezTo>
                  <a:pt x="467" y="687"/>
                  <a:pt x="455" y="688"/>
                  <a:pt x="450" y="686"/>
                </a:cubicBezTo>
                <a:cubicBezTo>
                  <a:pt x="445" y="684"/>
                  <a:pt x="441" y="680"/>
                  <a:pt x="441" y="675"/>
                </a:cubicBezTo>
                <a:cubicBezTo>
                  <a:pt x="441" y="670"/>
                  <a:pt x="450" y="663"/>
                  <a:pt x="448" y="656"/>
                </a:cubicBezTo>
                <a:cubicBezTo>
                  <a:pt x="446" y="649"/>
                  <a:pt x="434" y="641"/>
                  <a:pt x="430" y="634"/>
                </a:cubicBezTo>
                <a:cubicBezTo>
                  <a:pt x="426" y="627"/>
                  <a:pt x="432" y="623"/>
                  <a:pt x="426" y="616"/>
                </a:cubicBezTo>
                <a:cubicBezTo>
                  <a:pt x="420" y="609"/>
                  <a:pt x="403" y="601"/>
                  <a:pt x="396" y="592"/>
                </a:cubicBezTo>
                <a:cubicBezTo>
                  <a:pt x="389" y="583"/>
                  <a:pt x="386" y="570"/>
                  <a:pt x="386" y="563"/>
                </a:cubicBezTo>
                <a:cubicBezTo>
                  <a:pt x="386" y="556"/>
                  <a:pt x="394" y="556"/>
                  <a:pt x="394" y="552"/>
                </a:cubicBezTo>
                <a:cubicBezTo>
                  <a:pt x="394" y="548"/>
                  <a:pt x="385" y="545"/>
                  <a:pt x="384" y="540"/>
                </a:cubicBezTo>
                <a:cubicBezTo>
                  <a:pt x="383" y="535"/>
                  <a:pt x="391" y="525"/>
                  <a:pt x="390" y="520"/>
                </a:cubicBezTo>
                <a:cubicBezTo>
                  <a:pt x="389" y="515"/>
                  <a:pt x="381" y="519"/>
                  <a:pt x="376" y="510"/>
                </a:cubicBezTo>
                <a:cubicBezTo>
                  <a:pt x="371" y="501"/>
                  <a:pt x="364" y="478"/>
                  <a:pt x="362" y="468"/>
                </a:cubicBezTo>
                <a:cubicBezTo>
                  <a:pt x="360" y="458"/>
                  <a:pt x="367" y="453"/>
                  <a:pt x="366" y="448"/>
                </a:cubicBezTo>
                <a:cubicBezTo>
                  <a:pt x="365" y="443"/>
                  <a:pt x="359" y="443"/>
                  <a:pt x="358" y="438"/>
                </a:cubicBezTo>
                <a:cubicBezTo>
                  <a:pt x="357" y="433"/>
                  <a:pt x="371" y="425"/>
                  <a:pt x="362" y="416"/>
                </a:cubicBezTo>
                <a:cubicBezTo>
                  <a:pt x="353" y="407"/>
                  <a:pt x="319" y="393"/>
                  <a:pt x="305" y="383"/>
                </a:cubicBezTo>
                <a:cubicBezTo>
                  <a:pt x="291" y="373"/>
                  <a:pt x="288" y="363"/>
                  <a:pt x="280" y="358"/>
                </a:cubicBezTo>
                <a:cubicBezTo>
                  <a:pt x="272" y="353"/>
                  <a:pt x="263" y="357"/>
                  <a:pt x="254" y="353"/>
                </a:cubicBezTo>
                <a:cubicBezTo>
                  <a:pt x="245" y="349"/>
                  <a:pt x="235" y="332"/>
                  <a:pt x="226" y="332"/>
                </a:cubicBezTo>
                <a:cubicBezTo>
                  <a:pt x="217" y="332"/>
                  <a:pt x="208" y="346"/>
                  <a:pt x="198" y="351"/>
                </a:cubicBezTo>
                <a:cubicBezTo>
                  <a:pt x="188" y="356"/>
                  <a:pt x="173" y="358"/>
                  <a:pt x="165" y="365"/>
                </a:cubicBezTo>
                <a:cubicBezTo>
                  <a:pt x="157" y="372"/>
                  <a:pt x="158" y="386"/>
                  <a:pt x="150" y="393"/>
                </a:cubicBezTo>
                <a:cubicBezTo>
                  <a:pt x="142" y="400"/>
                  <a:pt x="125" y="408"/>
                  <a:pt x="117" y="410"/>
                </a:cubicBezTo>
                <a:cubicBezTo>
                  <a:pt x="109" y="412"/>
                  <a:pt x="107" y="404"/>
                  <a:pt x="99" y="405"/>
                </a:cubicBezTo>
                <a:cubicBezTo>
                  <a:pt x="91" y="406"/>
                  <a:pt x="71" y="420"/>
                  <a:pt x="66" y="418"/>
                </a:cubicBezTo>
                <a:cubicBezTo>
                  <a:pt x="61" y="416"/>
                  <a:pt x="66" y="399"/>
                  <a:pt x="69" y="390"/>
                </a:cubicBezTo>
                <a:cubicBezTo>
                  <a:pt x="72" y="381"/>
                  <a:pt x="83" y="369"/>
                  <a:pt x="82" y="362"/>
                </a:cubicBezTo>
                <a:cubicBezTo>
                  <a:pt x="81" y="355"/>
                  <a:pt x="75" y="351"/>
                  <a:pt x="63" y="345"/>
                </a:cubicBezTo>
                <a:cubicBezTo>
                  <a:pt x="51" y="339"/>
                  <a:pt x="15" y="331"/>
                  <a:pt x="8" y="323"/>
                </a:cubicBezTo>
                <a:cubicBezTo>
                  <a:pt x="1" y="315"/>
                  <a:pt x="17" y="309"/>
                  <a:pt x="23" y="294"/>
                </a:cubicBezTo>
                <a:cubicBezTo>
                  <a:pt x="29" y="279"/>
                  <a:pt x="42" y="243"/>
                  <a:pt x="42" y="230"/>
                </a:cubicBezTo>
                <a:cubicBezTo>
                  <a:pt x="42" y="217"/>
                  <a:pt x="26" y="223"/>
                  <a:pt x="21" y="215"/>
                </a:cubicBezTo>
                <a:cubicBezTo>
                  <a:pt x="16" y="207"/>
                  <a:pt x="0" y="194"/>
                  <a:pt x="10" y="182"/>
                </a:cubicBezTo>
                <a:cubicBezTo>
                  <a:pt x="20" y="170"/>
                  <a:pt x="73" y="153"/>
                  <a:pt x="84" y="141"/>
                </a:cubicBezTo>
                <a:cubicBezTo>
                  <a:pt x="95" y="129"/>
                  <a:pt x="77" y="119"/>
                  <a:pt x="78" y="111"/>
                </a:cubicBezTo>
                <a:cubicBezTo>
                  <a:pt x="79" y="103"/>
                  <a:pt x="89" y="102"/>
                  <a:pt x="89" y="95"/>
                </a:cubicBezTo>
                <a:cubicBezTo>
                  <a:pt x="89" y="88"/>
                  <a:pt x="82" y="76"/>
                  <a:pt x="80" y="71"/>
                </a:cubicBezTo>
                <a:cubicBezTo>
                  <a:pt x="90" y="67"/>
                  <a:pt x="126" y="67"/>
                  <a:pt x="141" y="68"/>
                </a:cubicBezTo>
                <a:cubicBezTo>
                  <a:pt x="156" y="69"/>
                  <a:pt x="161" y="76"/>
                  <a:pt x="170" y="75"/>
                </a:cubicBezTo>
                <a:cubicBezTo>
                  <a:pt x="179" y="74"/>
                  <a:pt x="187" y="69"/>
                  <a:pt x="198" y="59"/>
                </a:cubicBezTo>
                <a:cubicBezTo>
                  <a:pt x="209" y="49"/>
                  <a:pt x="226" y="13"/>
                  <a:pt x="234" y="12"/>
                </a:cubicBezTo>
                <a:cubicBezTo>
                  <a:pt x="242" y="11"/>
                  <a:pt x="251" y="41"/>
                  <a:pt x="249" y="53"/>
                </a:cubicBezTo>
                <a:cubicBezTo>
                  <a:pt x="247" y="65"/>
                  <a:pt x="224" y="78"/>
                  <a:pt x="222" y="86"/>
                </a:cubicBezTo>
                <a:cubicBezTo>
                  <a:pt x="220" y="94"/>
                  <a:pt x="233" y="103"/>
                  <a:pt x="240" y="104"/>
                </a:cubicBezTo>
                <a:cubicBezTo>
                  <a:pt x="247" y="105"/>
                  <a:pt x="257" y="94"/>
                  <a:pt x="264" y="95"/>
                </a:cubicBezTo>
                <a:cubicBezTo>
                  <a:pt x="271" y="96"/>
                  <a:pt x="280" y="120"/>
                  <a:pt x="285" y="113"/>
                </a:cubicBezTo>
                <a:cubicBezTo>
                  <a:pt x="290" y="106"/>
                  <a:pt x="288" y="66"/>
                  <a:pt x="294" y="54"/>
                </a:cubicBezTo>
                <a:cubicBezTo>
                  <a:pt x="300" y="42"/>
                  <a:pt x="304" y="40"/>
                  <a:pt x="323" y="42"/>
                </a:cubicBezTo>
                <a:cubicBezTo>
                  <a:pt x="342" y="44"/>
                  <a:pt x="390" y="72"/>
                  <a:pt x="407" y="68"/>
                </a:cubicBezTo>
                <a:cubicBezTo>
                  <a:pt x="424" y="64"/>
                  <a:pt x="415" y="23"/>
                  <a:pt x="428" y="18"/>
                </a:cubicBezTo>
                <a:cubicBezTo>
                  <a:pt x="441" y="13"/>
                  <a:pt x="473" y="40"/>
                  <a:pt x="486" y="38"/>
                </a:cubicBezTo>
                <a:cubicBezTo>
                  <a:pt x="499" y="36"/>
                  <a:pt x="494" y="10"/>
                  <a:pt x="507" y="5"/>
                </a:cubicBezTo>
                <a:cubicBezTo>
                  <a:pt x="520" y="0"/>
                  <a:pt x="550" y="4"/>
                  <a:pt x="564" y="9"/>
                </a:cubicBezTo>
                <a:cubicBezTo>
                  <a:pt x="578" y="14"/>
                  <a:pt x="580" y="27"/>
                  <a:pt x="593" y="33"/>
                </a:cubicBezTo>
                <a:cubicBezTo>
                  <a:pt x="606" y="39"/>
                  <a:pt x="627" y="45"/>
                  <a:pt x="639" y="45"/>
                </a:cubicBezTo>
                <a:cubicBezTo>
                  <a:pt x="651" y="45"/>
                  <a:pt x="650" y="32"/>
                  <a:pt x="668" y="35"/>
                </a:cubicBezTo>
                <a:cubicBezTo>
                  <a:pt x="686" y="38"/>
                  <a:pt x="726" y="51"/>
                  <a:pt x="747" y="66"/>
                </a:cubicBezTo>
                <a:cubicBezTo>
                  <a:pt x="768" y="81"/>
                  <a:pt x="786" y="107"/>
                  <a:pt x="795" y="123"/>
                </a:cubicBezTo>
                <a:cubicBezTo>
                  <a:pt x="804" y="139"/>
                  <a:pt x="799" y="152"/>
                  <a:pt x="804" y="161"/>
                </a:cubicBezTo>
                <a:cubicBezTo>
                  <a:pt x="809" y="170"/>
                  <a:pt x="820" y="168"/>
                  <a:pt x="827" y="180"/>
                </a:cubicBezTo>
                <a:cubicBezTo>
                  <a:pt x="834" y="192"/>
                  <a:pt x="845" y="217"/>
                  <a:pt x="846" y="234"/>
                </a:cubicBezTo>
                <a:cubicBezTo>
                  <a:pt x="847" y="251"/>
                  <a:pt x="836" y="269"/>
                  <a:pt x="831" y="281"/>
                </a:cubicBezTo>
                <a:cubicBezTo>
                  <a:pt x="826" y="293"/>
                  <a:pt x="819" y="299"/>
                  <a:pt x="815" y="308"/>
                </a:cubicBezTo>
                <a:cubicBezTo>
                  <a:pt x="811" y="317"/>
                  <a:pt x="811" y="331"/>
                  <a:pt x="807" y="335"/>
                </a:cubicBezTo>
                <a:cubicBezTo>
                  <a:pt x="803" y="339"/>
                  <a:pt x="796" y="338"/>
                  <a:pt x="791" y="333"/>
                </a:cubicBezTo>
                <a:cubicBezTo>
                  <a:pt x="786" y="328"/>
                  <a:pt x="778" y="311"/>
                  <a:pt x="776" y="303"/>
                </a:cubicBezTo>
                <a:cubicBezTo>
                  <a:pt x="774" y="295"/>
                  <a:pt x="782" y="292"/>
                  <a:pt x="779" y="282"/>
                </a:cubicBezTo>
                <a:cubicBezTo>
                  <a:pt x="776" y="272"/>
                  <a:pt x="759" y="253"/>
                  <a:pt x="759" y="243"/>
                </a:cubicBezTo>
                <a:cubicBezTo>
                  <a:pt x="759" y="233"/>
                  <a:pt x="772" y="230"/>
                  <a:pt x="777" y="224"/>
                </a:cubicBezTo>
                <a:cubicBezTo>
                  <a:pt x="782" y="218"/>
                  <a:pt x="789" y="212"/>
                  <a:pt x="788" y="207"/>
                </a:cubicBezTo>
                <a:cubicBezTo>
                  <a:pt x="787" y="202"/>
                  <a:pt x="776" y="200"/>
                  <a:pt x="771" y="195"/>
                </a:cubicBezTo>
                <a:cubicBezTo>
                  <a:pt x="766" y="190"/>
                  <a:pt x="765" y="178"/>
                  <a:pt x="758" y="177"/>
                </a:cubicBezTo>
                <a:cubicBezTo>
                  <a:pt x="751" y="176"/>
                  <a:pt x="739" y="188"/>
                  <a:pt x="731" y="189"/>
                </a:cubicBezTo>
                <a:cubicBezTo>
                  <a:pt x="723" y="190"/>
                  <a:pt x="714" y="181"/>
                  <a:pt x="708" y="182"/>
                </a:cubicBezTo>
                <a:cubicBezTo>
                  <a:pt x="702" y="183"/>
                  <a:pt x="700" y="192"/>
                  <a:pt x="695" y="195"/>
                </a:cubicBezTo>
                <a:cubicBezTo>
                  <a:pt x="690" y="198"/>
                  <a:pt x="685" y="197"/>
                  <a:pt x="680" y="200"/>
                </a:cubicBezTo>
                <a:cubicBezTo>
                  <a:pt x="675" y="203"/>
                  <a:pt x="668" y="212"/>
                  <a:pt x="663" y="215"/>
                </a:cubicBezTo>
                <a:cubicBezTo>
                  <a:pt x="658" y="218"/>
                  <a:pt x="648" y="222"/>
                  <a:pt x="647" y="219"/>
                </a:cubicBezTo>
                <a:cubicBezTo>
                  <a:pt x="646" y="216"/>
                  <a:pt x="656" y="202"/>
                  <a:pt x="656" y="198"/>
                </a:cubicBezTo>
                <a:cubicBezTo>
                  <a:pt x="656" y="194"/>
                  <a:pt x="648" y="192"/>
                  <a:pt x="644" y="192"/>
                </a:cubicBezTo>
                <a:cubicBezTo>
                  <a:pt x="640" y="192"/>
                  <a:pt x="636" y="199"/>
                  <a:pt x="632" y="200"/>
                </a:cubicBezTo>
                <a:cubicBezTo>
                  <a:pt x="628" y="201"/>
                  <a:pt x="622" y="197"/>
                  <a:pt x="618" y="198"/>
                </a:cubicBezTo>
                <a:cubicBezTo>
                  <a:pt x="614" y="199"/>
                  <a:pt x="605" y="203"/>
                  <a:pt x="605" y="209"/>
                </a:cubicBezTo>
                <a:cubicBezTo>
                  <a:pt x="605" y="215"/>
                  <a:pt x="614" y="227"/>
                  <a:pt x="615" y="233"/>
                </a:cubicBezTo>
                <a:cubicBezTo>
                  <a:pt x="616" y="239"/>
                  <a:pt x="610" y="241"/>
                  <a:pt x="612" y="248"/>
                </a:cubicBezTo>
                <a:cubicBezTo>
                  <a:pt x="614" y="255"/>
                  <a:pt x="622" y="267"/>
                  <a:pt x="627" y="275"/>
                </a:cubicBezTo>
                <a:cubicBezTo>
                  <a:pt x="632" y="283"/>
                  <a:pt x="640" y="288"/>
                  <a:pt x="639" y="294"/>
                </a:cubicBezTo>
                <a:cubicBezTo>
                  <a:pt x="638" y="300"/>
                  <a:pt x="629" y="313"/>
                  <a:pt x="621" y="312"/>
                </a:cubicBezTo>
                <a:cubicBezTo>
                  <a:pt x="613" y="311"/>
                  <a:pt x="598" y="288"/>
                  <a:pt x="593" y="287"/>
                </a:cubicBezTo>
                <a:cubicBezTo>
                  <a:pt x="588" y="286"/>
                  <a:pt x="591" y="300"/>
                  <a:pt x="593" y="306"/>
                </a:cubicBezTo>
                <a:cubicBezTo>
                  <a:pt x="595" y="312"/>
                  <a:pt x="609" y="316"/>
                  <a:pt x="606" y="321"/>
                </a:cubicBezTo>
                <a:cubicBezTo>
                  <a:pt x="603" y="326"/>
                  <a:pt x="578" y="333"/>
                  <a:pt x="576" y="338"/>
                </a:cubicBezTo>
                <a:cubicBezTo>
                  <a:pt x="574" y="343"/>
                  <a:pt x="587" y="348"/>
                  <a:pt x="593" y="350"/>
                </a:cubicBezTo>
                <a:cubicBezTo>
                  <a:pt x="599" y="352"/>
                  <a:pt x="608" y="349"/>
                  <a:pt x="611" y="353"/>
                </a:cubicBezTo>
                <a:cubicBezTo>
                  <a:pt x="614" y="357"/>
                  <a:pt x="606" y="365"/>
                  <a:pt x="608" y="374"/>
                </a:cubicBezTo>
                <a:cubicBezTo>
                  <a:pt x="610" y="383"/>
                  <a:pt x="623" y="399"/>
                  <a:pt x="626" y="407"/>
                </a:cubicBezTo>
                <a:cubicBezTo>
                  <a:pt x="629" y="415"/>
                  <a:pt x="624" y="419"/>
                  <a:pt x="627" y="423"/>
                </a:cubicBezTo>
                <a:cubicBezTo>
                  <a:pt x="630" y="427"/>
                  <a:pt x="640" y="428"/>
                  <a:pt x="645" y="434"/>
                </a:cubicBezTo>
                <a:cubicBezTo>
                  <a:pt x="650" y="440"/>
                  <a:pt x="654" y="455"/>
                  <a:pt x="660" y="461"/>
                </a:cubicBezTo>
                <a:cubicBezTo>
                  <a:pt x="666" y="467"/>
                  <a:pt x="678" y="468"/>
                  <a:pt x="684" y="473"/>
                </a:cubicBezTo>
                <a:cubicBezTo>
                  <a:pt x="690" y="478"/>
                  <a:pt x="688" y="487"/>
                  <a:pt x="693" y="492"/>
                </a:cubicBezTo>
                <a:cubicBezTo>
                  <a:pt x="698" y="497"/>
                  <a:pt x="707" y="492"/>
                  <a:pt x="717" y="501"/>
                </a:cubicBezTo>
                <a:cubicBezTo>
                  <a:pt x="727" y="510"/>
                  <a:pt x="744" y="537"/>
                  <a:pt x="752" y="549"/>
                </a:cubicBezTo>
                <a:cubicBezTo>
                  <a:pt x="760" y="561"/>
                  <a:pt x="764" y="566"/>
                  <a:pt x="767" y="575"/>
                </a:cubicBezTo>
                <a:cubicBezTo>
                  <a:pt x="770" y="584"/>
                  <a:pt x="767" y="597"/>
                  <a:pt x="770" y="606"/>
                </a:cubicBezTo>
                <a:cubicBezTo>
                  <a:pt x="773" y="615"/>
                  <a:pt x="782" y="623"/>
                  <a:pt x="785" y="632"/>
                </a:cubicBezTo>
                <a:cubicBezTo>
                  <a:pt x="788" y="641"/>
                  <a:pt x="782" y="652"/>
                  <a:pt x="785" y="662"/>
                </a:cubicBezTo>
                <a:cubicBezTo>
                  <a:pt x="788" y="672"/>
                  <a:pt x="800" y="685"/>
                  <a:pt x="804" y="693"/>
                </a:cubicBezTo>
                <a:cubicBezTo>
                  <a:pt x="808" y="701"/>
                  <a:pt x="805" y="704"/>
                  <a:pt x="812" y="711"/>
                </a:cubicBezTo>
                <a:cubicBezTo>
                  <a:pt x="819" y="718"/>
                  <a:pt x="838" y="724"/>
                  <a:pt x="849" y="734"/>
                </a:cubicBezTo>
                <a:lnTo>
                  <a:pt x="876" y="770"/>
                </a:lnTo>
                <a:lnTo>
                  <a:pt x="842" y="801"/>
                </a:lnTo>
              </a:path>
            </a:pathLst>
          </a:custGeom>
          <a:blipFill dpi="0" rotWithShape="0">
            <a:blip r:embed="rId15">
              <a:alphaModFix amt="30000"/>
            </a:blip>
            <a:srcRect/>
            <a:tile tx="0" ty="0" sx="100000" sy="100000" flip="none" algn="tl"/>
          </a:blip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50" name="AutoShape 130">
            <a:extLst>
              <a:ext uri="{FF2B5EF4-FFF2-40B4-BE49-F238E27FC236}">
                <a16:creationId xmlns:a16="http://schemas.microsoft.com/office/drawing/2014/main" id="{9F33CDC6-8D39-40B4-A885-10EDBC3F3A94}"/>
              </a:ext>
            </a:extLst>
          </p:cNvPr>
          <p:cNvSpPr>
            <a:spLocks noChangeArrowheads="1"/>
          </p:cNvSpPr>
          <p:nvPr/>
        </p:nvSpPr>
        <p:spPr bwMode="auto">
          <a:xfrm>
            <a:off x="4943475" y="5065713"/>
            <a:ext cx="857250" cy="1028700"/>
          </a:xfrm>
          <a:custGeom>
            <a:avLst/>
            <a:gdLst>
              <a:gd name="T0" fmla="*/ 301625 w 540"/>
              <a:gd name="T1" fmla="*/ 41275 h 648"/>
              <a:gd name="T2" fmla="*/ 419100 w 540"/>
              <a:gd name="T3" fmla="*/ 58738 h 648"/>
              <a:gd name="T4" fmla="*/ 411163 w 540"/>
              <a:gd name="T5" fmla="*/ 106363 h 648"/>
              <a:gd name="T6" fmla="*/ 387350 w 540"/>
              <a:gd name="T7" fmla="*/ 155575 h 648"/>
              <a:gd name="T8" fmla="*/ 469900 w 540"/>
              <a:gd name="T9" fmla="*/ 182562 h 648"/>
              <a:gd name="T10" fmla="*/ 541337 w 540"/>
              <a:gd name="T11" fmla="*/ 227013 h 648"/>
              <a:gd name="T12" fmla="*/ 625475 w 540"/>
              <a:gd name="T13" fmla="*/ 282575 h 648"/>
              <a:gd name="T14" fmla="*/ 714375 w 540"/>
              <a:gd name="T15" fmla="*/ 331787 h 648"/>
              <a:gd name="T16" fmla="*/ 771525 w 540"/>
              <a:gd name="T17" fmla="*/ 366712 h 648"/>
              <a:gd name="T18" fmla="*/ 827088 w 540"/>
              <a:gd name="T19" fmla="*/ 430213 h 648"/>
              <a:gd name="T20" fmla="*/ 841375 w 540"/>
              <a:gd name="T21" fmla="*/ 554037 h 648"/>
              <a:gd name="T22" fmla="*/ 768350 w 540"/>
              <a:gd name="T23" fmla="*/ 558800 h 648"/>
              <a:gd name="T24" fmla="*/ 717550 w 540"/>
              <a:gd name="T25" fmla="*/ 461963 h 648"/>
              <a:gd name="T26" fmla="*/ 593725 w 540"/>
              <a:gd name="T27" fmla="*/ 430213 h 648"/>
              <a:gd name="T28" fmla="*/ 536575 w 540"/>
              <a:gd name="T29" fmla="*/ 501650 h 648"/>
              <a:gd name="T30" fmla="*/ 484187 w 540"/>
              <a:gd name="T31" fmla="*/ 601662 h 648"/>
              <a:gd name="T32" fmla="*/ 558800 w 540"/>
              <a:gd name="T33" fmla="*/ 625475 h 648"/>
              <a:gd name="T34" fmla="*/ 506412 w 540"/>
              <a:gd name="T35" fmla="*/ 815975 h 648"/>
              <a:gd name="T36" fmla="*/ 469900 w 540"/>
              <a:gd name="T37" fmla="*/ 901700 h 648"/>
              <a:gd name="T38" fmla="*/ 412750 w 540"/>
              <a:gd name="T39" fmla="*/ 958850 h 648"/>
              <a:gd name="T40" fmla="*/ 388937 w 540"/>
              <a:gd name="T41" fmla="*/ 1027113 h 648"/>
              <a:gd name="T42" fmla="*/ 330200 w 540"/>
              <a:gd name="T43" fmla="*/ 1020763 h 648"/>
              <a:gd name="T44" fmla="*/ 330200 w 540"/>
              <a:gd name="T45" fmla="*/ 939800 h 648"/>
              <a:gd name="T46" fmla="*/ 365125 w 540"/>
              <a:gd name="T47" fmla="*/ 877888 h 648"/>
              <a:gd name="T48" fmla="*/ 381000 w 540"/>
              <a:gd name="T49" fmla="*/ 842963 h 648"/>
              <a:gd name="T50" fmla="*/ 428625 w 540"/>
              <a:gd name="T51" fmla="*/ 804862 h 648"/>
              <a:gd name="T52" fmla="*/ 384175 w 540"/>
              <a:gd name="T53" fmla="*/ 722312 h 648"/>
              <a:gd name="T54" fmla="*/ 388937 w 540"/>
              <a:gd name="T55" fmla="*/ 644525 h 648"/>
              <a:gd name="T56" fmla="*/ 349250 w 540"/>
              <a:gd name="T57" fmla="*/ 595312 h 648"/>
              <a:gd name="T58" fmla="*/ 274637 w 540"/>
              <a:gd name="T59" fmla="*/ 511175 h 648"/>
              <a:gd name="T60" fmla="*/ 182562 w 540"/>
              <a:gd name="T61" fmla="*/ 446088 h 648"/>
              <a:gd name="T62" fmla="*/ 179387 w 540"/>
              <a:gd name="T63" fmla="*/ 368300 h 648"/>
              <a:gd name="T64" fmla="*/ 92075 w 540"/>
              <a:gd name="T65" fmla="*/ 363537 h 648"/>
              <a:gd name="T66" fmla="*/ 34925 w 540"/>
              <a:gd name="T67" fmla="*/ 303212 h 648"/>
              <a:gd name="T68" fmla="*/ 4762 w 540"/>
              <a:gd name="T69" fmla="*/ 196850 h 648"/>
              <a:gd name="T70" fmla="*/ 0 w 540"/>
              <a:gd name="T71" fmla="*/ 0 h 648"/>
              <a:gd name="T72" fmla="*/ 540 w 540"/>
              <a:gd name="T73" fmla="*/ 648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T70" t="T71" r="T72" b="T73"/>
            <a:pathLst>
              <a:path w="540" h="648">
                <a:moveTo>
                  <a:pt x="119" y="0"/>
                </a:moveTo>
                <a:lnTo>
                  <a:pt x="190" y="26"/>
                </a:lnTo>
                <a:cubicBezTo>
                  <a:pt x="210" y="30"/>
                  <a:pt x="230" y="24"/>
                  <a:pt x="242" y="26"/>
                </a:cubicBezTo>
                <a:cubicBezTo>
                  <a:pt x="254" y="28"/>
                  <a:pt x="259" y="33"/>
                  <a:pt x="264" y="37"/>
                </a:cubicBezTo>
                <a:cubicBezTo>
                  <a:pt x="269" y="41"/>
                  <a:pt x="272" y="45"/>
                  <a:pt x="271" y="50"/>
                </a:cubicBezTo>
                <a:cubicBezTo>
                  <a:pt x="270" y="55"/>
                  <a:pt x="264" y="64"/>
                  <a:pt x="259" y="67"/>
                </a:cubicBezTo>
                <a:cubicBezTo>
                  <a:pt x="254" y="70"/>
                  <a:pt x="244" y="62"/>
                  <a:pt x="242" y="67"/>
                </a:cubicBezTo>
                <a:cubicBezTo>
                  <a:pt x="240" y="72"/>
                  <a:pt x="238" y="88"/>
                  <a:pt x="244" y="98"/>
                </a:cubicBezTo>
                <a:cubicBezTo>
                  <a:pt x="250" y="108"/>
                  <a:pt x="272" y="124"/>
                  <a:pt x="281" y="127"/>
                </a:cubicBezTo>
                <a:cubicBezTo>
                  <a:pt x="290" y="130"/>
                  <a:pt x="290" y="113"/>
                  <a:pt x="296" y="115"/>
                </a:cubicBezTo>
                <a:cubicBezTo>
                  <a:pt x="302" y="117"/>
                  <a:pt x="313" y="135"/>
                  <a:pt x="320" y="140"/>
                </a:cubicBezTo>
                <a:cubicBezTo>
                  <a:pt x="327" y="145"/>
                  <a:pt x="335" y="138"/>
                  <a:pt x="341" y="143"/>
                </a:cubicBezTo>
                <a:cubicBezTo>
                  <a:pt x="347" y="148"/>
                  <a:pt x="349" y="165"/>
                  <a:pt x="358" y="171"/>
                </a:cubicBezTo>
                <a:cubicBezTo>
                  <a:pt x="367" y="177"/>
                  <a:pt x="384" y="172"/>
                  <a:pt x="394" y="178"/>
                </a:cubicBezTo>
                <a:cubicBezTo>
                  <a:pt x="404" y="184"/>
                  <a:pt x="407" y="200"/>
                  <a:pt x="416" y="205"/>
                </a:cubicBezTo>
                <a:cubicBezTo>
                  <a:pt x="425" y="210"/>
                  <a:pt x="440" y="205"/>
                  <a:pt x="450" y="209"/>
                </a:cubicBezTo>
                <a:cubicBezTo>
                  <a:pt x="460" y="213"/>
                  <a:pt x="468" y="227"/>
                  <a:pt x="474" y="231"/>
                </a:cubicBezTo>
                <a:cubicBezTo>
                  <a:pt x="480" y="235"/>
                  <a:pt x="481" y="226"/>
                  <a:pt x="486" y="231"/>
                </a:cubicBezTo>
                <a:cubicBezTo>
                  <a:pt x="491" y="236"/>
                  <a:pt x="498" y="254"/>
                  <a:pt x="504" y="261"/>
                </a:cubicBezTo>
                <a:cubicBezTo>
                  <a:pt x="510" y="268"/>
                  <a:pt x="515" y="264"/>
                  <a:pt x="521" y="271"/>
                </a:cubicBezTo>
                <a:cubicBezTo>
                  <a:pt x="527" y="278"/>
                  <a:pt x="536" y="288"/>
                  <a:pt x="538" y="301"/>
                </a:cubicBezTo>
                <a:cubicBezTo>
                  <a:pt x="540" y="314"/>
                  <a:pt x="537" y="337"/>
                  <a:pt x="530" y="349"/>
                </a:cubicBezTo>
                <a:cubicBezTo>
                  <a:pt x="523" y="361"/>
                  <a:pt x="504" y="373"/>
                  <a:pt x="496" y="373"/>
                </a:cubicBezTo>
                <a:cubicBezTo>
                  <a:pt x="488" y="373"/>
                  <a:pt x="490" y="361"/>
                  <a:pt x="484" y="352"/>
                </a:cubicBezTo>
                <a:cubicBezTo>
                  <a:pt x="478" y="343"/>
                  <a:pt x="462" y="326"/>
                  <a:pt x="457" y="316"/>
                </a:cubicBezTo>
                <a:cubicBezTo>
                  <a:pt x="452" y="306"/>
                  <a:pt x="464" y="296"/>
                  <a:pt x="452" y="291"/>
                </a:cubicBezTo>
                <a:cubicBezTo>
                  <a:pt x="440" y="286"/>
                  <a:pt x="399" y="286"/>
                  <a:pt x="386" y="283"/>
                </a:cubicBezTo>
                <a:cubicBezTo>
                  <a:pt x="373" y="280"/>
                  <a:pt x="378" y="271"/>
                  <a:pt x="374" y="271"/>
                </a:cubicBezTo>
                <a:cubicBezTo>
                  <a:pt x="370" y="271"/>
                  <a:pt x="365" y="279"/>
                  <a:pt x="359" y="286"/>
                </a:cubicBezTo>
                <a:cubicBezTo>
                  <a:pt x="353" y="293"/>
                  <a:pt x="341" y="309"/>
                  <a:pt x="338" y="316"/>
                </a:cubicBezTo>
                <a:cubicBezTo>
                  <a:pt x="335" y="323"/>
                  <a:pt x="343" y="318"/>
                  <a:pt x="338" y="328"/>
                </a:cubicBezTo>
                <a:cubicBezTo>
                  <a:pt x="333" y="338"/>
                  <a:pt x="306" y="367"/>
                  <a:pt x="305" y="379"/>
                </a:cubicBezTo>
                <a:cubicBezTo>
                  <a:pt x="304" y="391"/>
                  <a:pt x="327" y="396"/>
                  <a:pt x="335" y="398"/>
                </a:cubicBezTo>
                <a:cubicBezTo>
                  <a:pt x="343" y="400"/>
                  <a:pt x="346" y="381"/>
                  <a:pt x="352" y="394"/>
                </a:cubicBezTo>
                <a:cubicBezTo>
                  <a:pt x="358" y="407"/>
                  <a:pt x="376" y="455"/>
                  <a:pt x="370" y="475"/>
                </a:cubicBezTo>
                <a:cubicBezTo>
                  <a:pt x="364" y="495"/>
                  <a:pt x="329" y="498"/>
                  <a:pt x="319" y="514"/>
                </a:cubicBezTo>
                <a:cubicBezTo>
                  <a:pt x="309" y="530"/>
                  <a:pt x="311" y="562"/>
                  <a:pt x="307" y="571"/>
                </a:cubicBezTo>
                <a:cubicBezTo>
                  <a:pt x="303" y="580"/>
                  <a:pt x="301" y="563"/>
                  <a:pt x="296" y="568"/>
                </a:cubicBezTo>
                <a:cubicBezTo>
                  <a:pt x="291" y="573"/>
                  <a:pt x="284" y="592"/>
                  <a:pt x="278" y="598"/>
                </a:cubicBezTo>
                <a:cubicBezTo>
                  <a:pt x="272" y="604"/>
                  <a:pt x="262" y="598"/>
                  <a:pt x="260" y="604"/>
                </a:cubicBezTo>
                <a:cubicBezTo>
                  <a:pt x="258" y="610"/>
                  <a:pt x="267" y="627"/>
                  <a:pt x="265" y="634"/>
                </a:cubicBezTo>
                <a:cubicBezTo>
                  <a:pt x="263" y="641"/>
                  <a:pt x="251" y="646"/>
                  <a:pt x="245" y="647"/>
                </a:cubicBezTo>
                <a:cubicBezTo>
                  <a:pt x="239" y="648"/>
                  <a:pt x="232" y="641"/>
                  <a:pt x="226" y="640"/>
                </a:cubicBezTo>
                <a:cubicBezTo>
                  <a:pt x="220" y="639"/>
                  <a:pt x="213" y="648"/>
                  <a:pt x="208" y="643"/>
                </a:cubicBezTo>
                <a:cubicBezTo>
                  <a:pt x="203" y="638"/>
                  <a:pt x="196" y="619"/>
                  <a:pt x="196" y="611"/>
                </a:cubicBezTo>
                <a:cubicBezTo>
                  <a:pt x="196" y="603"/>
                  <a:pt x="206" y="598"/>
                  <a:pt x="208" y="592"/>
                </a:cubicBezTo>
                <a:cubicBezTo>
                  <a:pt x="210" y="586"/>
                  <a:pt x="205" y="580"/>
                  <a:pt x="209" y="574"/>
                </a:cubicBezTo>
                <a:cubicBezTo>
                  <a:pt x="213" y="568"/>
                  <a:pt x="227" y="560"/>
                  <a:pt x="230" y="553"/>
                </a:cubicBezTo>
                <a:cubicBezTo>
                  <a:pt x="233" y="546"/>
                  <a:pt x="224" y="537"/>
                  <a:pt x="226" y="533"/>
                </a:cubicBezTo>
                <a:cubicBezTo>
                  <a:pt x="228" y="529"/>
                  <a:pt x="236" y="534"/>
                  <a:pt x="240" y="531"/>
                </a:cubicBezTo>
                <a:cubicBezTo>
                  <a:pt x="244" y="528"/>
                  <a:pt x="245" y="517"/>
                  <a:pt x="250" y="513"/>
                </a:cubicBezTo>
                <a:cubicBezTo>
                  <a:pt x="255" y="509"/>
                  <a:pt x="269" y="514"/>
                  <a:pt x="270" y="507"/>
                </a:cubicBezTo>
                <a:cubicBezTo>
                  <a:pt x="271" y="500"/>
                  <a:pt x="263" y="478"/>
                  <a:pt x="258" y="469"/>
                </a:cubicBezTo>
                <a:cubicBezTo>
                  <a:pt x="253" y="460"/>
                  <a:pt x="243" y="463"/>
                  <a:pt x="242" y="455"/>
                </a:cubicBezTo>
                <a:cubicBezTo>
                  <a:pt x="241" y="447"/>
                  <a:pt x="250" y="431"/>
                  <a:pt x="250" y="423"/>
                </a:cubicBezTo>
                <a:cubicBezTo>
                  <a:pt x="250" y="415"/>
                  <a:pt x="246" y="412"/>
                  <a:pt x="245" y="406"/>
                </a:cubicBezTo>
                <a:cubicBezTo>
                  <a:pt x="244" y="400"/>
                  <a:pt x="248" y="394"/>
                  <a:pt x="244" y="389"/>
                </a:cubicBezTo>
                <a:cubicBezTo>
                  <a:pt x="240" y="384"/>
                  <a:pt x="225" y="386"/>
                  <a:pt x="220" y="375"/>
                </a:cubicBezTo>
                <a:cubicBezTo>
                  <a:pt x="215" y="364"/>
                  <a:pt x="222" y="334"/>
                  <a:pt x="214" y="325"/>
                </a:cubicBezTo>
                <a:cubicBezTo>
                  <a:pt x="206" y="316"/>
                  <a:pt x="185" y="327"/>
                  <a:pt x="173" y="322"/>
                </a:cubicBezTo>
                <a:cubicBezTo>
                  <a:pt x="161" y="317"/>
                  <a:pt x="152" y="303"/>
                  <a:pt x="142" y="296"/>
                </a:cubicBezTo>
                <a:cubicBezTo>
                  <a:pt x="132" y="289"/>
                  <a:pt x="118" y="288"/>
                  <a:pt x="115" y="281"/>
                </a:cubicBezTo>
                <a:cubicBezTo>
                  <a:pt x="112" y="274"/>
                  <a:pt x="122" y="264"/>
                  <a:pt x="122" y="256"/>
                </a:cubicBezTo>
                <a:cubicBezTo>
                  <a:pt x="122" y="248"/>
                  <a:pt x="119" y="238"/>
                  <a:pt x="113" y="232"/>
                </a:cubicBezTo>
                <a:cubicBezTo>
                  <a:pt x="107" y="226"/>
                  <a:pt x="94" y="221"/>
                  <a:pt x="85" y="221"/>
                </a:cubicBezTo>
                <a:cubicBezTo>
                  <a:pt x="76" y="221"/>
                  <a:pt x="63" y="233"/>
                  <a:pt x="58" y="229"/>
                </a:cubicBezTo>
                <a:cubicBezTo>
                  <a:pt x="53" y="225"/>
                  <a:pt x="62" y="201"/>
                  <a:pt x="56" y="195"/>
                </a:cubicBezTo>
                <a:cubicBezTo>
                  <a:pt x="50" y="189"/>
                  <a:pt x="31" y="199"/>
                  <a:pt x="22" y="191"/>
                </a:cubicBezTo>
                <a:cubicBezTo>
                  <a:pt x="13" y="183"/>
                  <a:pt x="3" y="158"/>
                  <a:pt x="0" y="147"/>
                </a:cubicBezTo>
                <a:lnTo>
                  <a:pt x="3" y="124"/>
                </a:lnTo>
                <a:cubicBezTo>
                  <a:pt x="19" y="104"/>
                  <a:pt x="76" y="46"/>
                  <a:pt x="95" y="25"/>
                </a:cubicBezTo>
              </a:path>
            </a:pathLst>
          </a:custGeom>
          <a:blipFill dpi="0" rotWithShape="0">
            <a:blip r:embed="rId15">
              <a:alphaModFix amt="30000"/>
            </a:blip>
            <a:srcRect/>
            <a:tile tx="0" ty="0" sx="100000" sy="100000" flip="none" algn="tl"/>
          </a:blip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51" name="AutoShape 131">
            <a:extLst>
              <a:ext uri="{FF2B5EF4-FFF2-40B4-BE49-F238E27FC236}">
                <a16:creationId xmlns:a16="http://schemas.microsoft.com/office/drawing/2014/main" id="{2DCAC750-831F-4DC9-BB06-BC192B8D23CE}"/>
              </a:ext>
            </a:extLst>
          </p:cNvPr>
          <p:cNvSpPr>
            <a:spLocks/>
          </p:cNvSpPr>
          <p:nvPr/>
        </p:nvSpPr>
        <p:spPr bwMode="auto">
          <a:xfrm>
            <a:off x="4962525" y="5451475"/>
            <a:ext cx="134938" cy="323850"/>
          </a:xfrm>
          <a:custGeom>
            <a:avLst/>
            <a:gdLst>
              <a:gd name="T0" fmla="*/ 46038 w 85"/>
              <a:gd name="T1" fmla="*/ 323850 h 204"/>
              <a:gd name="T2" fmla="*/ 14288 w 85"/>
              <a:gd name="T3" fmla="*/ 152400 h 204"/>
              <a:gd name="T4" fmla="*/ 134938 w 85"/>
              <a:gd name="T5" fmla="*/ 0 h 204"/>
              <a:gd name="T6" fmla="*/ 0 w 85"/>
              <a:gd name="T7" fmla="*/ 0 h 204"/>
              <a:gd name="T8" fmla="*/ 85 w 85"/>
              <a:gd name="T9" fmla="*/ 204 h 204"/>
            </a:gdLst>
            <a:ahLst/>
            <a:cxnLst>
              <a:cxn ang="0">
                <a:pos x="T0" y="T1"/>
              </a:cxn>
              <a:cxn ang="0">
                <a:pos x="T2" y="T3"/>
              </a:cxn>
              <a:cxn ang="0">
                <a:pos x="T4" y="T5"/>
              </a:cxn>
            </a:cxnLst>
            <a:rect l="T6" t="T7" r="T8" b="T9"/>
            <a:pathLst>
              <a:path w="85" h="204">
                <a:moveTo>
                  <a:pt x="29" y="204"/>
                </a:moveTo>
                <a:cubicBezTo>
                  <a:pt x="26" y="186"/>
                  <a:pt x="0" y="130"/>
                  <a:pt x="9" y="96"/>
                </a:cubicBezTo>
                <a:cubicBezTo>
                  <a:pt x="18" y="62"/>
                  <a:pt x="69" y="20"/>
                  <a:pt x="85" y="0"/>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52" name="AutoShape 132">
            <a:extLst>
              <a:ext uri="{FF2B5EF4-FFF2-40B4-BE49-F238E27FC236}">
                <a16:creationId xmlns:a16="http://schemas.microsoft.com/office/drawing/2014/main" id="{DA3254AD-095C-43F3-93AD-B4B85B062E9F}"/>
              </a:ext>
            </a:extLst>
          </p:cNvPr>
          <p:cNvSpPr>
            <a:spLocks noChangeArrowheads="1"/>
          </p:cNvSpPr>
          <p:nvPr/>
        </p:nvSpPr>
        <p:spPr bwMode="auto">
          <a:xfrm>
            <a:off x="4651375" y="5414963"/>
            <a:ext cx="311150" cy="155575"/>
          </a:xfrm>
          <a:prstGeom prst="roundRect">
            <a:avLst>
              <a:gd name="adj" fmla="val 16667"/>
            </a:avLst>
          </a:prstGeom>
          <a:solidFill>
            <a:srgbClr val="000080"/>
          </a:solidFill>
          <a:ln w="936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800" b="1">
                <a:solidFill>
                  <a:srgbClr val="FFFFFF"/>
                </a:solidFill>
              </a:rPr>
              <a:t>Clark</a:t>
            </a:r>
          </a:p>
        </p:txBody>
      </p:sp>
      <p:pic>
        <p:nvPicPr>
          <p:cNvPr id="5253" name="Picture 133">
            <a:extLst>
              <a:ext uri="{FF2B5EF4-FFF2-40B4-BE49-F238E27FC236}">
                <a16:creationId xmlns:a16="http://schemas.microsoft.com/office/drawing/2014/main" id="{FF75B528-7127-43A9-BDDC-96A0D06AA03F}"/>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510213" y="5432425"/>
            <a:ext cx="90487" cy="4286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254" name="AutoShape 134">
            <a:extLst>
              <a:ext uri="{FF2B5EF4-FFF2-40B4-BE49-F238E27FC236}">
                <a16:creationId xmlns:a16="http://schemas.microsoft.com/office/drawing/2014/main" id="{274D0A03-65E9-43BA-B43A-B416D6BB76D2}"/>
              </a:ext>
            </a:extLst>
          </p:cNvPr>
          <p:cNvSpPr>
            <a:spLocks/>
          </p:cNvSpPr>
          <p:nvPr/>
        </p:nvSpPr>
        <p:spPr bwMode="auto">
          <a:xfrm>
            <a:off x="5546725" y="5524500"/>
            <a:ext cx="61913" cy="436563"/>
          </a:xfrm>
          <a:custGeom>
            <a:avLst/>
            <a:gdLst>
              <a:gd name="T0" fmla="*/ 0 w 39"/>
              <a:gd name="T1" fmla="*/ 436563 h 275"/>
              <a:gd name="T2" fmla="*/ 58738 w 39"/>
              <a:gd name="T3" fmla="*/ 209550 h 275"/>
              <a:gd name="T4" fmla="*/ 20638 w 39"/>
              <a:gd name="T5" fmla="*/ 0 h 275"/>
              <a:gd name="T6" fmla="*/ 0 w 39"/>
              <a:gd name="T7" fmla="*/ 0 h 275"/>
              <a:gd name="T8" fmla="*/ 39 w 39"/>
              <a:gd name="T9" fmla="*/ 275 h 275"/>
            </a:gdLst>
            <a:ahLst/>
            <a:cxnLst>
              <a:cxn ang="0">
                <a:pos x="T0" y="T1"/>
              </a:cxn>
              <a:cxn ang="0">
                <a:pos x="T2" y="T3"/>
              </a:cxn>
              <a:cxn ang="0">
                <a:pos x="T4" y="T5"/>
              </a:cxn>
            </a:cxnLst>
            <a:rect l="T6" t="T7" r="T8" b="T9"/>
            <a:pathLst>
              <a:path w="39" h="275">
                <a:moveTo>
                  <a:pt x="0" y="275"/>
                </a:moveTo>
                <a:cubicBezTo>
                  <a:pt x="6" y="252"/>
                  <a:pt x="35" y="178"/>
                  <a:pt x="37" y="132"/>
                </a:cubicBezTo>
                <a:cubicBezTo>
                  <a:pt x="39" y="86"/>
                  <a:pt x="18" y="27"/>
                  <a:pt x="13" y="0"/>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55" name="AutoShape 135">
            <a:extLst>
              <a:ext uri="{FF2B5EF4-FFF2-40B4-BE49-F238E27FC236}">
                <a16:creationId xmlns:a16="http://schemas.microsoft.com/office/drawing/2014/main" id="{7D260101-0368-4B28-AD00-B8494B8EF098}"/>
              </a:ext>
            </a:extLst>
          </p:cNvPr>
          <p:cNvSpPr>
            <a:spLocks noChangeArrowheads="1"/>
          </p:cNvSpPr>
          <p:nvPr/>
        </p:nvSpPr>
        <p:spPr bwMode="auto">
          <a:xfrm>
            <a:off x="5556250" y="5692775"/>
            <a:ext cx="555625" cy="158750"/>
          </a:xfrm>
          <a:prstGeom prst="roundRect">
            <a:avLst>
              <a:gd name="adj" fmla="val 16667"/>
            </a:avLst>
          </a:prstGeom>
          <a:solidFill>
            <a:srgbClr val="FFFFFF"/>
          </a:solidFill>
          <a:ln w="936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800" b="1">
                <a:solidFill>
                  <a:srgbClr val="333399"/>
                </a:solidFill>
              </a:rPr>
              <a:t>1</a:t>
            </a:r>
            <a:r>
              <a:rPr lang="en-US" altLang="sl-SI" sz="800" b="1" baseline="30000">
                <a:solidFill>
                  <a:srgbClr val="333399"/>
                </a:solidFill>
              </a:rPr>
              <a:t>th</a:t>
            </a:r>
            <a:r>
              <a:rPr lang="en-US" altLang="sl-SI" sz="800" b="1">
                <a:solidFill>
                  <a:srgbClr val="333399"/>
                </a:solidFill>
              </a:rPr>
              <a:t> Abn Div</a:t>
            </a:r>
          </a:p>
        </p:txBody>
      </p:sp>
      <p:pic>
        <p:nvPicPr>
          <p:cNvPr id="5256" name="Picture 136">
            <a:extLst>
              <a:ext uri="{FF2B5EF4-FFF2-40B4-BE49-F238E27FC236}">
                <a16:creationId xmlns:a16="http://schemas.microsoft.com/office/drawing/2014/main" id="{66B29B65-7274-42A2-B77B-99E5436ABB1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87875" y="4783138"/>
            <a:ext cx="293688" cy="1746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257" name="AutoShape 137">
            <a:extLst>
              <a:ext uri="{FF2B5EF4-FFF2-40B4-BE49-F238E27FC236}">
                <a16:creationId xmlns:a16="http://schemas.microsoft.com/office/drawing/2014/main" id="{EBF36FE6-6D08-4DF8-B360-75E8EF6C955B}"/>
              </a:ext>
            </a:extLst>
          </p:cNvPr>
          <p:cNvSpPr>
            <a:spLocks noChangeArrowheads="1"/>
          </p:cNvSpPr>
          <p:nvPr/>
        </p:nvSpPr>
        <p:spPr bwMode="auto">
          <a:xfrm>
            <a:off x="5891213" y="4929188"/>
            <a:ext cx="377825" cy="735012"/>
          </a:xfrm>
          <a:custGeom>
            <a:avLst/>
            <a:gdLst>
              <a:gd name="T0" fmla="*/ 28575 w 238"/>
              <a:gd name="T1" fmla="*/ 212725 h 463"/>
              <a:gd name="T2" fmla="*/ 104775 w 238"/>
              <a:gd name="T3" fmla="*/ 25400 h 463"/>
              <a:gd name="T4" fmla="*/ 158750 w 238"/>
              <a:gd name="T5" fmla="*/ 63500 h 463"/>
              <a:gd name="T6" fmla="*/ 234950 w 238"/>
              <a:gd name="T7" fmla="*/ 73025 h 463"/>
              <a:gd name="T8" fmla="*/ 266700 w 238"/>
              <a:gd name="T9" fmla="*/ 117475 h 463"/>
              <a:gd name="T10" fmla="*/ 314325 w 238"/>
              <a:gd name="T11" fmla="*/ 161925 h 463"/>
              <a:gd name="T12" fmla="*/ 304800 w 238"/>
              <a:gd name="T13" fmla="*/ 203200 h 463"/>
              <a:gd name="T14" fmla="*/ 304800 w 238"/>
              <a:gd name="T15" fmla="*/ 257175 h 463"/>
              <a:gd name="T16" fmla="*/ 298450 w 238"/>
              <a:gd name="T17" fmla="*/ 317500 h 463"/>
              <a:gd name="T18" fmla="*/ 371475 w 238"/>
              <a:gd name="T19" fmla="*/ 473075 h 463"/>
              <a:gd name="T20" fmla="*/ 336550 w 238"/>
              <a:gd name="T21" fmla="*/ 514350 h 463"/>
              <a:gd name="T22" fmla="*/ 317500 w 238"/>
              <a:gd name="T23" fmla="*/ 574675 h 463"/>
              <a:gd name="T24" fmla="*/ 244475 w 238"/>
              <a:gd name="T25" fmla="*/ 571500 h 463"/>
              <a:gd name="T26" fmla="*/ 190500 w 238"/>
              <a:gd name="T27" fmla="*/ 609600 h 463"/>
              <a:gd name="T28" fmla="*/ 152400 w 238"/>
              <a:gd name="T29" fmla="*/ 720725 h 463"/>
              <a:gd name="T30" fmla="*/ 82550 w 238"/>
              <a:gd name="T31" fmla="*/ 692150 h 463"/>
              <a:gd name="T32" fmla="*/ 9525 w 238"/>
              <a:gd name="T33" fmla="*/ 590550 h 463"/>
              <a:gd name="T34" fmla="*/ 28575 w 238"/>
              <a:gd name="T35" fmla="*/ 561975 h 463"/>
              <a:gd name="T36" fmla="*/ 25400 w 238"/>
              <a:gd name="T37" fmla="*/ 530225 h 463"/>
              <a:gd name="T38" fmla="*/ 19050 w 238"/>
              <a:gd name="T39" fmla="*/ 479425 h 463"/>
              <a:gd name="T40" fmla="*/ 50800 w 238"/>
              <a:gd name="T41" fmla="*/ 403225 h 463"/>
              <a:gd name="T42" fmla="*/ 31750 w 238"/>
              <a:gd name="T43" fmla="*/ 374650 h 463"/>
              <a:gd name="T44" fmla="*/ 41275 w 238"/>
              <a:gd name="T45" fmla="*/ 336550 h 463"/>
              <a:gd name="T46" fmla="*/ 53975 w 238"/>
              <a:gd name="T47" fmla="*/ 279400 h 463"/>
              <a:gd name="T48" fmla="*/ 28575 w 238"/>
              <a:gd name="T49" fmla="*/ 212725 h 463"/>
              <a:gd name="T50" fmla="*/ 0 w 238"/>
              <a:gd name="T51" fmla="*/ 0 h 463"/>
              <a:gd name="T52" fmla="*/ 238 w 238"/>
              <a:gd name="T53" fmla="*/ 46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T50" t="T51" r="T52" b="T53"/>
            <a:pathLst>
              <a:path w="238" h="463">
                <a:moveTo>
                  <a:pt x="18" y="134"/>
                </a:moveTo>
                <a:lnTo>
                  <a:pt x="66" y="16"/>
                </a:lnTo>
                <a:cubicBezTo>
                  <a:pt x="80" y="0"/>
                  <a:pt x="86" y="35"/>
                  <a:pt x="100" y="40"/>
                </a:cubicBezTo>
                <a:cubicBezTo>
                  <a:pt x="114" y="45"/>
                  <a:pt x="137" y="40"/>
                  <a:pt x="148" y="46"/>
                </a:cubicBezTo>
                <a:cubicBezTo>
                  <a:pt x="159" y="52"/>
                  <a:pt x="160" y="65"/>
                  <a:pt x="168" y="74"/>
                </a:cubicBezTo>
                <a:cubicBezTo>
                  <a:pt x="176" y="83"/>
                  <a:pt x="194" y="93"/>
                  <a:pt x="198" y="102"/>
                </a:cubicBezTo>
                <a:cubicBezTo>
                  <a:pt x="202" y="111"/>
                  <a:pt x="193" y="118"/>
                  <a:pt x="192" y="128"/>
                </a:cubicBezTo>
                <a:cubicBezTo>
                  <a:pt x="191" y="138"/>
                  <a:pt x="193" y="150"/>
                  <a:pt x="192" y="162"/>
                </a:cubicBezTo>
                <a:cubicBezTo>
                  <a:pt x="191" y="174"/>
                  <a:pt x="181" y="177"/>
                  <a:pt x="188" y="200"/>
                </a:cubicBezTo>
                <a:cubicBezTo>
                  <a:pt x="195" y="223"/>
                  <a:pt x="230" y="277"/>
                  <a:pt x="234" y="298"/>
                </a:cubicBezTo>
                <a:cubicBezTo>
                  <a:pt x="238" y="319"/>
                  <a:pt x="218" y="313"/>
                  <a:pt x="212" y="324"/>
                </a:cubicBezTo>
                <a:cubicBezTo>
                  <a:pt x="206" y="335"/>
                  <a:pt x="209" y="356"/>
                  <a:pt x="200" y="362"/>
                </a:cubicBezTo>
                <a:cubicBezTo>
                  <a:pt x="191" y="368"/>
                  <a:pt x="167" y="356"/>
                  <a:pt x="154" y="360"/>
                </a:cubicBezTo>
                <a:cubicBezTo>
                  <a:pt x="141" y="364"/>
                  <a:pt x="130" y="368"/>
                  <a:pt x="120" y="384"/>
                </a:cubicBezTo>
                <a:cubicBezTo>
                  <a:pt x="110" y="400"/>
                  <a:pt x="107" y="445"/>
                  <a:pt x="96" y="454"/>
                </a:cubicBezTo>
                <a:cubicBezTo>
                  <a:pt x="85" y="463"/>
                  <a:pt x="67" y="450"/>
                  <a:pt x="52" y="436"/>
                </a:cubicBezTo>
                <a:cubicBezTo>
                  <a:pt x="37" y="422"/>
                  <a:pt x="12" y="386"/>
                  <a:pt x="6" y="372"/>
                </a:cubicBezTo>
                <a:cubicBezTo>
                  <a:pt x="0" y="358"/>
                  <a:pt x="16" y="360"/>
                  <a:pt x="18" y="354"/>
                </a:cubicBezTo>
                <a:cubicBezTo>
                  <a:pt x="20" y="348"/>
                  <a:pt x="17" y="343"/>
                  <a:pt x="16" y="334"/>
                </a:cubicBezTo>
                <a:cubicBezTo>
                  <a:pt x="15" y="325"/>
                  <a:pt x="9" y="315"/>
                  <a:pt x="12" y="302"/>
                </a:cubicBezTo>
                <a:cubicBezTo>
                  <a:pt x="15" y="289"/>
                  <a:pt x="31" y="265"/>
                  <a:pt x="32" y="254"/>
                </a:cubicBezTo>
                <a:cubicBezTo>
                  <a:pt x="33" y="243"/>
                  <a:pt x="21" y="243"/>
                  <a:pt x="20" y="236"/>
                </a:cubicBezTo>
                <a:cubicBezTo>
                  <a:pt x="19" y="229"/>
                  <a:pt x="24" y="222"/>
                  <a:pt x="26" y="212"/>
                </a:cubicBezTo>
                <a:cubicBezTo>
                  <a:pt x="28" y="202"/>
                  <a:pt x="35" y="189"/>
                  <a:pt x="34" y="176"/>
                </a:cubicBezTo>
                <a:cubicBezTo>
                  <a:pt x="33" y="163"/>
                  <a:pt x="21" y="143"/>
                  <a:pt x="18" y="134"/>
                </a:cubicBezTo>
                <a:close/>
              </a:path>
            </a:pathLst>
          </a:custGeom>
          <a:blipFill dpi="0" rotWithShape="0">
            <a:blip r:embed="rId15">
              <a:alphaModFix amt="30000"/>
            </a:blip>
            <a:srcRect/>
            <a:tile tx="0" ty="0" sx="100000" sy="100000" flip="none" algn="tl"/>
          </a:blip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5258" name="Picture 138">
            <a:extLst>
              <a:ext uri="{FF2B5EF4-FFF2-40B4-BE49-F238E27FC236}">
                <a16:creationId xmlns:a16="http://schemas.microsoft.com/office/drawing/2014/main" id="{D859065D-6A37-44A8-9E2A-8D8989B571D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72175" y="5254625"/>
            <a:ext cx="158750" cy="95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259" name="AutoShape 139">
            <a:extLst>
              <a:ext uri="{FF2B5EF4-FFF2-40B4-BE49-F238E27FC236}">
                <a16:creationId xmlns:a16="http://schemas.microsoft.com/office/drawing/2014/main" id="{6013F103-E16D-434D-AB7F-FC2116494186}"/>
              </a:ext>
            </a:extLst>
          </p:cNvPr>
          <p:cNvSpPr>
            <a:spLocks noChangeArrowheads="1"/>
          </p:cNvSpPr>
          <p:nvPr/>
        </p:nvSpPr>
        <p:spPr bwMode="auto">
          <a:xfrm>
            <a:off x="5116513" y="5862638"/>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60" name="AutoShape 140">
            <a:extLst>
              <a:ext uri="{FF2B5EF4-FFF2-40B4-BE49-F238E27FC236}">
                <a16:creationId xmlns:a16="http://schemas.microsoft.com/office/drawing/2014/main" id="{04A225E9-5909-4D9E-AFCA-7AB7415FC9AC}"/>
              </a:ext>
            </a:extLst>
          </p:cNvPr>
          <p:cNvSpPr>
            <a:spLocks noChangeArrowheads="1"/>
          </p:cNvSpPr>
          <p:nvPr/>
        </p:nvSpPr>
        <p:spPr bwMode="auto">
          <a:xfrm>
            <a:off x="5413375" y="5302250"/>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61" name="AutoShape 141">
            <a:extLst>
              <a:ext uri="{FF2B5EF4-FFF2-40B4-BE49-F238E27FC236}">
                <a16:creationId xmlns:a16="http://schemas.microsoft.com/office/drawing/2014/main" id="{C5FBFEA3-0FCE-4BFE-BFEE-F1A45C069D5D}"/>
              </a:ext>
            </a:extLst>
          </p:cNvPr>
          <p:cNvSpPr>
            <a:spLocks noChangeArrowheads="1"/>
          </p:cNvSpPr>
          <p:nvPr/>
        </p:nvSpPr>
        <p:spPr bwMode="auto">
          <a:xfrm>
            <a:off x="4906963" y="5032375"/>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5262" name="Picture 142">
            <a:extLst>
              <a:ext uri="{FF2B5EF4-FFF2-40B4-BE49-F238E27FC236}">
                <a16:creationId xmlns:a16="http://schemas.microsoft.com/office/drawing/2014/main" id="{C9A7FB47-2C43-4585-8AD4-D5C3033CEAA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94250" y="5135563"/>
            <a:ext cx="146050" cy="8731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5263" name="Group 143">
            <a:extLst>
              <a:ext uri="{FF2B5EF4-FFF2-40B4-BE49-F238E27FC236}">
                <a16:creationId xmlns:a16="http://schemas.microsoft.com/office/drawing/2014/main" id="{54494A52-8BD0-44BA-B999-612A1D2CB360}"/>
              </a:ext>
            </a:extLst>
          </p:cNvPr>
          <p:cNvGrpSpPr>
            <a:grpSpLocks/>
          </p:cNvGrpSpPr>
          <p:nvPr/>
        </p:nvGrpSpPr>
        <p:grpSpPr bwMode="auto">
          <a:xfrm>
            <a:off x="4948238" y="5070475"/>
            <a:ext cx="206375" cy="217488"/>
            <a:chOff x="3117" y="3194"/>
            <a:chExt cx="130" cy="137"/>
          </a:xfrm>
        </p:grpSpPr>
        <p:sp>
          <p:nvSpPr>
            <p:cNvPr id="5264" name="AutoShape 144">
              <a:extLst>
                <a:ext uri="{FF2B5EF4-FFF2-40B4-BE49-F238E27FC236}">
                  <a16:creationId xmlns:a16="http://schemas.microsoft.com/office/drawing/2014/main" id="{2BD57BEC-58FA-4D2D-845F-37EBBFFACBFD}"/>
                </a:ext>
              </a:extLst>
            </p:cNvPr>
            <p:cNvSpPr>
              <a:spLocks noChangeArrowheads="1"/>
            </p:cNvSpPr>
            <p:nvPr/>
          </p:nvSpPr>
          <p:spPr bwMode="auto">
            <a:xfrm>
              <a:off x="3117" y="3194"/>
              <a:ext cx="121" cy="125"/>
            </a:xfrm>
            <a:custGeom>
              <a:avLst/>
              <a:gdLst>
                <a:gd name="T0" fmla="*/ 122 w 122"/>
                <a:gd name="T1" fmla="*/ 0 h 126"/>
                <a:gd name="T2" fmla="*/ 59 w 122"/>
                <a:gd name="T3" fmla="*/ 55 h 126"/>
                <a:gd name="T4" fmla="*/ 0 w 122"/>
                <a:gd name="T5" fmla="*/ 126 h 126"/>
                <a:gd name="T6" fmla="*/ 0 w 122"/>
                <a:gd name="T7" fmla="*/ 0 h 126"/>
                <a:gd name="T8" fmla="*/ 122 w 122"/>
                <a:gd name="T9" fmla="*/ 126 h 126"/>
              </a:gdLst>
              <a:ahLst/>
              <a:cxnLst>
                <a:cxn ang="0">
                  <a:pos x="T0" y="T1"/>
                </a:cxn>
                <a:cxn ang="0">
                  <a:pos x="T2" y="T3"/>
                </a:cxn>
                <a:cxn ang="0">
                  <a:pos x="T4" y="T5"/>
                </a:cxn>
              </a:cxnLst>
              <a:rect l="T6" t="T7" r="T8" b="T9"/>
              <a:pathLst>
                <a:path w="122" h="126">
                  <a:moveTo>
                    <a:pt x="122" y="0"/>
                  </a:moveTo>
                  <a:lnTo>
                    <a:pt x="59" y="55"/>
                  </a:lnTo>
                  <a:lnTo>
                    <a:pt x="0" y="126"/>
                  </a:lnTo>
                </a:path>
              </a:pathLst>
            </a:custGeom>
            <a:noFill/>
            <a:ln w="1908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65" name="AutoShape 145">
              <a:extLst>
                <a:ext uri="{FF2B5EF4-FFF2-40B4-BE49-F238E27FC236}">
                  <a16:creationId xmlns:a16="http://schemas.microsoft.com/office/drawing/2014/main" id="{3A1DF903-3107-4CCB-B0FE-A006CEF4EEB9}"/>
                </a:ext>
              </a:extLst>
            </p:cNvPr>
            <p:cNvSpPr>
              <a:spLocks noChangeArrowheads="1"/>
            </p:cNvSpPr>
            <p:nvPr/>
          </p:nvSpPr>
          <p:spPr bwMode="auto">
            <a:xfrm>
              <a:off x="3177" y="3246"/>
              <a:ext cx="14" cy="14"/>
            </a:xfrm>
            <a:custGeom>
              <a:avLst/>
              <a:gdLst>
                <a:gd name="T0" fmla="*/ 0 w 15"/>
                <a:gd name="T1" fmla="*/ 0 h 15"/>
                <a:gd name="T2" fmla="*/ 15 w 15"/>
                <a:gd name="T3" fmla="*/ 15 h 15"/>
                <a:gd name="T4" fmla="*/ 0 w 15"/>
                <a:gd name="T5" fmla="*/ 0 h 15"/>
                <a:gd name="T6" fmla="*/ 15 w 15"/>
                <a:gd name="T7" fmla="*/ 15 h 15"/>
              </a:gdLst>
              <a:ahLst/>
              <a:cxnLst>
                <a:cxn ang="0">
                  <a:pos x="T0" y="T1"/>
                </a:cxn>
                <a:cxn ang="0">
                  <a:pos x="T2" y="T3"/>
                </a:cxn>
              </a:cxnLst>
              <a:rect l="T4" t="T5" r="T6" b="T7"/>
              <a:pathLst>
                <a:path w="15" h="15">
                  <a:moveTo>
                    <a:pt x="0" y="0"/>
                  </a:moveTo>
                  <a:lnTo>
                    <a:pt x="15" y="15"/>
                  </a:lnTo>
                </a:path>
              </a:pathLst>
            </a:custGeom>
            <a:noFill/>
            <a:ln w="126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66" name="Line 146">
              <a:extLst>
                <a:ext uri="{FF2B5EF4-FFF2-40B4-BE49-F238E27FC236}">
                  <a16:creationId xmlns:a16="http://schemas.microsoft.com/office/drawing/2014/main" id="{E80F6B0A-0B3B-4D2A-BDBF-BD6F2337B5CE}"/>
                </a:ext>
              </a:extLst>
            </p:cNvPr>
            <p:cNvSpPr>
              <a:spLocks noChangeShapeType="1"/>
            </p:cNvSpPr>
            <p:nvPr/>
          </p:nvSpPr>
          <p:spPr bwMode="auto">
            <a:xfrm>
              <a:off x="3165" y="3262"/>
              <a:ext cx="18" cy="1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267" name="Line 147">
              <a:extLst>
                <a:ext uri="{FF2B5EF4-FFF2-40B4-BE49-F238E27FC236}">
                  <a16:creationId xmlns:a16="http://schemas.microsoft.com/office/drawing/2014/main" id="{B655FEA3-7BC0-47D8-9A02-B1698FE04F58}"/>
                </a:ext>
              </a:extLst>
            </p:cNvPr>
            <p:cNvSpPr>
              <a:spLocks noChangeShapeType="1"/>
            </p:cNvSpPr>
            <p:nvPr/>
          </p:nvSpPr>
          <p:spPr bwMode="auto">
            <a:xfrm>
              <a:off x="3152" y="3277"/>
              <a:ext cx="18" cy="1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268" name="Line 148">
              <a:extLst>
                <a:ext uri="{FF2B5EF4-FFF2-40B4-BE49-F238E27FC236}">
                  <a16:creationId xmlns:a16="http://schemas.microsoft.com/office/drawing/2014/main" id="{ECC1A59D-BB5A-49DD-BA90-B3297FEE6DF4}"/>
                </a:ext>
              </a:extLst>
            </p:cNvPr>
            <p:cNvSpPr>
              <a:spLocks noChangeShapeType="1"/>
            </p:cNvSpPr>
            <p:nvPr/>
          </p:nvSpPr>
          <p:spPr bwMode="auto">
            <a:xfrm>
              <a:off x="3140" y="3289"/>
              <a:ext cx="18" cy="1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5269" name="AutoShape 149">
              <a:extLst>
                <a:ext uri="{FF2B5EF4-FFF2-40B4-BE49-F238E27FC236}">
                  <a16:creationId xmlns:a16="http://schemas.microsoft.com/office/drawing/2014/main" id="{0C4EB88B-5C8A-4BE2-9ACA-F4D7F1A33365}"/>
                </a:ext>
              </a:extLst>
            </p:cNvPr>
            <p:cNvSpPr>
              <a:spLocks noChangeArrowheads="1"/>
            </p:cNvSpPr>
            <p:nvPr/>
          </p:nvSpPr>
          <p:spPr bwMode="auto">
            <a:xfrm>
              <a:off x="3129" y="3301"/>
              <a:ext cx="19" cy="15"/>
            </a:xfrm>
            <a:custGeom>
              <a:avLst/>
              <a:gdLst>
                <a:gd name="T0" fmla="*/ 0 w 20"/>
                <a:gd name="T1" fmla="*/ 0 h 16"/>
                <a:gd name="T2" fmla="*/ 20 w 20"/>
                <a:gd name="T3" fmla="*/ 16 h 16"/>
                <a:gd name="T4" fmla="*/ 0 w 20"/>
                <a:gd name="T5" fmla="*/ 0 h 16"/>
                <a:gd name="T6" fmla="*/ 20 w 20"/>
                <a:gd name="T7" fmla="*/ 16 h 16"/>
              </a:gdLst>
              <a:ahLst/>
              <a:cxnLst>
                <a:cxn ang="0">
                  <a:pos x="T0" y="T1"/>
                </a:cxn>
                <a:cxn ang="0">
                  <a:pos x="T2" y="T3"/>
                </a:cxn>
              </a:cxnLst>
              <a:rect l="T4" t="T5" r="T6" b="T7"/>
              <a:pathLst>
                <a:path w="20" h="16">
                  <a:moveTo>
                    <a:pt x="0" y="0"/>
                  </a:moveTo>
                  <a:lnTo>
                    <a:pt x="20" y="16"/>
                  </a:lnTo>
                </a:path>
              </a:pathLst>
            </a:custGeom>
            <a:noFill/>
            <a:ln w="126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70" name="AutoShape 150">
              <a:extLst>
                <a:ext uri="{FF2B5EF4-FFF2-40B4-BE49-F238E27FC236}">
                  <a16:creationId xmlns:a16="http://schemas.microsoft.com/office/drawing/2014/main" id="{F866BC7C-AF2F-4336-B745-2109AC37800D}"/>
                </a:ext>
              </a:extLst>
            </p:cNvPr>
            <p:cNvSpPr>
              <a:spLocks noChangeArrowheads="1"/>
            </p:cNvSpPr>
            <p:nvPr/>
          </p:nvSpPr>
          <p:spPr bwMode="auto">
            <a:xfrm>
              <a:off x="3118" y="3316"/>
              <a:ext cx="19" cy="15"/>
            </a:xfrm>
            <a:custGeom>
              <a:avLst/>
              <a:gdLst>
                <a:gd name="T0" fmla="*/ 0 w 20"/>
                <a:gd name="T1" fmla="*/ 0 h 16"/>
                <a:gd name="T2" fmla="*/ 20 w 20"/>
                <a:gd name="T3" fmla="*/ 16 h 16"/>
                <a:gd name="T4" fmla="*/ 0 w 20"/>
                <a:gd name="T5" fmla="*/ 0 h 16"/>
                <a:gd name="T6" fmla="*/ 20 w 20"/>
                <a:gd name="T7" fmla="*/ 16 h 16"/>
              </a:gdLst>
              <a:ahLst/>
              <a:cxnLst>
                <a:cxn ang="0">
                  <a:pos x="T0" y="T1"/>
                </a:cxn>
                <a:cxn ang="0">
                  <a:pos x="T2" y="T3"/>
                </a:cxn>
              </a:cxnLst>
              <a:rect l="T4" t="T5" r="T6" b="T7"/>
              <a:pathLst>
                <a:path w="20" h="16">
                  <a:moveTo>
                    <a:pt x="0" y="0"/>
                  </a:moveTo>
                  <a:lnTo>
                    <a:pt x="20" y="16"/>
                  </a:lnTo>
                </a:path>
              </a:pathLst>
            </a:custGeom>
            <a:noFill/>
            <a:ln w="126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71" name="AutoShape 151">
              <a:extLst>
                <a:ext uri="{FF2B5EF4-FFF2-40B4-BE49-F238E27FC236}">
                  <a16:creationId xmlns:a16="http://schemas.microsoft.com/office/drawing/2014/main" id="{C04BD967-C9A9-4498-8117-DB1480CD5D31}"/>
                </a:ext>
              </a:extLst>
            </p:cNvPr>
            <p:cNvSpPr>
              <a:spLocks noChangeArrowheads="1"/>
            </p:cNvSpPr>
            <p:nvPr/>
          </p:nvSpPr>
          <p:spPr bwMode="auto">
            <a:xfrm>
              <a:off x="3191" y="3231"/>
              <a:ext cx="16" cy="15"/>
            </a:xfrm>
            <a:custGeom>
              <a:avLst/>
              <a:gdLst>
                <a:gd name="T0" fmla="*/ 0 w 17"/>
                <a:gd name="T1" fmla="*/ 0 h 16"/>
                <a:gd name="T2" fmla="*/ 17 w 17"/>
                <a:gd name="T3" fmla="*/ 16 h 16"/>
                <a:gd name="T4" fmla="*/ 0 w 17"/>
                <a:gd name="T5" fmla="*/ 0 h 16"/>
                <a:gd name="T6" fmla="*/ 17 w 17"/>
                <a:gd name="T7" fmla="*/ 16 h 16"/>
              </a:gdLst>
              <a:ahLst/>
              <a:cxnLst>
                <a:cxn ang="0">
                  <a:pos x="T0" y="T1"/>
                </a:cxn>
                <a:cxn ang="0">
                  <a:pos x="T2" y="T3"/>
                </a:cxn>
              </a:cxnLst>
              <a:rect l="T4" t="T5" r="T6" b="T7"/>
              <a:pathLst>
                <a:path w="17" h="16">
                  <a:moveTo>
                    <a:pt x="0" y="0"/>
                  </a:moveTo>
                  <a:lnTo>
                    <a:pt x="17" y="16"/>
                  </a:lnTo>
                </a:path>
              </a:pathLst>
            </a:custGeom>
            <a:noFill/>
            <a:ln w="126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72" name="AutoShape 152">
              <a:extLst>
                <a:ext uri="{FF2B5EF4-FFF2-40B4-BE49-F238E27FC236}">
                  <a16:creationId xmlns:a16="http://schemas.microsoft.com/office/drawing/2014/main" id="{5803C7C4-6DB0-4D53-9EA7-9B2D5C5FEC13}"/>
                </a:ext>
              </a:extLst>
            </p:cNvPr>
            <p:cNvSpPr>
              <a:spLocks noChangeArrowheads="1"/>
            </p:cNvSpPr>
            <p:nvPr/>
          </p:nvSpPr>
          <p:spPr bwMode="auto">
            <a:xfrm>
              <a:off x="3206" y="3224"/>
              <a:ext cx="14" cy="15"/>
            </a:xfrm>
            <a:custGeom>
              <a:avLst/>
              <a:gdLst>
                <a:gd name="T0" fmla="*/ 0 w 15"/>
                <a:gd name="T1" fmla="*/ 0 h 16"/>
                <a:gd name="T2" fmla="*/ 15 w 15"/>
                <a:gd name="T3" fmla="*/ 16 h 16"/>
                <a:gd name="T4" fmla="*/ 0 w 15"/>
                <a:gd name="T5" fmla="*/ 0 h 16"/>
                <a:gd name="T6" fmla="*/ 15 w 15"/>
                <a:gd name="T7" fmla="*/ 16 h 16"/>
              </a:gdLst>
              <a:ahLst/>
              <a:cxnLst>
                <a:cxn ang="0">
                  <a:pos x="T0" y="T1"/>
                </a:cxn>
                <a:cxn ang="0">
                  <a:pos x="T2" y="T3"/>
                </a:cxn>
              </a:cxnLst>
              <a:rect l="T4" t="T5" r="T6" b="T7"/>
              <a:pathLst>
                <a:path w="15" h="16">
                  <a:moveTo>
                    <a:pt x="0" y="0"/>
                  </a:moveTo>
                  <a:lnTo>
                    <a:pt x="15" y="16"/>
                  </a:lnTo>
                </a:path>
              </a:pathLst>
            </a:custGeom>
            <a:noFill/>
            <a:ln w="126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73" name="AutoShape 153">
              <a:extLst>
                <a:ext uri="{FF2B5EF4-FFF2-40B4-BE49-F238E27FC236}">
                  <a16:creationId xmlns:a16="http://schemas.microsoft.com/office/drawing/2014/main" id="{CFDED184-43CF-44FD-BF2D-F7A76F3CAA53}"/>
                </a:ext>
              </a:extLst>
            </p:cNvPr>
            <p:cNvSpPr>
              <a:spLocks noChangeArrowheads="1"/>
            </p:cNvSpPr>
            <p:nvPr/>
          </p:nvSpPr>
          <p:spPr bwMode="auto">
            <a:xfrm>
              <a:off x="3217" y="3209"/>
              <a:ext cx="14" cy="18"/>
            </a:xfrm>
            <a:custGeom>
              <a:avLst/>
              <a:gdLst>
                <a:gd name="T0" fmla="*/ 0 w 15"/>
                <a:gd name="T1" fmla="*/ 0 h 19"/>
                <a:gd name="T2" fmla="*/ 15 w 15"/>
                <a:gd name="T3" fmla="*/ 19 h 19"/>
                <a:gd name="T4" fmla="*/ 0 w 15"/>
                <a:gd name="T5" fmla="*/ 0 h 19"/>
                <a:gd name="T6" fmla="*/ 15 w 15"/>
                <a:gd name="T7" fmla="*/ 19 h 19"/>
              </a:gdLst>
              <a:ahLst/>
              <a:cxnLst>
                <a:cxn ang="0">
                  <a:pos x="T0" y="T1"/>
                </a:cxn>
                <a:cxn ang="0">
                  <a:pos x="T2" y="T3"/>
                </a:cxn>
              </a:cxnLst>
              <a:rect l="T4" t="T5" r="T6" b="T7"/>
              <a:pathLst>
                <a:path w="15" h="19">
                  <a:moveTo>
                    <a:pt x="0" y="0"/>
                  </a:moveTo>
                  <a:lnTo>
                    <a:pt x="15" y="19"/>
                  </a:lnTo>
                </a:path>
              </a:pathLst>
            </a:custGeom>
            <a:noFill/>
            <a:ln w="126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74" name="AutoShape 154">
              <a:extLst>
                <a:ext uri="{FF2B5EF4-FFF2-40B4-BE49-F238E27FC236}">
                  <a16:creationId xmlns:a16="http://schemas.microsoft.com/office/drawing/2014/main" id="{F6239BFE-C7AF-44E9-92CE-A00997FB6A70}"/>
                </a:ext>
              </a:extLst>
            </p:cNvPr>
            <p:cNvSpPr>
              <a:spLocks noChangeArrowheads="1"/>
            </p:cNvSpPr>
            <p:nvPr/>
          </p:nvSpPr>
          <p:spPr bwMode="auto">
            <a:xfrm>
              <a:off x="3230" y="3196"/>
              <a:ext cx="17" cy="16"/>
            </a:xfrm>
            <a:custGeom>
              <a:avLst/>
              <a:gdLst>
                <a:gd name="T0" fmla="*/ 0 w 18"/>
                <a:gd name="T1" fmla="*/ 0 h 17"/>
                <a:gd name="T2" fmla="*/ 18 w 18"/>
                <a:gd name="T3" fmla="*/ 17 h 17"/>
                <a:gd name="T4" fmla="*/ 0 w 18"/>
                <a:gd name="T5" fmla="*/ 0 h 17"/>
                <a:gd name="T6" fmla="*/ 18 w 18"/>
                <a:gd name="T7" fmla="*/ 17 h 17"/>
              </a:gdLst>
              <a:ahLst/>
              <a:cxnLst>
                <a:cxn ang="0">
                  <a:pos x="T0" y="T1"/>
                </a:cxn>
                <a:cxn ang="0">
                  <a:pos x="T2" y="T3"/>
                </a:cxn>
              </a:cxnLst>
              <a:rect l="T4" t="T5" r="T6" b="T7"/>
              <a:pathLst>
                <a:path w="18" h="17">
                  <a:moveTo>
                    <a:pt x="0" y="0"/>
                  </a:moveTo>
                  <a:lnTo>
                    <a:pt x="18" y="17"/>
                  </a:lnTo>
                </a:path>
              </a:pathLst>
            </a:custGeom>
            <a:noFill/>
            <a:ln w="126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sp>
        <p:nvSpPr>
          <p:cNvPr id="5275" name="AutoShape 155">
            <a:extLst>
              <a:ext uri="{FF2B5EF4-FFF2-40B4-BE49-F238E27FC236}">
                <a16:creationId xmlns:a16="http://schemas.microsoft.com/office/drawing/2014/main" id="{C54E4063-32FE-4B0F-BAD0-DFB1EFDF005A}"/>
              </a:ext>
            </a:extLst>
          </p:cNvPr>
          <p:cNvSpPr>
            <a:spLocks noChangeArrowheads="1"/>
          </p:cNvSpPr>
          <p:nvPr/>
        </p:nvSpPr>
        <p:spPr bwMode="auto">
          <a:xfrm>
            <a:off x="4699000" y="6624638"/>
            <a:ext cx="796925" cy="207962"/>
          </a:xfrm>
          <a:prstGeom prst="roundRect">
            <a:avLst>
              <a:gd name="adj" fmla="val 16667"/>
            </a:avLst>
          </a:prstGeom>
          <a:solidFill>
            <a:srgbClr val="FFFFFF"/>
          </a:solidFill>
          <a:ln w="12600">
            <a:solidFill>
              <a:srgbClr val="333399"/>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800" b="1">
                <a:solidFill>
                  <a:srgbClr val="FF0000"/>
                </a:solidFill>
              </a:rPr>
              <a:t>15</a:t>
            </a:r>
            <a:r>
              <a:rPr lang="en-US" altLang="sl-SI" sz="800" b="1" baseline="30000">
                <a:solidFill>
                  <a:srgbClr val="FF0000"/>
                </a:solidFill>
              </a:rPr>
              <a:t>th</a:t>
            </a:r>
            <a:r>
              <a:rPr lang="en-US" altLang="sl-SI" sz="800" b="1">
                <a:solidFill>
                  <a:srgbClr val="FF0000"/>
                </a:solidFill>
              </a:rPr>
              <a:t> Army Grp</a:t>
            </a:r>
          </a:p>
          <a:p>
            <a:pPr algn="ctr">
              <a:buClrTx/>
              <a:buFontTx/>
              <a:buNone/>
            </a:pPr>
            <a:r>
              <a:rPr lang="en-US" altLang="sl-SI" sz="600" b="1">
                <a:solidFill>
                  <a:srgbClr val="FF0000"/>
                </a:solidFill>
              </a:rPr>
              <a:t>Alexander</a:t>
            </a:r>
          </a:p>
        </p:txBody>
      </p:sp>
      <p:sp>
        <p:nvSpPr>
          <p:cNvPr id="5276" name="AutoShape 156">
            <a:extLst>
              <a:ext uri="{FF2B5EF4-FFF2-40B4-BE49-F238E27FC236}">
                <a16:creationId xmlns:a16="http://schemas.microsoft.com/office/drawing/2014/main" id="{14E8181D-D4B2-4CEB-933C-5DB81B746CE8}"/>
              </a:ext>
            </a:extLst>
          </p:cNvPr>
          <p:cNvSpPr>
            <a:spLocks noChangeArrowheads="1"/>
          </p:cNvSpPr>
          <p:nvPr/>
        </p:nvSpPr>
        <p:spPr bwMode="auto">
          <a:xfrm>
            <a:off x="5148263" y="5418138"/>
            <a:ext cx="765175" cy="207962"/>
          </a:xfrm>
          <a:prstGeom prst="roundRect">
            <a:avLst>
              <a:gd name="adj" fmla="val 16667"/>
            </a:avLst>
          </a:prstGeom>
          <a:solidFill>
            <a:srgbClr val="FFFFFF"/>
          </a:solidFill>
          <a:ln w="126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800" b="1">
                <a:solidFill>
                  <a:srgbClr val="FF0000"/>
                </a:solidFill>
              </a:rPr>
              <a:t>15</a:t>
            </a:r>
            <a:r>
              <a:rPr lang="en-US" altLang="sl-SI" sz="800" b="1" baseline="30000">
                <a:solidFill>
                  <a:srgbClr val="FF0000"/>
                </a:solidFill>
              </a:rPr>
              <a:t>th</a:t>
            </a:r>
            <a:r>
              <a:rPr lang="en-US" altLang="sl-SI" sz="800" b="1">
                <a:solidFill>
                  <a:srgbClr val="FF0000"/>
                </a:solidFill>
              </a:rPr>
              <a:t> Army Grp</a:t>
            </a:r>
          </a:p>
          <a:p>
            <a:pPr algn="ctr">
              <a:buClrTx/>
              <a:buFontTx/>
              <a:buNone/>
            </a:pPr>
            <a:r>
              <a:rPr lang="en-US" altLang="sl-SI" sz="600" b="1">
                <a:solidFill>
                  <a:srgbClr val="FF0000"/>
                </a:solidFill>
              </a:rPr>
              <a:t>Alexander</a:t>
            </a:r>
          </a:p>
        </p:txBody>
      </p:sp>
      <p:grpSp>
        <p:nvGrpSpPr>
          <p:cNvPr id="5277" name="Group 157">
            <a:extLst>
              <a:ext uri="{FF2B5EF4-FFF2-40B4-BE49-F238E27FC236}">
                <a16:creationId xmlns:a16="http://schemas.microsoft.com/office/drawing/2014/main" id="{9E26EEB0-4034-4735-A756-40D3F4AF4906}"/>
              </a:ext>
            </a:extLst>
          </p:cNvPr>
          <p:cNvGrpSpPr>
            <a:grpSpLocks/>
          </p:cNvGrpSpPr>
          <p:nvPr/>
        </p:nvGrpSpPr>
        <p:grpSpPr bwMode="auto">
          <a:xfrm>
            <a:off x="3629025" y="6276975"/>
            <a:ext cx="247650" cy="117475"/>
            <a:chOff x="2286" y="3954"/>
            <a:chExt cx="156" cy="74"/>
          </a:xfrm>
        </p:grpSpPr>
        <p:pic>
          <p:nvPicPr>
            <p:cNvPr id="5278" name="Picture 158">
              <a:extLst>
                <a:ext uri="{FF2B5EF4-FFF2-40B4-BE49-F238E27FC236}">
                  <a16:creationId xmlns:a16="http://schemas.microsoft.com/office/drawing/2014/main" id="{CA4290AF-C2B3-4D28-B9AE-94BD07B635DE}"/>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286" y="3956"/>
              <a:ext cx="152" cy="71"/>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279" name="Rectangle 159">
              <a:extLst>
                <a:ext uri="{FF2B5EF4-FFF2-40B4-BE49-F238E27FC236}">
                  <a16:creationId xmlns:a16="http://schemas.microsoft.com/office/drawing/2014/main" id="{5B04701A-FF94-432E-B826-0BC9855E0F99}"/>
                </a:ext>
              </a:extLst>
            </p:cNvPr>
            <p:cNvSpPr>
              <a:spLocks noChangeArrowheads="1"/>
            </p:cNvSpPr>
            <p:nvPr/>
          </p:nvSpPr>
          <p:spPr bwMode="auto">
            <a:xfrm>
              <a:off x="2387" y="3954"/>
              <a:ext cx="55" cy="74"/>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0000"/>
                  </a:solidFill>
                </a:rPr>
                <a:t>1</a:t>
              </a:r>
            </a:p>
          </p:txBody>
        </p:sp>
      </p:grpSp>
      <p:grpSp>
        <p:nvGrpSpPr>
          <p:cNvPr id="5280" name="Group 160">
            <a:extLst>
              <a:ext uri="{FF2B5EF4-FFF2-40B4-BE49-F238E27FC236}">
                <a16:creationId xmlns:a16="http://schemas.microsoft.com/office/drawing/2014/main" id="{28BF63C9-1714-4AD0-A706-B432149D41B0}"/>
              </a:ext>
            </a:extLst>
          </p:cNvPr>
          <p:cNvGrpSpPr>
            <a:grpSpLocks/>
          </p:cNvGrpSpPr>
          <p:nvPr/>
        </p:nvGrpSpPr>
        <p:grpSpPr bwMode="auto">
          <a:xfrm>
            <a:off x="5078413" y="6238875"/>
            <a:ext cx="247650" cy="117475"/>
            <a:chOff x="3199" y="3930"/>
            <a:chExt cx="156" cy="74"/>
          </a:xfrm>
        </p:grpSpPr>
        <p:pic>
          <p:nvPicPr>
            <p:cNvPr id="5281" name="Picture 161">
              <a:extLst>
                <a:ext uri="{FF2B5EF4-FFF2-40B4-BE49-F238E27FC236}">
                  <a16:creationId xmlns:a16="http://schemas.microsoft.com/office/drawing/2014/main" id="{6AF82F05-0511-4F27-9F19-74441D9E7B58}"/>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199" y="3932"/>
              <a:ext cx="152" cy="71"/>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282" name="Rectangle 162">
              <a:extLst>
                <a:ext uri="{FF2B5EF4-FFF2-40B4-BE49-F238E27FC236}">
                  <a16:creationId xmlns:a16="http://schemas.microsoft.com/office/drawing/2014/main" id="{31B3DF16-9CD0-43DE-8C5D-813004CC3F01}"/>
                </a:ext>
              </a:extLst>
            </p:cNvPr>
            <p:cNvSpPr>
              <a:spLocks noChangeArrowheads="1"/>
            </p:cNvSpPr>
            <p:nvPr/>
          </p:nvSpPr>
          <p:spPr bwMode="auto">
            <a:xfrm>
              <a:off x="3300" y="3930"/>
              <a:ext cx="55" cy="74"/>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0000"/>
                  </a:solidFill>
                </a:rPr>
                <a:t>8</a:t>
              </a:r>
            </a:p>
          </p:txBody>
        </p:sp>
      </p:grpSp>
      <p:grpSp>
        <p:nvGrpSpPr>
          <p:cNvPr id="5283" name="Group 163">
            <a:extLst>
              <a:ext uri="{FF2B5EF4-FFF2-40B4-BE49-F238E27FC236}">
                <a16:creationId xmlns:a16="http://schemas.microsoft.com/office/drawing/2014/main" id="{C240A630-16AC-4738-BA33-51D15882A3B8}"/>
              </a:ext>
            </a:extLst>
          </p:cNvPr>
          <p:cNvGrpSpPr>
            <a:grpSpLocks/>
          </p:cNvGrpSpPr>
          <p:nvPr/>
        </p:nvGrpSpPr>
        <p:grpSpPr bwMode="auto">
          <a:xfrm>
            <a:off x="3987800" y="6873875"/>
            <a:ext cx="247650" cy="117475"/>
            <a:chOff x="2512" y="4330"/>
            <a:chExt cx="156" cy="74"/>
          </a:xfrm>
        </p:grpSpPr>
        <p:pic>
          <p:nvPicPr>
            <p:cNvPr id="5284" name="Picture 164">
              <a:extLst>
                <a:ext uri="{FF2B5EF4-FFF2-40B4-BE49-F238E27FC236}">
                  <a16:creationId xmlns:a16="http://schemas.microsoft.com/office/drawing/2014/main" id="{964AA742-1A67-40C2-9B9D-ACECE65FDDBB}"/>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512" y="4332"/>
              <a:ext cx="152" cy="71"/>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285" name="Rectangle 165">
              <a:extLst>
                <a:ext uri="{FF2B5EF4-FFF2-40B4-BE49-F238E27FC236}">
                  <a16:creationId xmlns:a16="http://schemas.microsoft.com/office/drawing/2014/main" id="{2BE76872-64EF-454D-ADE5-93469B2FBB5C}"/>
                </a:ext>
              </a:extLst>
            </p:cNvPr>
            <p:cNvSpPr>
              <a:spLocks noChangeArrowheads="1"/>
            </p:cNvSpPr>
            <p:nvPr/>
          </p:nvSpPr>
          <p:spPr bwMode="auto">
            <a:xfrm>
              <a:off x="2613" y="4330"/>
              <a:ext cx="55" cy="74"/>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0000"/>
                  </a:solidFill>
                </a:rPr>
                <a:t>8</a:t>
              </a:r>
            </a:p>
          </p:txBody>
        </p:sp>
      </p:grpSp>
      <p:sp>
        <p:nvSpPr>
          <p:cNvPr id="5286" name="AutoShape 166">
            <a:extLst>
              <a:ext uri="{FF2B5EF4-FFF2-40B4-BE49-F238E27FC236}">
                <a16:creationId xmlns:a16="http://schemas.microsoft.com/office/drawing/2014/main" id="{029C9333-1D8C-4744-A826-35E919585A72}"/>
              </a:ext>
            </a:extLst>
          </p:cNvPr>
          <p:cNvSpPr>
            <a:spLocks/>
          </p:cNvSpPr>
          <p:nvPr/>
        </p:nvSpPr>
        <p:spPr bwMode="auto">
          <a:xfrm>
            <a:off x="3575050" y="6299200"/>
            <a:ext cx="358775" cy="311150"/>
          </a:xfrm>
          <a:custGeom>
            <a:avLst/>
            <a:gdLst>
              <a:gd name="T0" fmla="*/ 358775 w 226"/>
              <a:gd name="T1" fmla="*/ 311150 h 196"/>
              <a:gd name="T2" fmla="*/ 123825 w 226"/>
              <a:gd name="T3" fmla="*/ 301625 h 196"/>
              <a:gd name="T4" fmla="*/ 58738 w 226"/>
              <a:gd name="T5" fmla="*/ 252413 h 196"/>
              <a:gd name="T6" fmla="*/ 0 w 226"/>
              <a:gd name="T7" fmla="*/ 0 h 196"/>
              <a:gd name="T8" fmla="*/ 0 w 226"/>
              <a:gd name="T9" fmla="*/ 0 h 196"/>
              <a:gd name="T10" fmla="*/ 226 w 226"/>
              <a:gd name="T11" fmla="*/ 196 h 196"/>
            </a:gdLst>
            <a:ahLst/>
            <a:cxnLst>
              <a:cxn ang="0">
                <a:pos x="T0" y="T1"/>
              </a:cxn>
              <a:cxn ang="0">
                <a:pos x="T2" y="T3"/>
              </a:cxn>
              <a:cxn ang="0">
                <a:pos x="T4" y="T5"/>
              </a:cxn>
              <a:cxn ang="0">
                <a:pos x="T6" y="T7"/>
              </a:cxn>
            </a:cxnLst>
            <a:rect l="T8" t="T9" r="T10" b="T11"/>
            <a:pathLst>
              <a:path w="226" h="196">
                <a:moveTo>
                  <a:pt x="226" y="196"/>
                </a:moveTo>
                <a:cubicBezTo>
                  <a:pt x="201" y="195"/>
                  <a:pt x="109" y="196"/>
                  <a:pt x="78" y="190"/>
                </a:cubicBezTo>
                <a:cubicBezTo>
                  <a:pt x="47" y="184"/>
                  <a:pt x="50" y="191"/>
                  <a:pt x="37" y="159"/>
                </a:cubicBezTo>
                <a:cubicBezTo>
                  <a:pt x="24" y="127"/>
                  <a:pt x="8" y="33"/>
                  <a:pt x="0" y="0"/>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nvGrpSpPr>
          <p:cNvPr id="5287" name="Group 167">
            <a:extLst>
              <a:ext uri="{FF2B5EF4-FFF2-40B4-BE49-F238E27FC236}">
                <a16:creationId xmlns:a16="http://schemas.microsoft.com/office/drawing/2014/main" id="{35AD7080-5277-4B43-9883-266B91EA6FBF}"/>
              </a:ext>
            </a:extLst>
          </p:cNvPr>
          <p:cNvGrpSpPr>
            <a:grpSpLocks/>
          </p:cNvGrpSpPr>
          <p:nvPr/>
        </p:nvGrpSpPr>
        <p:grpSpPr bwMode="auto">
          <a:xfrm>
            <a:off x="3902075" y="6242050"/>
            <a:ext cx="282575" cy="250825"/>
            <a:chOff x="2458" y="3932"/>
            <a:chExt cx="178" cy="158"/>
          </a:xfrm>
        </p:grpSpPr>
        <p:sp>
          <p:nvSpPr>
            <p:cNvPr id="5288" name="Oval 168">
              <a:extLst>
                <a:ext uri="{FF2B5EF4-FFF2-40B4-BE49-F238E27FC236}">
                  <a16:creationId xmlns:a16="http://schemas.microsoft.com/office/drawing/2014/main" id="{2E5BDD00-9C27-4B0A-AAD1-EBA7538F4174}"/>
                </a:ext>
              </a:extLst>
            </p:cNvPr>
            <p:cNvSpPr>
              <a:spLocks noChangeArrowheads="1"/>
            </p:cNvSpPr>
            <p:nvPr/>
          </p:nvSpPr>
          <p:spPr bwMode="auto">
            <a:xfrm>
              <a:off x="2458" y="3932"/>
              <a:ext cx="178" cy="158"/>
            </a:xfrm>
            <a:prstGeom prst="ellipse">
              <a:avLst/>
            </a:prstGeom>
            <a:noFill/>
            <a:ln w="1908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89" name="Line 169">
              <a:extLst>
                <a:ext uri="{FF2B5EF4-FFF2-40B4-BE49-F238E27FC236}">
                  <a16:creationId xmlns:a16="http://schemas.microsoft.com/office/drawing/2014/main" id="{0FD90F1C-9059-424B-8408-8AD77606984E}"/>
                </a:ext>
              </a:extLst>
            </p:cNvPr>
            <p:cNvSpPr>
              <a:spLocks noChangeShapeType="1"/>
            </p:cNvSpPr>
            <p:nvPr/>
          </p:nvSpPr>
          <p:spPr bwMode="auto">
            <a:xfrm flipH="1">
              <a:off x="2482" y="3959"/>
              <a:ext cx="128" cy="107"/>
            </a:xfrm>
            <a:prstGeom prst="line">
              <a:avLst/>
            </a:prstGeom>
            <a:noFill/>
            <a:ln w="19080">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grpSp>
        <p:nvGrpSpPr>
          <p:cNvPr id="5290" name="Group 170">
            <a:extLst>
              <a:ext uri="{FF2B5EF4-FFF2-40B4-BE49-F238E27FC236}">
                <a16:creationId xmlns:a16="http://schemas.microsoft.com/office/drawing/2014/main" id="{FEC1EE28-110A-4D59-994B-71F831A7191B}"/>
              </a:ext>
            </a:extLst>
          </p:cNvPr>
          <p:cNvGrpSpPr>
            <a:grpSpLocks/>
          </p:cNvGrpSpPr>
          <p:nvPr/>
        </p:nvGrpSpPr>
        <p:grpSpPr bwMode="auto">
          <a:xfrm>
            <a:off x="3921125" y="6459538"/>
            <a:ext cx="282575" cy="250825"/>
            <a:chOff x="2470" y="4069"/>
            <a:chExt cx="178" cy="158"/>
          </a:xfrm>
        </p:grpSpPr>
        <p:sp>
          <p:nvSpPr>
            <p:cNvPr id="5291" name="Oval 171">
              <a:extLst>
                <a:ext uri="{FF2B5EF4-FFF2-40B4-BE49-F238E27FC236}">
                  <a16:creationId xmlns:a16="http://schemas.microsoft.com/office/drawing/2014/main" id="{28693786-756D-4147-BE66-3706E2CB5312}"/>
                </a:ext>
              </a:extLst>
            </p:cNvPr>
            <p:cNvSpPr>
              <a:spLocks noChangeArrowheads="1"/>
            </p:cNvSpPr>
            <p:nvPr/>
          </p:nvSpPr>
          <p:spPr bwMode="auto">
            <a:xfrm>
              <a:off x="2470" y="4069"/>
              <a:ext cx="178" cy="158"/>
            </a:xfrm>
            <a:prstGeom prst="ellipse">
              <a:avLst/>
            </a:prstGeom>
            <a:noFill/>
            <a:ln w="1908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292" name="Line 172">
              <a:extLst>
                <a:ext uri="{FF2B5EF4-FFF2-40B4-BE49-F238E27FC236}">
                  <a16:creationId xmlns:a16="http://schemas.microsoft.com/office/drawing/2014/main" id="{15A6F9F2-2F5D-46A9-9607-664F3D62AEC0}"/>
                </a:ext>
              </a:extLst>
            </p:cNvPr>
            <p:cNvSpPr>
              <a:spLocks noChangeShapeType="1"/>
            </p:cNvSpPr>
            <p:nvPr/>
          </p:nvSpPr>
          <p:spPr bwMode="auto">
            <a:xfrm flipH="1">
              <a:off x="2494" y="4096"/>
              <a:ext cx="128" cy="107"/>
            </a:xfrm>
            <a:prstGeom prst="line">
              <a:avLst/>
            </a:prstGeom>
            <a:noFill/>
            <a:ln w="19080">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5293" name="AutoShape 173">
            <a:extLst>
              <a:ext uri="{FF2B5EF4-FFF2-40B4-BE49-F238E27FC236}">
                <a16:creationId xmlns:a16="http://schemas.microsoft.com/office/drawing/2014/main" id="{54D351AF-D700-4382-A1DC-13EC8D9DFD2F}"/>
              </a:ext>
            </a:extLst>
          </p:cNvPr>
          <p:cNvSpPr>
            <a:spLocks noChangeArrowheads="1"/>
          </p:cNvSpPr>
          <p:nvPr/>
        </p:nvSpPr>
        <p:spPr bwMode="auto">
          <a:xfrm>
            <a:off x="4481513" y="6450013"/>
            <a:ext cx="373062" cy="134937"/>
          </a:xfrm>
          <a:prstGeom prst="roundRect">
            <a:avLst>
              <a:gd name="adj" fmla="val 16667"/>
            </a:avLst>
          </a:prstGeom>
          <a:solidFill>
            <a:srgbClr val="000080"/>
          </a:solidFill>
          <a:ln w="936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800" b="1">
                <a:solidFill>
                  <a:srgbClr val="FFFFFF"/>
                </a:solidFill>
              </a:rPr>
              <a:t>Patton</a:t>
            </a:r>
          </a:p>
        </p:txBody>
      </p:sp>
      <p:grpSp>
        <p:nvGrpSpPr>
          <p:cNvPr id="5294" name="Group 174">
            <a:extLst>
              <a:ext uri="{FF2B5EF4-FFF2-40B4-BE49-F238E27FC236}">
                <a16:creationId xmlns:a16="http://schemas.microsoft.com/office/drawing/2014/main" id="{E381ED38-564E-4739-927D-5192A79A137F}"/>
              </a:ext>
            </a:extLst>
          </p:cNvPr>
          <p:cNvGrpSpPr>
            <a:grpSpLocks/>
          </p:cNvGrpSpPr>
          <p:nvPr/>
        </p:nvGrpSpPr>
        <p:grpSpPr bwMode="auto">
          <a:xfrm>
            <a:off x="4832350" y="6246813"/>
            <a:ext cx="228600" cy="133350"/>
            <a:chOff x="3044" y="3935"/>
            <a:chExt cx="144" cy="84"/>
          </a:xfrm>
        </p:grpSpPr>
        <p:pic>
          <p:nvPicPr>
            <p:cNvPr id="5295" name="Picture 175">
              <a:extLst>
                <a:ext uri="{FF2B5EF4-FFF2-40B4-BE49-F238E27FC236}">
                  <a16:creationId xmlns:a16="http://schemas.microsoft.com/office/drawing/2014/main" id="{2AD7DCB0-8BE5-432B-BFD5-8AD855568B64}"/>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044" y="3935"/>
              <a:ext cx="140" cy="84"/>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296" name="Rectangle 176">
              <a:extLst>
                <a:ext uri="{FF2B5EF4-FFF2-40B4-BE49-F238E27FC236}">
                  <a16:creationId xmlns:a16="http://schemas.microsoft.com/office/drawing/2014/main" id="{F333727C-FCBD-4220-88D1-E29F50373A00}"/>
                </a:ext>
              </a:extLst>
            </p:cNvPr>
            <p:cNvSpPr>
              <a:spLocks noChangeArrowheads="1"/>
            </p:cNvSpPr>
            <p:nvPr/>
          </p:nvSpPr>
          <p:spPr bwMode="auto">
            <a:xfrm>
              <a:off x="3133" y="3945"/>
              <a:ext cx="55" cy="74"/>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0000"/>
                  </a:solidFill>
                </a:rPr>
                <a:t>7</a:t>
              </a:r>
            </a:p>
          </p:txBody>
        </p:sp>
      </p:grpSp>
      <p:grpSp>
        <p:nvGrpSpPr>
          <p:cNvPr id="5297" name="Group 177">
            <a:extLst>
              <a:ext uri="{FF2B5EF4-FFF2-40B4-BE49-F238E27FC236}">
                <a16:creationId xmlns:a16="http://schemas.microsoft.com/office/drawing/2014/main" id="{DA895FC9-6B86-4635-AB30-6008BDBC2219}"/>
              </a:ext>
            </a:extLst>
          </p:cNvPr>
          <p:cNvGrpSpPr>
            <a:grpSpLocks/>
          </p:cNvGrpSpPr>
          <p:nvPr/>
        </p:nvGrpSpPr>
        <p:grpSpPr bwMode="auto">
          <a:xfrm>
            <a:off x="4989513" y="5400675"/>
            <a:ext cx="228600" cy="133350"/>
            <a:chOff x="3143" y="3402"/>
            <a:chExt cx="144" cy="84"/>
          </a:xfrm>
        </p:grpSpPr>
        <p:pic>
          <p:nvPicPr>
            <p:cNvPr id="5298" name="Picture 178">
              <a:extLst>
                <a:ext uri="{FF2B5EF4-FFF2-40B4-BE49-F238E27FC236}">
                  <a16:creationId xmlns:a16="http://schemas.microsoft.com/office/drawing/2014/main" id="{B2BCFE5D-FC5C-444D-A399-03AB05E03764}"/>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143" y="3402"/>
              <a:ext cx="140" cy="84"/>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299" name="Rectangle 179">
              <a:extLst>
                <a:ext uri="{FF2B5EF4-FFF2-40B4-BE49-F238E27FC236}">
                  <a16:creationId xmlns:a16="http://schemas.microsoft.com/office/drawing/2014/main" id="{70D2BDC8-0CE0-404C-92D0-67DA9F161A75}"/>
                </a:ext>
              </a:extLst>
            </p:cNvPr>
            <p:cNvSpPr>
              <a:spLocks noChangeArrowheads="1"/>
            </p:cNvSpPr>
            <p:nvPr/>
          </p:nvSpPr>
          <p:spPr bwMode="auto">
            <a:xfrm>
              <a:off x="3232" y="3412"/>
              <a:ext cx="55" cy="74"/>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0000"/>
                  </a:solidFill>
                </a:rPr>
                <a:t>5</a:t>
              </a:r>
            </a:p>
          </p:txBody>
        </p:sp>
      </p:grpSp>
      <p:sp>
        <p:nvSpPr>
          <p:cNvPr id="5300" name="AutoShape 180">
            <a:extLst>
              <a:ext uri="{FF2B5EF4-FFF2-40B4-BE49-F238E27FC236}">
                <a16:creationId xmlns:a16="http://schemas.microsoft.com/office/drawing/2014/main" id="{EF1E1F88-F108-4652-9871-4EDAECF81E69}"/>
              </a:ext>
            </a:extLst>
          </p:cNvPr>
          <p:cNvSpPr>
            <a:spLocks noChangeArrowheads="1"/>
          </p:cNvSpPr>
          <p:nvPr/>
        </p:nvSpPr>
        <p:spPr bwMode="auto">
          <a:xfrm>
            <a:off x="5367338" y="5129213"/>
            <a:ext cx="709612" cy="165100"/>
          </a:xfrm>
          <a:prstGeom prst="roundRect">
            <a:avLst>
              <a:gd name="adj" fmla="val 16667"/>
            </a:avLst>
          </a:prstGeom>
          <a:solidFill>
            <a:srgbClr val="FFFFFF"/>
          </a:solidFill>
          <a:ln w="936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800" b="1">
                <a:solidFill>
                  <a:srgbClr val="333399"/>
                </a:solidFill>
              </a:rPr>
              <a:t>Montgomery</a:t>
            </a:r>
          </a:p>
        </p:txBody>
      </p:sp>
      <p:sp>
        <p:nvSpPr>
          <p:cNvPr id="5301" name="AutoShape 181">
            <a:extLst>
              <a:ext uri="{FF2B5EF4-FFF2-40B4-BE49-F238E27FC236}">
                <a16:creationId xmlns:a16="http://schemas.microsoft.com/office/drawing/2014/main" id="{B4314060-2EDE-4D1E-BFAA-9E8C3960043A}"/>
              </a:ext>
            </a:extLst>
          </p:cNvPr>
          <p:cNvSpPr>
            <a:spLocks noChangeArrowheads="1"/>
          </p:cNvSpPr>
          <p:nvPr/>
        </p:nvSpPr>
        <p:spPr bwMode="auto">
          <a:xfrm>
            <a:off x="5111750" y="1914525"/>
            <a:ext cx="87313" cy="115888"/>
          </a:xfrm>
          <a:custGeom>
            <a:avLst/>
            <a:gdLst>
              <a:gd name="T0" fmla="*/ 12700 w 55"/>
              <a:gd name="T1" fmla="*/ 17463 h 73"/>
              <a:gd name="T2" fmla="*/ 36513 w 55"/>
              <a:gd name="T3" fmla="*/ 4763 h 73"/>
              <a:gd name="T4" fmla="*/ 73025 w 55"/>
              <a:gd name="T5" fmla="*/ 42863 h 73"/>
              <a:gd name="T6" fmla="*/ 73025 w 55"/>
              <a:gd name="T7" fmla="*/ 69850 h 73"/>
              <a:gd name="T8" fmla="*/ 87313 w 55"/>
              <a:gd name="T9" fmla="*/ 95250 h 73"/>
              <a:gd name="T10" fmla="*/ 73025 w 55"/>
              <a:gd name="T11" fmla="*/ 112713 h 73"/>
              <a:gd name="T12" fmla="*/ 53975 w 55"/>
              <a:gd name="T13" fmla="*/ 103188 h 73"/>
              <a:gd name="T14" fmla="*/ 30163 w 55"/>
              <a:gd name="T15" fmla="*/ 112713 h 73"/>
              <a:gd name="T16" fmla="*/ 3175 w 55"/>
              <a:gd name="T17" fmla="*/ 80963 h 73"/>
              <a:gd name="T18" fmla="*/ 12700 w 55"/>
              <a:gd name="T19" fmla="*/ 60325 h 73"/>
              <a:gd name="T20" fmla="*/ 36513 w 55"/>
              <a:gd name="T21" fmla="*/ 47625 h 73"/>
              <a:gd name="T22" fmla="*/ 12700 w 55"/>
              <a:gd name="T23" fmla="*/ 17463 h 73"/>
              <a:gd name="T24" fmla="*/ 0 w 55"/>
              <a:gd name="T25" fmla="*/ 0 h 73"/>
              <a:gd name="T26" fmla="*/ 55 w 55"/>
              <a:gd name="T27"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55" h="73">
                <a:moveTo>
                  <a:pt x="8" y="11"/>
                </a:moveTo>
                <a:cubicBezTo>
                  <a:pt x="9" y="7"/>
                  <a:pt x="17" y="0"/>
                  <a:pt x="23" y="3"/>
                </a:cubicBezTo>
                <a:cubicBezTo>
                  <a:pt x="29" y="6"/>
                  <a:pt x="42" y="20"/>
                  <a:pt x="46" y="27"/>
                </a:cubicBezTo>
                <a:cubicBezTo>
                  <a:pt x="50" y="34"/>
                  <a:pt x="45" y="39"/>
                  <a:pt x="46" y="44"/>
                </a:cubicBezTo>
                <a:cubicBezTo>
                  <a:pt x="47" y="49"/>
                  <a:pt x="55" y="56"/>
                  <a:pt x="55" y="60"/>
                </a:cubicBezTo>
                <a:cubicBezTo>
                  <a:pt x="55" y="64"/>
                  <a:pt x="49" y="70"/>
                  <a:pt x="46" y="71"/>
                </a:cubicBezTo>
                <a:cubicBezTo>
                  <a:pt x="43" y="72"/>
                  <a:pt x="38" y="65"/>
                  <a:pt x="34" y="65"/>
                </a:cubicBezTo>
                <a:cubicBezTo>
                  <a:pt x="30" y="65"/>
                  <a:pt x="24" y="73"/>
                  <a:pt x="19" y="71"/>
                </a:cubicBezTo>
                <a:cubicBezTo>
                  <a:pt x="14" y="69"/>
                  <a:pt x="4" y="56"/>
                  <a:pt x="2" y="51"/>
                </a:cubicBezTo>
                <a:cubicBezTo>
                  <a:pt x="0" y="46"/>
                  <a:pt x="5" y="41"/>
                  <a:pt x="8" y="38"/>
                </a:cubicBezTo>
                <a:cubicBezTo>
                  <a:pt x="11" y="35"/>
                  <a:pt x="23" y="34"/>
                  <a:pt x="23" y="30"/>
                </a:cubicBezTo>
                <a:cubicBezTo>
                  <a:pt x="23" y="26"/>
                  <a:pt x="11" y="15"/>
                  <a:pt x="8" y="1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302" name="AutoShape 182">
            <a:extLst>
              <a:ext uri="{FF2B5EF4-FFF2-40B4-BE49-F238E27FC236}">
                <a16:creationId xmlns:a16="http://schemas.microsoft.com/office/drawing/2014/main" id="{CC03144A-1508-4D84-B620-F65587E3D799}"/>
              </a:ext>
            </a:extLst>
          </p:cNvPr>
          <p:cNvSpPr>
            <a:spLocks noChangeArrowheads="1"/>
          </p:cNvSpPr>
          <p:nvPr/>
        </p:nvSpPr>
        <p:spPr bwMode="auto">
          <a:xfrm>
            <a:off x="8188325" y="3822700"/>
            <a:ext cx="703263" cy="450850"/>
          </a:xfrm>
          <a:custGeom>
            <a:avLst/>
            <a:gdLst>
              <a:gd name="T0" fmla="*/ 165100 w 443"/>
              <a:gd name="T1" fmla="*/ 23812 h 284"/>
              <a:gd name="T2" fmla="*/ 188913 w 443"/>
              <a:gd name="T3" fmla="*/ 0 h 284"/>
              <a:gd name="T4" fmla="*/ 211138 w 443"/>
              <a:gd name="T5" fmla="*/ 15875 h 284"/>
              <a:gd name="T6" fmla="*/ 269875 w 443"/>
              <a:gd name="T7" fmla="*/ 66675 h 284"/>
              <a:gd name="T8" fmla="*/ 298450 w 443"/>
              <a:gd name="T9" fmla="*/ 42862 h 284"/>
              <a:gd name="T10" fmla="*/ 373063 w 443"/>
              <a:gd name="T11" fmla="*/ 73025 h 284"/>
              <a:gd name="T12" fmla="*/ 406400 w 443"/>
              <a:gd name="T13" fmla="*/ 114300 h 284"/>
              <a:gd name="T14" fmla="*/ 465138 w 443"/>
              <a:gd name="T15" fmla="*/ 106363 h 284"/>
              <a:gd name="T16" fmla="*/ 517525 w 443"/>
              <a:gd name="T17" fmla="*/ 109538 h 284"/>
              <a:gd name="T18" fmla="*/ 560388 w 443"/>
              <a:gd name="T19" fmla="*/ 100012 h 284"/>
              <a:gd name="T20" fmla="*/ 615950 w 443"/>
              <a:gd name="T21" fmla="*/ 134937 h 284"/>
              <a:gd name="T22" fmla="*/ 650875 w 443"/>
              <a:gd name="T23" fmla="*/ 152400 h 284"/>
              <a:gd name="T24" fmla="*/ 669925 w 443"/>
              <a:gd name="T25" fmla="*/ 182562 h 284"/>
              <a:gd name="T26" fmla="*/ 701675 w 443"/>
              <a:gd name="T27" fmla="*/ 204788 h 284"/>
              <a:gd name="T28" fmla="*/ 684213 w 443"/>
              <a:gd name="T29" fmla="*/ 238125 h 284"/>
              <a:gd name="T30" fmla="*/ 669925 w 443"/>
              <a:gd name="T31" fmla="*/ 261937 h 284"/>
              <a:gd name="T32" fmla="*/ 644525 w 443"/>
              <a:gd name="T33" fmla="*/ 258762 h 284"/>
              <a:gd name="T34" fmla="*/ 615950 w 443"/>
              <a:gd name="T35" fmla="*/ 276225 h 284"/>
              <a:gd name="T36" fmla="*/ 574675 w 443"/>
              <a:gd name="T37" fmla="*/ 258762 h 284"/>
              <a:gd name="T38" fmla="*/ 555625 w 443"/>
              <a:gd name="T39" fmla="*/ 266700 h 284"/>
              <a:gd name="T40" fmla="*/ 527050 w 443"/>
              <a:gd name="T41" fmla="*/ 252412 h 284"/>
              <a:gd name="T42" fmla="*/ 492125 w 443"/>
              <a:gd name="T43" fmla="*/ 252412 h 284"/>
              <a:gd name="T44" fmla="*/ 493713 w 443"/>
              <a:gd name="T45" fmla="*/ 285750 h 284"/>
              <a:gd name="T46" fmla="*/ 463550 w 443"/>
              <a:gd name="T47" fmla="*/ 315912 h 284"/>
              <a:gd name="T48" fmla="*/ 458788 w 443"/>
              <a:gd name="T49" fmla="*/ 357187 h 284"/>
              <a:gd name="T50" fmla="*/ 430213 w 443"/>
              <a:gd name="T51" fmla="*/ 358775 h 284"/>
              <a:gd name="T52" fmla="*/ 384175 w 443"/>
              <a:gd name="T53" fmla="*/ 338137 h 284"/>
              <a:gd name="T54" fmla="*/ 368300 w 443"/>
              <a:gd name="T55" fmla="*/ 392112 h 284"/>
              <a:gd name="T56" fmla="*/ 331788 w 443"/>
              <a:gd name="T57" fmla="*/ 404812 h 284"/>
              <a:gd name="T58" fmla="*/ 287338 w 443"/>
              <a:gd name="T59" fmla="*/ 447675 h 284"/>
              <a:gd name="T60" fmla="*/ 250825 w 443"/>
              <a:gd name="T61" fmla="*/ 428625 h 284"/>
              <a:gd name="T62" fmla="*/ 206375 w 443"/>
              <a:gd name="T63" fmla="*/ 430213 h 284"/>
              <a:gd name="T64" fmla="*/ 215900 w 443"/>
              <a:gd name="T65" fmla="*/ 338137 h 284"/>
              <a:gd name="T66" fmla="*/ 182563 w 443"/>
              <a:gd name="T67" fmla="*/ 301625 h 284"/>
              <a:gd name="T68" fmla="*/ 184150 w 443"/>
              <a:gd name="T69" fmla="*/ 276225 h 284"/>
              <a:gd name="T70" fmla="*/ 141288 w 443"/>
              <a:gd name="T71" fmla="*/ 282575 h 284"/>
              <a:gd name="T72" fmla="*/ 117475 w 443"/>
              <a:gd name="T73" fmla="*/ 263525 h 284"/>
              <a:gd name="T74" fmla="*/ 53975 w 443"/>
              <a:gd name="T75" fmla="*/ 247650 h 284"/>
              <a:gd name="T76" fmla="*/ 26988 w 443"/>
              <a:gd name="T77" fmla="*/ 263525 h 284"/>
              <a:gd name="T78" fmla="*/ 1588 w 443"/>
              <a:gd name="T79" fmla="*/ 252412 h 284"/>
              <a:gd name="T80" fmla="*/ 17463 w 443"/>
              <a:gd name="T81" fmla="*/ 223838 h 284"/>
              <a:gd name="T82" fmla="*/ 44450 w 443"/>
              <a:gd name="T83" fmla="*/ 204788 h 284"/>
              <a:gd name="T84" fmla="*/ 73025 w 443"/>
              <a:gd name="T85" fmla="*/ 157162 h 284"/>
              <a:gd name="T86" fmla="*/ 96838 w 443"/>
              <a:gd name="T87" fmla="*/ 128587 h 284"/>
              <a:gd name="T88" fmla="*/ 130175 w 443"/>
              <a:gd name="T89" fmla="*/ 114300 h 284"/>
              <a:gd name="T90" fmla="*/ 155575 w 443"/>
              <a:gd name="T91" fmla="*/ 120650 h 284"/>
              <a:gd name="T92" fmla="*/ 177800 w 443"/>
              <a:gd name="T93" fmla="*/ 92075 h 284"/>
              <a:gd name="T94" fmla="*/ 225425 w 443"/>
              <a:gd name="T95" fmla="*/ 104775 h 284"/>
              <a:gd name="T96" fmla="*/ 179388 w 443"/>
              <a:gd name="T97" fmla="*/ 66675 h 284"/>
              <a:gd name="T98" fmla="*/ 174625 w 443"/>
              <a:gd name="T99" fmla="*/ 38100 h 284"/>
              <a:gd name="T100" fmla="*/ 165100 w 443"/>
              <a:gd name="T101" fmla="*/ 23812 h 284"/>
              <a:gd name="T102" fmla="*/ 0 w 443"/>
              <a:gd name="T103" fmla="*/ 0 h 284"/>
              <a:gd name="T104" fmla="*/ 443 w 443"/>
              <a:gd name="T105"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T102" t="T103" r="T104" b="T105"/>
            <a:pathLst>
              <a:path w="443" h="284">
                <a:moveTo>
                  <a:pt x="104" y="15"/>
                </a:moveTo>
                <a:lnTo>
                  <a:pt x="119" y="0"/>
                </a:lnTo>
                <a:lnTo>
                  <a:pt x="133" y="10"/>
                </a:lnTo>
                <a:cubicBezTo>
                  <a:pt x="141" y="17"/>
                  <a:pt x="161" y="39"/>
                  <a:pt x="170" y="42"/>
                </a:cubicBezTo>
                <a:cubicBezTo>
                  <a:pt x="179" y="45"/>
                  <a:pt x="177" y="26"/>
                  <a:pt x="188" y="27"/>
                </a:cubicBezTo>
                <a:cubicBezTo>
                  <a:pt x="199" y="28"/>
                  <a:pt x="224" y="38"/>
                  <a:pt x="235" y="46"/>
                </a:cubicBezTo>
                <a:cubicBezTo>
                  <a:pt x="246" y="54"/>
                  <a:pt x="246" y="68"/>
                  <a:pt x="256" y="72"/>
                </a:cubicBezTo>
                <a:cubicBezTo>
                  <a:pt x="266" y="76"/>
                  <a:pt x="281" y="68"/>
                  <a:pt x="293" y="67"/>
                </a:cubicBezTo>
                <a:cubicBezTo>
                  <a:pt x="305" y="66"/>
                  <a:pt x="316" y="70"/>
                  <a:pt x="326" y="69"/>
                </a:cubicBezTo>
                <a:cubicBezTo>
                  <a:pt x="336" y="68"/>
                  <a:pt x="343" y="60"/>
                  <a:pt x="353" y="63"/>
                </a:cubicBezTo>
                <a:cubicBezTo>
                  <a:pt x="363" y="66"/>
                  <a:pt x="379" y="80"/>
                  <a:pt x="388" y="85"/>
                </a:cubicBezTo>
                <a:cubicBezTo>
                  <a:pt x="397" y="90"/>
                  <a:pt x="404" y="91"/>
                  <a:pt x="410" y="96"/>
                </a:cubicBezTo>
                <a:cubicBezTo>
                  <a:pt x="416" y="101"/>
                  <a:pt x="417" y="110"/>
                  <a:pt x="422" y="115"/>
                </a:cubicBezTo>
                <a:cubicBezTo>
                  <a:pt x="427" y="120"/>
                  <a:pt x="441" y="123"/>
                  <a:pt x="442" y="129"/>
                </a:cubicBezTo>
                <a:cubicBezTo>
                  <a:pt x="443" y="135"/>
                  <a:pt x="434" y="144"/>
                  <a:pt x="431" y="150"/>
                </a:cubicBezTo>
                <a:cubicBezTo>
                  <a:pt x="428" y="156"/>
                  <a:pt x="426" y="163"/>
                  <a:pt x="422" y="165"/>
                </a:cubicBezTo>
                <a:cubicBezTo>
                  <a:pt x="418" y="167"/>
                  <a:pt x="412" y="162"/>
                  <a:pt x="406" y="163"/>
                </a:cubicBezTo>
                <a:cubicBezTo>
                  <a:pt x="400" y="164"/>
                  <a:pt x="395" y="174"/>
                  <a:pt x="388" y="174"/>
                </a:cubicBezTo>
                <a:cubicBezTo>
                  <a:pt x="381" y="174"/>
                  <a:pt x="368" y="164"/>
                  <a:pt x="362" y="163"/>
                </a:cubicBezTo>
                <a:cubicBezTo>
                  <a:pt x="356" y="162"/>
                  <a:pt x="355" y="169"/>
                  <a:pt x="350" y="168"/>
                </a:cubicBezTo>
                <a:cubicBezTo>
                  <a:pt x="345" y="167"/>
                  <a:pt x="339" y="160"/>
                  <a:pt x="332" y="159"/>
                </a:cubicBezTo>
                <a:cubicBezTo>
                  <a:pt x="325" y="158"/>
                  <a:pt x="313" y="156"/>
                  <a:pt x="310" y="159"/>
                </a:cubicBezTo>
                <a:cubicBezTo>
                  <a:pt x="307" y="162"/>
                  <a:pt x="314" y="173"/>
                  <a:pt x="311" y="180"/>
                </a:cubicBezTo>
                <a:cubicBezTo>
                  <a:pt x="308" y="187"/>
                  <a:pt x="296" y="192"/>
                  <a:pt x="292" y="199"/>
                </a:cubicBezTo>
                <a:cubicBezTo>
                  <a:pt x="288" y="206"/>
                  <a:pt x="292" y="221"/>
                  <a:pt x="289" y="225"/>
                </a:cubicBezTo>
                <a:cubicBezTo>
                  <a:pt x="286" y="229"/>
                  <a:pt x="279" y="228"/>
                  <a:pt x="271" y="226"/>
                </a:cubicBezTo>
                <a:cubicBezTo>
                  <a:pt x="263" y="224"/>
                  <a:pt x="248" y="210"/>
                  <a:pt x="242" y="213"/>
                </a:cubicBezTo>
                <a:cubicBezTo>
                  <a:pt x="236" y="216"/>
                  <a:pt x="237" y="240"/>
                  <a:pt x="232" y="247"/>
                </a:cubicBezTo>
                <a:cubicBezTo>
                  <a:pt x="227" y="254"/>
                  <a:pt x="218" y="249"/>
                  <a:pt x="209" y="255"/>
                </a:cubicBezTo>
                <a:cubicBezTo>
                  <a:pt x="200" y="261"/>
                  <a:pt x="189" y="280"/>
                  <a:pt x="181" y="282"/>
                </a:cubicBezTo>
                <a:cubicBezTo>
                  <a:pt x="173" y="284"/>
                  <a:pt x="166" y="272"/>
                  <a:pt x="158" y="270"/>
                </a:cubicBezTo>
                <a:cubicBezTo>
                  <a:pt x="150" y="268"/>
                  <a:pt x="134" y="280"/>
                  <a:pt x="130" y="271"/>
                </a:cubicBezTo>
                <a:cubicBezTo>
                  <a:pt x="126" y="262"/>
                  <a:pt x="138" y="226"/>
                  <a:pt x="136" y="213"/>
                </a:cubicBezTo>
                <a:cubicBezTo>
                  <a:pt x="134" y="200"/>
                  <a:pt x="118" y="196"/>
                  <a:pt x="115" y="190"/>
                </a:cubicBezTo>
                <a:cubicBezTo>
                  <a:pt x="112" y="184"/>
                  <a:pt x="120" y="176"/>
                  <a:pt x="116" y="174"/>
                </a:cubicBezTo>
                <a:cubicBezTo>
                  <a:pt x="112" y="172"/>
                  <a:pt x="96" y="179"/>
                  <a:pt x="89" y="178"/>
                </a:cubicBezTo>
                <a:cubicBezTo>
                  <a:pt x="82" y="177"/>
                  <a:pt x="83" y="170"/>
                  <a:pt x="74" y="166"/>
                </a:cubicBezTo>
                <a:cubicBezTo>
                  <a:pt x="65" y="162"/>
                  <a:pt x="43" y="156"/>
                  <a:pt x="34" y="156"/>
                </a:cubicBezTo>
                <a:cubicBezTo>
                  <a:pt x="25" y="156"/>
                  <a:pt x="22" y="166"/>
                  <a:pt x="17" y="166"/>
                </a:cubicBezTo>
                <a:cubicBezTo>
                  <a:pt x="12" y="166"/>
                  <a:pt x="2" y="163"/>
                  <a:pt x="1" y="159"/>
                </a:cubicBezTo>
                <a:cubicBezTo>
                  <a:pt x="0" y="155"/>
                  <a:pt x="7" y="146"/>
                  <a:pt x="11" y="141"/>
                </a:cubicBezTo>
                <a:cubicBezTo>
                  <a:pt x="15" y="136"/>
                  <a:pt x="22" y="136"/>
                  <a:pt x="28" y="129"/>
                </a:cubicBezTo>
                <a:lnTo>
                  <a:pt x="46" y="99"/>
                </a:lnTo>
                <a:lnTo>
                  <a:pt x="61" y="81"/>
                </a:lnTo>
                <a:lnTo>
                  <a:pt x="82" y="72"/>
                </a:lnTo>
                <a:lnTo>
                  <a:pt x="98" y="76"/>
                </a:lnTo>
                <a:lnTo>
                  <a:pt x="112" y="58"/>
                </a:lnTo>
                <a:lnTo>
                  <a:pt x="142" y="66"/>
                </a:lnTo>
                <a:lnTo>
                  <a:pt x="113" y="42"/>
                </a:lnTo>
                <a:lnTo>
                  <a:pt x="110" y="24"/>
                </a:lnTo>
                <a:lnTo>
                  <a:pt x="104" y="15"/>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5303" name="Picture 183">
            <a:extLst>
              <a:ext uri="{FF2B5EF4-FFF2-40B4-BE49-F238E27FC236}">
                <a16:creationId xmlns:a16="http://schemas.microsoft.com/office/drawing/2014/main" id="{449B5946-BE05-4719-B4CB-B78F8B86650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05738" y="3341688"/>
            <a:ext cx="220662" cy="13176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304" name="Picture 184">
            <a:extLst>
              <a:ext uri="{FF2B5EF4-FFF2-40B4-BE49-F238E27FC236}">
                <a16:creationId xmlns:a16="http://schemas.microsoft.com/office/drawing/2014/main" id="{33EFA478-0956-47BF-84C0-40EC595FCD69}"/>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542213" y="72548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305" name="Picture 185">
            <a:extLst>
              <a:ext uri="{FF2B5EF4-FFF2-40B4-BE49-F238E27FC236}">
                <a16:creationId xmlns:a16="http://schemas.microsoft.com/office/drawing/2014/main" id="{A252AA68-3D32-4756-9FC2-2EC98A7020B1}"/>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637463" y="92868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306" name="Picture 186">
            <a:extLst>
              <a:ext uri="{FF2B5EF4-FFF2-40B4-BE49-F238E27FC236}">
                <a16:creationId xmlns:a16="http://schemas.microsoft.com/office/drawing/2014/main" id="{770DE78D-0EFD-4ECF-B79E-0B0109B8035E}"/>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720013" y="115728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307" name="Picture 187">
            <a:extLst>
              <a:ext uri="{FF2B5EF4-FFF2-40B4-BE49-F238E27FC236}">
                <a16:creationId xmlns:a16="http://schemas.microsoft.com/office/drawing/2014/main" id="{4FB96BFC-E148-49BE-AAA9-88D4BD12123A}"/>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821613" y="245903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308" name="Picture 188">
            <a:extLst>
              <a:ext uri="{FF2B5EF4-FFF2-40B4-BE49-F238E27FC236}">
                <a16:creationId xmlns:a16="http://schemas.microsoft.com/office/drawing/2014/main" id="{AB4B041F-77A6-4A71-81F4-BED21F2AD378}"/>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961313" y="273208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309" name="Picture 189">
            <a:extLst>
              <a:ext uri="{FF2B5EF4-FFF2-40B4-BE49-F238E27FC236}">
                <a16:creationId xmlns:a16="http://schemas.microsoft.com/office/drawing/2014/main" id="{D4DB085B-69F0-4793-A31D-D78F789D9AFF}"/>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304213" y="299878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310" name="Picture 190">
            <a:extLst>
              <a:ext uri="{FF2B5EF4-FFF2-40B4-BE49-F238E27FC236}">
                <a16:creationId xmlns:a16="http://schemas.microsoft.com/office/drawing/2014/main" id="{A5E4E322-FA6F-4FDA-BB03-ABF7B3DBED01}"/>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672513" y="337978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311" name="Picture 191">
            <a:extLst>
              <a:ext uri="{FF2B5EF4-FFF2-40B4-BE49-F238E27FC236}">
                <a16:creationId xmlns:a16="http://schemas.microsoft.com/office/drawing/2014/main" id="{EF2E068D-7B05-480D-A641-F2DBCA241F80}"/>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764463" y="152558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312" name="Picture 192">
            <a:extLst>
              <a:ext uri="{FF2B5EF4-FFF2-40B4-BE49-F238E27FC236}">
                <a16:creationId xmlns:a16="http://schemas.microsoft.com/office/drawing/2014/main" id="{E42E7A66-93A5-4B2B-B162-B50BA18B9726}"/>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847013" y="171608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313" name="Picture 193">
            <a:extLst>
              <a:ext uri="{FF2B5EF4-FFF2-40B4-BE49-F238E27FC236}">
                <a16:creationId xmlns:a16="http://schemas.microsoft.com/office/drawing/2014/main" id="{332FF8B6-1461-4AB7-8C90-2AE51E82535F}"/>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827963" y="197008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314" name="AutoShape 194">
            <a:extLst>
              <a:ext uri="{FF2B5EF4-FFF2-40B4-BE49-F238E27FC236}">
                <a16:creationId xmlns:a16="http://schemas.microsoft.com/office/drawing/2014/main" id="{A0FB00D2-68E4-489B-B392-37B22B62B9D6}"/>
              </a:ext>
            </a:extLst>
          </p:cNvPr>
          <p:cNvSpPr>
            <a:spLocks noChangeArrowheads="1"/>
          </p:cNvSpPr>
          <p:nvPr/>
        </p:nvSpPr>
        <p:spPr bwMode="auto">
          <a:xfrm>
            <a:off x="4872038" y="6027738"/>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5315" name="AutoShape 195">
            <a:extLst>
              <a:ext uri="{FF2B5EF4-FFF2-40B4-BE49-F238E27FC236}">
                <a16:creationId xmlns:a16="http://schemas.microsoft.com/office/drawing/2014/main" id="{308A9816-9DC7-4AC4-B088-602FC6546B16}"/>
              </a:ext>
            </a:extLst>
          </p:cNvPr>
          <p:cNvSpPr>
            <a:spLocks noChangeArrowheads="1"/>
          </p:cNvSpPr>
          <p:nvPr/>
        </p:nvSpPr>
        <p:spPr bwMode="auto">
          <a:xfrm>
            <a:off x="4981575" y="5321300"/>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5316" name="Picture 196">
            <a:extLst>
              <a:ext uri="{FF2B5EF4-FFF2-40B4-BE49-F238E27FC236}">
                <a16:creationId xmlns:a16="http://schemas.microsoft.com/office/drawing/2014/main" id="{65366A6B-3ED8-4662-B708-5D0E0C861AD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4337050"/>
            <a:ext cx="146050" cy="8731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317" name="Picture 197">
            <a:extLst>
              <a:ext uri="{FF2B5EF4-FFF2-40B4-BE49-F238E27FC236}">
                <a16:creationId xmlns:a16="http://schemas.microsoft.com/office/drawing/2014/main" id="{E881A469-D1D8-41B7-8DCC-EF151DA3185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90825" y="2965450"/>
            <a:ext cx="146050" cy="8731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318" name="Picture 198">
            <a:extLst>
              <a:ext uri="{FF2B5EF4-FFF2-40B4-BE49-F238E27FC236}">
                <a16:creationId xmlns:a16="http://schemas.microsoft.com/office/drawing/2014/main" id="{0BC45F56-FA41-4E4F-8805-FE40DEAA0DE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7075" y="2789238"/>
            <a:ext cx="146050" cy="8731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afterEffect">
                                  <p:stCondLst>
                                    <p:cond delay="0"/>
                                  </p:stCondLst>
                                  <p:childTnLst>
                                    <p:set>
                                      <p:cBhvr additive="repl">
                                        <p:cTn id="6" dur="1" fill="hold">
                                          <p:stCondLst>
                                            <p:cond delay="0"/>
                                          </p:stCondLst>
                                        </p:cTn>
                                        <p:tgtEl>
                                          <p:spTgt spid="5208"/>
                                        </p:tgtEl>
                                        <p:attrNameLst>
                                          <p:attrName>style.visibility</p:attrName>
                                        </p:attrNameLst>
                                      </p:cBhvr>
                                      <p:to>
                                        <p:strVal val="visible"/>
                                      </p:to>
                                    </p:set>
                                    <p:animEffect transition="in" filter="wipe(up)">
                                      <p:cBhvr additive="repl">
                                        <p:cTn id="7" dur="2000"/>
                                        <p:tgtEl>
                                          <p:spTgt spid="5208"/>
                                        </p:tgtEl>
                                      </p:cBhvr>
                                    </p:animEffect>
                                  </p:childTnLst>
                                </p:cTn>
                              </p:par>
                              <p:par>
                                <p:cTn id="8" presetID="22" presetClass="entr" presetSubtype="1" fill="hold" nodeType="withEffect">
                                  <p:stCondLst>
                                    <p:cond delay="0"/>
                                  </p:stCondLst>
                                  <p:childTnLst>
                                    <p:set>
                                      <p:cBhvr additive="repl">
                                        <p:cTn id="9" dur="1" fill="hold">
                                          <p:stCondLst>
                                            <p:cond delay="0"/>
                                          </p:stCondLst>
                                        </p:cTn>
                                        <p:tgtEl>
                                          <p:spTgt spid="5211"/>
                                        </p:tgtEl>
                                        <p:attrNameLst>
                                          <p:attrName>style.visibility</p:attrName>
                                        </p:attrNameLst>
                                      </p:cBhvr>
                                      <p:to>
                                        <p:strVal val="visible"/>
                                      </p:to>
                                    </p:set>
                                    <p:animEffect transition="in" filter="wipe(up)">
                                      <p:cBhvr additive="repl">
                                        <p:cTn id="10" dur="2000"/>
                                        <p:tgtEl>
                                          <p:spTgt spid="5211"/>
                                        </p:tgtEl>
                                      </p:cBhvr>
                                    </p:animEffect>
                                  </p:childTnLst>
                                </p:cTn>
                              </p:par>
                            </p:childTnLst>
                          </p:cTn>
                        </p:par>
                        <p:par>
                          <p:cTn id="11" fill="hold" nodeType="afterGroup">
                            <p:stCondLst>
                              <p:cond delay="2000"/>
                            </p:stCondLst>
                            <p:childTnLst>
                              <p:par>
                                <p:cTn id="12" presetID="22" presetClass="entr" presetSubtype="1" fill="hold" nodeType="afterEffect">
                                  <p:stCondLst>
                                    <p:cond delay="0"/>
                                  </p:stCondLst>
                                  <p:childTnLst>
                                    <p:set>
                                      <p:cBhvr additive="repl">
                                        <p:cTn id="13" dur="1" fill="hold">
                                          <p:stCondLst>
                                            <p:cond delay="0"/>
                                          </p:stCondLst>
                                        </p:cTn>
                                        <p:tgtEl>
                                          <p:spTgt spid="5210"/>
                                        </p:tgtEl>
                                        <p:attrNameLst>
                                          <p:attrName>style.visibility</p:attrName>
                                        </p:attrNameLst>
                                      </p:cBhvr>
                                      <p:to>
                                        <p:strVal val="visible"/>
                                      </p:to>
                                    </p:set>
                                    <p:animEffect transition="in" filter="wipe(up)">
                                      <p:cBhvr additive="repl">
                                        <p:cTn id="14" dur="500"/>
                                        <p:tgtEl>
                                          <p:spTgt spid="5210"/>
                                        </p:tgtEl>
                                      </p:cBhvr>
                                    </p:animEffect>
                                  </p:childTnLst>
                                </p:cTn>
                              </p:par>
                            </p:childTnLst>
                          </p:cTn>
                        </p:par>
                        <p:par>
                          <p:cTn id="15" fill="hold" nodeType="afterGroup">
                            <p:stCondLst>
                              <p:cond delay="2500"/>
                            </p:stCondLst>
                            <p:childTnLst>
                              <p:par>
                                <p:cTn id="16" presetID="9" presetClass="entr" fill="hold" nodeType="afterEffect">
                                  <p:stCondLst>
                                    <p:cond delay="0"/>
                                  </p:stCondLst>
                                  <p:childTnLst>
                                    <p:set>
                                      <p:cBhvr additive="repl">
                                        <p:cTn id="17" dur="1" fill="hold">
                                          <p:stCondLst>
                                            <p:cond delay="0"/>
                                          </p:stCondLst>
                                        </p:cTn>
                                        <p:tgtEl>
                                          <p:spTgt spid="5213"/>
                                        </p:tgtEl>
                                        <p:attrNameLst>
                                          <p:attrName>style.visibility</p:attrName>
                                        </p:attrNameLst>
                                      </p:cBhvr>
                                      <p:to>
                                        <p:strVal val="visible"/>
                                      </p:to>
                                    </p:set>
                                    <p:animEffect transition="in" filter="dissolve">
                                      <p:cBhvr additive="repl">
                                        <p:cTn id="18" dur="1000"/>
                                        <p:tgtEl>
                                          <p:spTgt spid="5213"/>
                                        </p:tgtEl>
                                      </p:cBhvr>
                                    </p:animEffect>
                                  </p:childTnLst>
                                </p:cTn>
                              </p:par>
                              <p:par>
                                <p:cTn id="19" presetID="9" presetClass="entr" fill="hold" nodeType="withEffect">
                                  <p:stCondLst>
                                    <p:cond delay="0"/>
                                  </p:stCondLst>
                                  <p:childTnLst>
                                    <p:set>
                                      <p:cBhvr additive="repl">
                                        <p:cTn id="20" dur="1" fill="hold">
                                          <p:stCondLst>
                                            <p:cond delay="0"/>
                                          </p:stCondLst>
                                        </p:cTn>
                                        <p:tgtEl>
                                          <p:spTgt spid="5214"/>
                                        </p:tgtEl>
                                        <p:attrNameLst>
                                          <p:attrName>style.visibility</p:attrName>
                                        </p:attrNameLst>
                                      </p:cBhvr>
                                      <p:to>
                                        <p:strVal val="visible"/>
                                      </p:to>
                                    </p:set>
                                    <p:animEffect transition="in" filter="dissolve">
                                      <p:cBhvr additive="repl">
                                        <p:cTn id="21" dur="1000"/>
                                        <p:tgtEl>
                                          <p:spTgt spid="5214"/>
                                        </p:tgtEl>
                                      </p:cBhvr>
                                    </p:animEffect>
                                  </p:childTnLst>
                                </p:cTn>
                              </p:par>
                              <p:par>
                                <p:cTn id="22" presetID="9" presetClass="entr" fill="hold" nodeType="withEffect">
                                  <p:stCondLst>
                                    <p:cond delay="0"/>
                                  </p:stCondLst>
                                  <p:childTnLst>
                                    <p:set>
                                      <p:cBhvr additive="repl">
                                        <p:cTn id="23" dur="1" fill="hold">
                                          <p:stCondLst>
                                            <p:cond delay="0"/>
                                          </p:stCondLst>
                                        </p:cTn>
                                        <p:tgtEl>
                                          <p:spTgt spid="5212"/>
                                        </p:tgtEl>
                                        <p:attrNameLst>
                                          <p:attrName>style.visibility</p:attrName>
                                        </p:attrNameLst>
                                      </p:cBhvr>
                                      <p:to>
                                        <p:strVal val="visible"/>
                                      </p:to>
                                    </p:set>
                                    <p:animEffect transition="in" filter="dissolve">
                                      <p:cBhvr additive="repl">
                                        <p:cTn id="24" dur="1000"/>
                                        <p:tgtEl>
                                          <p:spTgt spid="5212"/>
                                        </p:tgtEl>
                                      </p:cBhvr>
                                    </p:animEffect>
                                  </p:childTnLst>
                                </p:cTn>
                              </p:par>
                            </p:childTnLst>
                          </p:cTn>
                        </p:par>
                        <p:par>
                          <p:cTn id="25" fill="hold" nodeType="afterGroup">
                            <p:stCondLst>
                              <p:cond delay="3500"/>
                            </p:stCondLst>
                            <p:childTnLst>
                              <p:par>
                                <p:cTn id="26" presetID="1" presetClass="entr" fill="hold" nodeType="afterEffect">
                                  <p:stCondLst>
                                    <p:cond delay="0"/>
                                  </p:stCondLst>
                                  <p:childTnLst>
                                    <p:set>
                                      <p:cBhvr additive="repl">
                                        <p:cTn id="27" dur="1" fill="hold">
                                          <p:stCondLst>
                                            <p:cond delay="0"/>
                                          </p:stCondLst>
                                        </p:cTn>
                                        <p:tgtEl>
                                          <p:spTgt spid="5215"/>
                                        </p:tgtEl>
                                        <p:attrNameLst>
                                          <p:attrName>style.visibility</p:attrName>
                                        </p:attrNameLst>
                                      </p:cBhvr>
                                      <p:to>
                                        <p:strVal val="visible"/>
                                      </p:to>
                                    </p:set>
                                  </p:childTnLst>
                                </p:cTn>
                              </p:par>
                            </p:childTnLst>
                          </p:cTn>
                        </p:par>
                        <p:par>
                          <p:cTn id="28" fill="hold" nodeType="afterGroup">
                            <p:stCondLst>
                              <p:cond delay="3500"/>
                            </p:stCondLst>
                            <p:childTnLst>
                              <p:par>
                                <p:cTn id="29" presetID="3" presetClass="exit" presetSubtype="10" fill="hold" nodeType="afterEffect">
                                  <p:stCondLst>
                                    <p:cond delay="0"/>
                                  </p:stCondLst>
                                  <p:childTnLst>
                                    <p:animEffect transition="out" filter="blinds(horizontal)">
                                      <p:cBhvr additive="repl">
                                        <p:cTn id="30" dur="500"/>
                                        <p:tgtEl>
                                          <p:spTgt spid="5215"/>
                                        </p:tgtEl>
                                      </p:cBhvr>
                                    </p:animEffect>
                                    <p:set>
                                      <p:cBhvr additive="repl">
                                        <p:cTn id="31" dur="1" fill="hold">
                                          <p:stCondLst>
                                            <p:cond delay="0"/>
                                          </p:stCondLst>
                                        </p:cTn>
                                        <p:tgtEl>
                                          <p:spTgt spid="5215"/>
                                        </p:tgtEl>
                                        <p:attrNameLst>
                                          <p:attrName>style.visibility</p:attrName>
                                        </p:attrNameLst>
                                      </p:cBhvr>
                                      <p:to>
                                        <p:strVal val="hidden"/>
                                      </p:to>
                                    </p:set>
                                  </p:childTnLst>
                                </p:cTn>
                              </p:par>
                            </p:childTnLst>
                          </p:cTn>
                        </p:par>
                        <p:par>
                          <p:cTn id="32" fill="hold" nodeType="afterGroup">
                            <p:stCondLst>
                              <p:cond delay="4000"/>
                            </p:stCondLst>
                            <p:childTnLst>
                              <p:par>
                                <p:cTn id="33" presetID="1" presetClass="entr" fill="hold" nodeType="afterEffect">
                                  <p:stCondLst>
                                    <p:cond delay="0"/>
                                  </p:stCondLst>
                                  <p:childTnLst>
                                    <p:set>
                                      <p:cBhvr additive="repl">
                                        <p:cTn id="34" dur="1" fill="hold">
                                          <p:stCondLst>
                                            <p:cond delay="0"/>
                                          </p:stCondLst>
                                        </p:cTn>
                                        <p:tgtEl>
                                          <p:spTgt spid="5222"/>
                                        </p:tgtEl>
                                        <p:attrNameLst>
                                          <p:attrName>style.visibility</p:attrName>
                                        </p:attrNameLst>
                                      </p:cBhvr>
                                      <p:to>
                                        <p:strVal val="visible"/>
                                      </p:to>
                                    </p:set>
                                  </p:childTnLst>
                                </p:cTn>
                              </p:par>
                            </p:childTnLst>
                          </p:cTn>
                        </p:par>
                        <p:par>
                          <p:cTn id="35" fill="hold" nodeType="afterGroup">
                            <p:stCondLst>
                              <p:cond delay="4000"/>
                            </p:stCondLst>
                            <p:childTnLst>
                              <p:par>
                                <p:cTn id="36" presetID="3" presetClass="exit" presetSubtype="10" fill="hold" nodeType="afterEffect">
                                  <p:stCondLst>
                                    <p:cond delay="0"/>
                                  </p:stCondLst>
                                  <p:childTnLst>
                                    <p:animEffect transition="out" filter="blinds(horizontal)">
                                      <p:cBhvr additive="repl">
                                        <p:cTn id="37" dur="500"/>
                                        <p:tgtEl>
                                          <p:spTgt spid="5222"/>
                                        </p:tgtEl>
                                      </p:cBhvr>
                                    </p:animEffect>
                                    <p:set>
                                      <p:cBhvr additive="repl">
                                        <p:cTn id="38" dur="1" fill="hold">
                                          <p:stCondLst>
                                            <p:cond delay="0"/>
                                          </p:stCondLst>
                                        </p:cTn>
                                        <p:tgtEl>
                                          <p:spTgt spid="5222"/>
                                        </p:tgtEl>
                                        <p:attrNameLst>
                                          <p:attrName>style.visibility</p:attrName>
                                        </p:attrNameLst>
                                      </p:cBhvr>
                                      <p:to>
                                        <p:strVal val="hidden"/>
                                      </p:to>
                                    </p:set>
                                  </p:childTnLst>
                                </p:cTn>
                              </p:par>
                            </p:childTnLst>
                          </p:cTn>
                        </p:par>
                        <p:par>
                          <p:cTn id="39" fill="hold" nodeType="afterGroup">
                            <p:stCondLst>
                              <p:cond delay="4500"/>
                            </p:stCondLst>
                            <p:childTnLst>
                              <p:par>
                                <p:cTn id="40" presetID="1" presetClass="entr" fill="hold" nodeType="afterEffect">
                                  <p:stCondLst>
                                    <p:cond delay="0"/>
                                  </p:stCondLst>
                                  <p:childTnLst>
                                    <p:set>
                                      <p:cBhvr additive="repl">
                                        <p:cTn id="41" dur="1" fill="hold">
                                          <p:stCondLst>
                                            <p:cond delay="0"/>
                                          </p:stCondLst>
                                        </p:cTn>
                                        <p:tgtEl>
                                          <p:spTgt spid="5223"/>
                                        </p:tgtEl>
                                        <p:attrNameLst>
                                          <p:attrName>style.visibility</p:attrName>
                                        </p:attrNameLst>
                                      </p:cBhvr>
                                      <p:to>
                                        <p:strVal val="visible"/>
                                      </p:to>
                                    </p:set>
                                  </p:childTnLst>
                                </p:cTn>
                              </p:par>
                            </p:childTnLst>
                          </p:cTn>
                        </p:par>
                        <p:par>
                          <p:cTn id="42" fill="hold" nodeType="afterGroup">
                            <p:stCondLst>
                              <p:cond delay="4500"/>
                            </p:stCondLst>
                            <p:childTnLst>
                              <p:par>
                                <p:cTn id="43" presetID="3" presetClass="exit" presetSubtype="10" fill="hold" nodeType="afterEffect">
                                  <p:stCondLst>
                                    <p:cond delay="0"/>
                                  </p:stCondLst>
                                  <p:childTnLst>
                                    <p:animEffect transition="out" filter="blinds(horizontal)">
                                      <p:cBhvr additive="repl">
                                        <p:cTn id="44" dur="500"/>
                                        <p:tgtEl>
                                          <p:spTgt spid="5223"/>
                                        </p:tgtEl>
                                      </p:cBhvr>
                                    </p:animEffect>
                                    <p:set>
                                      <p:cBhvr additive="repl">
                                        <p:cTn id="45" dur="1" fill="hold">
                                          <p:stCondLst>
                                            <p:cond delay="0"/>
                                          </p:stCondLst>
                                        </p:cTn>
                                        <p:tgtEl>
                                          <p:spTgt spid="5223"/>
                                        </p:tgtEl>
                                        <p:attrNameLst>
                                          <p:attrName>style.visibility</p:attrName>
                                        </p:attrNameLst>
                                      </p:cBhvr>
                                      <p:to>
                                        <p:strVal val="hidden"/>
                                      </p:to>
                                    </p:set>
                                  </p:childTnLst>
                                </p:cTn>
                              </p:par>
                            </p:childTnLst>
                          </p:cTn>
                        </p:par>
                        <p:par>
                          <p:cTn id="46" fill="hold" nodeType="afterGroup">
                            <p:stCondLst>
                              <p:cond delay="5000"/>
                            </p:stCondLst>
                            <p:childTnLst>
                              <p:par>
                                <p:cTn id="47" presetID="9" presetClass="entr" fill="hold" nodeType="afterEffect">
                                  <p:stCondLst>
                                    <p:cond delay="0"/>
                                  </p:stCondLst>
                                  <p:childTnLst>
                                    <p:set>
                                      <p:cBhvr additive="repl">
                                        <p:cTn id="48" dur="1" fill="hold">
                                          <p:stCondLst>
                                            <p:cond delay="0"/>
                                          </p:stCondLst>
                                        </p:cTn>
                                        <p:tgtEl>
                                          <p:spTgt spid="5209"/>
                                        </p:tgtEl>
                                        <p:attrNameLst>
                                          <p:attrName>style.visibility</p:attrName>
                                        </p:attrNameLst>
                                      </p:cBhvr>
                                      <p:to>
                                        <p:strVal val="visible"/>
                                      </p:to>
                                    </p:set>
                                    <p:animEffect transition="in" filter="dissolve">
                                      <p:cBhvr additive="repl">
                                        <p:cTn id="49" dur="1000"/>
                                        <p:tgtEl>
                                          <p:spTgt spid="5209"/>
                                        </p:tgtEl>
                                      </p:cBhvr>
                                    </p:animEffect>
                                  </p:childTnLst>
                                </p:cTn>
                              </p:par>
                              <p:par>
                                <p:cTn id="50" presetID="22" presetClass="exit" presetSubtype="8" fill="hold" nodeType="withEffect">
                                  <p:stCondLst>
                                    <p:cond delay="0"/>
                                  </p:stCondLst>
                                  <p:childTnLst>
                                    <p:animEffect transition="out" filter="wipe(left)">
                                      <p:cBhvr additive="repl">
                                        <p:cTn id="51" dur="1000"/>
                                        <p:tgtEl>
                                          <p:spTgt spid="5211"/>
                                        </p:tgtEl>
                                      </p:cBhvr>
                                    </p:animEffect>
                                    <p:set>
                                      <p:cBhvr additive="repl">
                                        <p:cTn id="52" dur="1" fill="hold">
                                          <p:stCondLst>
                                            <p:cond delay="0"/>
                                          </p:stCondLst>
                                        </p:cTn>
                                        <p:tgtEl>
                                          <p:spTgt spid="5211"/>
                                        </p:tgtEl>
                                        <p:attrNameLst>
                                          <p:attrName>style.visibility</p:attrName>
                                        </p:attrNameLst>
                                      </p:cBhvr>
                                      <p:to>
                                        <p:strVal val="hidden"/>
                                      </p:to>
                                    </p:set>
                                  </p:childTnLst>
                                </p:cTn>
                              </p:par>
                            </p:childTnLst>
                          </p:cTn>
                        </p:par>
                        <p:par>
                          <p:cTn id="53" fill="hold" nodeType="afterGroup">
                            <p:stCondLst>
                              <p:cond delay="6000"/>
                            </p:stCondLst>
                            <p:childTnLst>
                              <p:par>
                                <p:cTn id="54" presetID="9" presetClass="entr" fill="hold" nodeType="afterEffect">
                                  <p:stCondLst>
                                    <p:cond delay="0"/>
                                  </p:stCondLst>
                                  <p:childTnLst>
                                    <p:set>
                                      <p:cBhvr additive="repl">
                                        <p:cTn id="55" dur="1" fill="hold">
                                          <p:stCondLst>
                                            <p:cond delay="0"/>
                                          </p:stCondLst>
                                        </p:cTn>
                                        <p:tgtEl>
                                          <p:spTgt spid="5221"/>
                                        </p:tgtEl>
                                        <p:attrNameLst>
                                          <p:attrName>style.visibility</p:attrName>
                                        </p:attrNameLst>
                                      </p:cBhvr>
                                      <p:to>
                                        <p:strVal val="visible"/>
                                      </p:to>
                                    </p:set>
                                    <p:animEffect transition="in" filter="dissolve">
                                      <p:cBhvr additive="repl">
                                        <p:cTn id="56" dur="1000"/>
                                        <p:tgtEl>
                                          <p:spTgt spid="5221"/>
                                        </p:tgtEl>
                                      </p:cBhvr>
                                    </p:animEffect>
                                  </p:childTnLst>
                                </p:cTn>
                              </p:par>
                              <p:par>
                                <p:cTn id="57" presetID="22" presetClass="exit" presetSubtype="1" fill="hold" nodeType="withEffect">
                                  <p:stCondLst>
                                    <p:cond delay="0"/>
                                  </p:stCondLst>
                                  <p:childTnLst>
                                    <p:animEffect transition="out" filter="wipe(up)">
                                      <p:cBhvr additive="repl">
                                        <p:cTn id="58" dur="1000"/>
                                        <p:tgtEl>
                                          <p:spTgt spid="5210"/>
                                        </p:tgtEl>
                                      </p:cBhvr>
                                    </p:animEffect>
                                    <p:set>
                                      <p:cBhvr additive="repl">
                                        <p:cTn id="59" dur="1" fill="hold">
                                          <p:stCondLst>
                                            <p:cond delay="0"/>
                                          </p:stCondLst>
                                        </p:cTn>
                                        <p:tgtEl>
                                          <p:spTgt spid="5210"/>
                                        </p:tgtEl>
                                        <p:attrNameLst>
                                          <p:attrName>style.visibility</p:attrName>
                                        </p:attrNameLst>
                                      </p:cBhvr>
                                      <p:to>
                                        <p:strVal val="hidden"/>
                                      </p:to>
                                    </p:set>
                                  </p:childTnLst>
                                </p:cTn>
                              </p:par>
                            </p:childTnLst>
                          </p:cTn>
                        </p:par>
                        <p:par>
                          <p:cTn id="60" fill="hold" nodeType="afterGroup">
                            <p:stCondLst>
                              <p:cond delay="7000"/>
                            </p:stCondLst>
                            <p:childTnLst>
                              <p:par>
                                <p:cTn id="61" presetID="9" presetClass="entr" fill="hold" nodeType="afterEffect">
                                  <p:stCondLst>
                                    <p:cond delay="0"/>
                                  </p:stCondLst>
                                  <p:childTnLst>
                                    <p:set>
                                      <p:cBhvr additive="repl">
                                        <p:cTn id="62" dur="1" fill="hold">
                                          <p:stCondLst>
                                            <p:cond delay="0"/>
                                          </p:stCondLst>
                                        </p:cTn>
                                        <p:tgtEl>
                                          <p:spTgt spid="5220"/>
                                        </p:tgtEl>
                                        <p:attrNameLst>
                                          <p:attrName>style.visibility</p:attrName>
                                        </p:attrNameLst>
                                      </p:cBhvr>
                                      <p:to>
                                        <p:strVal val="visible"/>
                                      </p:to>
                                    </p:set>
                                    <p:animEffect transition="in" filter="dissolve">
                                      <p:cBhvr additive="repl">
                                        <p:cTn id="63" dur="1000"/>
                                        <p:tgtEl>
                                          <p:spTgt spid="5220"/>
                                        </p:tgtEl>
                                      </p:cBhvr>
                                    </p:animEffect>
                                  </p:childTnLst>
                                </p:cTn>
                              </p:par>
                              <p:par>
                                <p:cTn id="64" presetID="22" presetClass="exit" presetSubtype="1" fill="hold" nodeType="withEffect">
                                  <p:stCondLst>
                                    <p:cond delay="0"/>
                                  </p:stCondLst>
                                  <p:childTnLst>
                                    <p:animEffect transition="out" filter="wipe(up)">
                                      <p:cBhvr additive="repl">
                                        <p:cTn id="65" dur="1000"/>
                                        <p:tgtEl>
                                          <p:spTgt spid="5208"/>
                                        </p:tgtEl>
                                      </p:cBhvr>
                                    </p:animEffect>
                                    <p:set>
                                      <p:cBhvr additive="repl">
                                        <p:cTn id="66" dur="1" fill="hold">
                                          <p:stCondLst>
                                            <p:cond delay="0"/>
                                          </p:stCondLst>
                                        </p:cTn>
                                        <p:tgtEl>
                                          <p:spTgt spid="5208"/>
                                        </p:tgtEl>
                                        <p:attrNameLst>
                                          <p:attrName>style.visibility</p:attrName>
                                        </p:attrNameLst>
                                      </p:cBhvr>
                                      <p:to>
                                        <p:strVal val="hidden"/>
                                      </p:to>
                                    </p:set>
                                  </p:childTnLst>
                                </p:cTn>
                              </p:par>
                            </p:childTnLst>
                          </p:cTn>
                        </p:par>
                        <p:par>
                          <p:cTn id="67" fill="hold" nodeType="afterGroup">
                            <p:stCondLst>
                              <p:cond delay="8000"/>
                            </p:stCondLst>
                            <p:childTnLst>
                              <p:par>
                                <p:cTn id="68" presetID="22" presetClass="exit" presetSubtype="1" fill="hold" nodeType="afterEffect">
                                  <p:stCondLst>
                                    <p:cond delay="0"/>
                                  </p:stCondLst>
                                  <p:childTnLst>
                                    <p:animEffect transition="out" filter="wipe(up)">
                                      <p:cBhvr additive="repl">
                                        <p:cTn id="69" dur="1000"/>
                                        <p:tgtEl>
                                          <p:spTgt spid="5161"/>
                                        </p:tgtEl>
                                      </p:cBhvr>
                                    </p:animEffect>
                                    <p:set>
                                      <p:cBhvr additive="repl">
                                        <p:cTn id="70" dur="1" fill="hold">
                                          <p:stCondLst>
                                            <p:cond delay="0"/>
                                          </p:stCondLst>
                                        </p:cTn>
                                        <p:tgtEl>
                                          <p:spTgt spid="5161"/>
                                        </p:tgtEl>
                                        <p:attrNameLst>
                                          <p:attrName>style.visibility</p:attrName>
                                        </p:attrNameLst>
                                      </p:cBhvr>
                                      <p:to>
                                        <p:strVal val="hidden"/>
                                      </p:to>
                                    </p:set>
                                  </p:childTnLst>
                                </p:cTn>
                              </p:par>
                              <p:par>
                                <p:cTn id="71" presetID="9" presetClass="exit" fill="hold" nodeType="withEffect">
                                  <p:stCondLst>
                                    <p:cond delay="0"/>
                                  </p:stCondLst>
                                  <p:childTnLst>
                                    <p:animEffect transition="out" filter="dissolve">
                                      <p:cBhvr additive="repl">
                                        <p:cTn id="72" dur="1000"/>
                                        <p:tgtEl>
                                          <p:spTgt spid="5198"/>
                                        </p:tgtEl>
                                      </p:cBhvr>
                                    </p:animEffect>
                                    <p:set>
                                      <p:cBhvr additive="repl">
                                        <p:cTn id="73" dur="1" fill="hold">
                                          <p:stCondLst>
                                            <p:cond delay="0"/>
                                          </p:stCondLst>
                                        </p:cTn>
                                        <p:tgtEl>
                                          <p:spTgt spid="5198"/>
                                        </p:tgtEl>
                                        <p:attrNameLst>
                                          <p:attrName>style.visibility</p:attrName>
                                        </p:attrNameLst>
                                      </p:cBhvr>
                                      <p:to>
                                        <p:strVal val="hidden"/>
                                      </p:to>
                                    </p:se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xit" presetSubtype="1" fill="hold" nodeType="clickEffect">
                                  <p:stCondLst>
                                    <p:cond delay="0"/>
                                  </p:stCondLst>
                                  <p:childTnLst>
                                    <p:animEffect transition="out" filter="wipe(up)">
                                      <p:cBhvr additive="repl">
                                        <p:cTn id="77" dur="1000"/>
                                        <p:tgtEl>
                                          <p:spTgt spid="5162"/>
                                        </p:tgtEl>
                                      </p:cBhvr>
                                    </p:animEffect>
                                    <p:set>
                                      <p:cBhvr additive="repl">
                                        <p:cTn id="78" dur="1" fill="hold">
                                          <p:stCondLst>
                                            <p:cond delay="0"/>
                                          </p:stCondLst>
                                        </p:cTn>
                                        <p:tgtEl>
                                          <p:spTgt spid="5162"/>
                                        </p:tgtEl>
                                        <p:attrNameLst>
                                          <p:attrName>style.visibility</p:attrName>
                                        </p:attrNameLst>
                                      </p:cBhvr>
                                      <p:to>
                                        <p:strVal val="hidden"/>
                                      </p:to>
                                    </p:set>
                                  </p:childTnLst>
                                </p:cTn>
                              </p:par>
                              <p:par>
                                <p:cTn id="79" presetID="22" presetClass="entr" presetSubtype="1" fill="hold" nodeType="withEffect">
                                  <p:stCondLst>
                                    <p:cond delay="0"/>
                                  </p:stCondLst>
                                  <p:childTnLst>
                                    <p:set>
                                      <p:cBhvr additive="repl">
                                        <p:cTn id="80" dur="1" fill="hold">
                                          <p:stCondLst>
                                            <p:cond delay="0"/>
                                          </p:stCondLst>
                                        </p:cTn>
                                        <p:tgtEl>
                                          <p:spTgt spid="5232"/>
                                        </p:tgtEl>
                                        <p:attrNameLst>
                                          <p:attrName>style.visibility</p:attrName>
                                        </p:attrNameLst>
                                      </p:cBhvr>
                                      <p:to>
                                        <p:strVal val="visible"/>
                                      </p:to>
                                    </p:set>
                                    <p:animEffect transition="in" filter="wipe(up)">
                                      <p:cBhvr additive="repl">
                                        <p:cTn id="81" dur="1000"/>
                                        <p:tgtEl>
                                          <p:spTgt spid="5232"/>
                                        </p:tgtEl>
                                      </p:cBhvr>
                                    </p:animEffect>
                                  </p:childTnLst>
                                </p:cTn>
                              </p:par>
                              <p:par>
                                <p:cTn id="82" presetID="22" presetClass="exit" presetSubtype="1" fill="hold" nodeType="withEffect">
                                  <p:stCondLst>
                                    <p:cond delay="0"/>
                                  </p:stCondLst>
                                  <p:childTnLst>
                                    <p:animEffect transition="out" filter="wipe(up)">
                                      <p:cBhvr additive="repl">
                                        <p:cTn id="83" dur="1000"/>
                                        <p:tgtEl>
                                          <p:spTgt spid="5207"/>
                                        </p:tgtEl>
                                      </p:cBhvr>
                                    </p:animEffect>
                                    <p:set>
                                      <p:cBhvr additive="repl">
                                        <p:cTn id="84" dur="1" fill="hold">
                                          <p:stCondLst>
                                            <p:cond delay="0"/>
                                          </p:stCondLst>
                                        </p:cTn>
                                        <p:tgtEl>
                                          <p:spTgt spid="5207"/>
                                        </p:tgtEl>
                                        <p:attrNameLst>
                                          <p:attrName>style.visibility</p:attrName>
                                        </p:attrNameLst>
                                      </p:cBhvr>
                                      <p:to>
                                        <p:strVal val="hidden"/>
                                      </p:to>
                                    </p:set>
                                  </p:childTnLst>
                                </p:cTn>
                              </p:par>
                              <p:par>
                                <p:cTn id="85" presetID="9" presetClass="exit" fill="hold" nodeType="withEffect">
                                  <p:stCondLst>
                                    <p:cond delay="0"/>
                                  </p:stCondLst>
                                  <p:childTnLst>
                                    <p:animEffect transition="out" filter="dissolve">
                                      <p:cBhvr additive="repl">
                                        <p:cTn id="86" dur="1000"/>
                                        <p:tgtEl>
                                          <p:spTgt spid="5196"/>
                                        </p:tgtEl>
                                      </p:cBhvr>
                                    </p:animEffect>
                                    <p:set>
                                      <p:cBhvr additive="repl">
                                        <p:cTn id="87" dur="1" fill="hold">
                                          <p:stCondLst>
                                            <p:cond delay="0"/>
                                          </p:stCondLst>
                                        </p:cTn>
                                        <p:tgtEl>
                                          <p:spTgt spid="5196"/>
                                        </p:tgtEl>
                                        <p:attrNameLst>
                                          <p:attrName>style.visibility</p:attrName>
                                        </p:attrNameLst>
                                      </p:cBhvr>
                                      <p:to>
                                        <p:strVal val="hidden"/>
                                      </p:to>
                                    </p:set>
                                  </p:childTnLst>
                                </p:cTn>
                              </p:par>
                              <p:par>
                                <p:cTn id="88" presetID="22" presetClass="entr" presetSubtype="1" fill="hold" nodeType="withEffect">
                                  <p:stCondLst>
                                    <p:cond delay="0"/>
                                  </p:stCondLst>
                                  <p:childTnLst>
                                    <p:set>
                                      <p:cBhvr additive="repl">
                                        <p:cTn id="89" dur="1" fill="hold">
                                          <p:stCondLst>
                                            <p:cond delay="0"/>
                                          </p:stCondLst>
                                        </p:cTn>
                                        <p:tgtEl>
                                          <p:spTgt spid="5231"/>
                                        </p:tgtEl>
                                        <p:attrNameLst>
                                          <p:attrName>style.visibility</p:attrName>
                                        </p:attrNameLst>
                                      </p:cBhvr>
                                      <p:to>
                                        <p:strVal val="visible"/>
                                      </p:to>
                                    </p:set>
                                    <p:animEffect transition="in" filter="wipe(up)">
                                      <p:cBhvr additive="repl">
                                        <p:cTn id="90" dur="1000"/>
                                        <p:tgtEl>
                                          <p:spTgt spid="5231"/>
                                        </p:tgtEl>
                                      </p:cBhvr>
                                    </p:animEffect>
                                  </p:childTnLst>
                                </p:cTn>
                              </p:par>
                              <p:par>
                                <p:cTn id="91" presetID="9" presetClass="entr" fill="hold" nodeType="withEffect">
                                  <p:stCondLst>
                                    <p:cond delay="0"/>
                                  </p:stCondLst>
                                  <p:childTnLst>
                                    <p:set>
                                      <p:cBhvr additive="repl">
                                        <p:cTn id="92" dur="1" fill="hold">
                                          <p:stCondLst>
                                            <p:cond delay="0"/>
                                          </p:stCondLst>
                                        </p:cTn>
                                        <p:tgtEl>
                                          <p:spTgt spid="5318"/>
                                        </p:tgtEl>
                                        <p:attrNameLst>
                                          <p:attrName>style.visibility</p:attrName>
                                        </p:attrNameLst>
                                      </p:cBhvr>
                                      <p:to>
                                        <p:strVal val="visible"/>
                                      </p:to>
                                    </p:set>
                                    <p:animEffect transition="in" filter="dissolve">
                                      <p:cBhvr additive="repl">
                                        <p:cTn id="93" dur="500"/>
                                        <p:tgtEl>
                                          <p:spTgt spid="5318"/>
                                        </p:tgtEl>
                                      </p:cBhvr>
                                    </p:animEffect>
                                  </p:childTnLst>
                                </p:cTn>
                              </p:par>
                              <p:par>
                                <p:cTn id="94" presetID="9" presetClass="entr" fill="hold" nodeType="withEffect">
                                  <p:stCondLst>
                                    <p:cond delay="0"/>
                                  </p:stCondLst>
                                  <p:childTnLst>
                                    <p:set>
                                      <p:cBhvr additive="repl">
                                        <p:cTn id="95" dur="1" fill="hold">
                                          <p:stCondLst>
                                            <p:cond delay="0"/>
                                          </p:stCondLst>
                                        </p:cTn>
                                        <p:tgtEl>
                                          <p:spTgt spid="5317"/>
                                        </p:tgtEl>
                                        <p:attrNameLst>
                                          <p:attrName>style.visibility</p:attrName>
                                        </p:attrNameLst>
                                      </p:cBhvr>
                                      <p:to>
                                        <p:strVal val="visible"/>
                                      </p:to>
                                    </p:set>
                                    <p:animEffect transition="in" filter="dissolve">
                                      <p:cBhvr additive="repl">
                                        <p:cTn id="96" dur="500"/>
                                        <p:tgtEl>
                                          <p:spTgt spid="5317"/>
                                        </p:tgtEl>
                                      </p:cBhvr>
                                    </p:animEffect>
                                  </p:childTnLst>
                                </p:cTn>
                              </p:par>
                              <p:par>
                                <p:cTn id="97" presetID="9" presetClass="entr" fill="hold" nodeType="withEffect">
                                  <p:stCondLst>
                                    <p:cond delay="0"/>
                                  </p:stCondLst>
                                  <p:childTnLst>
                                    <p:set>
                                      <p:cBhvr additive="repl">
                                        <p:cTn id="98" dur="1" fill="hold">
                                          <p:stCondLst>
                                            <p:cond delay="0"/>
                                          </p:stCondLst>
                                        </p:cTn>
                                        <p:tgtEl>
                                          <p:spTgt spid="5316"/>
                                        </p:tgtEl>
                                        <p:attrNameLst>
                                          <p:attrName>style.visibility</p:attrName>
                                        </p:attrNameLst>
                                      </p:cBhvr>
                                      <p:to>
                                        <p:strVal val="visible"/>
                                      </p:to>
                                    </p:set>
                                    <p:animEffect transition="in" filter="dissolve">
                                      <p:cBhvr additive="repl">
                                        <p:cTn id="99" dur="500"/>
                                        <p:tgtEl>
                                          <p:spTgt spid="5316"/>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9" presetClass="exit" fill="hold" nodeType="clickEffect">
                                  <p:stCondLst>
                                    <p:cond delay="0"/>
                                  </p:stCondLst>
                                  <p:childTnLst>
                                    <p:animEffect transition="out" filter="dissolve">
                                      <p:cBhvr additive="repl">
                                        <p:cTn id="103" dur="1000"/>
                                        <p:tgtEl>
                                          <p:spTgt spid="5213"/>
                                        </p:tgtEl>
                                      </p:cBhvr>
                                    </p:animEffect>
                                    <p:set>
                                      <p:cBhvr additive="repl">
                                        <p:cTn id="104" dur="1" fill="hold">
                                          <p:stCondLst>
                                            <p:cond delay="0"/>
                                          </p:stCondLst>
                                        </p:cTn>
                                        <p:tgtEl>
                                          <p:spTgt spid="5213"/>
                                        </p:tgtEl>
                                        <p:attrNameLst>
                                          <p:attrName>style.visibility</p:attrName>
                                        </p:attrNameLst>
                                      </p:cBhvr>
                                      <p:to>
                                        <p:strVal val="hidden"/>
                                      </p:to>
                                    </p:set>
                                  </p:childTnLst>
                                </p:cTn>
                              </p:par>
                              <p:par>
                                <p:cTn id="105" presetID="9" presetClass="exit" fill="hold" nodeType="withEffect">
                                  <p:stCondLst>
                                    <p:cond delay="0"/>
                                  </p:stCondLst>
                                  <p:childTnLst>
                                    <p:animEffect transition="out" filter="dissolve">
                                      <p:cBhvr additive="repl">
                                        <p:cTn id="106" dur="1000"/>
                                        <p:tgtEl>
                                          <p:spTgt spid="5214"/>
                                        </p:tgtEl>
                                      </p:cBhvr>
                                    </p:animEffect>
                                    <p:set>
                                      <p:cBhvr additive="repl">
                                        <p:cTn id="107" dur="1" fill="hold">
                                          <p:stCondLst>
                                            <p:cond delay="0"/>
                                          </p:stCondLst>
                                        </p:cTn>
                                        <p:tgtEl>
                                          <p:spTgt spid="5214"/>
                                        </p:tgtEl>
                                        <p:attrNameLst>
                                          <p:attrName>style.visibility</p:attrName>
                                        </p:attrNameLst>
                                      </p:cBhvr>
                                      <p:to>
                                        <p:strVal val="hidden"/>
                                      </p:to>
                                    </p:set>
                                  </p:childTnLst>
                                </p:cTn>
                              </p:par>
                              <p:par>
                                <p:cTn id="108" presetID="9" presetClass="exit" fill="hold" nodeType="withEffect">
                                  <p:stCondLst>
                                    <p:cond delay="0"/>
                                  </p:stCondLst>
                                  <p:childTnLst>
                                    <p:animEffect transition="out" filter="dissolve">
                                      <p:cBhvr additive="repl">
                                        <p:cTn id="109" dur="1000"/>
                                        <p:tgtEl>
                                          <p:spTgt spid="5212"/>
                                        </p:tgtEl>
                                      </p:cBhvr>
                                    </p:animEffect>
                                    <p:set>
                                      <p:cBhvr additive="repl">
                                        <p:cTn id="110" dur="1" fill="hold">
                                          <p:stCondLst>
                                            <p:cond delay="0"/>
                                          </p:stCondLst>
                                        </p:cTn>
                                        <p:tgtEl>
                                          <p:spTgt spid="5212"/>
                                        </p:tgtEl>
                                        <p:attrNameLst>
                                          <p:attrName>style.visibility</p:attrName>
                                        </p:attrNameLst>
                                      </p:cBhvr>
                                      <p:to>
                                        <p:strVal val="hidden"/>
                                      </p:to>
                                    </p:set>
                                  </p:childTnLst>
                                </p:cTn>
                              </p:par>
                            </p:childTnLst>
                          </p:cTn>
                        </p:par>
                        <p:par>
                          <p:cTn id="111" fill="hold" nodeType="afterGroup">
                            <p:stCondLst>
                              <p:cond delay="1000"/>
                            </p:stCondLst>
                            <p:childTnLst>
                              <p:par>
                                <p:cTn id="112" presetID="22" presetClass="entr" presetSubtype="8" fill="hold" nodeType="afterEffect">
                                  <p:stCondLst>
                                    <p:cond delay="0"/>
                                  </p:stCondLst>
                                  <p:childTnLst>
                                    <p:set>
                                      <p:cBhvr additive="repl">
                                        <p:cTn id="113" dur="1" fill="hold">
                                          <p:stCondLst>
                                            <p:cond delay="0"/>
                                          </p:stCondLst>
                                        </p:cTn>
                                        <p:tgtEl>
                                          <p:spTgt spid="5219"/>
                                        </p:tgtEl>
                                        <p:attrNameLst>
                                          <p:attrName>style.visibility</p:attrName>
                                        </p:attrNameLst>
                                      </p:cBhvr>
                                      <p:to>
                                        <p:strVal val="visible"/>
                                      </p:to>
                                    </p:set>
                                    <p:animEffect transition="in" filter="wipe(left)">
                                      <p:cBhvr additive="repl">
                                        <p:cTn id="114" dur="2000"/>
                                        <p:tgtEl>
                                          <p:spTgt spid="5219"/>
                                        </p:tgtEl>
                                      </p:cBhvr>
                                    </p:animEffect>
                                  </p:childTnLst>
                                </p:cTn>
                              </p:par>
                              <p:par>
                                <p:cTn id="115" presetID="22" presetClass="entr" presetSubtype="2" fill="hold" nodeType="withEffect">
                                  <p:stCondLst>
                                    <p:cond delay="0"/>
                                  </p:stCondLst>
                                  <p:childTnLst>
                                    <p:set>
                                      <p:cBhvr additive="repl">
                                        <p:cTn id="116" dur="1" fill="hold">
                                          <p:stCondLst>
                                            <p:cond delay="0"/>
                                          </p:stCondLst>
                                        </p:cTn>
                                        <p:tgtEl>
                                          <p:spTgt spid="5224"/>
                                        </p:tgtEl>
                                        <p:attrNameLst>
                                          <p:attrName>style.visibility</p:attrName>
                                        </p:attrNameLst>
                                      </p:cBhvr>
                                      <p:to>
                                        <p:strVal val="visible"/>
                                      </p:to>
                                    </p:set>
                                    <p:animEffect transition="in" filter="wipe(right)">
                                      <p:cBhvr additive="repl">
                                        <p:cTn id="117" dur="2000"/>
                                        <p:tgtEl>
                                          <p:spTgt spid="5224"/>
                                        </p:tgtEl>
                                      </p:cBhvr>
                                    </p:animEffect>
                                  </p:childTnLst>
                                </p:cTn>
                              </p:par>
                            </p:childTnLst>
                          </p:cTn>
                        </p:par>
                        <p:par>
                          <p:cTn id="118" fill="hold" nodeType="afterGroup">
                            <p:stCondLst>
                              <p:cond delay="3000"/>
                            </p:stCondLst>
                            <p:childTnLst>
                              <p:par>
                                <p:cTn id="119" presetID="1" presetClass="entr" fill="hold" nodeType="afterEffect">
                                  <p:stCondLst>
                                    <p:cond delay="0"/>
                                  </p:stCondLst>
                                  <p:childTnLst>
                                    <p:set>
                                      <p:cBhvr additive="repl">
                                        <p:cTn id="120" dur="1" fill="hold">
                                          <p:stCondLst>
                                            <p:cond delay="0"/>
                                          </p:stCondLst>
                                        </p:cTn>
                                        <p:tgtEl>
                                          <p:spTgt spid="5225"/>
                                        </p:tgtEl>
                                        <p:attrNameLst>
                                          <p:attrName>style.visibility</p:attrName>
                                        </p:attrNameLst>
                                      </p:cBhvr>
                                      <p:to>
                                        <p:strVal val="visible"/>
                                      </p:to>
                                    </p:set>
                                  </p:childTnLst>
                                </p:cTn>
                              </p:par>
                            </p:childTnLst>
                          </p:cTn>
                        </p:par>
                        <p:par>
                          <p:cTn id="121" fill="hold" nodeType="afterGroup">
                            <p:stCondLst>
                              <p:cond delay="3000"/>
                            </p:stCondLst>
                            <p:childTnLst>
                              <p:par>
                                <p:cTn id="122" presetID="3" presetClass="exit" presetSubtype="10" fill="hold" nodeType="afterEffect">
                                  <p:stCondLst>
                                    <p:cond delay="0"/>
                                  </p:stCondLst>
                                  <p:childTnLst>
                                    <p:animEffect transition="out" filter="blinds(horizontal)">
                                      <p:cBhvr additive="repl">
                                        <p:cTn id="123" dur="500"/>
                                        <p:tgtEl>
                                          <p:spTgt spid="5225"/>
                                        </p:tgtEl>
                                      </p:cBhvr>
                                    </p:animEffect>
                                    <p:set>
                                      <p:cBhvr additive="repl">
                                        <p:cTn id="124" dur="1" fill="hold">
                                          <p:stCondLst>
                                            <p:cond delay="0"/>
                                          </p:stCondLst>
                                        </p:cTn>
                                        <p:tgtEl>
                                          <p:spTgt spid="5225"/>
                                        </p:tgtEl>
                                        <p:attrNameLst>
                                          <p:attrName>style.visibility</p:attrName>
                                        </p:attrNameLst>
                                      </p:cBhvr>
                                      <p:to>
                                        <p:strVal val="hidden"/>
                                      </p:to>
                                    </p:set>
                                  </p:childTnLst>
                                </p:cTn>
                              </p:par>
                            </p:childTnLst>
                          </p:cTn>
                        </p:par>
                        <p:par>
                          <p:cTn id="125" fill="hold" nodeType="afterGroup">
                            <p:stCondLst>
                              <p:cond delay="3500"/>
                            </p:stCondLst>
                            <p:childTnLst>
                              <p:par>
                                <p:cTn id="126" presetID="9" presetClass="exit" fill="hold" nodeType="afterEffect">
                                  <p:stCondLst>
                                    <p:cond delay="0"/>
                                  </p:stCondLst>
                                  <p:childTnLst>
                                    <p:animEffect transition="out" filter="dissolve">
                                      <p:cBhvr additive="repl">
                                        <p:cTn id="127" dur="500"/>
                                        <p:tgtEl>
                                          <p:spTgt spid="5209"/>
                                        </p:tgtEl>
                                      </p:cBhvr>
                                    </p:animEffect>
                                    <p:set>
                                      <p:cBhvr additive="repl">
                                        <p:cTn id="128" dur="1" fill="hold">
                                          <p:stCondLst>
                                            <p:cond delay="0"/>
                                          </p:stCondLst>
                                        </p:cTn>
                                        <p:tgtEl>
                                          <p:spTgt spid="5209"/>
                                        </p:tgtEl>
                                        <p:attrNameLst>
                                          <p:attrName>style.visibility</p:attrName>
                                        </p:attrNameLst>
                                      </p:cBhvr>
                                      <p:to>
                                        <p:strVal val="hidden"/>
                                      </p:to>
                                    </p:set>
                                  </p:childTnLst>
                                </p:cTn>
                              </p:par>
                            </p:childTnLst>
                          </p:cTn>
                        </p:par>
                        <p:par>
                          <p:cTn id="129" fill="hold" nodeType="afterGroup">
                            <p:stCondLst>
                              <p:cond delay="4000"/>
                            </p:stCondLst>
                            <p:childTnLst>
                              <p:par>
                                <p:cTn id="130" presetID="9" presetClass="exit" fill="hold" nodeType="afterEffect">
                                  <p:stCondLst>
                                    <p:cond delay="0"/>
                                  </p:stCondLst>
                                  <p:childTnLst>
                                    <p:animEffect transition="out" filter="dissolve">
                                      <p:cBhvr additive="repl">
                                        <p:cTn id="131" dur="1000"/>
                                        <p:tgtEl>
                                          <p:spTgt spid="5221"/>
                                        </p:tgtEl>
                                      </p:cBhvr>
                                    </p:animEffect>
                                    <p:set>
                                      <p:cBhvr additive="repl">
                                        <p:cTn id="132" dur="1" fill="hold">
                                          <p:stCondLst>
                                            <p:cond delay="0"/>
                                          </p:stCondLst>
                                        </p:cTn>
                                        <p:tgtEl>
                                          <p:spTgt spid="5221"/>
                                        </p:tgtEl>
                                        <p:attrNameLst>
                                          <p:attrName>style.visibility</p:attrName>
                                        </p:attrNameLst>
                                      </p:cBhvr>
                                      <p:to>
                                        <p:strVal val="hidden"/>
                                      </p:to>
                                    </p:set>
                                  </p:childTnLst>
                                </p:cTn>
                              </p:par>
                            </p:childTnLst>
                          </p:cTn>
                        </p:par>
                        <p:par>
                          <p:cTn id="133" fill="hold" nodeType="afterGroup">
                            <p:stCondLst>
                              <p:cond delay="5000"/>
                            </p:stCondLst>
                            <p:childTnLst>
                              <p:par>
                                <p:cTn id="134" presetID="9" presetClass="exit" fill="hold" nodeType="afterEffect">
                                  <p:stCondLst>
                                    <p:cond delay="0"/>
                                  </p:stCondLst>
                                  <p:childTnLst>
                                    <p:animEffect transition="out" filter="dissolve">
                                      <p:cBhvr additive="repl">
                                        <p:cTn id="135" dur="1000"/>
                                        <p:tgtEl>
                                          <p:spTgt spid="5220"/>
                                        </p:tgtEl>
                                      </p:cBhvr>
                                    </p:animEffect>
                                    <p:set>
                                      <p:cBhvr additive="repl">
                                        <p:cTn id="136" dur="1" fill="hold">
                                          <p:stCondLst>
                                            <p:cond delay="0"/>
                                          </p:stCondLst>
                                        </p:cTn>
                                        <p:tgtEl>
                                          <p:spTgt spid="5220"/>
                                        </p:tgtEl>
                                        <p:attrNameLst>
                                          <p:attrName>style.visibility</p:attrName>
                                        </p:attrNameLst>
                                      </p:cBhvr>
                                      <p:to>
                                        <p:strVal val="hidden"/>
                                      </p:to>
                                    </p:set>
                                  </p:childTnLst>
                                </p:cTn>
                              </p:par>
                            </p:childTnLst>
                          </p:cTn>
                        </p:par>
                        <p:par>
                          <p:cTn id="137" fill="hold" nodeType="afterGroup">
                            <p:stCondLst>
                              <p:cond delay="6000"/>
                            </p:stCondLst>
                            <p:childTnLst>
                              <p:par>
                                <p:cTn id="138" presetID="22" presetClass="exit" presetSubtype="8" fill="hold" nodeType="afterEffect">
                                  <p:stCondLst>
                                    <p:cond delay="0"/>
                                  </p:stCondLst>
                                  <p:childTnLst>
                                    <p:animEffect transition="out" filter="wipe(left)">
                                      <p:cBhvr additive="repl">
                                        <p:cTn id="139" dur="1000"/>
                                        <p:tgtEl>
                                          <p:spTgt spid="5219"/>
                                        </p:tgtEl>
                                      </p:cBhvr>
                                    </p:animEffect>
                                    <p:set>
                                      <p:cBhvr additive="repl">
                                        <p:cTn id="140" dur="1" fill="hold">
                                          <p:stCondLst>
                                            <p:cond delay="0"/>
                                          </p:stCondLst>
                                        </p:cTn>
                                        <p:tgtEl>
                                          <p:spTgt spid="5219"/>
                                        </p:tgtEl>
                                        <p:attrNameLst>
                                          <p:attrName>style.visibility</p:attrName>
                                        </p:attrNameLst>
                                      </p:cBhvr>
                                      <p:to>
                                        <p:strVal val="hidden"/>
                                      </p:to>
                                    </p:set>
                                  </p:childTnLst>
                                </p:cTn>
                              </p:par>
                              <p:par>
                                <p:cTn id="141" presetID="22" presetClass="exit" presetSubtype="2" fill="hold" nodeType="withEffect">
                                  <p:stCondLst>
                                    <p:cond delay="0"/>
                                  </p:stCondLst>
                                  <p:childTnLst>
                                    <p:animEffect transition="out" filter="wipe(right)">
                                      <p:cBhvr additive="repl">
                                        <p:cTn id="142" dur="1000"/>
                                        <p:tgtEl>
                                          <p:spTgt spid="5224"/>
                                        </p:tgtEl>
                                      </p:cBhvr>
                                    </p:animEffect>
                                    <p:set>
                                      <p:cBhvr additive="repl">
                                        <p:cTn id="143" dur="1" fill="hold">
                                          <p:stCondLst>
                                            <p:cond delay="0"/>
                                          </p:stCondLst>
                                        </p:cTn>
                                        <p:tgtEl>
                                          <p:spTgt spid="5224"/>
                                        </p:tgtEl>
                                        <p:attrNameLst>
                                          <p:attrName>style.visibility</p:attrName>
                                        </p:attrNameLst>
                                      </p:cBhvr>
                                      <p:to>
                                        <p:strVal val="hidden"/>
                                      </p:to>
                                    </p:set>
                                  </p:childTnLst>
                                </p:cTn>
                              </p:par>
                              <p:par>
                                <p:cTn id="144" presetID="9" presetClass="entr" fill="hold" nodeType="withEffect">
                                  <p:stCondLst>
                                    <p:cond delay="0"/>
                                  </p:stCondLst>
                                  <p:childTnLst>
                                    <p:set>
                                      <p:cBhvr additive="repl">
                                        <p:cTn id="145" dur="1" fill="hold">
                                          <p:stCondLst>
                                            <p:cond delay="0"/>
                                          </p:stCondLst>
                                        </p:cTn>
                                        <p:tgtEl>
                                          <p:spTgt spid="5226"/>
                                        </p:tgtEl>
                                        <p:attrNameLst>
                                          <p:attrName>style.visibility</p:attrName>
                                        </p:attrNameLst>
                                      </p:cBhvr>
                                      <p:to>
                                        <p:strVal val="visible"/>
                                      </p:to>
                                    </p:set>
                                    <p:animEffect transition="in" filter="dissolve">
                                      <p:cBhvr additive="repl">
                                        <p:cTn id="146" dur="1000"/>
                                        <p:tgtEl>
                                          <p:spTgt spid="5226"/>
                                        </p:tgtEl>
                                      </p:cBhvr>
                                    </p:animEffect>
                                  </p:childTnLst>
                                </p:cTn>
                              </p:par>
                              <p:par>
                                <p:cTn id="147" presetID="9" presetClass="entr" fill="hold" nodeType="withEffect">
                                  <p:stCondLst>
                                    <p:cond delay="0"/>
                                  </p:stCondLst>
                                  <p:childTnLst>
                                    <p:set>
                                      <p:cBhvr additive="repl">
                                        <p:cTn id="148" dur="1" fill="hold">
                                          <p:stCondLst>
                                            <p:cond delay="0"/>
                                          </p:stCondLst>
                                        </p:cTn>
                                        <p:tgtEl>
                                          <p:spTgt spid="5277"/>
                                        </p:tgtEl>
                                        <p:attrNameLst>
                                          <p:attrName>style.visibility</p:attrName>
                                        </p:attrNameLst>
                                      </p:cBhvr>
                                      <p:to>
                                        <p:strVal val="visible"/>
                                      </p:to>
                                    </p:set>
                                    <p:animEffect transition="in" filter="dissolve">
                                      <p:cBhvr additive="repl">
                                        <p:cTn id="149" dur="1000"/>
                                        <p:tgtEl>
                                          <p:spTgt spid="5277"/>
                                        </p:tgtEl>
                                      </p:cBhvr>
                                    </p:animEffect>
                                  </p:childTnLst>
                                </p:cTn>
                              </p:par>
                            </p:childTnLst>
                          </p:cTn>
                        </p:par>
                        <p:par>
                          <p:cTn id="150" fill="hold" nodeType="afterGroup">
                            <p:stCondLst>
                              <p:cond delay="7000"/>
                            </p:stCondLst>
                            <p:childTnLst>
                              <p:par>
                                <p:cTn id="151" presetID="9" presetClass="entr" fill="hold" nodeType="afterEffect">
                                  <p:stCondLst>
                                    <p:cond delay="0"/>
                                  </p:stCondLst>
                                  <p:childTnLst>
                                    <p:set>
                                      <p:cBhvr additive="repl">
                                        <p:cTn id="152" dur="1" fill="hold">
                                          <p:stCondLst>
                                            <p:cond delay="0"/>
                                          </p:stCondLst>
                                        </p:cTn>
                                        <p:tgtEl>
                                          <p:spTgt spid="5218"/>
                                        </p:tgtEl>
                                        <p:attrNameLst>
                                          <p:attrName>style.visibility</p:attrName>
                                        </p:attrNameLst>
                                      </p:cBhvr>
                                      <p:to>
                                        <p:strVal val="visible"/>
                                      </p:to>
                                    </p:set>
                                    <p:animEffect transition="in" filter="dissolve">
                                      <p:cBhvr additive="repl">
                                        <p:cTn id="153" dur="1000"/>
                                        <p:tgtEl>
                                          <p:spTgt spid="5218"/>
                                        </p:tgtEl>
                                      </p:cBhvr>
                                    </p:animEffect>
                                  </p:childTnLst>
                                </p:cTn>
                              </p:par>
                            </p:childTnLst>
                          </p:cTn>
                        </p:par>
                        <p:par>
                          <p:cTn id="154" fill="hold" nodeType="afterGroup">
                            <p:stCondLst>
                              <p:cond delay="8000"/>
                            </p:stCondLst>
                            <p:childTnLst>
                              <p:par>
                                <p:cTn id="155" presetID="9" presetClass="entr" fill="hold" nodeType="afterEffect">
                                  <p:stCondLst>
                                    <p:cond delay="0"/>
                                  </p:stCondLst>
                                  <p:childTnLst>
                                    <p:set>
                                      <p:cBhvr additive="repl">
                                        <p:cTn id="156" dur="1" fill="hold">
                                          <p:stCondLst>
                                            <p:cond delay="0"/>
                                          </p:stCondLst>
                                        </p:cTn>
                                        <p:tgtEl>
                                          <p:spTgt spid="5217"/>
                                        </p:tgtEl>
                                        <p:attrNameLst>
                                          <p:attrName>style.visibility</p:attrName>
                                        </p:attrNameLst>
                                      </p:cBhvr>
                                      <p:to>
                                        <p:strVal val="visible"/>
                                      </p:to>
                                    </p:set>
                                    <p:animEffect transition="in" filter="dissolve">
                                      <p:cBhvr additive="repl">
                                        <p:cTn id="157" dur="1000"/>
                                        <p:tgtEl>
                                          <p:spTgt spid="5217"/>
                                        </p:tgtEl>
                                      </p:cBhvr>
                                    </p:animEffect>
                                  </p:childTnLst>
                                </p:cTn>
                              </p:par>
                              <p:par>
                                <p:cTn id="158" presetID="0" presetClass="path" accel="50000" decel="50000" fill="hold" nodeType="withEffect">
                                  <p:stCondLst>
                                    <p:cond delay="0"/>
                                  </p:stCondLst>
                                  <p:childTnLst>
                                    <p:animMotion origin="layout" path="M -0.00017 0.00069 L -0.01962 -0.0169 L -0.02691 -0.05486">
                                      <p:cBhvr additive="repl">
                                        <p:cTn id="159" dur="1000" fill="hold"/>
                                        <p:tgtEl>
                                          <p:spTgt spid="5216"/>
                                        </p:tgtEl>
                                      </p:cBhvr>
                                    </p:animMotion>
                                  </p:childTnLst>
                                </p:cTn>
                              </p:par>
                            </p:childTnLst>
                          </p:cTn>
                        </p:par>
                      </p:childTnLst>
                    </p:cTn>
                  </p:par>
                  <p:par>
                    <p:cTn id="160" fill="hold" nodeType="clickPar">
                      <p:stCondLst>
                        <p:cond delay="indefinite"/>
                      </p:stCondLst>
                      <p:childTnLst>
                        <p:par>
                          <p:cTn id="161" fill="hold" nodeType="withGroup">
                            <p:stCondLst>
                              <p:cond delay="0"/>
                            </p:stCondLst>
                            <p:childTnLst>
                              <p:par>
                                <p:cTn id="162" presetID="22" presetClass="entr" presetSubtype="2" fill="hold" nodeType="clickEffect">
                                  <p:stCondLst>
                                    <p:cond delay="0"/>
                                  </p:stCondLst>
                                  <p:childTnLst>
                                    <p:set>
                                      <p:cBhvr additive="repl">
                                        <p:cTn id="163" dur="1" fill="hold">
                                          <p:stCondLst>
                                            <p:cond delay="0"/>
                                          </p:stCondLst>
                                        </p:cTn>
                                        <p:tgtEl>
                                          <p:spTgt spid="5286"/>
                                        </p:tgtEl>
                                        <p:attrNameLst>
                                          <p:attrName>style.visibility</p:attrName>
                                        </p:attrNameLst>
                                      </p:cBhvr>
                                      <p:to>
                                        <p:strVal val="visible"/>
                                      </p:to>
                                    </p:set>
                                    <p:animEffect transition="in" filter="wipe(right)">
                                      <p:cBhvr additive="repl">
                                        <p:cTn id="164" dur="1000"/>
                                        <p:tgtEl>
                                          <p:spTgt spid="5286"/>
                                        </p:tgtEl>
                                      </p:cBhvr>
                                    </p:animEffec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9" presetClass="exit" fill="hold" nodeType="clickEffect">
                                  <p:stCondLst>
                                    <p:cond delay="0"/>
                                  </p:stCondLst>
                                  <p:childTnLst>
                                    <p:animEffect transition="out" filter="dissolve">
                                      <p:cBhvr additive="repl">
                                        <p:cTn id="168" dur="500"/>
                                        <p:tgtEl>
                                          <p:spTgt spid="5286"/>
                                        </p:tgtEl>
                                      </p:cBhvr>
                                    </p:animEffect>
                                    <p:set>
                                      <p:cBhvr additive="repl">
                                        <p:cTn id="169" dur="1" fill="hold">
                                          <p:stCondLst>
                                            <p:cond delay="0"/>
                                          </p:stCondLst>
                                        </p:cTn>
                                        <p:tgtEl>
                                          <p:spTgt spid="5286"/>
                                        </p:tgtEl>
                                        <p:attrNameLst>
                                          <p:attrName>style.visibility</p:attrName>
                                        </p:attrNameLst>
                                      </p:cBhvr>
                                      <p:to>
                                        <p:strVal val="hidden"/>
                                      </p:to>
                                    </p:set>
                                  </p:childTnLst>
                                </p:cTn>
                              </p:par>
                            </p:childTnLst>
                          </p:cTn>
                        </p:par>
                        <p:par>
                          <p:cTn id="170" fill="hold" nodeType="afterGroup">
                            <p:stCondLst>
                              <p:cond delay="500"/>
                            </p:stCondLst>
                            <p:childTnLst>
                              <p:par>
                                <p:cTn id="171" presetID="1" presetClass="entr" fill="hold" nodeType="afterEffect">
                                  <p:stCondLst>
                                    <p:cond delay="0"/>
                                  </p:stCondLst>
                                  <p:childTnLst>
                                    <p:set>
                                      <p:cBhvr additive="repl">
                                        <p:cTn id="172" dur="1" fill="hold">
                                          <p:stCondLst>
                                            <p:cond delay="0"/>
                                          </p:stCondLst>
                                        </p:cTn>
                                        <p:tgtEl>
                                          <p:spTgt spid="5227"/>
                                        </p:tgtEl>
                                        <p:attrNameLst>
                                          <p:attrName>style.visibility</p:attrName>
                                        </p:attrNameLst>
                                      </p:cBhvr>
                                      <p:to>
                                        <p:strVal val="visible"/>
                                      </p:to>
                                    </p:set>
                                  </p:childTnLst>
                                </p:cTn>
                              </p:par>
                            </p:childTnLst>
                          </p:cTn>
                        </p:par>
                        <p:par>
                          <p:cTn id="173" fill="hold" nodeType="afterGroup">
                            <p:stCondLst>
                              <p:cond delay="500"/>
                            </p:stCondLst>
                            <p:childTnLst>
                              <p:par>
                                <p:cTn id="174" presetID="3" presetClass="exit" presetSubtype="10" fill="hold" nodeType="afterEffect">
                                  <p:stCondLst>
                                    <p:cond delay="0"/>
                                  </p:stCondLst>
                                  <p:childTnLst>
                                    <p:animEffect transition="out" filter="blinds(horizontal)">
                                      <p:cBhvr additive="repl">
                                        <p:cTn id="175" dur="500"/>
                                        <p:tgtEl>
                                          <p:spTgt spid="5227"/>
                                        </p:tgtEl>
                                      </p:cBhvr>
                                    </p:animEffect>
                                    <p:set>
                                      <p:cBhvr additive="repl">
                                        <p:cTn id="176" dur="1" fill="hold">
                                          <p:stCondLst>
                                            <p:cond delay="0"/>
                                          </p:stCondLst>
                                        </p:cTn>
                                        <p:tgtEl>
                                          <p:spTgt spid="5227"/>
                                        </p:tgtEl>
                                        <p:attrNameLst>
                                          <p:attrName>style.visibility</p:attrName>
                                        </p:attrNameLst>
                                      </p:cBhvr>
                                      <p:to>
                                        <p:strVal val="hidden"/>
                                      </p:to>
                                    </p:set>
                                  </p:childTnLst>
                                </p:cTn>
                              </p:par>
                            </p:childTnLst>
                          </p:cTn>
                        </p:par>
                        <p:par>
                          <p:cTn id="177" fill="hold" nodeType="afterGroup">
                            <p:stCondLst>
                              <p:cond delay="1000"/>
                            </p:stCondLst>
                            <p:childTnLst>
                              <p:par>
                                <p:cTn id="178" presetID="0" presetClass="path" accel="50000" decel="50000" fill="hold" nodeType="afterEffect">
                                  <p:stCondLst>
                                    <p:cond delay="0"/>
                                  </p:stCondLst>
                                  <p:childTnLst>
                                    <p:animMotion origin="layout" path="M -2.77778 -6 3.7037 -7 L -0.00729 -0.01528 L -0.00607 -0.03032">
                                      <p:cBhvr additive="repl">
                                        <p:cTn id="179" dur="2000" fill="hold"/>
                                        <p:tgtEl>
                                          <p:spTgt spid="5283"/>
                                        </p:tgtEl>
                                      </p:cBhvr>
                                    </p:animMotion>
                                  </p:childTnLst>
                                </p:cTn>
                              </p:par>
                            </p:childTnLst>
                          </p:cTn>
                        </p:par>
                        <p:par>
                          <p:cTn id="180" fill="hold" nodeType="afterGroup">
                            <p:stCondLst>
                              <p:cond delay="3000"/>
                            </p:stCondLst>
                            <p:childTnLst>
                              <p:par>
                                <p:cTn id="181" presetID="21" presetClass="entr" presetSubtype="4" fill="hold" nodeType="afterEffect">
                                  <p:stCondLst>
                                    <p:cond delay="0"/>
                                  </p:stCondLst>
                                  <p:childTnLst>
                                    <p:set>
                                      <p:cBhvr additive="repl">
                                        <p:cTn id="182" dur="1" fill="hold">
                                          <p:stCondLst>
                                            <p:cond delay="0"/>
                                          </p:stCondLst>
                                        </p:cTn>
                                        <p:tgtEl>
                                          <p:spTgt spid="5287"/>
                                        </p:tgtEl>
                                        <p:attrNameLst>
                                          <p:attrName>style.visibility</p:attrName>
                                        </p:attrNameLst>
                                      </p:cBhvr>
                                      <p:to>
                                        <p:strVal val="visible"/>
                                      </p:to>
                                    </p:set>
                                    <p:animEffect transition="in" filter="wheel(4)">
                                      <p:cBhvr additive="repl">
                                        <p:cTn id="183" dur="2000"/>
                                        <p:tgtEl>
                                          <p:spTgt spid="5287"/>
                                        </p:tgtEl>
                                      </p:cBhvr>
                                    </p:animEffect>
                                  </p:childTnLst>
                                </p:cTn>
                              </p:par>
                              <p:par>
                                <p:cTn id="184" presetID="21" presetClass="entr" presetSubtype="4" fill="hold" nodeType="withEffect">
                                  <p:stCondLst>
                                    <p:cond delay="0"/>
                                  </p:stCondLst>
                                  <p:childTnLst>
                                    <p:set>
                                      <p:cBhvr additive="repl">
                                        <p:cTn id="185" dur="1" fill="hold">
                                          <p:stCondLst>
                                            <p:cond delay="0"/>
                                          </p:stCondLst>
                                        </p:cTn>
                                        <p:tgtEl>
                                          <p:spTgt spid="5290"/>
                                        </p:tgtEl>
                                        <p:attrNameLst>
                                          <p:attrName>style.visibility</p:attrName>
                                        </p:attrNameLst>
                                      </p:cBhvr>
                                      <p:to>
                                        <p:strVal val="visible"/>
                                      </p:to>
                                    </p:set>
                                    <p:animEffect transition="in" filter="wheel(4)">
                                      <p:cBhvr additive="repl">
                                        <p:cTn id="186" dur="2000"/>
                                        <p:tgtEl>
                                          <p:spTgt spid="5290"/>
                                        </p:tgtEl>
                                      </p:cBhvr>
                                    </p:animEffect>
                                  </p:childTnLst>
                                </p:cTn>
                              </p:par>
                            </p:childTnLst>
                          </p:cTn>
                        </p:par>
                      </p:childTnLst>
                    </p:cTn>
                  </p:par>
                  <p:par>
                    <p:cTn id="187" fill="hold" nodeType="clickPar">
                      <p:stCondLst>
                        <p:cond delay="indefinite"/>
                      </p:stCondLst>
                      <p:childTnLst>
                        <p:par>
                          <p:cTn id="188" fill="hold" nodeType="withGroup">
                            <p:stCondLst>
                              <p:cond delay="0"/>
                            </p:stCondLst>
                            <p:childTnLst>
                              <p:par>
                                <p:cTn id="189" presetID="9" presetClass="exit" fill="hold" nodeType="clickEffect">
                                  <p:stCondLst>
                                    <p:cond delay="0"/>
                                  </p:stCondLst>
                                  <p:childTnLst>
                                    <p:animEffect transition="out" filter="dissolve">
                                      <p:cBhvr additive="repl">
                                        <p:cTn id="190" dur="500"/>
                                        <p:tgtEl>
                                          <p:spTgt spid="5287"/>
                                        </p:tgtEl>
                                      </p:cBhvr>
                                    </p:animEffect>
                                    <p:set>
                                      <p:cBhvr additive="repl">
                                        <p:cTn id="191" dur="1" fill="hold">
                                          <p:stCondLst>
                                            <p:cond delay="0"/>
                                          </p:stCondLst>
                                        </p:cTn>
                                        <p:tgtEl>
                                          <p:spTgt spid="5287"/>
                                        </p:tgtEl>
                                        <p:attrNameLst>
                                          <p:attrName>style.visibility</p:attrName>
                                        </p:attrNameLst>
                                      </p:cBhvr>
                                      <p:to>
                                        <p:strVal val="hidden"/>
                                      </p:to>
                                    </p:set>
                                  </p:childTnLst>
                                </p:cTn>
                              </p:par>
                              <p:par>
                                <p:cTn id="192" presetID="9" presetClass="exit" fill="hold" nodeType="withEffect">
                                  <p:stCondLst>
                                    <p:cond delay="0"/>
                                  </p:stCondLst>
                                  <p:childTnLst>
                                    <p:animEffect transition="out" filter="dissolve">
                                      <p:cBhvr additive="repl">
                                        <p:cTn id="193" dur="500"/>
                                        <p:tgtEl>
                                          <p:spTgt spid="5226"/>
                                        </p:tgtEl>
                                      </p:cBhvr>
                                    </p:animEffect>
                                    <p:set>
                                      <p:cBhvr additive="repl">
                                        <p:cTn id="194" dur="1" fill="hold">
                                          <p:stCondLst>
                                            <p:cond delay="0"/>
                                          </p:stCondLst>
                                        </p:cTn>
                                        <p:tgtEl>
                                          <p:spTgt spid="5226"/>
                                        </p:tgtEl>
                                        <p:attrNameLst>
                                          <p:attrName>style.visibility</p:attrName>
                                        </p:attrNameLst>
                                      </p:cBhvr>
                                      <p:to>
                                        <p:strVal val="hidden"/>
                                      </p:to>
                                    </p:set>
                                  </p:childTnLst>
                                </p:cTn>
                              </p:par>
                              <p:par>
                                <p:cTn id="195" presetID="9" presetClass="exit" fill="hold" nodeType="withEffect">
                                  <p:stCondLst>
                                    <p:cond delay="0"/>
                                  </p:stCondLst>
                                  <p:childTnLst>
                                    <p:animEffect transition="out" filter="dissolve">
                                      <p:cBhvr additive="repl">
                                        <p:cTn id="196" dur="500"/>
                                        <p:tgtEl>
                                          <p:spTgt spid="5290"/>
                                        </p:tgtEl>
                                      </p:cBhvr>
                                    </p:animEffect>
                                    <p:set>
                                      <p:cBhvr additive="repl">
                                        <p:cTn id="197" dur="1" fill="hold">
                                          <p:stCondLst>
                                            <p:cond delay="0"/>
                                          </p:stCondLst>
                                        </p:cTn>
                                        <p:tgtEl>
                                          <p:spTgt spid="5290"/>
                                        </p:tgtEl>
                                        <p:attrNameLst>
                                          <p:attrName>style.visibility</p:attrName>
                                        </p:attrNameLst>
                                      </p:cBhvr>
                                      <p:to>
                                        <p:strVal val="hidden"/>
                                      </p:to>
                                    </p:set>
                                  </p:childTnLst>
                                </p:cTn>
                              </p:par>
                              <p:par>
                                <p:cTn id="198" presetID="9" presetClass="exit" fill="hold" nodeType="withEffect">
                                  <p:stCondLst>
                                    <p:cond delay="0"/>
                                  </p:stCondLst>
                                  <p:childTnLst>
                                    <p:animEffect transition="out" filter="dissolve">
                                      <p:cBhvr additive="repl">
                                        <p:cTn id="199" dur="500"/>
                                        <p:tgtEl>
                                          <p:spTgt spid="5216"/>
                                        </p:tgtEl>
                                      </p:cBhvr>
                                    </p:animEffect>
                                    <p:set>
                                      <p:cBhvr additive="repl">
                                        <p:cTn id="200" dur="1" fill="hold">
                                          <p:stCondLst>
                                            <p:cond delay="0"/>
                                          </p:stCondLst>
                                        </p:cTn>
                                        <p:tgtEl>
                                          <p:spTgt spid="5216"/>
                                        </p:tgtEl>
                                        <p:attrNameLst>
                                          <p:attrName>style.visibility</p:attrName>
                                        </p:attrNameLst>
                                      </p:cBhvr>
                                      <p:to>
                                        <p:strVal val="hidden"/>
                                      </p:to>
                                    </p:set>
                                  </p:childTnLst>
                                </p:cTn>
                              </p:par>
                              <p:par>
                                <p:cTn id="201" presetID="9" presetClass="entr" fill="hold" nodeType="withEffect">
                                  <p:stCondLst>
                                    <p:cond delay="0"/>
                                  </p:stCondLst>
                                  <p:childTnLst>
                                    <p:set>
                                      <p:cBhvr additive="repl">
                                        <p:cTn id="202" dur="1" fill="hold">
                                          <p:stCondLst>
                                            <p:cond delay="0"/>
                                          </p:stCondLst>
                                        </p:cTn>
                                        <p:tgtEl>
                                          <p:spTgt spid="5233"/>
                                        </p:tgtEl>
                                        <p:attrNameLst>
                                          <p:attrName>style.visibility</p:attrName>
                                        </p:attrNameLst>
                                      </p:cBhvr>
                                      <p:to>
                                        <p:strVal val="visible"/>
                                      </p:to>
                                    </p:set>
                                    <p:animEffect transition="in" filter="dissolve">
                                      <p:cBhvr additive="repl">
                                        <p:cTn id="203" dur="1000"/>
                                        <p:tgtEl>
                                          <p:spTgt spid="5233"/>
                                        </p:tgtEl>
                                      </p:cBhvr>
                                    </p:animEffect>
                                  </p:childTnLst>
                                </p:cTn>
                              </p:par>
                              <p:par>
                                <p:cTn id="204" presetID="9" presetClass="entr" fill="hold" nodeType="withEffect">
                                  <p:stCondLst>
                                    <p:cond delay="0"/>
                                  </p:stCondLst>
                                  <p:childTnLst>
                                    <p:set>
                                      <p:cBhvr additive="repl">
                                        <p:cTn id="205" dur="1" fill="hold">
                                          <p:stCondLst>
                                            <p:cond delay="0"/>
                                          </p:stCondLst>
                                        </p:cTn>
                                        <p:tgtEl>
                                          <p:spTgt spid="5275"/>
                                        </p:tgtEl>
                                        <p:attrNameLst>
                                          <p:attrName>style.visibility</p:attrName>
                                        </p:attrNameLst>
                                      </p:cBhvr>
                                      <p:to>
                                        <p:strVal val="visible"/>
                                      </p:to>
                                    </p:set>
                                    <p:animEffect transition="in" filter="dissolve">
                                      <p:cBhvr additive="repl">
                                        <p:cTn id="206" dur="1000"/>
                                        <p:tgtEl>
                                          <p:spTgt spid="5275"/>
                                        </p:tgtEl>
                                      </p:cBhvr>
                                    </p:animEffect>
                                  </p:childTnLst>
                                </p:cTn>
                              </p:par>
                            </p:childTnLst>
                          </p:cTn>
                        </p:par>
                        <p:par>
                          <p:cTn id="207" fill="hold" nodeType="afterGroup">
                            <p:stCondLst>
                              <p:cond delay="1000"/>
                            </p:stCondLst>
                            <p:childTnLst>
                              <p:par>
                                <p:cTn id="208" presetID="0" presetClass="path" accel="50000" decel="50000" fill="hold" nodeType="afterEffect">
                                  <p:stCondLst>
                                    <p:cond delay="0"/>
                                  </p:stCondLst>
                                  <p:childTnLst>
                                    <p:animMotion origin="layout" path="M -0.00018 -0.00046 L 0.04635 -0.00277 L 0.10329 -0.0074">
                                      <p:cBhvr additive="repl">
                                        <p:cTn id="209" dur="2000" fill="hold"/>
                                        <p:tgtEl>
                                          <p:spTgt spid="5233"/>
                                        </p:tgtEl>
                                      </p:cBhvr>
                                    </p:animMotion>
                                  </p:childTnLst>
                                </p:cTn>
                              </p:par>
                            </p:childTnLst>
                          </p:cTn>
                        </p:par>
                        <p:par>
                          <p:cTn id="210" fill="hold" nodeType="afterGroup">
                            <p:stCondLst>
                              <p:cond delay="3000"/>
                            </p:stCondLst>
                            <p:childTnLst>
                              <p:par>
                                <p:cTn id="211" presetID="9" presetClass="exit" fill="hold" nodeType="afterEffect">
                                  <p:stCondLst>
                                    <p:cond delay="0"/>
                                  </p:stCondLst>
                                  <p:childTnLst>
                                    <p:animEffect transition="out" filter="dissolve">
                                      <p:cBhvr additive="repl">
                                        <p:cTn id="212" dur="1000"/>
                                        <p:tgtEl>
                                          <p:spTgt spid="5233"/>
                                        </p:tgtEl>
                                      </p:cBhvr>
                                    </p:animEffect>
                                    <p:set>
                                      <p:cBhvr additive="repl">
                                        <p:cTn id="213" dur="1" fill="hold">
                                          <p:stCondLst>
                                            <p:cond delay="0"/>
                                          </p:stCondLst>
                                        </p:cTn>
                                        <p:tgtEl>
                                          <p:spTgt spid="5233"/>
                                        </p:tgtEl>
                                        <p:attrNameLst>
                                          <p:attrName>style.visibility</p:attrName>
                                        </p:attrNameLst>
                                      </p:cBhvr>
                                      <p:to>
                                        <p:strVal val="hidden"/>
                                      </p:to>
                                    </p:set>
                                  </p:childTnLst>
                                </p:cTn>
                              </p:par>
                              <p:par>
                                <p:cTn id="214" presetID="22" presetClass="entr" presetSubtype="1" fill="hold" nodeType="withEffect">
                                  <p:stCondLst>
                                    <p:cond delay="0"/>
                                  </p:stCondLst>
                                  <p:childTnLst>
                                    <p:set>
                                      <p:cBhvr additive="repl">
                                        <p:cTn id="215" dur="1" fill="hold">
                                          <p:stCondLst>
                                            <p:cond delay="0"/>
                                          </p:stCondLst>
                                        </p:cTn>
                                        <p:tgtEl>
                                          <p:spTgt spid="5234"/>
                                        </p:tgtEl>
                                        <p:attrNameLst>
                                          <p:attrName>style.visibility</p:attrName>
                                        </p:attrNameLst>
                                      </p:cBhvr>
                                      <p:to>
                                        <p:strVal val="visible"/>
                                      </p:to>
                                    </p:set>
                                    <p:animEffect transition="in" filter="wipe(up)">
                                      <p:cBhvr additive="repl">
                                        <p:cTn id="216" dur="1000"/>
                                        <p:tgtEl>
                                          <p:spTgt spid="5234"/>
                                        </p:tgtEl>
                                      </p:cBhvr>
                                    </p:animEffect>
                                  </p:childTnLst>
                                </p:cTn>
                              </p:par>
                            </p:childTnLst>
                          </p:cTn>
                        </p:par>
                        <p:par>
                          <p:cTn id="217" fill="hold" nodeType="afterGroup">
                            <p:stCondLst>
                              <p:cond delay="4000"/>
                            </p:stCondLst>
                            <p:childTnLst>
                              <p:par>
                                <p:cTn id="218" presetID="22" presetClass="entr" presetSubtype="1" fill="hold" nodeType="afterEffect">
                                  <p:stCondLst>
                                    <p:cond delay="0"/>
                                  </p:stCondLst>
                                  <p:childTnLst>
                                    <p:set>
                                      <p:cBhvr additive="repl">
                                        <p:cTn id="219" dur="1" fill="hold">
                                          <p:stCondLst>
                                            <p:cond delay="0"/>
                                          </p:stCondLst>
                                        </p:cTn>
                                        <p:tgtEl>
                                          <p:spTgt spid="5240"/>
                                        </p:tgtEl>
                                        <p:attrNameLst>
                                          <p:attrName>style.visibility</p:attrName>
                                        </p:attrNameLst>
                                      </p:cBhvr>
                                      <p:to>
                                        <p:strVal val="visible"/>
                                      </p:to>
                                    </p:set>
                                    <p:animEffect transition="in" filter="wipe(up)">
                                      <p:cBhvr additive="repl">
                                        <p:cTn id="220" dur="1000"/>
                                        <p:tgtEl>
                                          <p:spTgt spid="5240"/>
                                        </p:tgtEl>
                                      </p:cBhvr>
                                    </p:animEffect>
                                  </p:childTnLst>
                                </p:cTn>
                              </p:par>
                            </p:childTnLst>
                          </p:cTn>
                        </p:par>
                        <p:par>
                          <p:cTn id="221" fill="hold" nodeType="afterGroup">
                            <p:stCondLst>
                              <p:cond delay="5000"/>
                            </p:stCondLst>
                            <p:childTnLst>
                              <p:par>
                                <p:cTn id="222" presetID="9" presetClass="exit" fill="hold" nodeType="afterEffect">
                                  <p:stCondLst>
                                    <p:cond delay="0"/>
                                  </p:stCondLst>
                                  <p:childTnLst>
                                    <p:animEffect transition="out" filter="dissolve">
                                      <p:cBhvr additive="repl">
                                        <p:cTn id="223" dur="500"/>
                                        <p:tgtEl>
                                          <p:spTgt spid="5277"/>
                                        </p:tgtEl>
                                      </p:cBhvr>
                                    </p:animEffect>
                                    <p:set>
                                      <p:cBhvr additive="repl">
                                        <p:cTn id="224" dur="1" fill="hold">
                                          <p:stCondLst>
                                            <p:cond delay="0"/>
                                          </p:stCondLst>
                                        </p:cTn>
                                        <p:tgtEl>
                                          <p:spTgt spid="5277"/>
                                        </p:tgtEl>
                                        <p:attrNameLst>
                                          <p:attrName>style.visibility</p:attrName>
                                        </p:attrNameLst>
                                      </p:cBhvr>
                                      <p:to>
                                        <p:strVal val="hidden"/>
                                      </p:to>
                                    </p:set>
                                  </p:childTnLst>
                                </p:cTn>
                              </p:par>
                              <p:par>
                                <p:cTn id="225" presetID="9" presetClass="exit" fill="hold" nodeType="withEffect">
                                  <p:stCondLst>
                                    <p:cond delay="0"/>
                                  </p:stCondLst>
                                  <p:childTnLst>
                                    <p:animEffect transition="out" filter="dissolve">
                                      <p:cBhvr additive="repl">
                                        <p:cTn id="226" dur="500"/>
                                        <p:tgtEl>
                                          <p:spTgt spid="5218"/>
                                        </p:tgtEl>
                                      </p:cBhvr>
                                    </p:animEffect>
                                    <p:set>
                                      <p:cBhvr additive="repl">
                                        <p:cTn id="227" dur="1" fill="hold">
                                          <p:stCondLst>
                                            <p:cond delay="0"/>
                                          </p:stCondLst>
                                        </p:cTn>
                                        <p:tgtEl>
                                          <p:spTgt spid="5218"/>
                                        </p:tgtEl>
                                        <p:attrNameLst>
                                          <p:attrName>style.visibility</p:attrName>
                                        </p:attrNameLst>
                                      </p:cBhvr>
                                      <p:to>
                                        <p:strVal val="hidden"/>
                                      </p:to>
                                    </p:set>
                                  </p:childTnLst>
                                </p:cTn>
                              </p:par>
                              <p:par>
                                <p:cTn id="228" presetID="9" presetClass="exit" fill="hold" nodeType="withEffect">
                                  <p:stCondLst>
                                    <p:cond delay="0"/>
                                  </p:stCondLst>
                                  <p:childTnLst>
                                    <p:animEffect transition="out" filter="dissolve">
                                      <p:cBhvr additive="repl">
                                        <p:cTn id="229" dur="500"/>
                                        <p:tgtEl>
                                          <p:spTgt spid="5217"/>
                                        </p:tgtEl>
                                      </p:cBhvr>
                                    </p:animEffect>
                                    <p:set>
                                      <p:cBhvr additive="repl">
                                        <p:cTn id="230" dur="1" fill="hold">
                                          <p:stCondLst>
                                            <p:cond delay="0"/>
                                          </p:stCondLst>
                                        </p:cTn>
                                        <p:tgtEl>
                                          <p:spTgt spid="5217"/>
                                        </p:tgtEl>
                                        <p:attrNameLst>
                                          <p:attrName>style.visibility</p:attrName>
                                        </p:attrNameLst>
                                      </p:cBhvr>
                                      <p:to>
                                        <p:strVal val="hidden"/>
                                      </p:to>
                                    </p:set>
                                  </p:childTnLst>
                                </p:cTn>
                              </p:par>
                              <p:par>
                                <p:cTn id="231" presetID="9" presetClass="exit" fill="hold" nodeType="withEffect">
                                  <p:stCondLst>
                                    <p:cond delay="0"/>
                                  </p:stCondLst>
                                  <p:childTnLst>
                                    <p:animEffect transition="out" filter="dissolve">
                                      <p:cBhvr additive="repl">
                                        <p:cTn id="232" dur="500"/>
                                        <p:tgtEl>
                                          <p:spTgt spid="5283"/>
                                        </p:tgtEl>
                                      </p:cBhvr>
                                    </p:animEffect>
                                    <p:set>
                                      <p:cBhvr additive="repl">
                                        <p:cTn id="233" dur="1" fill="hold">
                                          <p:stCondLst>
                                            <p:cond delay="0"/>
                                          </p:stCondLst>
                                        </p:cTn>
                                        <p:tgtEl>
                                          <p:spTgt spid="5283"/>
                                        </p:tgtEl>
                                        <p:attrNameLst>
                                          <p:attrName>style.visibility</p:attrName>
                                        </p:attrNameLst>
                                      </p:cBhvr>
                                      <p:to>
                                        <p:strVal val="hidden"/>
                                      </p:to>
                                    </p:set>
                                  </p:childTnLst>
                                </p:cTn>
                              </p:par>
                              <p:par>
                                <p:cTn id="234" presetID="22" presetClass="entr" presetSubtype="4" fill="hold" nodeType="withEffect">
                                  <p:stCondLst>
                                    <p:cond delay="0"/>
                                  </p:stCondLst>
                                  <p:childTnLst>
                                    <p:set>
                                      <p:cBhvr additive="repl">
                                        <p:cTn id="235" dur="1" fill="hold">
                                          <p:stCondLst>
                                            <p:cond delay="0"/>
                                          </p:stCondLst>
                                        </p:cTn>
                                        <p:tgtEl>
                                          <p:spTgt spid="5228"/>
                                        </p:tgtEl>
                                        <p:attrNameLst>
                                          <p:attrName>style.visibility</p:attrName>
                                        </p:attrNameLst>
                                      </p:cBhvr>
                                      <p:to>
                                        <p:strVal val="visible"/>
                                      </p:to>
                                    </p:set>
                                    <p:animEffect transition="in" filter="wipe(down)">
                                      <p:cBhvr additive="repl">
                                        <p:cTn id="236" dur="2000"/>
                                        <p:tgtEl>
                                          <p:spTgt spid="5228"/>
                                        </p:tgtEl>
                                      </p:cBhvr>
                                    </p:animEffect>
                                  </p:childTnLst>
                                </p:cTn>
                              </p:par>
                              <p:par>
                                <p:cTn id="237" presetID="9" presetClass="entr" fill="hold" nodeType="withEffect">
                                  <p:stCondLst>
                                    <p:cond delay="0"/>
                                  </p:stCondLst>
                                  <p:childTnLst>
                                    <p:set>
                                      <p:cBhvr additive="repl">
                                        <p:cTn id="238" dur="1" fill="hold">
                                          <p:stCondLst>
                                            <p:cond delay="0"/>
                                          </p:stCondLst>
                                        </p:cTn>
                                        <p:tgtEl>
                                          <p:spTgt spid="5229"/>
                                        </p:tgtEl>
                                        <p:attrNameLst>
                                          <p:attrName>style.visibility</p:attrName>
                                        </p:attrNameLst>
                                      </p:cBhvr>
                                      <p:to>
                                        <p:strVal val="visible"/>
                                      </p:to>
                                    </p:set>
                                    <p:animEffect transition="in" filter="dissolve">
                                      <p:cBhvr additive="repl">
                                        <p:cTn id="239" dur="2000"/>
                                        <p:tgtEl>
                                          <p:spTgt spid="5229"/>
                                        </p:tgtEl>
                                      </p:cBhvr>
                                    </p:animEffect>
                                  </p:childTnLst>
                                </p:cTn>
                              </p:par>
                              <p:par>
                                <p:cTn id="240" presetID="22" presetClass="entr" presetSubtype="4" fill="hold" nodeType="withEffect">
                                  <p:stCondLst>
                                    <p:cond delay="0"/>
                                  </p:stCondLst>
                                  <p:childTnLst>
                                    <p:set>
                                      <p:cBhvr additive="repl">
                                        <p:cTn id="241" dur="1" fill="hold">
                                          <p:stCondLst>
                                            <p:cond delay="0"/>
                                          </p:stCondLst>
                                        </p:cTn>
                                        <p:tgtEl>
                                          <p:spTgt spid="5230"/>
                                        </p:tgtEl>
                                        <p:attrNameLst>
                                          <p:attrName>style.visibility</p:attrName>
                                        </p:attrNameLst>
                                      </p:cBhvr>
                                      <p:to>
                                        <p:strVal val="visible"/>
                                      </p:to>
                                    </p:set>
                                    <p:animEffect transition="in" filter="wipe(down)">
                                      <p:cBhvr additive="repl">
                                        <p:cTn id="242" dur="2000"/>
                                        <p:tgtEl>
                                          <p:spTgt spid="5230"/>
                                        </p:tgtEl>
                                      </p:cBhvr>
                                    </p:animEffect>
                                  </p:childTnLst>
                                </p:cTn>
                              </p:par>
                              <p:par>
                                <p:cTn id="243" presetID="9" presetClass="entr" fill="hold" nodeType="withEffect">
                                  <p:stCondLst>
                                    <p:cond delay="0"/>
                                  </p:stCondLst>
                                  <p:childTnLst>
                                    <p:set>
                                      <p:cBhvr additive="repl">
                                        <p:cTn id="244" dur="1" fill="hold">
                                          <p:stCondLst>
                                            <p:cond delay="0"/>
                                          </p:stCondLst>
                                        </p:cTn>
                                        <p:tgtEl>
                                          <p:spTgt spid="5293"/>
                                        </p:tgtEl>
                                        <p:attrNameLst>
                                          <p:attrName>style.visibility</p:attrName>
                                        </p:attrNameLst>
                                      </p:cBhvr>
                                      <p:to>
                                        <p:strVal val="visible"/>
                                      </p:to>
                                    </p:set>
                                    <p:animEffect transition="in" filter="dissolve">
                                      <p:cBhvr additive="repl">
                                        <p:cTn id="245" dur="2000"/>
                                        <p:tgtEl>
                                          <p:spTgt spid="5293"/>
                                        </p:tgtEl>
                                      </p:cBhvr>
                                    </p:animEffect>
                                  </p:childTnLst>
                                </p:cTn>
                              </p:par>
                            </p:childTnLst>
                          </p:cTn>
                        </p:par>
                        <p:par>
                          <p:cTn id="246" fill="hold" nodeType="afterGroup">
                            <p:stCondLst>
                              <p:cond delay="7000"/>
                            </p:stCondLst>
                            <p:childTnLst>
                              <p:par>
                                <p:cTn id="247" presetID="1" presetClass="entr" fill="hold" nodeType="afterEffect">
                                  <p:stCondLst>
                                    <p:cond delay="0"/>
                                  </p:stCondLst>
                                  <p:childTnLst>
                                    <p:set>
                                      <p:cBhvr additive="repl">
                                        <p:cTn id="248" dur="1" fill="hold">
                                          <p:stCondLst>
                                            <p:cond delay="0"/>
                                          </p:stCondLst>
                                        </p:cTn>
                                        <p:tgtEl>
                                          <p:spTgt spid="5246"/>
                                        </p:tgtEl>
                                        <p:attrNameLst>
                                          <p:attrName>style.visibility</p:attrName>
                                        </p:attrNameLst>
                                      </p:cBhvr>
                                      <p:to>
                                        <p:strVal val="visible"/>
                                      </p:to>
                                    </p:set>
                                  </p:childTnLst>
                                </p:cTn>
                              </p:par>
                            </p:childTnLst>
                          </p:cTn>
                        </p:par>
                        <p:par>
                          <p:cTn id="249" fill="hold" nodeType="afterGroup">
                            <p:stCondLst>
                              <p:cond delay="7000"/>
                            </p:stCondLst>
                            <p:childTnLst>
                              <p:par>
                                <p:cTn id="250" presetID="3" presetClass="exit" presetSubtype="10" fill="hold" nodeType="afterEffect">
                                  <p:stCondLst>
                                    <p:cond delay="0"/>
                                  </p:stCondLst>
                                  <p:childTnLst>
                                    <p:animEffect transition="out" filter="blinds(horizontal)">
                                      <p:cBhvr additive="repl">
                                        <p:cTn id="251" dur="500"/>
                                        <p:tgtEl>
                                          <p:spTgt spid="5246"/>
                                        </p:tgtEl>
                                      </p:cBhvr>
                                    </p:animEffect>
                                    <p:set>
                                      <p:cBhvr additive="repl">
                                        <p:cTn id="252" dur="1" fill="hold">
                                          <p:stCondLst>
                                            <p:cond delay="0"/>
                                          </p:stCondLst>
                                        </p:cTn>
                                        <p:tgtEl>
                                          <p:spTgt spid="5246"/>
                                        </p:tgtEl>
                                        <p:attrNameLst>
                                          <p:attrName>style.visibility</p:attrName>
                                        </p:attrNameLst>
                                      </p:cBhvr>
                                      <p:to>
                                        <p:strVal val="hidden"/>
                                      </p:to>
                                    </p:set>
                                  </p:childTnLst>
                                </p:cTn>
                              </p:par>
                              <p:par>
                                <p:cTn id="253" presetID="9" presetClass="entr" fill="hold" nodeType="withEffect">
                                  <p:stCondLst>
                                    <p:cond delay="0"/>
                                  </p:stCondLst>
                                  <p:childTnLst>
                                    <p:set>
                                      <p:cBhvr additive="repl">
                                        <p:cTn id="254" dur="1" fill="hold">
                                          <p:stCondLst>
                                            <p:cond delay="0"/>
                                          </p:stCondLst>
                                        </p:cTn>
                                        <p:tgtEl>
                                          <p:spTgt spid="5280"/>
                                        </p:tgtEl>
                                        <p:attrNameLst>
                                          <p:attrName>style.visibility</p:attrName>
                                        </p:attrNameLst>
                                      </p:cBhvr>
                                      <p:to>
                                        <p:strVal val="visible"/>
                                      </p:to>
                                    </p:set>
                                    <p:animEffect transition="in" filter="dissolve">
                                      <p:cBhvr additive="repl">
                                        <p:cTn id="255" dur="1000"/>
                                        <p:tgtEl>
                                          <p:spTgt spid="5280"/>
                                        </p:tgtEl>
                                      </p:cBhvr>
                                    </p:animEffect>
                                  </p:childTnLst>
                                </p:cTn>
                              </p:par>
                              <p:par>
                                <p:cTn id="256" presetID="22" presetClass="exit" presetSubtype="1" fill="hold" nodeType="withEffect">
                                  <p:stCondLst>
                                    <p:cond delay="0"/>
                                  </p:stCondLst>
                                  <p:childTnLst>
                                    <p:animEffect transition="out" filter="wipe(up)">
                                      <p:cBhvr additive="repl">
                                        <p:cTn id="257" dur="500"/>
                                        <p:tgtEl>
                                          <p:spTgt spid="5240"/>
                                        </p:tgtEl>
                                      </p:cBhvr>
                                    </p:animEffect>
                                    <p:set>
                                      <p:cBhvr additive="repl">
                                        <p:cTn id="258" dur="1" fill="hold">
                                          <p:stCondLst>
                                            <p:cond delay="0"/>
                                          </p:stCondLst>
                                        </p:cTn>
                                        <p:tgtEl>
                                          <p:spTgt spid="5240"/>
                                        </p:tgtEl>
                                        <p:attrNameLst>
                                          <p:attrName>style.visibility</p:attrName>
                                        </p:attrNameLst>
                                      </p:cBhvr>
                                      <p:to>
                                        <p:strVal val="hidden"/>
                                      </p:to>
                                    </p:set>
                                  </p:childTnLst>
                                </p:cTn>
                              </p:par>
                            </p:childTnLst>
                          </p:cTn>
                        </p:par>
                        <p:par>
                          <p:cTn id="259" fill="hold" nodeType="afterGroup">
                            <p:stCondLst>
                              <p:cond delay="8000"/>
                            </p:stCondLst>
                            <p:childTnLst>
                              <p:par>
                                <p:cTn id="260" presetID="1" presetClass="entr" fill="hold" nodeType="afterEffect">
                                  <p:stCondLst>
                                    <p:cond delay="0"/>
                                  </p:stCondLst>
                                  <p:childTnLst>
                                    <p:set>
                                      <p:cBhvr additive="repl">
                                        <p:cTn id="261" dur="1" fill="hold">
                                          <p:stCondLst>
                                            <p:cond delay="0"/>
                                          </p:stCondLst>
                                        </p:cTn>
                                        <p:tgtEl>
                                          <p:spTgt spid="5247"/>
                                        </p:tgtEl>
                                        <p:attrNameLst>
                                          <p:attrName>style.visibility</p:attrName>
                                        </p:attrNameLst>
                                      </p:cBhvr>
                                      <p:to>
                                        <p:strVal val="visible"/>
                                      </p:to>
                                    </p:set>
                                  </p:childTnLst>
                                </p:cTn>
                              </p:par>
                            </p:childTnLst>
                          </p:cTn>
                        </p:par>
                        <p:par>
                          <p:cTn id="262" fill="hold" nodeType="afterGroup">
                            <p:stCondLst>
                              <p:cond delay="8000"/>
                            </p:stCondLst>
                            <p:childTnLst>
                              <p:par>
                                <p:cTn id="263" presetID="3" presetClass="exit" presetSubtype="10" fill="hold" nodeType="afterEffect">
                                  <p:stCondLst>
                                    <p:cond delay="0"/>
                                  </p:stCondLst>
                                  <p:childTnLst>
                                    <p:animEffect transition="out" filter="blinds(horizontal)">
                                      <p:cBhvr additive="repl">
                                        <p:cTn id="264" dur="500"/>
                                        <p:tgtEl>
                                          <p:spTgt spid="5247"/>
                                        </p:tgtEl>
                                      </p:cBhvr>
                                    </p:animEffect>
                                    <p:set>
                                      <p:cBhvr additive="repl">
                                        <p:cTn id="265" dur="1" fill="hold">
                                          <p:stCondLst>
                                            <p:cond delay="0"/>
                                          </p:stCondLst>
                                        </p:cTn>
                                        <p:tgtEl>
                                          <p:spTgt spid="5247"/>
                                        </p:tgtEl>
                                        <p:attrNameLst>
                                          <p:attrName>style.visibility</p:attrName>
                                        </p:attrNameLst>
                                      </p:cBhvr>
                                      <p:to>
                                        <p:strVal val="hidden"/>
                                      </p:to>
                                    </p:set>
                                  </p:childTnLst>
                                </p:cTn>
                              </p:par>
                              <p:par>
                                <p:cTn id="266" presetID="9" presetClass="entr" fill="hold" nodeType="withEffect">
                                  <p:stCondLst>
                                    <p:cond delay="0"/>
                                  </p:stCondLst>
                                  <p:childTnLst>
                                    <p:set>
                                      <p:cBhvr additive="repl">
                                        <p:cTn id="267" dur="1" fill="hold">
                                          <p:stCondLst>
                                            <p:cond delay="0"/>
                                          </p:stCondLst>
                                        </p:cTn>
                                        <p:tgtEl>
                                          <p:spTgt spid="5294"/>
                                        </p:tgtEl>
                                        <p:attrNameLst>
                                          <p:attrName>style.visibility</p:attrName>
                                        </p:attrNameLst>
                                      </p:cBhvr>
                                      <p:to>
                                        <p:strVal val="visible"/>
                                      </p:to>
                                    </p:set>
                                    <p:animEffect transition="in" filter="dissolve">
                                      <p:cBhvr additive="repl">
                                        <p:cTn id="268" dur="1000"/>
                                        <p:tgtEl>
                                          <p:spTgt spid="5294"/>
                                        </p:tgtEl>
                                      </p:cBhvr>
                                    </p:animEffect>
                                  </p:childTnLst>
                                </p:cTn>
                              </p:par>
                              <p:par>
                                <p:cTn id="269" presetID="22" presetClass="exit" presetSubtype="1" fill="hold" nodeType="withEffect">
                                  <p:stCondLst>
                                    <p:cond delay="0"/>
                                  </p:stCondLst>
                                  <p:childTnLst>
                                    <p:animEffect transition="out" filter="wipe(up)">
                                      <p:cBhvr additive="repl">
                                        <p:cTn id="270" dur="500"/>
                                        <p:tgtEl>
                                          <p:spTgt spid="5234"/>
                                        </p:tgtEl>
                                      </p:cBhvr>
                                    </p:animEffect>
                                    <p:set>
                                      <p:cBhvr additive="repl">
                                        <p:cTn id="271" dur="1" fill="hold">
                                          <p:stCondLst>
                                            <p:cond delay="0"/>
                                          </p:stCondLst>
                                        </p:cTn>
                                        <p:tgtEl>
                                          <p:spTgt spid="5234"/>
                                        </p:tgtEl>
                                        <p:attrNameLst>
                                          <p:attrName>style.visibility</p:attrName>
                                        </p:attrNameLst>
                                      </p:cBhvr>
                                      <p:to>
                                        <p:strVal val="hidden"/>
                                      </p:to>
                                    </p:set>
                                  </p:childTnLst>
                                </p:cTn>
                              </p:par>
                              <p:par>
                                <p:cTn id="272" presetID="9" presetClass="entr" fill="hold" nodeType="withEffect">
                                  <p:stCondLst>
                                    <p:cond delay="0"/>
                                  </p:stCondLst>
                                  <p:childTnLst>
                                    <p:set>
                                      <p:cBhvr additive="repl">
                                        <p:cTn id="273" dur="1" fill="hold">
                                          <p:stCondLst>
                                            <p:cond delay="0"/>
                                          </p:stCondLst>
                                        </p:cTn>
                                        <p:tgtEl>
                                          <p:spTgt spid="5248"/>
                                        </p:tgtEl>
                                        <p:attrNameLst>
                                          <p:attrName>style.visibility</p:attrName>
                                        </p:attrNameLst>
                                      </p:cBhvr>
                                      <p:to>
                                        <p:strVal val="visible"/>
                                      </p:to>
                                    </p:set>
                                    <p:animEffect transition="in" filter="dissolve">
                                      <p:cBhvr additive="repl">
                                        <p:cTn id="274" dur="2000"/>
                                        <p:tgtEl>
                                          <p:spTgt spid="5248"/>
                                        </p:tgtEl>
                                      </p:cBhvr>
                                    </p:animEffect>
                                  </p:childTnLst>
                                </p:cTn>
                              </p:par>
                            </p:childTnLst>
                          </p:cTn>
                        </p:par>
                      </p:childTnLst>
                    </p:cTn>
                  </p:par>
                  <p:par>
                    <p:cTn id="275" fill="hold" nodeType="clickPar">
                      <p:stCondLst>
                        <p:cond delay="indefinite"/>
                      </p:stCondLst>
                      <p:childTnLst>
                        <p:par>
                          <p:cTn id="276" fill="hold" nodeType="withGroup">
                            <p:stCondLst>
                              <p:cond delay="0"/>
                            </p:stCondLst>
                            <p:childTnLst>
                              <p:par>
                                <p:cTn id="277" presetID="1" presetClass="entr" fill="hold" nodeType="clickEffect">
                                  <p:stCondLst>
                                    <p:cond delay="0"/>
                                  </p:stCondLst>
                                  <p:childTnLst>
                                    <p:set>
                                      <p:cBhvr additive="repl">
                                        <p:cTn id="278" dur="1" fill="hold">
                                          <p:stCondLst>
                                            <p:cond delay="0"/>
                                          </p:stCondLst>
                                        </p:cTn>
                                        <p:tgtEl>
                                          <p:spTgt spid="5314"/>
                                        </p:tgtEl>
                                        <p:attrNameLst>
                                          <p:attrName>style.visibility</p:attrName>
                                        </p:attrNameLst>
                                      </p:cBhvr>
                                      <p:to>
                                        <p:strVal val="visible"/>
                                      </p:to>
                                    </p:set>
                                  </p:childTnLst>
                                </p:cTn>
                              </p:par>
                            </p:childTnLst>
                          </p:cTn>
                        </p:par>
                        <p:par>
                          <p:cTn id="279" fill="hold" nodeType="afterGroup">
                            <p:stCondLst>
                              <p:cond delay="0"/>
                            </p:stCondLst>
                            <p:childTnLst>
                              <p:par>
                                <p:cTn id="280" presetID="3" presetClass="exit" presetSubtype="10" fill="hold" nodeType="afterEffect">
                                  <p:stCondLst>
                                    <p:cond delay="0"/>
                                  </p:stCondLst>
                                  <p:childTnLst>
                                    <p:animEffect transition="out" filter="blinds(horizontal)">
                                      <p:cBhvr additive="repl">
                                        <p:cTn id="281" dur="500"/>
                                        <p:tgtEl>
                                          <p:spTgt spid="5314"/>
                                        </p:tgtEl>
                                      </p:cBhvr>
                                    </p:animEffect>
                                    <p:set>
                                      <p:cBhvr additive="repl">
                                        <p:cTn id="282" dur="1" fill="hold">
                                          <p:stCondLst>
                                            <p:cond delay="0"/>
                                          </p:stCondLst>
                                        </p:cTn>
                                        <p:tgtEl>
                                          <p:spTgt spid="5314"/>
                                        </p:tgtEl>
                                        <p:attrNameLst>
                                          <p:attrName>style.visibility</p:attrName>
                                        </p:attrNameLst>
                                      </p:cBhvr>
                                      <p:to>
                                        <p:strVal val="hidden"/>
                                      </p:to>
                                    </p:set>
                                  </p:childTnLst>
                                </p:cTn>
                              </p:par>
                            </p:childTnLst>
                          </p:cTn>
                        </p:par>
                        <p:par>
                          <p:cTn id="283" fill="hold" nodeType="afterGroup">
                            <p:stCondLst>
                              <p:cond delay="500"/>
                            </p:stCondLst>
                            <p:childTnLst>
                              <p:par>
                                <p:cTn id="284" presetID="0" presetClass="path" accel="50000" decel="50000" fill="hold" nodeType="afterEffect">
                                  <p:stCondLst>
                                    <p:cond delay="0"/>
                                  </p:stCondLst>
                                  <p:childTnLst>
                                    <p:animMotion origin="layout" path="M 0.00035 -0.00069 L -0.02812 -0.03264 L 0.01042 -0.0331">
                                      <p:cBhvr additive="repl">
                                        <p:cTn id="285" dur="2000" fill="hold"/>
                                        <p:tgtEl>
                                          <p:spTgt spid="5294"/>
                                        </p:tgtEl>
                                      </p:cBhvr>
                                    </p:animMotion>
                                  </p:childTnLst>
                                </p:cTn>
                              </p:par>
                              <p:par>
                                <p:cTn id="286" presetID="0" presetClass="path" accel="50000" decel="50000" fill="hold" nodeType="withEffect">
                                  <p:stCondLst>
                                    <p:cond delay="0"/>
                                  </p:stCondLst>
                                  <p:childTnLst>
                                    <p:animMotion origin="layout" path="M -1.66667 -6 0 C -0.00069 -0.00231 -0.00399 -0.00995 -0.00469 -0.01412 C -0.00538 -0.01829 -0.00451 -0.02292 -0.00451 -0.02523">
                                      <p:cBhvr additive="repl">
                                        <p:cTn id="287" dur="2000" fill="hold"/>
                                        <p:tgtEl>
                                          <p:spTgt spid="5280"/>
                                        </p:tgtEl>
                                      </p:cBhvr>
                                    </p:animMotion>
                                  </p:childTnLst>
                                </p:cTn>
                              </p:par>
                              <p:par>
                                <p:cTn id="288" presetID="0" presetClass="path" accel="50000" decel="50000" fill="hold" nodeType="withEffect">
                                  <p:stCondLst>
                                    <p:cond delay="0"/>
                                  </p:stCondLst>
                                  <p:childTnLst>
                                    <p:animMotion origin="layout" path="M -2.77778 -7 -2.96296 -6 L 0.01667 -0.01597 L 0.0375 -0.03125">
                                      <p:cBhvr additive="repl">
                                        <p:cTn id="289" dur="2000" fill="hold"/>
                                        <p:tgtEl>
                                          <p:spTgt spid="5248"/>
                                        </p:tgtEl>
                                      </p:cBhvr>
                                    </p:animMotion>
                                  </p:childTnLst>
                                </p:cTn>
                              </p:par>
                              <p:par>
                                <p:cTn id="290" presetID="22" presetClass="exit" presetSubtype="4" fill="hold" nodeType="withEffect">
                                  <p:stCondLst>
                                    <p:cond delay="0"/>
                                  </p:stCondLst>
                                  <p:childTnLst>
                                    <p:animEffect transition="out" filter="wipe(down)">
                                      <p:cBhvr additive="repl">
                                        <p:cTn id="291" dur="500"/>
                                        <p:tgtEl>
                                          <p:spTgt spid="5230"/>
                                        </p:tgtEl>
                                      </p:cBhvr>
                                    </p:animEffect>
                                    <p:set>
                                      <p:cBhvr additive="repl">
                                        <p:cTn id="292" dur="1" fill="hold">
                                          <p:stCondLst>
                                            <p:cond delay="0"/>
                                          </p:stCondLst>
                                        </p:cTn>
                                        <p:tgtEl>
                                          <p:spTgt spid="5230"/>
                                        </p:tgtEl>
                                        <p:attrNameLst>
                                          <p:attrName>style.visibility</p:attrName>
                                        </p:attrNameLst>
                                      </p:cBhvr>
                                      <p:to>
                                        <p:strVal val="hidden"/>
                                      </p:to>
                                    </p:set>
                                  </p:childTnLst>
                                </p:cTn>
                              </p:par>
                              <p:par>
                                <p:cTn id="293" presetID="22" presetClass="exit" presetSubtype="4" fill="hold" nodeType="withEffect">
                                  <p:stCondLst>
                                    <p:cond delay="0"/>
                                  </p:stCondLst>
                                  <p:childTnLst>
                                    <p:animEffect transition="out" filter="wipe(down)">
                                      <p:cBhvr additive="repl">
                                        <p:cTn id="294" dur="500"/>
                                        <p:tgtEl>
                                          <p:spTgt spid="5228"/>
                                        </p:tgtEl>
                                      </p:cBhvr>
                                    </p:animEffect>
                                    <p:set>
                                      <p:cBhvr additive="repl">
                                        <p:cTn id="295" dur="1" fill="hold">
                                          <p:stCondLst>
                                            <p:cond delay="0"/>
                                          </p:stCondLst>
                                        </p:cTn>
                                        <p:tgtEl>
                                          <p:spTgt spid="5228"/>
                                        </p:tgtEl>
                                        <p:attrNameLst>
                                          <p:attrName>style.visibility</p:attrName>
                                        </p:attrNameLst>
                                      </p:cBhvr>
                                      <p:to>
                                        <p:strVal val="hidden"/>
                                      </p:to>
                                    </p:set>
                                  </p:childTnLst>
                                </p:cTn>
                              </p:par>
                              <p:par>
                                <p:cTn id="296" presetID="22" presetClass="exit" presetSubtype="4" fill="hold" nodeType="withEffect">
                                  <p:stCondLst>
                                    <p:cond delay="0"/>
                                  </p:stCondLst>
                                  <p:childTnLst>
                                    <p:animEffect transition="out" filter="wipe(down)">
                                      <p:cBhvr additive="repl">
                                        <p:cTn id="297" dur="2000"/>
                                        <p:tgtEl>
                                          <p:spTgt spid="5184"/>
                                        </p:tgtEl>
                                      </p:cBhvr>
                                    </p:animEffect>
                                    <p:set>
                                      <p:cBhvr additive="repl">
                                        <p:cTn id="298" dur="1" fill="hold">
                                          <p:stCondLst>
                                            <p:cond delay="0"/>
                                          </p:stCondLst>
                                        </p:cTn>
                                        <p:tgtEl>
                                          <p:spTgt spid="5184"/>
                                        </p:tgtEl>
                                        <p:attrNameLst>
                                          <p:attrName>style.visibility</p:attrName>
                                        </p:attrNameLst>
                                      </p:cBhvr>
                                      <p:to>
                                        <p:strVal val="hidden"/>
                                      </p:to>
                                    </p:set>
                                  </p:childTnLst>
                                </p:cTn>
                              </p:par>
                            </p:childTnLst>
                          </p:cTn>
                        </p:par>
                      </p:childTnLst>
                    </p:cTn>
                  </p:par>
                  <p:par>
                    <p:cTn id="299" fill="hold" nodeType="clickPar">
                      <p:stCondLst>
                        <p:cond delay="indefinite"/>
                      </p:stCondLst>
                      <p:childTnLst>
                        <p:par>
                          <p:cTn id="300" fill="hold" nodeType="withGroup">
                            <p:stCondLst>
                              <p:cond delay="0"/>
                            </p:stCondLst>
                            <p:childTnLst>
                              <p:par>
                                <p:cTn id="301" presetID="1" presetClass="entr" fill="hold" nodeType="clickEffect">
                                  <p:stCondLst>
                                    <p:cond delay="0"/>
                                  </p:stCondLst>
                                  <p:childTnLst>
                                    <p:set>
                                      <p:cBhvr additive="repl">
                                        <p:cTn id="302" dur="1" fill="hold">
                                          <p:stCondLst>
                                            <p:cond delay="0"/>
                                          </p:stCondLst>
                                        </p:cTn>
                                        <p:tgtEl>
                                          <p:spTgt spid="5259"/>
                                        </p:tgtEl>
                                        <p:attrNameLst>
                                          <p:attrName>style.visibility</p:attrName>
                                        </p:attrNameLst>
                                      </p:cBhvr>
                                      <p:to>
                                        <p:strVal val="visible"/>
                                      </p:to>
                                    </p:set>
                                  </p:childTnLst>
                                </p:cTn>
                              </p:par>
                            </p:childTnLst>
                          </p:cTn>
                        </p:par>
                        <p:par>
                          <p:cTn id="303" fill="hold" nodeType="afterGroup">
                            <p:stCondLst>
                              <p:cond delay="0"/>
                            </p:stCondLst>
                            <p:childTnLst>
                              <p:par>
                                <p:cTn id="304" presetID="3" presetClass="exit" presetSubtype="10" fill="hold" nodeType="afterEffect">
                                  <p:stCondLst>
                                    <p:cond delay="0"/>
                                  </p:stCondLst>
                                  <p:childTnLst>
                                    <p:animEffect transition="out" filter="blinds(horizontal)">
                                      <p:cBhvr additive="repl">
                                        <p:cTn id="305" dur="500"/>
                                        <p:tgtEl>
                                          <p:spTgt spid="5259"/>
                                        </p:tgtEl>
                                      </p:cBhvr>
                                    </p:animEffect>
                                    <p:set>
                                      <p:cBhvr additive="repl">
                                        <p:cTn id="306" dur="1" fill="hold">
                                          <p:stCondLst>
                                            <p:cond delay="0"/>
                                          </p:stCondLst>
                                        </p:cTn>
                                        <p:tgtEl>
                                          <p:spTgt spid="5259"/>
                                        </p:tgtEl>
                                        <p:attrNameLst>
                                          <p:attrName>style.visibility</p:attrName>
                                        </p:attrNameLst>
                                      </p:cBhvr>
                                      <p:to>
                                        <p:strVal val="hidden"/>
                                      </p:to>
                                    </p:set>
                                  </p:childTnLst>
                                </p:cTn>
                              </p:par>
                            </p:childTnLst>
                          </p:cTn>
                        </p:par>
                        <p:par>
                          <p:cTn id="307" fill="hold" nodeType="afterGroup">
                            <p:stCondLst>
                              <p:cond delay="500"/>
                            </p:stCondLst>
                            <p:childTnLst>
                              <p:par>
                                <p:cTn id="308" presetID="0" presetClass="path" accel="50000" decel="50000" fill="hold" nodeType="afterEffect">
                                  <p:stCondLst>
                                    <p:cond delay="0"/>
                                  </p:stCondLst>
                                  <p:childTnLst>
                                    <p:animMotion origin="layout" path="M -0.00468 -0.025 C -0.00312 -0.0257 0.0007 -0.025 0.00486 -0.0294 C 0.00903 -0.0338 0.01702 -0.04653 0.02014 -0.05093">
                                      <p:cBhvr additive="repl">
                                        <p:cTn id="309" dur="2000" fill="hold"/>
                                        <p:tgtEl>
                                          <p:spTgt spid="5280"/>
                                        </p:tgtEl>
                                      </p:cBhvr>
                                    </p:animMotion>
                                  </p:childTnLst>
                                </p:cTn>
                              </p:par>
                              <p:par>
                                <p:cTn id="310" presetID="0" presetClass="path" accel="50000" decel="50000" fill="hold" nodeType="withEffect">
                                  <p:stCondLst>
                                    <p:cond delay="0"/>
                                  </p:stCondLst>
                                  <p:childTnLst>
                                    <p:animMotion origin="layout" path="M 0.03716 -0.03125 L 0.04323 -0.04259 L 0.04341 -0.05023">
                                      <p:cBhvr additive="repl">
                                        <p:cTn id="311" dur="2000" fill="hold"/>
                                        <p:tgtEl>
                                          <p:spTgt spid="5248"/>
                                        </p:tgtEl>
                                      </p:cBhvr>
                                    </p:animMotion>
                                  </p:childTnLst>
                                </p:cTn>
                              </p:par>
                            </p:childTnLst>
                          </p:cTn>
                        </p:par>
                        <p:par>
                          <p:cTn id="312" fill="hold" nodeType="afterGroup">
                            <p:stCondLst>
                              <p:cond delay="2500"/>
                            </p:stCondLst>
                            <p:childTnLst>
                              <p:par>
                                <p:cTn id="313" presetID="22" presetClass="entr" presetSubtype="4" fill="hold" nodeType="afterEffect">
                                  <p:stCondLst>
                                    <p:cond delay="0"/>
                                  </p:stCondLst>
                                  <p:childTnLst>
                                    <p:set>
                                      <p:cBhvr additive="repl">
                                        <p:cTn id="314" dur="1" fill="hold">
                                          <p:stCondLst>
                                            <p:cond delay="0"/>
                                          </p:stCondLst>
                                        </p:cTn>
                                        <p:tgtEl>
                                          <p:spTgt spid="5251"/>
                                        </p:tgtEl>
                                        <p:attrNameLst>
                                          <p:attrName>style.visibility</p:attrName>
                                        </p:attrNameLst>
                                      </p:cBhvr>
                                      <p:to>
                                        <p:strVal val="visible"/>
                                      </p:to>
                                    </p:set>
                                    <p:animEffect transition="in" filter="wipe(down)">
                                      <p:cBhvr additive="repl">
                                        <p:cTn id="315" dur="2000"/>
                                        <p:tgtEl>
                                          <p:spTgt spid="5251"/>
                                        </p:tgtEl>
                                      </p:cBhvr>
                                    </p:animEffect>
                                  </p:childTnLst>
                                </p:cTn>
                              </p:par>
                              <p:par>
                                <p:cTn id="316" presetID="22" presetClass="entr" presetSubtype="4" fill="hold" nodeType="withEffect">
                                  <p:stCondLst>
                                    <p:cond delay="0"/>
                                  </p:stCondLst>
                                  <p:childTnLst>
                                    <p:set>
                                      <p:cBhvr additive="repl">
                                        <p:cTn id="317" dur="1" fill="hold">
                                          <p:stCondLst>
                                            <p:cond delay="0"/>
                                          </p:stCondLst>
                                        </p:cTn>
                                        <p:tgtEl>
                                          <p:spTgt spid="5254"/>
                                        </p:tgtEl>
                                        <p:attrNameLst>
                                          <p:attrName>style.visibility</p:attrName>
                                        </p:attrNameLst>
                                      </p:cBhvr>
                                      <p:to>
                                        <p:strVal val="visible"/>
                                      </p:to>
                                    </p:set>
                                    <p:animEffect transition="in" filter="wipe(down)">
                                      <p:cBhvr additive="repl">
                                        <p:cTn id="318" dur="2000"/>
                                        <p:tgtEl>
                                          <p:spTgt spid="5254"/>
                                        </p:tgtEl>
                                      </p:cBhvr>
                                    </p:animEffect>
                                  </p:childTnLst>
                                </p:cTn>
                              </p:par>
                              <p:par>
                                <p:cTn id="319" presetID="9" presetClass="entr" fill="hold" nodeType="withEffect">
                                  <p:stCondLst>
                                    <p:cond delay="0"/>
                                  </p:stCondLst>
                                  <p:childTnLst>
                                    <p:set>
                                      <p:cBhvr additive="repl">
                                        <p:cTn id="320" dur="1" fill="hold">
                                          <p:stCondLst>
                                            <p:cond delay="0"/>
                                          </p:stCondLst>
                                        </p:cTn>
                                        <p:tgtEl>
                                          <p:spTgt spid="5252"/>
                                        </p:tgtEl>
                                        <p:attrNameLst>
                                          <p:attrName>style.visibility</p:attrName>
                                        </p:attrNameLst>
                                      </p:cBhvr>
                                      <p:to>
                                        <p:strVal val="visible"/>
                                      </p:to>
                                    </p:set>
                                    <p:animEffect transition="in" filter="dissolve">
                                      <p:cBhvr additive="repl">
                                        <p:cTn id="321" dur="2000"/>
                                        <p:tgtEl>
                                          <p:spTgt spid="5252"/>
                                        </p:tgtEl>
                                      </p:cBhvr>
                                    </p:animEffect>
                                  </p:childTnLst>
                                </p:cTn>
                              </p:par>
                              <p:par>
                                <p:cTn id="322" presetID="9" presetClass="exit" fill="hold" nodeType="withEffect">
                                  <p:stCondLst>
                                    <p:cond delay="0"/>
                                  </p:stCondLst>
                                  <p:childTnLst>
                                    <p:animEffect transition="out" filter="dissolve">
                                      <p:cBhvr additive="repl">
                                        <p:cTn id="323" dur="2000"/>
                                        <p:tgtEl>
                                          <p:spTgt spid="5293"/>
                                        </p:tgtEl>
                                      </p:cBhvr>
                                    </p:animEffect>
                                    <p:set>
                                      <p:cBhvr additive="repl">
                                        <p:cTn id="324" dur="1" fill="hold">
                                          <p:stCondLst>
                                            <p:cond delay="0"/>
                                          </p:stCondLst>
                                        </p:cTn>
                                        <p:tgtEl>
                                          <p:spTgt spid="5293"/>
                                        </p:tgtEl>
                                        <p:attrNameLst>
                                          <p:attrName>style.visibility</p:attrName>
                                        </p:attrNameLst>
                                      </p:cBhvr>
                                      <p:to>
                                        <p:strVal val="hidden"/>
                                      </p:to>
                                    </p:set>
                                  </p:childTnLst>
                                </p:cTn>
                              </p:par>
                              <p:par>
                                <p:cTn id="325" presetID="9" presetClass="entr" fill="hold" nodeType="withEffect">
                                  <p:stCondLst>
                                    <p:cond delay="0"/>
                                  </p:stCondLst>
                                  <p:childTnLst>
                                    <p:set>
                                      <p:cBhvr additive="repl">
                                        <p:cTn id="326" dur="1" fill="hold">
                                          <p:stCondLst>
                                            <p:cond delay="0"/>
                                          </p:stCondLst>
                                        </p:cTn>
                                        <p:tgtEl>
                                          <p:spTgt spid="5255"/>
                                        </p:tgtEl>
                                        <p:attrNameLst>
                                          <p:attrName>style.visibility</p:attrName>
                                        </p:attrNameLst>
                                      </p:cBhvr>
                                      <p:to>
                                        <p:strVal val="visible"/>
                                      </p:to>
                                    </p:set>
                                    <p:animEffect transition="in" filter="dissolve">
                                      <p:cBhvr additive="repl">
                                        <p:cTn id="327" dur="2000"/>
                                        <p:tgtEl>
                                          <p:spTgt spid="5255"/>
                                        </p:tgtEl>
                                      </p:cBhvr>
                                    </p:animEffect>
                                  </p:childTnLst>
                                </p:cTn>
                              </p:par>
                            </p:childTnLst>
                          </p:cTn>
                        </p:par>
                        <p:par>
                          <p:cTn id="328" fill="hold" nodeType="afterGroup">
                            <p:stCondLst>
                              <p:cond delay="4500"/>
                            </p:stCondLst>
                            <p:childTnLst>
                              <p:par>
                                <p:cTn id="329" presetID="1" presetClass="entr" fill="hold" nodeType="afterEffect">
                                  <p:stCondLst>
                                    <p:cond delay="0"/>
                                  </p:stCondLst>
                                  <p:childTnLst>
                                    <p:set>
                                      <p:cBhvr additive="repl">
                                        <p:cTn id="330" dur="1" fill="hold">
                                          <p:stCondLst>
                                            <p:cond delay="0"/>
                                          </p:stCondLst>
                                        </p:cTn>
                                        <p:tgtEl>
                                          <p:spTgt spid="5315"/>
                                        </p:tgtEl>
                                        <p:attrNameLst>
                                          <p:attrName>style.visibility</p:attrName>
                                        </p:attrNameLst>
                                      </p:cBhvr>
                                      <p:to>
                                        <p:strVal val="visible"/>
                                      </p:to>
                                    </p:set>
                                  </p:childTnLst>
                                </p:cTn>
                              </p:par>
                              <p:par>
                                <p:cTn id="331" presetID="1" presetClass="entr" fill="hold" nodeType="withEffect">
                                  <p:stCondLst>
                                    <p:cond delay="0"/>
                                  </p:stCondLst>
                                  <p:childTnLst>
                                    <p:set>
                                      <p:cBhvr additive="repl">
                                        <p:cTn id="332" dur="1" fill="hold">
                                          <p:stCondLst>
                                            <p:cond delay="0"/>
                                          </p:stCondLst>
                                        </p:cTn>
                                        <p:tgtEl>
                                          <p:spTgt spid="5260"/>
                                        </p:tgtEl>
                                        <p:attrNameLst>
                                          <p:attrName>style.visibility</p:attrName>
                                        </p:attrNameLst>
                                      </p:cBhvr>
                                      <p:to>
                                        <p:strVal val="visible"/>
                                      </p:to>
                                    </p:set>
                                  </p:childTnLst>
                                </p:cTn>
                              </p:par>
                            </p:childTnLst>
                          </p:cTn>
                        </p:par>
                        <p:par>
                          <p:cTn id="333" fill="hold" nodeType="afterGroup">
                            <p:stCondLst>
                              <p:cond delay="4500"/>
                            </p:stCondLst>
                            <p:childTnLst>
                              <p:par>
                                <p:cTn id="334" presetID="3" presetClass="exit" presetSubtype="10" fill="hold" nodeType="afterEffect">
                                  <p:stCondLst>
                                    <p:cond delay="0"/>
                                  </p:stCondLst>
                                  <p:childTnLst>
                                    <p:animEffect transition="out" filter="blinds(horizontal)">
                                      <p:cBhvr additive="repl">
                                        <p:cTn id="335" dur="500"/>
                                        <p:tgtEl>
                                          <p:spTgt spid="5315"/>
                                        </p:tgtEl>
                                      </p:cBhvr>
                                    </p:animEffect>
                                    <p:set>
                                      <p:cBhvr additive="repl">
                                        <p:cTn id="336" dur="1" fill="hold">
                                          <p:stCondLst>
                                            <p:cond delay="0"/>
                                          </p:stCondLst>
                                        </p:cTn>
                                        <p:tgtEl>
                                          <p:spTgt spid="5315"/>
                                        </p:tgtEl>
                                        <p:attrNameLst>
                                          <p:attrName>style.visibility</p:attrName>
                                        </p:attrNameLst>
                                      </p:cBhvr>
                                      <p:to>
                                        <p:strVal val="hidden"/>
                                      </p:to>
                                    </p:set>
                                  </p:childTnLst>
                                </p:cTn>
                              </p:par>
                              <p:par>
                                <p:cTn id="337" presetID="3" presetClass="exit" presetSubtype="10" fill="hold" nodeType="withEffect">
                                  <p:stCondLst>
                                    <p:cond delay="0"/>
                                  </p:stCondLst>
                                  <p:childTnLst>
                                    <p:animEffect transition="out" filter="blinds(horizontal)">
                                      <p:cBhvr additive="repl">
                                        <p:cTn id="338" dur="500"/>
                                        <p:tgtEl>
                                          <p:spTgt spid="5260"/>
                                        </p:tgtEl>
                                      </p:cBhvr>
                                    </p:animEffect>
                                    <p:set>
                                      <p:cBhvr additive="repl">
                                        <p:cTn id="339" dur="1" fill="hold">
                                          <p:stCondLst>
                                            <p:cond delay="0"/>
                                          </p:stCondLst>
                                        </p:cTn>
                                        <p:tgtEl>
                                          <p:spTgt spid="5260"/>
                                        </p:tgtEl>
                                        <p:attrNameLst>
                                          <p:attrName>style.visibility</p:attrName>
                                        </p:attrNameLst>
                                      </p:cBhvr>
                                      <p:to>
                                        <p:strVal val="hidden"/>
                                      </p:to>
                                    </p:set>
                                  </p:childTnLst>
                                </p:cTn>
                              </p:par>
                            </p:childTnLst>
                          </p:cTn>
                        </p:par>
                        <p:par>
                          <p:cTn id="340" fill="hold" nodeType="afterGroup">
                            <p:stCondLst>
                              <p:cond delay="5000"/>
                            </p:stCondLst>
                            <p:childTnLst>
                              <p:par>
                                <p:cTn id="341" presetID="9" presetClass="entr" fill="hold" nodeType="afterEffect">
                                  <p:stCondLst>
                                    <p:cond delay="0"/>
                                  </p:stCondLst>
                                  <p:childTnLst>
                                    <p:set>
                                      <p:cBhvr additive="repl">
                                        <p:cTn id="342" dur="1" fill="hold">
                                          <p:stCondLst>
                                            <p:cond delay="0"/>
                                          </p:stCondLst>
                                        </p:cTn>
                                        <p:tgtEl>
                                          <p:spTgt spid="5297"/>
                                        </p:tgtEl>
                                        <p:attrNameLst>
                                          <p:attrName>style.visibility</p:attrName>
                                        </p:attrNameLst>
                                      </p:cBhvr>
                                      <p:to>
                                        <p:strVal val="visible"/>
                                      </p:to>
                                    </p:set>
                                    <p:animEffect transition="in" filter="dissolve">
                                      <p:cBhvr additive="repl">
                                        <p:cTn id="343" dur="1000"/>
                                        <p:tgtEl>
                                          <p:spTgt spid="5297"/>
                                        </p:tgtEl>
                                      </p:cBhvr>
                                    </p:animEffect>
                                  </p:childTnLst>
                                </p:cTn>
                              </p:par>
                              <p:par>
                                <p:cTn id="344" presetID="9" presetClass="entr" fill="hold" nodeType="withEffect">
                                  <p:stCondLst>
                                    <p:cond delay="0"/>
                                  </p:stCondLst>
                                  <p:childTnLst>
                                    <p:set>
                                      <p:cBhvr additive="repl">
                                        <p:cTn id="345" dur="1" fill="hold">
                                          <p:stCondLst>
                                            <p:cond delay="0"/>
                                          </p:stCondLst>
                                        </p:cTn>
                                        <p:tgtEl>
                                          <p:spTgt spid="5253"/>
                                        </p:tgtEl>
                                        <p:attrNameLst>
                                          <p:attrName>style.visibility</p:attrName>
                                        </p:attrNameLst>
                                      </p:cBhvr>
                                      <p:to>
                                        <p:strVal val="visible"/>
                                      </p:to>
                                    </p:set>
                                    <p:animEffect transition="in" filter="dissolve">
                                      <p:cBhvr additive="repl">
                                        <p:cTn id="346" dur="1000"/>
                                        <p:tgtEl>
                                          <p:spTgt spid="5253"/>
                                        </p:tgtEl>
                                      </p:cBhvr>
                                    </p:animEffect>
                                  </p:childTnLst>
                                </p:cTn>
                              </p:par>
                            </p:childTnLst>
                          </p:cTn>
                        </p:par>
                      </p:childTnLst>
                    </p:cTn>
                  </p:par>
                  <p:par>
                    <p:cTn id="347" fill="hold" nodeType="clickPar">
                      <p:stCondLst>
                        <p:cond delay="indefinite"/>
                      </p:stCondLst>
                      <p:childTnLst>
                        <p:par>
                          <p:cTn id="348" fill="hold" nodeType="withGroup">
                            <p:stCondLst>
                              <p:cond delay="0"/>
                            </p:stCondLst>
                            <p:childTnLst>
                              <p:par>
                                <p:cTn id="349" presetID="9" presetClass="exit" fill="hold" nodeType="clickEffect">
                                  <p:stCondLst>
                                    <p:cond delay="0"/>
                                  </p:stCondLst>
                                  <p:childTnLst>
                                    <p:animEffect transition="out" filter="dissolve">
                                      <p:cBhvr additive="repl">
                                        <p:cTn id="350" dur="1000"/>
                                        <p:tgtEl>
                                          <p:spTgt spid="5183"/>
                                        </p:tgtEl>
                                      </p:cBhvr>
                                    </p:animEffect>
                                    <p:set>
                                      <p:cBhvr additive="repl">
                                        <p:cTn id="351" dur="1" fill="hold">
                                          <p:stCondLst>
                                            <p:cond delay="0"/>
                                          </p:stCondLst>
                                        </p:cTn>
                                        <p:tgtEl>
                                          <p:spTgt spid="5183"/>
                                        </p:tgtEl>
                                        <p:attrNameLst>
                                          <p:attrName>style.visibility</p:attrName>
                                        </p:attrNameLst>
                                      </p:cBhvr>
                                      <p:to>
                                        <p:strVal val="hidden"/>
                                      </p:to>
                                    </p:set>
                                  </p:childTnLst>
                                </p:cTn>
                              </p:par>
                              <p:par>
                                <p:cTn id="352" presetID="9" presetClass="exit" fill="hold" nodeType="withEffect">
                                  <p:stCondLst>
                                    <p:cond delay="0"/>
                                  </p:stCondLst>
                                  <p:childTnLst>
                                    <p:animEffect transition="out" filter="dissolve">
                                      <p:cBhvr additive="repl">
                                        <p:cTn id="353" dur="1000"/>
                                        <p:tgtEl>
                                          <p:spTgt spid="5186"/>
                                        </p:tgtEl>
                                      </p:cBhvr>
                                    </p:animEffect>
                                    <p:set>
                                      <p:cBhvr additive="repl">
                                        <p:cTn id="354" dur="1" fill="hold">
                                          <p:stCondLst>
                                            <p:cond delay="0"/>
                                          </p:stCondLst>
                                        </p:cTn>
                                        <p:tgtEl>
                                          <p:spTgt spid="5186"/>
                                        </p:tgtEl>
                                        <p:attrNameLst>
                                          <p:attrName>style.visibility</p:attrName>
                                        </p:attrNameLst>
                                      </p:cBhvr>
                                      <p:to>
                                        <p:strVal val="hidden"/>
                                      </p:to>
                                    </p:set>
                                  </p:childTnLst>
                                </p:cTn>
                              </p:par>
                              <p:par>
                                <p:cTn id="355" presetID="9" presetClass="entr" fill="hold" nodeType="withEffect">
                                  <p:stCondLst>
                                    <p:cond delay="0"/>
                                  </p:stCondLst>
                                  <p:childTnLst>
                                    <p:set>
                                      <p:cBhvr additive="repl">
                                        <p:cTn id="356" dur="1" fill="hold">
                                          <p:stCondLst>
                                            <p:cond delay="0"/>
                                          </p:stCondLst>
                                        </p:cTn>
                                        <p:tgtEl>
                                          <p:spTgt spid="5249"/>
                                        </p:tgtEl>
                                        <p:attrNameLst>
                                          <p:attrName>style.visibility</p:attrName>
                                        </p:attrNameLst>
                                      </p:cBhvr>
                                      <p:to>
                                        <p:strVal val="visible"/>
                                      </p:to>
                                    </p:set>
                                    <p:animEffect transition="in" filter="dissolve">
                                      <p:cBhvr additive="repl">
                                        <p:cTn id="357" dur="1000"/>
                                        <p:tgtEl>
                                          <p:spTgt spid="5249"/>
                                        </p:tgtEl>
                                      </p:cBhvr>
                                    </p:animEffect>
                                  </p:childTnLst>
                                </p:cTn>
                              </p:par>
                              <p:par>
                                <p:cTn id="358" presetID="9" presetClass="entr" fill="hold" nodeType="withEffect">
                                  <p:stCondLst>
                                    <p:cond delay="0"/>
                                  </p:stCondLst>
                                  <p:childTnLst>
                                    <p:set>
                                      <p:cBhvr additive="repl">
                                        <p:cTn id="359" dur="1" fill="hold">
                                          <p:stCondLst>
                                            <p:cond delay="0"/>
                                          </p:stCondLst>
                                        </p:cTn>
                                        <p:tgtEl>
                                          <p:spTgt spid="5250"/>
                                        </p:tgtEl>
                                        <p:attrNameLst>
                                          <p:attrName>style.visibility</p:attrName>
                                        </p:attrNameLst>
                                      </p:cBhvr>
                                      <p:to>
                                        <p:strVal val="visible"/>
                                      </p:to>
                                    </p:set>
                                    <p:animEffect transition="in" filter="dissolve">
                                      <p:cBhvr additive="repl">
                                        <p:cTn id="360" dur="1000"/>
                                        <p:tgtEl>
                                          <p:spTgt spid="5250"/>
                                        </p:tgtEl>
                                      </p:cBhvr>
                                    </p:animEffect>
                                  </p:childTnLst>
                                </p:cTn>
                              </p:par>
                              <p:par>
                                <p:cTn id="361" presetID="9" presetClass="entr" fill="hold" nodeType="withEffect">
                                  <p:stCondLst>
                                    <p:cond delay="0"/>
                                  </p:stCondLst>
                                  <p:childTnLst>
                                    <p:set>
                                      <p:cBhvr additive="repl">
                                        <p:cTn id="362" dur="1" fill="hold">
                                          <p:stCondLst>
                                            <p:cond delay="0"/>
                                          </p:stCondLst>
                                        </p:cTn>
                                        <p:tgtEl>
                                          <p:spTgt spid="5256"/>
                                        </p:tgtEl>
                                        <p:attrNameLst>
                                          <p:attrName>style.visibility</p:attrName>
                                        </p:attrNameLst>
                                      </p:cBhvr>
                                      <p:to>
                                        <p:strVal val="visible"/>
                                      </p:to>
                                    </p:set>
                                    <p:animEffect transition="in" filter="dissolve">
                                      <p:cBhvr additive="repl">
                                        <p:cTn id="363" dur="1000"/>
                                        <p:tgtEl>
                                          <p:spTgt spid="5256"/>
                                        </p:tgtEl>
                                      </p:cBhvr>
                                    </p:animEffect>
                                  </p:childTnLst>
                                </p:cTn>
                              </p:par>
                              <p:par>
                                <p:cTn id="364" presetID="9" presetClass="exit" fill="hold" nodeType="withEffect">
                                  <p:stCondLst>
                                    <p:cond delay="0"/>
                                  </p:stCondLst>
                                  <p:childTnLst>
                                    <p:animEffect transition="out" filter="dissolve">
                                      <p:cBhvr additive="repl">
                                        <p:cTn id="365" dur="1000"/>
                                        <p:tgtEl>
                                          <p:spTgt spid="5189"/>
                                        </p:tgtEl>
                                      </p:cBhvr>
                                    </p:animEffect>
                                    <p:set>
                                      <p:cBhvr additive="repl">
                                        <p:cTn id="366" dur="1" fill="hold">
                                          <p:stCondLst>
                                            <p:cond delay="0"/>
                                          </p:stCondLst>
                                        </p:cTn>
                                        <p:tgtEl>
                                          <p:spTgt spid="5189"/>
                                        </p:tgtEl>
                                        <p:attrNameLst>
                                          <p:attrName>style.visibility</p:attrName>
                                        </p:attrNameLst>
                                      </p:cBhvr>
                                      <p:to>
                                        <p:strVal val="hidden"/>
                                      </p:to>
                                    </p:set>
                                  </p:childTnLst>
                                </p:cTn>
                              </p:par>
                              <p:par>
                                <p:cTn id="367" presetID="9" presetClass="entr" fill="hold" nodeType="withEffect">
                                  <p:stCondLst>
                                    <p:cond delay="0"/>
                                  </p:stCondLst>
                                  <p:childTnLst>
                                    <p:set>
                                      <p:cBhvr additive="repl">
                                        <p:cTn id="368" dur="1" fill="hold">
                                          <p:stCondLst>
                                            <p:cond delay="0"/>
                                          </p:stCondLst>
                                        </p:cTn>
                                        <p:tgtEl>
                                          <p:spTgt spid="5258"/>
                                        </p:tgtEl>
                                        <p:attrNameLst>
                                          <p:attrName>style.visibility</p:attrName>
                                        </p:attrNameLst>
                                      </p:cBhvr>
                                      <p:to>
                                        <p:strVal val="visible"/>
                                      </p:to>
                                    </p:set>
                                    <p:animEffect transition="in" filter="dissolve">
                                      <p:cBhvr additive="repl">
                                        <p:cTn id="369" dur="1000"/>
                                        <p:tgtEl>
                                          <p:spTgt spid="5258"/>
                                        </p:tgtEl>
                                      </p:cBhvr>
                                    </p:animEffect>
                                  </p:childTnLst>
                                </p:cTn>
                              </p:par>
                              <p:par>
                                <p:cTn id="370" presetID="9" presetClass="exit" fill="hold" nodeType="withEffect">
                                  <p:stCondLst>
                                    <p:cond delay="0"/>
                                  </p:stCondLst>
                                  <p:childTnLst>
                                    <p:animEffect transition="out" filter="dissolve">
                                      <p:cBhvr additive="repl">
                                        <p:cTn id="371" dur="1000"/>
                                        <p:tgtEl>
                                          <p:spTgt spid="5188"/>
                                        </p:tgtEl>
                                      </p:cBhvr>
                                    </p:animEffect>
                                    <p:set>
                                      <p:cBhvr additive="repl">
                                        <p:cTn id="372" dur="1" fill="hold">
                                          <p:stCondLst>
                                            <p:cond delay="0"/>
                                          </p:stCondLst>
                                        </p:cTn>
                                        <p:tgtEl>
                                          <p:spTgt spid="5188"/>
                                        </p:tgtEl>
                                        <p:attrNameLst>
                                          <p:attrName>style.visibility</p:attrName>
                                        </p:attrNameLst>
                                      </p:cBhvr>
                                      <p:to>
                                        <p:strVal val="hidden"/>
                                      </p:to>
                                    </p:set>
                                  </p:childTnLst>
                                </p:cTn>
                              </p:par>
                              <p:par>
                                <p:cTn id="373" presetID="9" presetClass="entr" fill="hold" nodeType="withEffect">
                                  <p:stCondLst>
                                    <p:cond delay="0"/>
                                  </p:stCondLst>
                                  <p:childTnLst>
                                    <p:set>
                                      <p:cBhvr additive="repl">
                                        <p:cTn id="374" dur="1" fill="hold">
                                          <p:stCondLst>
                                            <p:cond delay="0"/>
                                          </p:stCondLst>
                                        </p:cTn>
                                        <p:tgtEl>
                                          <p:spTgt spid="5257"/>
                                        </p:tgtEl>
                                        <p:attrNameLst>
                                          <p:attrName>style.visibility</p:attrName>
                                        </p:attrNameLst>
                                      </p:cBhvr>
                                      <p:to>
                                        <p:strVal val="visible"/>
                                      </p:to>
                                    </p:set>
                                    <p:animEffect transition="in" filter="dissolve">
                                      <p:cBhvr additive="repl">
                                        <p:cTn id="375" dur="1000"/>
                                        <p:tgtEl>
                                          <p:spTgt spid="5257"/>
                                        </p:tgtEl>
                                      </p:cBhvr>
                                    </p:animEffect>
                                  </p:childTnLst>
                                </p:cTn>
                              </p:par>
                              <p:par>
                                <p:cTn id="376" presetID="9" presetClass="exit" fill="hold" nodeType="withEffect">
                                  <p:stCondLst>
                                    <p:cond delay="0"/>
                                  </p:stCondLst>
                                  <p:childTnLst>
                                    <p:animEffect transition="out" filter="dissolve">
                                      <p:cBhvr additive="repl">
                                        <p:cTn id="377" dur="1000"/>
                                        <p:tgtEl>
                                          <p:spTgt spid="5185"/>
                                        </p:tgtEl>
                                      </p:cBhvr>
                                    </p:animEffect>
                                    <p:set>
                                      <p:cBhvr additive="repl">
                                        <p:cTn id="378" dur="1" fill="hold">
                                          <p:stCondLst>
                                            <p:cond delay="0"/>
                                          </p:stCondLst>
                                        </p:cTn>
                                        <p:tgtEl>
                                          <p:spTgt spid="5185"/>
                                        </p:tgtEl>
                                        <p:attrNameLst>
                                          <p:attrName>style.visibility</p:attrName>
                                        </p:attrNameLst>
                                      </p:cBhvr>
                                      <p:to>
                                        <p:strVal val="hidden"/>
                                      </p:to>
                                    </p:set>
                                  </p:childTnLst>
                                </p:cTn>
                              </p:par>
                              <p:par>
                                <p:cTn id="379" presetID="9" presetClass="exit" fill="hold" nodeType="withEffect">
                                  <p:stCondLst>
                                    <p:cond delay="0"/>
                                  </p:stCondLst>
                                  <p:childTnLst>
                                    <p:animEffect transition="out" filter="dissolve">
                                      <p:cBhvr additive="repl">
                                        <p:cTn id="380" dur="1000"/>
                                        <p:tgtEl>
                                          <p:spTgt spid="5232"/>
                                        </p:tgtEl>
                                      </p:cBhvr>
                                    </p:animEffect>
                                    <p:set>
                                      <p:cBhvr additive="repl">
                                        <p:cTn id="381" dur="1" fill="hold">
                                          <p:stCondLst>
                                            <p:cond delay="0"/>
                                          </p:stCondLst>
                                        </p:cTn>
                                        <p:tgtEl>
                                          <p:spTgt spid="5232"/>
                                        </p:tgtEl>
                                        <p:attrNameLst>
                                          <p:attrName>style.visibility</p:attrName>
                                        </p:attrNameLst>
                                      </p:cBhvr>
                                      <p:to>
                                        <p:strVal val="hidden"/>
                                      </p:to>
                                    </p:set>
                                  </p:childTnLst>
                                </p:cTn>
                              </p:par>
                            </p:childTnLst>
                          </p:cTn>
                        </p:par>
                      </p:childTnLst>
                    </p:cTn>
                  </p:par>
                  <p:par>
                    <p:cTn id="382" fill="hold" nodeType="clickPar">
                      <p:stCondLst>
                        <p:cond delay="indefinite"/>
                      </p:stCondLst>
                      <p:childTnLst>
                        <p:par>
                          <p:cTn id="383" fill="hold" nodeType="withGroup">
                            <p:stCondLst>
                              <p:cond delay="0"/>
                            </p:stCondLst>
                            <p:childTnLst>
                              <p:par>
                                <p:cTn id="384" presetID="0" presetClass="path" accel="50000" decel="50000" fill="hold" nodeType="clickEffect">
                                  <p:stCondLst>
                                    <p:cond delay="0"/>
                                  </p:stCondLst>
                                  <p:childTnLst>
                                    <p:animMotion origin="layout" path="M 3.88889 -6 0.00023 L -0.00486 -0.01319 L -0.00695 -0.01875">
                                      <p:cBhvr additive="repl">
                                        <p:cTn id="385" dur="2000" fill="hold"/>
                                        <p:tgtEl>
                                          <p:spTgt spid="5297"/>
                                        </p:tgtEl>
                                      </p:cBhvr>
                                    </p:animMotion>
                                  </p:childTnLst>
                                </p:cTn>
                              </p:par>
                              <p:par>
                                <p:cTn id="386" presetID="0" presetClass="path" accel="50000" decel="50000" fill="hold" nodeType="withEffect">
                                  <p:stCondLst>
                                    <p:cond delay="0"/>
                                  </p:stCondLst>
                                  <p:childTnLst>
                                    <p:animMotion origin="layout" path="M 0.01997 -0.05093 C 0.02049 -0.05348 0.02309 -0.05718 0.02309 -0.06644 C 0.02309 -0.0757 0.02344 -0.09236 0.01962 -0.10718 C 0.0158 -0.12199 0.004 -0.14537 -0.00017 -0.15533">
                                      <p:cBhvr additive="repl">
                                        <p:cTn id="387" dur="2000" fill="hold"/>
                                        <p:tgtEl>
                                          <p:spTgt spid="5280"/>
                                        </p:tgtEl>
                                      </p:cBhvr>
                                    </p:animMotion>
                                  </p:childTnLst>
                                </p:cTn>
                              </p:par>
                              <p:par>
                                <p:cTn id="388" presetID="0" presetClass="path" accel="50000" decel="50000" fill="hold" nodeType="withEffect">
                                  <p:stCondLst>
                                    <p:cond delay="0"/>
                                  </p:stCondLst>
                                  <p:childTnLst>
                                    <p:animMotion origin="layout" path="M 0.04289 -0.05 C 0.04237 -0.05925 0.04636 -0.08611 0.03959 -0.10509 L 0.00209 -0.16342">
                                      <p:cBhvr additive="repl">
                                        <p:cTn id="389" dur="2000" fill="hold"/>
                                        <p:tgtEl>
                                          <p:spTgt spid="5248"/>
                                        </p:tgtEl>
                                      </p:cBhvr>
                                    </p:animMotion>
                                  </p:childTnLst>
                                </p:cTn>
                              </p:par>
                              <p:par>
                                <p:cTn id="390" presetID="9" presetClass="entr" fill="hold" nodeType="withEffect">
                                  <p:stCondLst>
                                    <p:cond delay="0"/>
                                  </p:stCondLst>
                                  <p:childTnLst>
                                    <p:set>
                                      <p:cBhvr additive="repl">
                                        <p:cTn id="391" dur="1" fill="hold">
                                          <p:stCondLst>
                                            <p:cond delay="0"/>
                                          </p:stCondLst>
                                        </p:cTn>
                                        <p:tgtEl>
                                          <p:spTgt spid="5262"/>
                                        </p:tgtEl>
                                        <p:attrNameLst>
                                          <p:attrName>style.visibility</p:attrName>
                                        </p:attrNameLst>
                                      </p:cBhvr>
                                      <p:to>
                                        <p:strVal val="visible"/>
                                      </p:to>
                                    </p:set>
                                    <p:animEffect transition="in" filter="dissolve">
                                      <p:cBhvr additive="repl">
                                        <p:cTn id="392" dur="2000"/>
                                        <p:tgtEl>
                                          <p:spTgt spid="5262"/>
                                        </p:tgtEl>
                                      </p:cBhvr>
                                    </p:animEffect>
                                  </p:childTnLst>
                                </p:cTn>
                              </p:par>
                              <p:par>
                                <p:cTn id="393" presetID="9" presetClass="exit" fill="hold" nodeType="withEffect">
                                  <p:stCondLst>
                                    <p:cond delay="0"/>
                                  </p:stCondLst>
                                  <p:childTnLst>
                                    <p:animEffect transition="out" filter="dissolve">
                                      <p:cBhvr additive="repl">
                                        <p:cTn id="394" dur="500"/>
                                        <p:tgtEl>
                                          <p:spTgt spid="5253"/>
                                        </p:tgtEl>
                                      </p:cBhvr>
                                    </p:animEffect>
                                    <p:set>
                                      <p:cBhvr additive="repl">
                                        <p:cTn id="395" dur="1" fill="hold">
                                          <p:stCondLst>
                                            <p:cond delay="0"/>
                                          </p:stCondLst>
                                        </p:cTn>
                                        <p:tgtEl>
                                          <p:spTgt spid="5253"/>
                                        </p:tgtEl>
                                        <p:attrNameLst>
                                          <p:attrName>style.visibility</p:attrName>
                                        </p:attrNameLst>
                                      </p:cBhvr>
                                      <p:to>
                                        <p:strVal val="hidden"/>
                                      </p:to>
                                    </p:set>
                                  </p:childTnLst>
                                </p:cTn>
                              </p:par>
                              <p:par>
                                <p:cTn id="396" presetID="22" presetClass="exit" presetSubtype="4" fill="hold" nodeType="withEffect">
                                  <p:stCondLst>
                                    <p:cond delay="0"/>
                                  </p:stCondLst>
                                  <p:childTnLst>
                                    <p:animEffect transition="out" filter="wipe(down)">
                                      <p:cBhvr additive="repl">
                                        <p:cTn id="397" dur="2000"/>
                                        <p:tgtEl>
                                          <p:spTgt spid="5250"/>
                                        </p:tgtEl>
                                      </p:cBhvr>
                                    </p:animEffect>
                                    <p:set>
                                      <p:cBhvr additive="repl">
                                        <p:cTn id="398" dur="1" fill="hold">
                                          <p:stCondLst>
                                            <p:cond delay="0"/>
                                          </p:stCondLst>
                                        </p:cTn>
                                        <p:tgtEl>
                                          <p:spTgt spid="5250"/>
                                        </p:tgtEl>
                                        <p:attrNameLst>
                                          <p:attrName>style.visibility</p:attrName>
                                        </p:attrNameLst>
                                      </p:cBhvr>
                                      <p:to>
                                        <p:strVal val="hidden"/>
                                      </p:to>
                                    </p:set>
                                  </p:childTnLst>
                                </p:cTn>
                              </p:par>
                              <p:par>
                                <p:cTn id="399" presetID="22" presetClass="exit" presetSubtype="4" fill="hold" nodeType="withEffect">
                                  <p:stCondLst>
                                    <p:cond delay="0"/>
                                  </p:stCondLst>
                                  <p:childTnLst>
                                    <p:animEffect transition="out" filter="wipe(down)">
                                      <p:cBhvr additive="repl">
                                        <p:cTn id="400" dur="1000"/>
                                        <p:tgtEl>
                                          <p:spTgt spid="5251"/>
                                        </p:tgtEl>
                                      </p:cBhvr>
                                    </p:animEffect>
                                    <p:set>
                                      <p:cBhvr additive="repl">
                                        <p:cTn id="401" dur="1" fill="hold">
                                          <p:stCondLst>
                                            <p:cond delay="0"/>
                                          </p:stCondLst>
                                        </p:cTn>
                                        <p:tgtEl>
                                          <p:spTgt spid="5251"/>
                                        </p:tgtEl>
                                        <p:attrNameLst>
                                          <p:attrName>style.visibility</p:attrName>
                                        </p:attrNameLst>
                                      </p:cBhvr>
                                      <p:to>
                                        <p:strVal val="hidden"/>
                                      </p:to>
                                    </p:set>
                                  </p:childTnLst>
                                </p:cTn>
                              </p:par>
                              <p:par>
                                <p:cTn id="402" presetID="22" presetClass="exit" presetSubtype="4" fill="hold" nodeType="withEffect">
                                  <p:stCondLst>
                                    <p:cond delay="0"/>
                                  </p:stCondLst>
                                  <p:childTnLst>
                                    <p:animEffect transition="out" filter="wipe(down)">
                                      <p:cBhvr additive="repl">
                                        <p:cTn id="403" dur="1000"/>
                                        <p:tgtEl>
                                          <p:spTgt spid="5254"/>
                                        </p:tgtEl>
                                      </p:cBhvr>
                                    </p:animEffect>
                                    <p:set>
                                      <p:cBhvr additive="repl">
                                        <p:cTn id="404" dur="1" fill="hold">
                                          <p:stCondLst>
                                            <p:cond delay="0"/>
                                          </p:stCondLst>
                                        </p:cTn>
                                        <p:tgtEl>
                                          <p:spTgt spid="5254"/>
                                        </p:tgtEl>
                                        <p:attrNameLst>
                                          <p:attrName>style.visibility</p:attrName>
                                        </p:attrNameLst>
                                      </p:cBhvr>
                                      <p:to>
                                        <p:strVal val="hidden"/>
                                      </p:to>
                                    </p:set>
                                  </p:childTnLst>
                                </p:cTn>
                              </p:par>
                              <p:par>
                                <p:cTn id="405" presetID="9" presetClass="exit" fill="hold" nodeType="withEffect">
                                  <p:stCondLst>
                                    <p:cond delay="0"/>
                                  </p:stCondLst>
                                  <p:childTnLst>
                                    <p:animEffect transition="out" filter="dissolve">
                                      <p:cBhvr additive="repl">
                                        <p:cTn id="406" dur="1000"/>
                                        <p:tgtEl>
                                          <p:spTgt spid="5255"/>
                                        </p:tgtEl>
                                      </p:cBhvr>
                                    </p:animEffect>
                                    <p:set>
                                      <p:cBhvr additive="repl">
                                        <p:cTn id="407" dur="1" fill="hold">
                                          <p:stCondLst>
                                            <p:cond delay="0"/>
                                          </p:stCondLst>
                                        </p:cTn>
                                        <p:tgtEl>
                                          <p:spTgt spid="5255"/>
                                        </p:tgtEl>
                                        <p:attrNameLst>
                                          <p:attrName>style.visibility</p:attrName>
                                        </p:attrNameLst>
                                      </p:cBhvr>
                                      <p:to>
                                        <p:strVal val="hidden"/>
                                      </p:to>
                                    </p:set>
                                  </p:childTnLst>
                                </p:cTn>
                              </p:par>
                              <p:par>
                                <p:cTn id="408" presetID="9" presetClass="entr" fill="hold" nodeType="withEffect">
                                  <p:stCondLst>
                                    <p:cond delay="0"/>
                                  </p:stCondLst>
                                  <p:childTnLst>
                                    <p:set>
                                      <p:cBhvr additive="repl">
                                        <p:cTn id="409" dur="1" fill="hold">
                                          <p:stCondLst>
                                            <p:cond delay="0"/>
                                          </p:stCondLst>
                                        </p:cTn>
                                        <p:tgtEl>
                                          <p:spTgt spid="5300"/>
                                        </p:tgtEl>
                                        <p:attrNameLst>
                                          <p:attrName>style.visibility</p:attrName>
                                        </p:attrNameLst>
                                      </p:cBhvr>
                                      <p:to>
                                        <p:strVal val="visible"/>
                                      </p:to>
                                    </p:set>
                                    <p:animEffect transition="in" filter="dissolve">
                                      <p:cBhvr additive="repl">
                                        <p:cTn id="410" dur="2000"/>
                                        <p:tgtEl>
                                          <p:spTgt spid="5300"/>
                                        </p:tgtEl>
                                      </p:cBhvr>
                                    </p:animEffect>
                                  </p:childTnLst>
                                </p:cTn>
                              </p:par>
                              <p:par>
                                <p:cTn id="411" presetID="9" presetClass="exit" fill="hold" nodeType="withEffect">
                                  <p:stCondLst>
                                    <p:cond delay="0"/>
                                  </p:stCondLst>
                                  <p:childTnLst>
                                    <p:animEffect transition="out" filter="dissolve">
                                      <p:cBhvr additive="repl">
                                        <p:cTn id="412" dur="2000"/>
                                        <p:tgtEl>
                                          <p:spTgt spid="5229"/>
                                        </p:tgtEl>
                                      </p:cBhvr>
                                    </p:animEffect>
                                    <p:set>
                                      <p:cBhvr additive="repl">
                                        <p:cTn id="413" dur="1" fill="hold">
                                          <p:stCondLst>
                                            <p:cond delay="0"/>
                                          </p:stCondLst>
                                        </p:cTn>
                                        <p:tgtEl>
                                          <p:spTgt spid="5229"/>
                                        </p:tgtEl>
                                        <p:attrNameLst>
                                          <p:attrName>style.visibility</p:attrName>
                                        </p:attrNameLst>
                                      </p:cBhvr>
                                      <p:to>
                                        <p:strVal val="hidden"/>
                                      </p:to>
                                    </p:set>
                                  </p:childTnLst>
                                </p:cTn>
                              </p:par>
                              <p:par>
                                <p:cTn id="414" presetID="9" presetClass="exit" fill="hold" nodeType="withEffect">
                                  <p:stCondLst>
                                    <p:cond delay="0"/>
                                  </p:stCondLst>
                                  <p:childTnLst>
                                    <p:animEffect transition="out" filter="dissolve">
                                      <p:cBhvr additive="repl">
                                        <p:cTn id="415" dur="2000"/>
                                        <p:tgtEl>
                                          <p:spTgt spid="5275"/>
                                        </p:tgtEl>
                                      </p:cBhvr>
                                    </p:animEffect>
                                    <p:set>
                                      <p:cBhvr additive="repl">
                                        <p:cTn id="416" dur="1" fill="hold">
                                          <p:stCondLst>
                                            <p:cond delay="0"/>
                                          </p:stCondLst>
                                        </p:cTn>
                                        <p:tgtEl>
                                          <p:spTgt spid="5275"/>
                                        </p:tgtEl>
                                        <p:attrNameLst>
                                          <p:attrName>style.visibility</p:attrName>
                                        </p:attrNameLst>
                                      </p:cBhvr>
                                      <p:to>
                                        <p:strVal val="hidden"/>
                                      </p:to>
                                    </p:set>
                                  </p:childTnLst>
                                </p:cTn>
                              </p:par>
                            </p:childTnLst>
                          </p:cTn>
                        </p:par>
                        <p:par>
                          <p:cTn id="417" fill="hold" nodeType="afterGroup">
                            <p:stCondLst>
                              <p:cond delay="2000"/>
                            </p:stCondLst>
                            <p:childTnLst>
                              <p:par>
                                <p:cTn id="418" presetID="1" presetClass="entr" fill="hold" nodeType="afterEffect">
                                  <p:stCondLst>
                                    <p:cond delay="0"/>
                                  </p:stCondLst>
                                  <p:childTnLst>
                                    <p:set>
                                      <p:cBhvr additive="repl">
                                        <p:cTn id="419" dur="1" fill="hold">
                                          <p:stCondLst>
                                            <p:cond delay="0"/>
                                          </p:stCondLst>
                                        </p:cTn>
                                        <p:tgtEl>
                                          <p:spTgt spid="5261"/>
                                        </p:tgtEl>
                                        <p:attrNameLst>
                                          <p:attrName>style.visibility</p:attrName>
                                        </p:attrNameLst>
                                      </p:cBhvr>
                                      <p:to>
                                        <p:strVal val="visible"/>
                                      </p:to>
                                    </p:set>
                                  </p:childTnLst>
                                </p:cTn>
                              </p:par>
                            </p:childTnLst>
                          </p:cTn>
                        </p:par>
                        <p:par>
                          <p:cTn id="420" fill="hold" nodeType="afterGroup">
                            <p:stCondLst>
                              <p:cond delay="2000"/>
                            </p:stCondLst>
                            <p:childTnLst>
                              <p:par>
                                <p:cTn id="421" presetID="3" presetClass="exit" presetSubtype="10" fill="hold" nodeType="afterEffect">
                                  <p:stCondLst>
                                    <p:cond delay="0"/>
                                  </p:stCondLst>
                                  <p:childTnLst>
                                    <p:animEffect transition="out" filter="blinds(horizontal)">
                                      <p:cBhvr additive="repl">
                                        <p:cTn id="422" dur="500"/>
                                        <p:tgtEl>
                                          <p:spTgt spid="5261"/>
                                        </p:tgtEl>
                                      </p:cBhvr>
                                    </p:animEffect>
                                    <p:set>
                                      <p:cBhvr additive="repl">
                                        <p:cTn id="423" dur="1" fill="hold">
                                          <p:stCondLst>
                                            <p:cond delay="0"/>
                                          </p:stCondLst>
                                        </p:cTn>
                                        <p:tgtEl>
                                          <p:spTgt spid="5261"/>
                                        </p:tgtEl>
                                        <p:attrNameLst>
                                          <p:attrName>style.visibility</p:attrName>
                                        </p:attrNameLst>
                                      </p:cBhvr>
                                      <p:to>
                                        <p:strVal val="hidden"/>
                                      </p:to>
                                    </p:set>
                                  </p:childTnLst>
                                </p:cTn>
                              </p:par>
                              <p:par>
                                <p:cTn id="424" presetID="22" presetClass="entr" presetSubtype="8" fill="hold" nodeType="withEffect">
                                  <p:stCondLst>
                                    <p:cond delay="0"/>
                                  </p:stCondLst>
                                  <p:childTnLst>
                                    <p:set>
                                      <p:cBhvr additive="repl">
                                        <p:cTn id="425" dur="1" fill="hold">
                                          <p:stCondLst>
                                            <p:cond delay="0"/>
                                          </p:stCondLst>
                                        </p:cTn>
                                        <p:tgtEl>
                                          <p:spTgt spid="5263"/>
                                        </p:tgtEl>
                                        <p:attrNameLst>
                                          <p:attrName>style.visibility</p:attrName>
                                        </p:attrNameLst>
                                      </p:cBhvr>
                                      <p:to>
                                        <p:strVal val="visible"/>
                                      </p:to>
                                    </p:set>
                                    <p:animEffect transition="in" filter="wipe(left)">
                                      <p:cBhvr additive="repl">
                                        <p:cTn id="426" dur="1000"/>
                                        <p:tgtEl>
                                          <p:spTgt spid="5263"/>
                                        </p:tgtEl>
                                      </p:cBhvr>
                                    </p:animEffect>
                                  </p:childTnLst>
                                </p:cTn>
                              </p:par>
                              <p:par>
                                <p:cTn id="427" presetID="9" presetClass="entr" fill="hold" nodeType="withEffect">
                                  <p:stCondLst>
                                    <p:cond delay="0"/>
                                  </p:stCondLst>
                                  <p:childTnLst>
                                    <p:set>
                                      <p:cBhvr additive="repl">
                                        <p:cTn id="428" dur="1" fill="hold">
                                          <p:stCondLst>
                                            <p:cond delay="0"/>
                                          </p:stCondLst>
                                        </p:cTn>
                                        <p:tgtEl>
                                          <p:spTgt spid="5276"/>
                                        </p:tgtEl>
                                        <p:attrNameLst>
                                          <p:attrName>style.visibility</p:attrName>
                                        </p:attrNameLst>
                                      </p:cBhvr>
                                      <p:to>
                                        <p:strVal val="visible"/>
                                      </p:to>
                                    </p:set>
                                    <p:animEffect transition="in" filter="dissolve">
                                      <p:cBhvr additive="repl">
                                        <p:cTn id="429" dur="2000"/>
                                        <p:tgtEl>
                                          <p:spTgt spid="5276"/>
                                        </p:tgtEl>
                                      </p:cBhvr>
                                    </p:animEffect>
                                  </p:childTnLst>
                                </p:cTn>
                              </p:par>
                            </p:childTnLst>
                          </p:cTn>
                        </p:par>
                      </p:childTnLst>
                    </p:cTn>
                  </p:par>
                  <p:par>
                    <p:cTn id="430" fill="hold" nodeType="clickPar">
                      <p:stCondLst>
                        <p:cond delay="indefinite"/>
                      </p:stCondLst>
                      <p:childTnLst>
                        <p:par>
                          <p:cTn id="431" fill="hold" nodeType="withGroup">
                            <p:stCondLst>
                              <p:cond delay="0"/>
                            </p:stCondLst>
                            <p:childTnLst>
                              <p:par>
                                <p:cTn id="432" presetID="22" presetClass="exit" presetSubtype="2" fill="hold" nodeType="clickEffect">
                                  <p:stCondLst>
                                    <p:cond delay="0"/>
                                  </p:stCondLst>
                                  <p:childTnLst>
                                    <p:animEffect transition="out" filter="wipe(right)">
                                      <p:cBhvr additive="repl">
                                        <p:cTn id="433" dur="2000"/>
                                        <p:tgtEl>
                                          <p:spTgt spid="5121"/>
                                        </p:tgtEl>
                                      </p:cBhvr>
                                    </p:animEffect>
                                    <p:set>
                                      <p:cBhvr additive="repl">
                                        <p:cTn id="434" dur="1" fill="hold">
                                          <p:stCondLst>
                                            <p:cond delay="0"/>
                                          </p:stCondLst>
                                        </p:cTn>
                                        <p:tgtEl>
                                          <p:spTgt spid="5121"/>
                                        </p:tgtEl>
                                        <p:attrNameLst>
                                          <p:attrName>style.visibility</p:attrName>
                                        </p:attrNameLst>
                                      </p:cBhvr>
                                      <p:to>
                                        <p:strVal val="hidden"/>
                                      </p:to>
                                    </p:set>
                                  </p:childTnLst>
                                </p:cTn>
                              </p:par>
                              <p:par>
                                <p:cTn id="435" presetID="0" presetClass="path" accel="50000" decel="50000" fill="hold" nodeType="withEffect">
                                  <p:stCondLst>
                                    <p:cond delay="0"/>
                                  </p:stCondLst>
                                  <p:childTnLst>
                                    <p:animMotion origin="layout" path="M 0.0007 -3.7037 -6 L -0.02604 0.00324 L -0.07465 0.02361">
                                      <p:cBhvr additive="repl">
                                        <p:cTn id="436" dur="2000" fill="hold"/>
                                        <p:tgtEl>
                                          <p:spTgt spid="5205"/>
                                        </p:tgtEl>
                                      </p:cBhvr>
                                    </p:animMotion>
                                  </p:childTnLst>
                                </p:cTn>
                              </p:par>
                              <p:par>
                                <p:cTn id="437" presetID="0" presetClass="path" accel="50000" decel="50000" fill="hold" nodeType="withEffect">
                                  <p:stCondLst>
                                    <p:cond delay="0"/>
                                  </p:stCondLst>
                                  <p:childTnLst>
                                    <p:animMotion origin="layout" path="M 0.0007 1.85185 -6 L -0.07326 -0.01713 L -0.13507 -0.01528">
                                      <p:cBhvr additive="repl">
                                        <p:cTn id="438" dur="2000" fill="hold"/>
                                        <p:tgtEl>
                                          <p:spTgt spid="5206"/>
                                        </p:tgtEl>
                                      </p:cBhvr>
                                    </p:animMotion>
                                  </p:childTnLst>
                                </p:cTn>
                              </p:par>
                              <p:par>
                                <p:cTn id="439" presetID="9" presetClass="entr" fill="hold" nodeType="withEffect">
                                  <p:stCondLst>
                                    <p:cond delay="0"/>
                                  </p:stCondLst>
                                  <p:childTnLst>
                                    <p:set>
                                      <p:cBhvr additive="repl">
                                        <p:cTn id="440" dur="1" fill="hold">
                                          <p:stCondLst>
                                            <p:cond delay="0"/>
                                          </p:stCondLst>
                                        </p:cTn>
                                        <p:tgtEl>
                                          <p:spTgt spid="5303"/>
                                        </p:tgtEl>
                                        <p:attrNameLst>
                                          <p:attrName>style.visibility</p:attrName>
                                        </p:attrNameLst>
                                      </p:cBhvr>
                                      <p:to>
                                        <p:strVal val="visible"/>
                                      </p:to>
                                    </p:set>
                                    <p:animEffect transition="in" filter="dissolve">
                                      <p:cBhvr additive="repl">
                                        <p:cTn id="441" dur="2000"/>
                                        <p:tgtEl>
                                          <p:spTgt spid="5303"/>
                                        </p:tgtEl>
                                      </p:cBhvr>
                                    </p:animEffect>
                                  </p:childTnLst>
                                </p:cTn>
                              </p:par>
                            </p:childTnLst>
                          </p:cTn>
                        </p:par>
                        <p:par>
                          <p:cTn id="442" fill="hold" nodeType="afterGroup">
                            <p:stCondLst>
                              <p:cond delay="2000"/>
                            </p:stCondLst>
                            <p:childTnLst>
                              <p:par>
                                <p:cTn id="443" presetID="9" presetClass="entr" fill="hold" nodeType="afterEffect">
                                  <p:stCondLst>
                                    <p:cond delay="0"/>
                                  </p:stCondLst>
                                  <p:childTnLst>
                                    <p:set>
                                      <p:cBhvr additive="repl">
                                        <p:cTn id="444" dur="1" fill="hold">
                                          <p:stCondLst>
                                            <p:cond delay="0"/>
                                          </p:stCondLst>
                                        </p:cTn>
                                        <p:tgtEl>
                                          <p:spTgt spid="5304"/>
                                        </p:tgtEl>
                                        <p:attrNameLst>
                                          <p:attrName>style.visibility</p:attrName>
                                        </p:attrNameLst>
                                      </p:cBhvr>
                                      <p:to>
                                        <p:strVal val="visible"/>
                                      </p:to>
                                    </p:set>
                                    <p:animEffect transition="in" filter="dissolve">
                                      <p:cBhvr additive="repl">
                                        <p:cTn id="445" dur="500"/>
                                        <p:tgtEl>
                                          <p:spTgt spid="5304"/>
                                        </p:tgtEl>
                                      </p:cBhvr>
                                    </p:animEffect>
                                  </p:childTnLst>
                                </p:cTn>
                              </p:par>
                              <p:par>
                                <p:cTn id="446" presetID="9" presetClass="entr" fill="hold" nodeType="withEffect">
                                  <p:stCondLst>
                                    <p:cond delay="0"/>
                                  </p:stCondLst>
                                  <p:childTnLst>
                                    <p:set>
                                      <p:cBhvr additive="repl">
                                        <p:cTn id="447" dur="1" fill="hold">
                                          <p:stCondLst>
                                            <p:cond delay="0"/>
                                          </p:stCondLst>
                                        </p:cTn>
                                        <p:tgtEl>
                                          <p:spTgt spid="5305"/>
                                        </p:tgtEl>
                                        <p:attrNameLst>
                                          <p:attrName>style.visibility</p:attrName>
                                        </p:attrNameLst>
                                      </p:cBhvr>
                                      <p:to>
                                        <p:strVal val="visible"/>
                                      </p:to>
                                    </p:set>
                                    <p:animEffect transition="in" filter="dissolve">
                                      <p:cBhvr additive="repl">
                                        <p:cTn id="448" dur="500"/>
                                        <p:tgtEl>
                                          <p:spTgt spid="5305"/>
                                        </p:tgtEl>
                                      </p:cBhvr>
                                    </p:animEffect>
                                  </p:childTnLst>
                                </p:cTn>
                              </p:par>
                              <p:par>
                                <p:cTn id="449" presetID="9" presetClass="entr" fill="hold" nodeType="withEffect">
                                  <p:stCondLst>
                                    <p:cond delay="0"/>
                                  </p:stCondLst>
                                  <p:childTnLst>
                                    <p:set>
                                      <p:cBhvr additive="repl">
                                        <p:cTn id="450" dur="1" fill="hold">
                                          <p:stCondLst>
                                            <p:cond delay="0"/>
                                          </p:stCondLst>
                                        </p:cTn>
                                        <p:tgtEl>
                                          <p:spTgt spid="5306"/>
                                        </p:tgtEl>
                                        <p:attrNameLst>
                                          <p:attrName>style.visibility</p:attrName>
                                        </p:attrNameLst>
                                      </p:cBhvr>
                                      <p:to>
                                        <p:strVal val="visible"/>
                                      </p:to>
                                    </p:set>
                                    <p:animEffect transition="in" filter="dissolve">
                                      <p:cBhvr additive="repl">
                                        <p:cTn id="451" dur="500"/>
                                        <p:tgtEl>
                                          <p:spTgt spid="5306"/>
                                        </p:tgtEl>
                                      </p:cBhvr>
                                    </p:animEffect>
                                  </p:childTnLst>
                                </p:cTn>
                              </p:par>
                              <p:par>
                                <p:cTn id="452" presetID="9" presetClass="entr" fill="hold" nodeType="withEffect">
                                  <p:stCondLst>
                                    <p:cond delay="0"/>
                                  </p:stCondLst>
                                  <p:childTnLst>
                                    <p:set>
                                      <p:cBhvr additive="repl">
                                        <p:cTn id="453" dur="1" fill="hold">
                                          <p:stCondLst>
                                            <p:cond delay="0"/>
                                          </p:stCondLst>
                                        </p:cTn>
                                        <p:tgtEl>
                                          <p:spTgt spid="5307"/>
                                        </p:tgtEl>
                                        <p:attrNameLst>
                                          <p:attrName>style.visibility</p:attrName>
                                        </p:attrNameLst>
                                      </p:cBhvr>
                                      <p:to>
                                        <p:strVal val="visible"/>
                                      </p:to>
                                    </p:set>
                                    <p:animEffect transition="in" filter="dissolve">
                                      <p:cBhvr additive="repl">
                                        <p:cTn id="454" dur="500"/>
                                        <p:tgtEl>
                                          <p:spTgt spid="5307"/>
                                        </p:tgtEl>
                                      </p:cBhvr>
                                    </p:animEffect>
                                  </p:childTnLst>
                                </p:cTn>
                              </p:par>
                              <p:par>
                                <p:cTn id="455" presetID="9" presetClass="entr" fill="hold" nodeType="withEffect">
                                  <p:stCondLst>
                                    <p:cond delay="0"/>
                                  </p:stCondLst>
                                  <p:childTnLst>
                                    <p:set>
                                      <p:cBhvr additive="repl">
                                        <p:cTn id="456" dur="1" fill="hold">
                                          <p:stCondLst>
                                            <p:cond delay="0"/>
                                          </p:stCondLst>
                                        </p:cTn>
                                        <p:tgtEl>
                                          <p:spTgt spid="5308"/>
                                        </p:tgtEl>
                                        <p:attrNameLst>
                                          <p:attrName>style.visibility</p:attrName>
                                        </p:attrNameLst>
                                      </p:cBhvr>
                                      <p:to>
                                        <p:strVal val="visible"/>
                                      </p:to>
                                    </p:set>
                                    <p:animEffect transition="in" filter="dissolve">
                                      <p:cBhvr additive="repl">
                                        <p:cTn id="457" dur="500"/>
                                        <p:tgtEl>
                                          <p:spTgt spid="5308"/>
                                        </p:tgtEl>
                                      </p:cBhvr>
                                    </p:animEffect>
                                  </p:childTnLst>
                                </p:cTn>
                              </p:par>
                              <p:par>
                                <p:cTn id="458" presetID="9" presetClass="entr" fill="hold" nodeType="withEffect">
                                  <p:stCondLst>
                                    <p:cond delay="0"/>
                                  </p:stCondLst>
                                  <p:childTnLst>
                                    <p:set>
                                      <p:cBhvr additive="repl">
                                        <p:cTn id="459" dur="1" fill="hold">
                                          <p:stCondLst>
                                            <p:cond delay="0"/>
                                          </p:stCondLst>
                                        </p:cTn>
                                        <p:tgtEl>
                                          <p:spTgt spid="5309"/>
                                        </p:tgtEl>
                                        <p:attrNameLst>
                                          <p:attrName>style.visibility</p:attrName>
                                        </p:attrNameLst>
                                      </p:cBhvr>
                                      <p:to>
                                        <p:strVal val="visible"/>
                                      </p:to>
                                    </p:set>
                                    <p:animEffect transition="in" filter="dissolve">
                                      <p:cBhvr additive="repl">
                                        <p:cTn id="460" dur="500"/>
                                        <p:tgtEl>
                                          <p:spTgt spid="5309"/>
                                        </p:tgtEl>
                                      </p:cBhvr>
                                    </p:animEffect>
                                  </p:childTnLst>
                                </p:cTn>
                              </p:par>
                              <p:par>
                                <p:cTn id="461" presetID="9" presetClass="entr" fill="hold" nodeType="withEffect">
                                  <p:stCondLst>
                                    <p:cond delay="0"/>
                                  </p:stCondLst>
                                  <p:childTnLst>
                                    <p:set>
                                      <p:cBhvr additive="repl">
                                        <p:cTn id="462" dur="1" fill="hold">
                                          <p:stCondLst>
                                            <p:cond delay="0"/>
                                          </p:stCondLst>
                                        </p:cTn>
                                        <p:tgtEl>
                                          <p:spTgt spid="5310"/>
                                        </p:tgtEl>
                                        <p:attrNameLst>
                                          <p:attrName>style.visibility</p:attrName>
                                        </p:attrNameLst>
                                      </p:cBhvr>
                                      <p:to>
                                        <p:strVal val="visible"/>
                                      </p:to>
                                    </p:set>
                                    <p:animEffect transition="in" filter="dissolve">
                                      <p:cBhvr additive="repl">
                                        <p:cTn id="463" dur="500"/>
                                        <p:tgtEl>
                                          <p:spTgt spid="5310"/>
                                        </p:tgtEl>
                                      </p:cBhvr>
                                    </p:animEffect>
                                  </p:childTnLst>
                                </p:cTn>
                              </p:par>
                              <p:par>
                                <p:cTn id="464" presetID="9" presetClass="entr" fill="hold" nodeType="withEffect">
                                  <p:stCondLst>
                                    <p:cond delay="0"/>
                                  </p:stCondLst>
                                  <p:childTnLst>
                                    <p:set>
                                      <p:cBhvr additive="repl">
                                        <p:cTn id="465" dur="1" fill="hold">
                                          <p:stCondLst>
                                            <p:cond delay="0"/>
                                          </p:stCondLst>
                                        </p:cTn>
                                        <p:tgtEl>
                                          <p:spTgt spid="5311"/>
                                        </p:tgtEl>
                                        <p:attrNameLst>
                                          <p:attrName>style.visibility</p:attrName>
                                        </p:attrNameLst>
                                      </p:cBhvr>
                                      <p:to>
                                        <p:strVal val="visible"/>
                                      </p:to>
                                    </p:set>
                                    <p:animEffect transition="in" filter="dissolve">
                                      <p:cBhvr additive="repl">
                                        <p:cTn id="466" dur="500"/>
                                        <p:tgtEl>
                                          <p:spTgt spid="5311"/>
                                        </p:tgtEl>
                                      </p:cBhvr>
                                    </p:animEffect>
                                  </p:childTnLst>
                                </p:cTn>
                              </p:par>
                              <p:par>
                                <p:cTn id="467" presetID="9" presetClass="entr" fill="hold" nodeType="withEffect">
                                  <p:stCondLst>
                                    <p:cond delay="0"/>
                                  </p:stCondLst>
                                  <p:childTnLst>
                                    <p:set>
                                      <p:cBhvr additive="repl">
                                        <p:cTn id="468" dur="1" fill="hold">
                                          <p:stCondLst>
                                            <p:cond delay="0"/>
                                          </p:stCondLst>
                                        </p:cTn>
                                        <p:tgtEl>
                                          <p:spTgt spid="5312"/>
                                        </p:tgtEl>
                                        <p:attrNameLst>
                                          <p:attrName>style.visibility</p:attrName>
                                        </p:attrNameLst>
                                      </p:cBhvr>
                                      <p:to>
                                        <p:strVal val="visible"/>
                                      </p:to>
                                    </p:set>
                                    <p:animEffect transition="in" filter="dissolve">
                                      <p:cBhvr additive="repl">
                                        <p:cTn id="469" dur="500"/>
                                        <p:tgtEl>
                                          <p:spTgt spid="5312"/>
                                        </p:tgtEl>
                                      </p:cBhvr>
                                    </p:animEffect>
                                  </p:childTnLst>
                                </p:cTn>
                              </p:par>
                              <p:par>
                                <p:cTn id="470" presetID="9" presetClass="entr" fill="hold" nodeType="withEffect">
                                  <p:stCondLst>
                                    <p:cond delay="0"/>
                                  </p:stCondLst>
                                  <p:childTnLst>
                                    <p:set>
                                      <p:cBhvr additive="repl">
                                        <p:cTn id="471" dur="1" fill="hold">
                                          <p:stCondLst>
                                            <p:cond delay="0"/>
                                          </p:stCondLst>
                                        </p:cTn>
                                        <p:tgtEl>
                                          <p:spTgt spid="5313"/>
                                        </p:tgtEl>
                                        <p:attrNameLst>
                                          <p:attrName>style.visibility</p:attrName>
                                        </p:attrNameLst>
                                      </p:cBhvr>
                                      <p:to>
                                        <p:strVal val="visible"/>
                                      </p:to>
                                    </p:set>
                                    <p:animEffect transition="in" filter="dissolve">
                                      <p:cBhvr additive="repl">
                                        <p:cTn id="472" dur="500"/>
                                        <p:tgtEl>
                                          <p:spTgt spid="53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AutoShape 1">
            <a:extLst>
              <a:ext uri="{FF2B5EF4-FFF2-40B4-BE49-F238E27FC236}">
                <a16:creationId xmlns:a16="http://schemas.microsoft.com/office/drawing/2014/main" id="{7068710F-4A3D-4279-9FB6-92BC6657DD8A}"/>
              </a:ext>
            </a:extLst>
          </p:cNvPr>
          <p:cNvSpPr>
            <a:spLocks noChangeArrowheads="1"/>
          </p:cNvSpPr>
          <p:nvPr/>
        </p:nvSpPr>
        <p:spPr bwMode="auto">
          <a:xfrm>
            <a:off x="6162675" y="722313"/>
            <a:ext cx="1003300" cy="1804987"/>
          </a:xfrm>
          <a:custGeom>
            <a:avLst/>
            <a:gdLst>
              <a:gd name="T0" fmla="*/ 908050 w 632"/>
              <a:gd name="T1" fmla="*/ 23812 h 1137"/>
              <a:gd name="T2" fmla="*/ 862013 w 632"/>
              <a:gd name="T3" fmla="*/ 19050 h 1137"/>
              <a:gd name="T4" fmla="*/ 762000 w 632"/>
              <a:gd name="T5" fmla="*/ 33337 h 1137"/>
              <a:gd name="T6" fmla="*/ 685800 w 632"/>
              <a:gd name="T7" fmla="*/ 47625 h 1137"/>
              <a:gd name="T8" fmla="*/ 636587 w 632"/>
              <a:gd name="T9" fmla="*/ 23812 h 1137"/>
              <a:gd name="T10" fmla="*/ 585787 w 632"/>
              <a:gd name="T11" fmla="*/ 38100 h 1137"/>
              <a:gd name="T12" fmla="*/ 476250 w 632"/>
              <a:gd name="T13" fmla="*/ 73025 h 1137"/>
              <a:gd name="T14" fmla="*/ 423863 w 632"/>
              <a:gd name="T15" fmla="*/ 95250 h 1137"/>
              <a:gd name="T16" fmla="*/ 371475 w 632"/>
              <a:gd name="T17" fmla="*/ 171450 h 1137"/>
              <a:gd name="T18" fmla="*/ 371475 w 632"/>
              <a:gd name="T19" fmla="*/ 249237 h 1137"/>
              <a:gd name="T20" fmla="*/ 369887 w 632"/>
              <a:gd name="T21" fmla="*/ 292100 h 1137"/>
              <a:gd name="T22" fmla="*/ 374650 w 632"/>
              <a:gd name="T23" fmla="*/ 333375 h 1137"/>
              <a:gd name="T24" fmla="*/ 407988 w 632"/>
              <a:gd name="T25" fmla="*/ 368300 h 1137"/>
              <a:gd name="T26" fmla="*/ 493713 w 632"/>
              <a:gd name="T27" fmla="*/ 347662 h 1137"/>
              <a:gd name="T28" fmla="*/ 436563 w 632"/>
              <a:gd name="T29" fmla="*/ 404812 h 1137"/>
              <a:gd name="T30" fmla="*/ 465138 w 632"/>
              <a:gd name="T31" fmla="*/ 457200 h 1137"/>
              <a:gd name="T32" fmla="*/ 495300 w 632"/>
              <a:gd name="T33" fmla="*/ 539750 h 1137"/>
              <a:gd name="T34" fmla="*/ 393700 w 632"/>
              <a:gd name="T35" fmla="*/ 666750 h 1137"/>
              <a:gd name="T36" fmla="*/ 341312 w 632"/>
              <a:gd name="T37" fmla="*/ 654050 h 1137"/>
              <a:gd name="T38" fmla="*/ 203200 w 632"/>
              <a:gd name="T39" fmla="*/ 682625 h 1137"/>
              <a:gd name="T40" fmla="*/ 74612 w 632"/>
              <a:gd name="T41" fmla="*/ 728662 h 1137"/>
              <a:gd name="T42" fmla="*/ 4762 w 632"/>
              <a:gd name="T43" fmla="*/ 804862 h 1137"/>
              <a:gd name="T44" fmla="*/ 19050 w 632"/>
              <a:gd name="T45" fmla="*/ 906462 h 1137"/>
              <a:gd name="T46" fmla="*/ 52388 w 632"/>
              <a:gd name="T47" fmla="*/ 996950 h 1137"/>
              <a:gd name="T48" fmla="*/ 93662 w 632"/>
              <a:gd name="T49" fmla="*/ 1130300 h 1137"/>
              <a:gd name="T50" fmla="*/ 266700 w 632"/>
              <a:gd name="T51" fmla="*/ 1333499 h 1137"/>
              <a:gd name="T52" fmla="*/ 41275 w 632"/>
              <a:gd name="T53" fmla="*/ 1582737 h 1137"/>
              <a:gd name="T54" fmla="*/ 98425 w 632"/>
              <a:gd name="T55" fmla="*/ 1804987 h 1137"/>
              <a:gd name="T56" fmla="*/ 355600 w 632"/>
              <a:gd name="T57" fmla="*/ 1576387 h 1137"/>
              <a:gd name="T58" fmla="*/ 385762 w 632"/>
              <a:gd name="T59" fmla="*/ 1344612 h 1137"/>
              <a:gd name="T60" fmla="*/ 376237 w 632"/>
              <a:gd name="T61" fmla="*/ 1201737 h 1137"/>
              <a:gd name="T62" fmla="*/ 450850 w 632"/>
              <a:gd name="T63" fmla="*/ 725487 h 1137"/>
              <a:gd name="T64" fmla="*/ 698500 w 632"/>
              <a:gd name="T65" fmla="*/ 749300 h 1137"/>
              <a:gd name="T66" fmla="*/ 1003300 w 632"/>
              <a:gd name="T67" fmla="*/ 482600 h 1137"/>
              <a:gd name="T68" fmla="*/ 890588 w 632"/>
              <a:gd name="T69" fmla="*/ 192087 h 1137"/>
              <a:gd name="T70" fmla="*/ 941388 w 632"/>
              <a:gd name="T71" fmla="*/ 52387 h 1137"/>
              <a:gd name="T72" fmla="*/ 0 w 632"/>
              <a:gd name="T73" fmla="*/ 0 h 1137"/>
              <a:gd name="T74" fmla="*/ 632 w 632"/>
              <a:gd name="T75" fmla="*/ 1137 h 1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T72" t="T73" r="T74" b="T75"/>
            <a:pathLst>
              <a:path w="632" h="1137">
                <a:moveTo>
                  <a:pt x="590" y="21"/>
                </a:moveTo>
                <a:lnTo>
                  <a:pt x="572" y="15"/>
                </a:lnTo>
                <a:lnTo>
                  <a:pt x="558" y="21"/>
                </a:lnTo>
                <a:cubicBezTo>
                  <a:pt x="553" y="21"/>
                  <a:pt x="550" y="11"/>
                  <a:pt x="543" y="12"/>
                </a:cubicBezTo>
                <a:cubicBezTo>
                  <a:pt x="536" y="13"/>
                  <a:pt x="526" y="29"/>
                  <a:pt x="516" y="30"/>
                </a:cubicBezTo>
                <a:cubicBezTo>
                  <a:pt x="506" y="31"/>
                  <a:pt x="490" y="20"/>
                  <a:pt x="480" y="21"/>
                </a:cubicBezTo>
                <a:cubicBezTo>
                  <a:pt x="470" y="22"/>
                  <a:pt x="461" y="35"/>
                  <a:pt x="453" y="37"/>
                </a:cubicBezTo>
                <a:cubicBezTo>
                  <a:pt x="445" y="39"/>
                  <a:pt x="437" y="34"/>
                  <a:pt x="432" y="30"/>
                </a:cubicBezTo>
                <a:cubicBezTo>
                  <a:pt x="427" y="26"/>
                  <a:pt x="430" y="17"/>
                  <a:pt x="425" y="15"/>
                </a:cubicBezTo>
                <a:cubicBezTo>
                  <a:pt x="420" y="13"/>
                  <a:pt x="408" y="17"/>
                  <a:pt x="401" y="15"/>
                </a:cubicBezTo>
                <a:cubicBezTo>
                  <a:pt x="394" y="13"/>
                  <a:pt x="389" y="0"/>
                  <a:pt x="384" y="1"/>
                </a:cubicBezTo>
                <a:cubicBezTo>
                  <a:pt x="379" y="2"/>
                  <a:pt x="378" y="17"/>
                  <a:pt x="369" y="24"/>
                </a:cubicBezTo>
                <a:cubicBezTo>
                  <a:pt x="360" y="31"/>
                  <a:pt x="341" y="38"/>
                  <a:pt x="330" y="42"/>
                </a:cubicBezTo>
                <a:cubicBezTo>
                  <a:pt x="319" y="46"/>
                  <a:pt x="307" y="43"/>
                  <a:pt x="300" y="46"/>
                </a:cubicBezTo>
                <a:cubicBezTo>
                  <a:pt x="293" y="49"/>
                  <a:pt x="293" y="61"/>
                  <a:pt x="288" y="63"/>
                </a:cubicBezTo>
                <a:cubicBezTo>
                  <a:pt x="283" y="65"/>
                  <a:pt x="276" y="56"/>
                  <a:pt x="267" y="60"/>
                </a:cubicBezTo>
                <a:cubicBezTo>
                  <a:pt x="258" y="64"/>
                  <a:pt x="238" y="80"/>
                  <a:pt x="233" y="88"/>
                </a:cubicBezTo>
                <a:cubicBezTo>
                  <a:pt x="228" y="96"/>
                  <a:pt x="237" y="100"/>
                  <a:pt x="234" y="108"/>
                </a:cubicBezTo>
                <a:cubicBezTo>
                  <a:pt x="231" y="116"/>
                  <a:pt x="215" y="131"/>
                  <a:pt x="215" y="139"/>
                </a:cubicBezTo>
                <a:cubicBezTo>
                  <a:pt x="215" y="147"/>
                  <a:pt x="232" y="151"/>
                  <a:pt x="234" y="157"/>
                </a:cubicBezTo>
                <a:cubicBezTo>
                  <a:pt x="236" y="163"/>
                  <a:pt x="227" y="171"/>
                  <a:pt x="227" y="175"/>
                </a:cubicBezTo>
                <a:cubicBezTo>
                  <a:pt x="227" y="179"/>
                  <a:pt x="233" y="181"/>
                  <a:pt x="233" y="184"/>
                </a:cubicBezTo>
                <a:cubicBezTo>
                  <a:pt x="233" y="187"/>
                  <a:pt x="226" y="192"/>
                  <a:pt x="227" y="196"/>
                </a:cubicBezTo>
                <a:cubicBezTo>
                  <a:pt x="228" y="200"/>
                  <a:pt x="235" y="205"/>
                  <a:pt x="236" y="210"/>
                </a:cubicBezTo>
                <a:cubicBezTo>
                  <a:pt x="237" y="215"/>
                  <a:pt x="231" y="221"/>
                  <a:pt x="234" y="225"/>
                </a:cubicBezTo>
                <a:cubicBezTo>
                  <a:pt x="237" y="229"/>
                  <a:pt x="250" y="233"/>
                  <a:pt x="257" y="232"/>
                </a:cubicBezTo>
                <a:cubicBezTo>
                  <a:pt x="264" y="231"/>
                  <a:pt x="269" y="224"/>
                  <a:pt x="278" y="222"/>
                </a:cubicBezTo>
                <a:cubicBezTo>
                  <a:pt x="287" y="220"/>
                  <a:pt x="308" y="215"/>
                  <a:pt x="311" y="219"/>
                </a:cubicBezTo>
                <a:cubicBezTo>
                  <a:pt x="314" y="223"/>
                  <a:pt x="303" y="237"/>
                  <a:pt x="297" y="243"/>
                </a:cubicBezTo>
                <a:cubicBezTo>
                  <a:pt x="291" y="249"/>
                  <a:pt x="280" y="249"/>
                  <a:pt x="275" y="255"/>
                </a:cubicBezTo>
                <a:cubicBezTo>
                  <a:pt x="270" y="261"/>
                  <a:pt x="264" y="272"/>
                  <a:pt x="267" y="277"/>
                </a:cubicBezTo>
                <a:cubicBezTo>
                  <a:pt x="270" y="282"/>
                  <a:pt x="290" y="283"/>
                  <a:pt x="293" y="288"/>
                </a:cubicBezTo>
                <a:cubicBezTo>
                  <a:pt x="296" y="293"/>
                  <a:pt x="285" y="298"/>
                  <a:pt x="288" y="307"/>
                </a:cubicBezTo>
                <a:cubicBezTo>
                  <a:pt x="291" y="316"/>
                  <a:pt x="313" y="322"/>
                  <a:pt x="312" y="340"/>
                </a:cubicBezTo>
                <a:cubicBezTo>
                  <a:pt x="311" y="358"/>
                  <a:pt x="292" y="404"/>
                  <a:pt x="281" y="417"/>
                </a:cubicBezTo>
                <a:cubicBezTo>
                  <a:pt x="270" y="430"/>
                  <a:pt x="256" y="421"/>
                  <a:pt x="248" y="420"/>
                </a:cubicBezTo>
                <a:cubicBezTo>
                  <a:pt x="240" y="419"/>
                  <a:pt x="239" y="410"/>
                  <a:pt x="234" y="409"/>
                </a:cubicBezTo>
                <a:lnTo>
                  <a:pt x="215" y="412"/>
                </a:lnTo>
                <a:cubicBezTo>
                  <a:pt x="206" y="416"/>
                  <a:pt x="194" y="430"/>
                  <a:pt x="179" y="433"/>
                </a:cubicBezTo>
                <a:cubicBezTo>
                  <a:pt x="164" y="436"/>
                  <a:pt x="142" y="427"/>
                  <a:pt x="128" y="430"/>
                </a:cubicBezTo>
                <a:cubicBezTo>
                  <a:pt x="114" y="433"/>
                  <a:pt x="105" y="448"/>
                  <a:pt x="92" y="453"/>
                </a:cubicBezTo>
                <a:cubicBezTo>
                  <a:pt x="79" y="458"/>
                  <a:pt x="59" y="457"/>
                  <a:pt x="47" y="459"/>
                </a:cubicBezTo>
                <a:lnTo>
                  <a:pt x="22" y="465"/>
                </a:lnTo>
                <a:cubicBezTo>
                  <a:pt x="15" y="473"/>
                  <a:pt x="3" y="495"/>
                  <a:pt x="3" y="507"/>
                </a:cubicBezTo>
                <a:cubicBezTo>
                  <a:pt x="3" y="519"/>
                  <a:pt x="22" y="529"/>
                  <a:pt x="23" y="540"/>
                </a:cubicBezTo>
                <a:cubicBezTo>
                  <a:pt x="24" y="551"/>
                  <a:pt x="12" y="559"/>
                  <a:pt x="12" y="571"/>
                </a:cubicBezTo>
                <a:cubicBezTo>
                  <a:pt x="12" y="583"/>
                  <a:pt x="20" y="603"/>
                  <a:pt x="23" y="613"/>
                </a:cubicBezTo>
                <a:lnTo>
                  <a:pt x="33" y="628"/>
                </a:lnTo>
                <a:lnTo>
                  <a:pt x="47" y="637"/>
                </a:lnTo>
                <a:cubicBezTo>
                  <a:pt x="51" y="651"/>
                  <a:pt x="34" y="695"/>
                  <a:pt x="59" y="712"/>
                </a:cubicBezTo>
                <a:cubicBezTo>
                  <a:pt x="84" y="729"/>
                  <a:pt x="182" y="721"/>
                  <a:pt x="200" y="742"/>
                </a:cubicBezTo>
                <a:cubicBezTo>
                  <a:pt x="218" y="763"/>
                  <a:pt x="167" y="811"/>
                  <a:pt x="168" y="840"/>
                </a:cubicBezTo>
                <a:cubicBezTo>
                  <a:pt x="169" y="869"/>
                  <a:pt x="228" y="889"/>
                  <a:pt x="204" y="915"/>
                </a:cubicBezTo>
                <a:cubicBezTo>
                  <a:pt x="180" y="941"/>
                  <a:pt x="52" y="964"/>
                  <a:pt x="26" y="997"/>
                </a:cubicBezTo>
                <a:cubicBezTo>
                  <a:pt x="0" y="1030"/>
                  <a:pt x="44" y="1090"/>
                  <a:pt x="50" y="1113"/>
                </a:cubicBezTo>
                <a:lnTo>
                  <a:pt x="62" y="1137"/>
                </a:lnTo>
                <a:lnTo>
                  <a:pt x="98" y="1107"/>
                </a:lnTo>
                <a:cubicBezTo>
                  <a:pt x="125" y="1083"/>
                  <a:pt x="205" y="1026"/>
                  <a:pt x="224" y="993"/>
                </a:cubicBezTo>
                <a:cubicBezTo>
                  <a:pt x="243" y="960"/>
                  <a:pt x="210" y="933"/>
                  <a:pt x="213" y="909"/>
                </a:cubicBezTo>
                <a:cubicBezTo>
                  <a:pt x="216" y="885"/>
                  <a:pt x="236" y="863"/>
                  <a:pt x="243" y="847"/>
                </a:cubicBezTo>
                <a:cubicBezTo>
                  <a:pt x="250" y="831"/>
                  <a:pt x="256" y="829"/>
                  <a:pt x="255" y="814"/>
                </a:cubicBezTo>
                <a:cubicBezTo>
                  <a:pt x="254" y="799"/>
                  <a:pt x="237" y="801"/>
                  <a:pt x="237" y="757"/>
                </a:cubicBezTo>
                <a:cubicBezTo>
                  <a:pt x="237" y="713"/>
                  <a:pt x="249" y="599"/>
                  <a:pt x="257" y="549"/>
                </a:cubicBezTo>
                <a:cubicBezTo>
                  <a:pt x="265" y="499"/>
                  <a:pt x="269" y="473"/>
                  <a:pt x="284" y="457"/>
                </a:cubicBezTo>
                <a:cubicBezTo>
                  <a:pt x="299" y="441"/>
                  <a:pt x="322" y="453"/>
                  <a:pt x="348" y="456"/>
                </a:cubicBezTo>
                <a:cubicBezTo>
                  <a:pt x="374" y="459"/>
                  <a:pt x="396" y="495"/>
                  <a:pt x="440" y="472"/>
                </a:cubicBezTo>
                <a:cubicBezTo>
                  <a:pt x="484" y="449"/>
                  <a:pt x="579" y="344"/>
                  <a:pt x="611" y="316"/>
                </a:cubicBezTo>
                <a:lnTo>
                  <a:pt x="632" y="304"/>
                </a:lnTo>
                <a:lnTo>
                  <a:pt x="623" y="282"/>
                </a:lnTo>
                <a:cubicBezTo>
                  <a:pt x="611" y="251"/>
                  <a:pt x="566" y="159"/>
                  <a:pt x="561" y="121"/>
                </a:cubicBezTo>
                <a:cubicBezTo>
                  <a:pt x="556" y="83"/>
                  <a:pt x="586" y="66"/>
                  <a:pt x="591" y="51"/>
                </a:cubicBezTo>
                <a:cubicBezTo>
                  <a:pt x="596" y="36"/>
                  <a:pt x="593" y="38"/>
                  <a:pt x="593" y="33"/>
                </a:cubicBezTo>
                <a:lnTo>
                  <a:pt x="590" y="21"/>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46" name="AutoShape 2">
            <a:extLst>
              <a:ext uri="{FF2B5EF4-FFF2-40B4-BE49-F238E27FC236}">
                <a16:creationId xmlns:a16="http://schemas.microsoft.com/office/drawing/2014/main" id="{84566A0C-7BD7-42C9-9A4E-0C3341AB82E1}"/>
              </a:ext>
            </a:extLst>
          </p:cNvPr>
          <p:cNvSpPr>
            <a:spLocks noChangeArrowheads="1"/>
          </p:cNvSpPr>
          <p:nvPr/>
        </p:nvSpPr>
        <p:spPr bwMode="auto">
          <a:xfrm>
            <a:off x="4446588" y="1154113"/>
            <a:ext cx="392112" cy="693737"/>
          </a:xfrm>
          <a:custGeom>
            <a:avLst/>
            <a:gdLst>
              <a:gd name="T0" fmla="*/ 182562 w 247"/>
              <a:gd name="T1" fmla="*/ 693737 h 437"/>
              <a:gd name="T2" fmla="*/ 38100 w 247"/>
              <a:gd name="T3" fmla="*/ 620712 h 437"/>
              <a:gd name="T4" fmla="*/ 39687 w 247"/>
              <a:gd name="T5" fmla="*/ 579437 h 437"/>
              <a:gd name="T6" fmla="*/ 52387 w 247"/>
              <a:gd name="T7" fmla="*/ 555625 h 437"/>
              <a:gd name="T8" fmla="*/ 9525 w 247"/>
              <a:gd name="T9" fmla="*/ 511175 h 437"/>
              <a:gd name="T10" fmla="*/ 0 w 247"/>
              <a:gd name="T11" fmla="*/ 412750 h 437"/>
              <a:gd name="T12" fmla="*/ 9525 w 247"/>
              <a:gd name="T13" fmla="*/ 344487 h 437"/>
              <a:gd name="T14" fmla="*/ 38100 w 247"/>
              <a:gd name="T15" fmla="*/ 192087 h 437"/>
              <a:gd name="T16" fmla="*/ 114300 w 247"/>
              <a:gd name="T17" fmla="*/ 122237 h 437"/>
              <a:gd name="T18" fmla="*/ 190500 w 247"/>
              <a:gd name="T19" fmla="*/ 131762 h 437"/>
              <a:gd name="T20" fmla="*/ 258762 w 247"/>
              <a:gd name="T21" fmla="*/ 158750 h 437"/>
              <a:gd name="T22" fmla="*/ 282575 w 247"/>
              <a:gd name="T23" fmla="*/ 106362 h 437"/>
              <a:gd name="T24" fmla="*/ 311150 w 247"/>
              <a:gd name="T25" fmla="*/ 93662 h 437"/>
              <a:gd name="T26" fmla="*/ 311150 w 247"/>
              <a:gd name="T27" fmla="*/ 60325 h 437"/>
              <a:gd name="T28" fmla="*/ 354012 w 247"/>
              <a:gd name="T29" fmla="*/ 46037 h 437"/>
              <a:gd name="T30" fmla="*/ 392112 w 247"/>
              <a:gd name="T31" fmla="*/ 7937 h 437"/>
              <a:gd name="T32" fmla="*/ 358775 w 247"/>
              <a:gd name="T33" fmla="*/ 96837 h 437"/>
              <a:gd name="T34" fmla="*/ 366712 w 247"/>
              <a:gd name="T35" fmla="*/ 117475 h 437"/>
              <a:gd name="T36" fmla="*/ 358775 w 247"/>
              <a:gd name="T37" fmla="*/ 153987 h 437"/>
              <a:gd name="T38" fmla="*/ 328612 w 247"/>
              <a:gd name="T39" fmla="*/ 184150 h 437"/>
              <a:gd name="T40" fmla="*/ 320675 w 247"/>
              <a:gd name="T41" fmla="*/ 215900 h 437"/>
              <a:gd name="T42" fmla="*/ 287337 w 247"/>
              <a:gd name="T43" fmla="*/ 244475 h 437"/>
              <a:gd name="T44" fmla="*/ 295275 w 247"/>
              <a:gd name="T45" fmla="*/ 258762 h 437"/>
              <a:gd name="T46" fmla="*/ 320675 w 247"/>
              <a:gd name="T47" fmla="*/ 258762 h 437"/>
              <a:gd name="T48" fmla="*/ 301625 w 247"/>
              <a:gd name="T49" fmla="*/ 292100 h 437"/>
              <a:gd name="T50" fmla="*/ 314325 w 247"/>
              <a:gd name="T51" fmla="*/ 317500 h 437"/>
              <a:gd name="T52" fmla="*/ 347662 w 247"/>
              <a:gd name="T53" fmla="*/ 344487 h 437"/>
              <a:gd name="T54" fmla="*/ 357187 w 247"/>
              <a:gd name="T55" fmla="*/ 368300 h 437"/>
              <a:gd name="T56" fmla="*/ 334962 w 247"/>
              <a:gd name="T57" fmla="*/ 384175 h 437"/>
              <a:gd name="T58" fmla="*/ 309562 w 247"/>
              <a:gd name="T59" fmla="*/ 377825 h 437"/>
              <a:gd name="T60" fmla="*/ 290512 w 247"/>
              <a:gd name="T61" fmla="*/ 434975 h 437"/>
              <a:gd name="T62" fmla="*/ 234950 w 247"/>
              <a:gd name="T63" fmla="*/ 469900 h 437"/>
              <a:gd name="T64" fmla="*/ 180975 w 247"/>
              <a:gd name="T65" fmla="*/ 593725 h 437"/>
              <a:gd name="T66" fmla="*/ 214312 w 247"/>
              <a:gd name="T67" fmla="*/ 669925 h 437"/>
              <a:gd name="T68" fmla="*/ 182562 w 247"/>
              <a:gd name="T69" fmla="*/ 693737 h 437"/>
              <a:gd name="T70" fmla="*/ 0 w 247"/>
              <a:gd name="T71" fmla="*/ 0 h 437"/>
              <a:gd name="T72" fmla="*/ 247 w 247"/>
              <a:gd name="T73" fmla="*/ 437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T70" t="T71" r="T72" b="T73"/>
            <a:pathLst>
              <a:path w="247" h="437">
                <a:moveTo>
                  <a:pt x="115" y="437"/>
                </a:moveTo>
                <a:lnTo>
                  <a:pt x="24" y="391"/>
                </a:lnTo>
                <a:lnTo>
                  <a:pt x="25" y="365"/>
                </a:lnTo>
                <a:cubicBezTo>
                  <a:pt x="26" y="358"/>
                  <a:pt x="36" y="357"/>
                  <a:pt x="33" y="350"/>
                </a:cubicBezTo>
                <a:cubicBezTo>
                  <a:pt x="30" y="343"/>
                  <a:pt x="11" y="337"/>
                  <a:pt x="6" y="322"/>
                </a:cubicBezTo>
                <a:cubicBezTo>
                  <a:pt x="1" y="307"/>
                  <a:pt x="0" y="277"/>
                  <a:pt x="0" y="260"/>
                </a:cubicBezTo>
                <a:cubicBezTo>
                  <a:pt x="0" y="243"/>
                  <a:pt x="2" y="240"/>
                  <a:pt x="6" y="217"/>
                </a:cubicBezTo>
                <a:cubicBezTo>
                  <a:pt x="10" y="194"/>
                  <a:pt x="13" y="144"/>
                  <a:pt x="24" y="121"/>
                </a:cubicBezTo>
                <a:cubicBezTo>
                  <a:pt x="35" y="98"/>
                  <a:pt x="56" y="83"/>
                  <a:pt x="72" y="77"/>
                </a:cubicBezTo>
                <a:cubicBezTo>
                  <a:pt x="88" y="71"/>
                  <a:pt x="105" y="79"/>
                  <a:pt x="120" y="83"/>
                </a:cubicBezTo>
                <a:cubicBezTo>
                  <a:pt x="135" y="87"/>
                  <a:pt x="153" y="103"/>
                  <a:pt x="163" y="100"/>
                </a:cubicBezTo>
                <a:cubicBezTo>
                  <a:pt x="173" y="97"/>
                  <a:pt x="173" y="74"/>
                  <a:pt x="178" y="67"/>
                </a:cubicBezTo>
                <a:cubicBezTo>
                  <a:pt x="183" y="60"/>
                  <a:pt x="193" y="64"/>
                  <a:pt x="196" y="59"/>
                </a:cubicBezTo>
                <a:cubicBezTo>
                  <a:pt x="199" y="54"/>
                  <a:pt x="192" y="43"/>
                  <a:pt x="196" y="38"/>
                </a:cubicBezTo>
                <a:cubicBezTo>
                  <a:pt x="200" y="33"/>
                  <a:pt x="215" y="35"/>
                  <a:pt x="223" y="29"/>
                </a:cubicBezTo>
                <a:cubicBezTo>
                  <a:pt x="231" y="23"/>
                  <a:pt x="247" y="0"/>
                  <a:pt x="247" y="5"/>
                </a:cubicBezTo>
                <a:cubicBezTo>
                  <a:pt x="247" y="10"/>
                  <a:pt x="229" y="49"/>
                  <a:pt x="226" y="61"/>
                </a:cubicBezTo>
                <a:cubicBezTo>
                  <a:pt x="223" y="73"/>
                  <a:pt x="231" y="68"/>
                  <a:pt x="231" y="74"/>
                </a:cubicBezTo>
                <a:cubicBezTo>
                  <a:pt x="231" y="80"/>
                  <a:pt x="230" y="90"/>
                  <a:pt x="226" y="97"/>
                </a:cubicBezTo>
                <a:cubicBezTo>
                  <a:pt x="222" y="104"/>
                  <a:pt x="211" y="109"/>
                  <a:pt x="207" y="116"/>
                </a:cubicBezTo>
                <a:cubicBezTo>
                  <a:pt x="203" y="123"/>
                  <a:pt x="206" y="130"/>
                  <a:pt x="202" y="136"/>
                </a:cubicBezTo>
                <a:cubicBezTo>
                  <a:pt x="198" y="142"/>
                  <a:pt x="184" y="149"/>
                  <a:pt x="181" y="154"/>
                </a:cubicBezTo>
                <a:cubicBezTo>
                  <a:pt x="178" y="159"/>
                  <a:pt x="183" y="162"/>
                  <a:pt x="186" y="163"/>
                </a:cubicBezTo>
                <a:cubicBezTo>
                  <a:pt x="189" y="164"/>
                  <a:pt x="201" y="160"/>
                  <a:pt x="202" y="163"/>
                </a:cubicBezTo>
                <a:cubicBezTo>
                  <a:pt x="203" y="166"/>
                  <a:pt x="191" y="178"/>
                  <a:pt x="190" y="184"/>
                </a:cubicBezTo>
                <a:cubicBezTo>
                  <a:pt x="189" y="190"/>
                  <a:pt x="193" y="195"/>
                  <a:pt x="198" y="200"/>
                </a:cubicBezTo>
                <a:cubicBezTo>
                  <a:pt x="203" y="205"/>
                  <a:pt x="215" y="212"/>
                  <a:pt x="219" y="217"/>
                </a:cubicBezTo>
                <a:cubicBezTo>
                  <a:pt x="223" y="222"/>
                  <a:pt x="226" y="228"/>
                  <a:pt x="225" y="232"/>
                </a:cubicBezTo>
                <a:cubicBezTo>
                  <a:pt x="224" y="236"/>
                  <a:pt x="216" y="241"/>
                  <a:pt x="211" y="242"/>
                </a:cubicBezTo>
                <a:cubicBezTo>
                  <a:pt x="206" y="243"/>
                  <a:pt x="200" y="233"/>
                  <a:pt x="195" y="238"/>
                </a:cubicBezTo>
                <a:cubicBezTo>
                  <a:pt x="190" y="243"/>
                  <a:pt x="191" y="264"/>
                  <a:pt x="183" y="274"/>
                </a:cubicBezTo>
                <a:cubicBezTo>
                  <a:pt x="175" y="284"/>
                  <a:pt x="159" y="279"/>
                  <a:pt x="148" y="296"/>
                </a:cubicBezTo>
                <a:cubicBezTo>
                  <a:pt x="137" y="313"/>
                  <a:pt x="116" y="353"/>
                  <a:pt x="114" y="374"/>
                </a:cubicBezTo>
                <a:cubicBezTo>
                  <a:pt x="112" y="395"/>
                  <a:pt x="135" y="412"/>
                  <a:pt x="135" y="422"/>
                </a:cubicBezTo>
                <a:cubicBezTo>
                  <a:pt x="135" y="432"/>
                  <a:pt x="119" y="434"/>
                  <a:pt x="115" y="437"/>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6147" name="Picture 3">
            <a:extLst>
              <a:ext uri="{FF2B5EF4-FFF2-40B4-BE49-F238E27FC236}">
                <a16:creationId xmlns:a16="http://schemas.microsoft.com/office/drawing/2014/main" id="{E5C758F7-B773-4708-B04A-39E254282D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8750" y="2130425"/>
            <a:ext cx="438150" cy="2032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48" name="AutoShape 4">
            <a:extLst>
              <a:ext uri="{FF2B5EF4-FFF2-40B4-BE49-F238E27FC236}">
                <a16:creationId xmlns:a16="http://schemas.microsoft.com/office/drawing/2014/main" id="{0D4E0B71-72D5-48C7-9C25-544B1E1F3E8C}"/>
              </a:ext>
            </a:extLst>
          </p:cNvPr>
          <p:cNvSpPr>
            <a:spLocks noChangeArrowheads="1"/>
          </p:cNvSpPr>
          <p:nvPr/>
        </p:nvSpPr>
        <p:spPr bwMode="auto">
          <a:xfrm>
            <a:off x="4667250" y="1700213"/>
            <a:ext cx="141288" cy="119062"/>
          </a:xfrm>
          <a:custGeom>
            <a:avLst/>
            <a:gdLst>
              <a:gd name="T0" fmla="*/ 0 w 89"/>
              <a:gd name="T1" fmla="*/ 3175 h 75"/>
              <a:gd name="T2" fmla="*/ 36513 w 89"/>
              <a:gd name="T3" fmla="*/ 14287 h 75"/>
              <a:gd name="T4" fmla="*/ 50800 w 89"/>
              <a:gd name="T5" fmla="*/ 12700 h 75"/>
              <a:gd name="T6" fmla="*/ 84138 w 89"/>
              <a:gd name="T7" fmla="*/ 47625 h 75"/>
              <a:gd name="T8" fmla="*/ 117475 w 89"/>
              <a:gd name="T9" fmla="*/ 33337 h 75"/>
              <a:gd name="T10" fmla="*/ 138113 w 89"/>
              <a:gd name="T11" fmla="*/ 66675 h 75"/>
              <a:gd name="T12" fmla="*/ 93663 w 89"/>
              <a:gd name="T13" fmla="*/ 114300 h 75"/>
              <a:gd name="T14" fmla="*/ 69850 w 89"/>
              <a:gd name="T15" fmla="*/ 100012 h 75"/>
              <a:gd name="T16" fmla="*/ 47625 w 89"/>
              <a:gd name="T17" fmla="*/ 103187 h 75"/>
              <a:gd name="T18" fmla="*/ 9525 w 89"/>
              <a:gd name="T19" fmla="*/ 52387 h 75"/>
              <a:gd name="T20" fmla="*/ 19050 w 89"/>
              <a:gd name="T21" fmla="*/ 31750 h 75"/>
              <a:gd name="T22" fmla="*/ 0 w 89"/>
              <a:gd name="T23" fmla="*/ 3175 h 75"/>
              <a:gd name="T24" fmla="*/ 0 w 89"/>
              <a:gd name="T25" fmla="*/ 0 h 75"/>
              <a:gd name="T26" fmla="*/ 89 w 89"/>
              <a:gd name="T27"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89" h="75">
                <a:moveTo>
                  <a:pt x="0" y="2"/>
                </a:moveTo>
                <a:cubicBezTo>
                  <a:pt x="4" y="0"/>
                  <a:pt x="18" y="8"/>
                  <a:pt x="23" y="9"/>
                </a:cubicBezTo>
                <a:cubicBezTo>
                  <a:pt x="28" y="10"/>
                  <a:pt x="27" y="5"/>
                  <a:pt x="32" y="8"/>
                </a:cubicBezTo>
                <a:cubicBezTo>
                  <a:pt x="37" y="11"/>
                  <a:pt x="46" y="28"/>
                  <a:pt x="53" y="30"/>
                </a:cubicBezTo>
                <a:cubicBezTo>
                  <a:pt x="60" y="32"/>
                  <a:pt x="68" y="19"/>
                  <a:pt x="74" y="21"/>
                </a:cubicBezTo>
                <a:cubicBezTo>
                  <a:pt x="80" y="23"/>
                  <a:pt x="89" y="34"/>
                  <a:pt x="87" y="42"/>
                </a:cubicBezTo>
                <a:cubicBezTo>
                  <a:pt x="85" y="50"/>
                  <a:pt x="66" y="69"/>
                  <a:pt x="59" y="72"/>
                </a:cubicBezTo>
                <a:cubicBezTo>
                  <a:pt x="52" y="75"/>
                  <a:pt x="49" y="64"/>
                  <a:pt x="44" y="63"/>
                </a:cubicBezTo>
                <a:cubicBezTo>
                  <a:pt x="39" y="62"/>
                  <a:pt x="36" y="70"/>
                  <a:pt x="30" y="65"/>
                </a:cubicBezTo>
                <a:cubicBezTo>
                  <a:pt x="24" y="60"/>
                  <a:pt x="9" y="40"/>
                  <a:pt x="6" y="33"/>
                </a:cubicBezTo>
                <a:cubicBezTo>
                  <a:pt x="3" y="26"/>
                  <a:pt x="13" y="25"/>
                  <a:pt x="12" y="20"/>
                </a:cubicBezTo>
                <a:cubicBezTo>
                  <a:pt x="11" y="15"/>
                  <a:pt x="2" y="6"/>
                  <a:pt x="0" y="2"/>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49" name="AutoShape 5">
            <a:extLst>
              <a:ext uri="{FF2B5EF4-FFF2-40B4-BE49-F238E27FC236}">
                <a16:creationId xmlns:a16="http://schemas.microsoft.com/office/drawing/2014/main" id="{25DFB94A-6E23-41DB-AE54-CE79F447D1A9}"/>
              </a:ext>
            </a:extLst>
          </p:cNvPr>
          <p:cNvSpPr>
            <a:spLocks noChangeArrowheads="1"/>
          </p:cNvSpPr>
          <p:nvPr/>
        </p:nvSpPr>
        <p:spPr bwMode="auto">
          <a:xfrm>
            <a:off x="4819650" y="1843088"/>
            <a:ext cx="152400" cy="103187"/>
          </a:xfrm>
          <a:custGeom>
            <a:avLst/>
            <a:gdLst>
              <a:gd name="T0" fmla="*/ 14288 w 96"/>
              <a:gd name="T1" fmla="*/ 7937 h 65"/>
              <a:gd name="T2" fmla="*/ 41275 w 96"/>
              <a:gd name="T3" fmla="*/ 4762 h 65"/>
              <a:gd name="T4" fmla="*/ 84137 w 96"/>
              <a:gd name="T5" fmla="*/ 33337 h 65"/>
              <a:gd name="T6" fmla="*/ 119063 w 96"/>
              <a:gd name="T7" fmla="*/ 17462 h 65"/>
              <a:gd name="T8" fmla="*/ 150813 w 96"/>
              <a:gd name="T9" fmla="*/ 55562 h 65"/>
              <a:gd name="T10" fmla="*/ 128588 w 96"/>
              <a:gd name="T11" fmla="*/ 76200 h 65"/>
              <a:gd name="T12" fmla="*/ 123825 w 96"/>
              <a:gd name="T13" fmla="*/ 103187 h 65"/>
              <a:gd name="T14" fmla="*/ 98425 w 96"/>
              <a:gd name="T15" fmla="*/ 74612 h 65"/>
              <a:gd name="T16" fmla="*/ 42862 w 96"/>
              <a:gd name="T17" fmla="*/ 69850 h 65"/>
              <a:gd name="T18" fmla="*/ 23812 w 96"/>
              <a:gd name="T19" fmla="*/ 55562 h 65"/>
              <a:gd name="T20" fmla="*/ 0 w 96"/>
              <a:gd name="T21" fmla="*/ 41275 h 65"/>
              <a:gd name="T22" fmla="*/ 23812 w 96"/>
              <a:gd name="T23" fmla="*/ 23812 h 65"/>
              <a:gd name="T24" fmla="*/ 14288 w 96"/>
              <a:gd name="T25" fmla="*/ 7937 h 65"/>
              <a:gd name="T26" fmla="*/ 0 w 96"/>
              <a:gd name="T27" fmla="*/ 0 h 65"/>
              <a:gd name="T28" fmla="*/ 96 w 96"/>
              <a:gd name="T29"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T26" t="T27" r="T28" b="T29"/>
            <a:pathLst>
              <a:path w="96" h="65">
                <a:moveTo>
                  <a:pt x="9" y="5"/>
                </a:moveTo>
                <a:cubicBezTo>
                  <a:pt x="13" y="3"/>
                  <a:pt x="19" y="0"/>
                  <a:pt x="26" y="3"/>
                </a:cubicBezTo>
                <a:cubicBezTo>
                  <a:pt x="33" y="6"/>
                  <a:pt x="45" y="20"/>
                  <a:pt x="53" y="21"/>
                </a:cubicBezTo>
                <a:cubicBezTo>
                  <a:pt x="61" y="22"/>
                  <a:pt x="68" y="9"/>
                  <a:pt x="75" y="11"/>
                </a:cubicBezTo>
                <a:cubicBezTo>
                  <a:pt x="82" y="13"/>
                  <a:pt x="94" y="29"/>
                  <a:pt x="95" y="35"/>
                </a:cubicBezTo>
                <a:cubicBezTo>
                  <a:pt x="96" y="41"/>
                  <a:pt x="84" y="43"/>
                  <a:pt x="81" y="48"/>
                </a:cubicBezTo>
                <a:cubicBezTo>
                  <a:pt x="78" y="53"/>
                  <a:pt x="81" y="65"/>
                  <a:pt x="78" y="65"/>
                </a:cubicBezTo>
                <a:cubicBezTo>
                  <a:pt x="75" y="65"/>
                  <a:pt x="70" y="50"/>
                  <a:pt x="62" y="47"/>
                </a:cubicBezTo>
                <a:cubicBezTo>
                  <a:pt x="54" y="44"/>
                  <a:pt x="35" y="46"/>
                  <a:pt x="27" y="44"/>
                </a:cubicBezTo>
                <a:cubicBezTo>
                  <a:pt x="19" y="42"/>
                  <a:pt x="19" y="38"/>
                  <a:pt x="15" y="35"/>
                </a:cubicBezTo>
                <a:cubicBezTo>
                  <a:pt x="11" y="32"/>
                  <a:pt x="0" y="29"/>
                  <a:pt x="0" y="26"/>
                </a:cubicBezTo>
                <a:cubicBezTo>
                  <a:pt x="0" y="23"/>
                  <a:pt x="14" y="18"/>
                  <a:pt x="15" y="15"/>
                </a:cubicBezTo>
                <a:cubicBezTo>
                  <a:pt x="16" y="12"/>
                  <a:pt x="10" y="7"/>
                  <a:pt x="9" y="5"/>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50" name="AutoShape 6">
            <a:extLst>
              <a:ext uri="{FF2B5EF4-FFF2-40B4-BE49-F238E27FC236}">
                <a16:creationId xmlns:a16="http://schemas.microsoft.com/office/drawing/2014/main" id="{904642A5-588A-47E8-B7C7-BF9289CADD15}"/>
              </a:ext>
            </a:extLst>
          </p:cNvPr>
          <p:cNvSpPr>
            <a:spLocks noChangeArrowheads="1"/>
          </p:cNvSpPr>
          <p:nvPr/>
        </p:nvSpPr>
        <p:spPr bwMode="auto">
          <a:xfrm>
            <a:off x="4843463" y="1677988"/>
            <a:ext cx="209550" cy="157162"/>
          </a:xfrm>
          <a:custGeom>
            <a:avLst/>
            <a:gdLst>
              <a:gd name="T0" fmla="*/ 4762 w 132"/>
              <a:gd name="T1" fmla="*/ 36512 h 99"/>
              <a:gd name="T2" fmla="*/ 41275 w 132"/>
              <a:gd name="T3" fmla="*/ 53975 h 99"/>
              <a:gd name="T4" fmla="*/ 65087 w 132"/>
              <a:gd name="T5" fmla="*/ 41275 h 99"/>
              <a:gd name="T6" fmla="*/ 88900 w 132"/>
              <a:gd name="T7" fmla="*/ 50800 h 99"/>
              <a:gd name="T8" fmla="*/ 114300 w 132"/>
              <a:gd name="T9" fmla="*/ 30162 h 99"/>
              <a:gd name="T10" fmla="*/ 133350 w 132"/>
              <a:gd name="T11" fmla="*/ 31750 h 99"/>
              <a:gd name="T12" fmla="*/ 166687 w 132"/>
              <a:gd name="T13" fmla="*/ 1587 h 99"/>
              <a:gd name="T14" fmla="*/ 207963 w 132"/>
              <a:gd name="T15" fmla="*/ 22225 h 99"/>
              <a:gd name="T16" fmla="*/ 157162 w 132"/>
              <a:gd name="T17" fmla="*/ 65087 h 99"/>
              <a:gd name="T18" fmla="*/ 166687 w 132"/>
              <a:gd name="T19" fmla="*/ 96837 h 99"/>
              <a:gd name="T20" fmla="*/ 147637 w 132"/>
              <a:gd name="T21" fmla="*/ 130175 h 99"/>
              <a:gd name="T22" fmla="*/ 131762 w 132"/>
              <a:gd name="T23" fmla="*/ 125412 h 99"/>
              <a:gd name="T24" fmla="*/ 114300 w 132"/>
              <a:gd name="T25" fmla="*/ 153987 h 99"/>
              <a:gd name="T26" fmla="*/ 98425 w 132"/>
              <a:gd name="T27" fmla="*/ 106362 h 99"/>
              <a:gd name="T28" fmla="*/ 60325 w 132"/>
              <a:gd name="T29" fmla="*/ 106362 h 99"/>
              <a:gd name="T30" fmla="*/ 50800 w 132"/>
              <a:gd name="T31" fmla="*/ 93662 h 99"/>
              <a:gd name="T32" fmla="*/ 7937 w 132"/>
              <a:gd name="T33" fmla="*/ 74612 h 99"/>
              <a:gd name="T34" fmla="*/ 4762 w 132"/>
              <a:gd name="T35" fmla="*/ 36512 h 99"/>
              <a:gd name="T36" fmla="*/ 0 w 132"/>
              <a:gd name="T37" fmla="*/ 0 h 99"/>
              <a:gd name="T38" fmla="*/ 132 w 132"/>
              <a:gd name="T39" fmla="*/ 9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T36" t="T37" r="T38" b="T39"/>
            <a:pathLst>
              <a:path w="132" h="99">
                <a:moveTo>
                  <a:pt x="3" y="23"/>
                </a:moveTo>
                <a:cubicBezTo>
                  <a:pt x="6" y="21"/>
                  <a:pt x="20" y="33"/>
                  <a:pt x="26" y="34"/>
                </a:cubicBezTo>
                <a:cubicBezTo>
                  <a:pt x="32" y="35"/>
                  <a:pt x="36" y="26"/>
                  <a:pt x="41" y="26"/>
                </a:cubicBezTo>
                <a:cubicBezTo>
                  <a:pt x="46" y="26"/>
                  <a:pt x="51" y="33"/>
                  <a:pt x="56" y="32"/>
                </a:cubicBezTo>
                <a:cubicBezTo>
                  <a:pt x="61" y="31"/>
                  <a:pt x="67" y="21"/>
                  <a:pt x="72" y="19"/>
                </a:cubicBezTo>
                <a:cubicBezTo>
                  <a:pt x="77" y="17"/>
                  <a:pt x="79" y="23"/>
                  <a:pt x="84" y="20"/>
                </a:cubicBezTo>
                <a:cubicBezTo>
                  <a:pt x="89" y="17"/>
                  <a:pt x="97" y="2"/>
                  <a:pt x="105" y="1"/>
                </a:cubicBezTo>
                <a:cubicBezTo>
                  <a:pt x="113" y="0"/>
                  <a:pt x="132" y="7"/>
                  <a:pt x="131" y="14"/>
                </a:cubicBezTo>
                <a:cubicBezTo>
                  <a:pt x="130" y="21"/>
                  <a:pt x="103" y="33"/>
                  <a:pt x="99" y="41"/>
                </a:cubicBezTo>
                <a:cubicBezTo>
                  <a:pt x="95" y="49"/>
                  <a:pt x="106" y="54"/>
                  <a:pt x="105" y="61"/>
                </a:cubicBezTo>
                <a:cubicBezTo>
                  <a:pt x="104" y="68"/>
                  <a:pt x="97" y="79"/>
                  <a:pt x="93" y="82"/>
                </a:cubicBezTo>
                <a:cubicBezTo>
                  <a:pt x="89" y="85"/>
                  <a:pt x="86" y="77"/>
                  <a:pt x="83" y="79"/>
                </a:cubicBezTo>
                <a:cubicBezTo>
                  <a:pt x="80" y="81"/>
                  <a:pt x="75" y="99"/>
                  <a:pt x="72" y="97"/>
                </a:cubicBezTo>
                <a:cubicBezTo>
                  <a:pt x="69" y="95"/>
                  <a:pt x="68" y="72"/>
                  <a:pt x="62" y="67"/>
                </a:cubicBezTo>
                <a:cubicBezTo>
                  <a:pt x="56" y="62"/>
                  <a:pt x="43" y="68"/>
                  <a:pt x="38" y="67"/>
                </a:cubicBezTo>
                <a:cubicBezTo>
                  <a:pt x="33" y="66"/>
                  <a:pt x="37" y="62"/>
                  <a:pt x="32" y="59"/>
                </a:cubicBezTo>
                <a:cubicBezTo>
                  <a:pt x="27" y="56"/>
                  <a:pt x="10" y="53"/>
                  <a:pt x="5" y="47"/>
                </a:cubicBezTo>
                <a:cubicBezTo>
                  <a:pt x="0" y="41"/>
                  <a:pt x="0" y="25"/>
                  <a:pt x="3" y="23"/>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6151" name="Picture 7">
            <a:extLst>
              <a:ext uri="{FF2B5EF4-FFF2-40B4-BE49-F238E27FC236}">
                <a16:creationId xmlns:a16="http://schemas.microsoft.com/office/drawing/2014/main" id="{04D76441-91F6-451A-BDBA-44647F3670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5963" y="1479550"/>
            <a:ext cx="182562" cy="1079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52" name="AutoShape 8">
            <a:extLst>
              <a:ext uri="{FF2B5EF4-FFF2-40B4-BE49-F238E27FC236}">
                <a16:creationId xmlns:a16="http://schemas.microsoft.com/office/drawing/2014/main" id="{98FBE69E-7A7F-4034-9989-D9A1E13DA377}"/>
              </a:ext>
            </a:extLst>
          </p:cNvPr>
          <p:cNvSpPr>
            <a:spLocks noChangeArrowheads="1"/>
          </p:cNvSpPr>
          <p:nvPr/>
        </p:nvSpPr>
        <p:spPr bwMode="auto">
          <a:xfrm>
            <a:off x="4222750" y="23813"/>
            <a:ext cx="1033463" cy="1042987"/>
          </a:xfrm>
          <a:custGeom>
            <a:avLst/>
            <a:gdLst>
              <a:gd name="T0" fmla="*/ 968375 w 651"/>
              <a:gd name="T1" fmla="*/ 0 h 657"/>
              <a:gd name="T2" fmla="*/ 973138 w 651"/>
              <a:gd name="T3" fmla="*/ 131762 h 657"/>
              <a:gd name="T4" fmla="*/ 1014413 w 651"/>
              <a:gd name="T5" fmla="*/ 279400 h 657"/>
              <a:gd name="T6" fmla="*/ 985838 w 651"/>
              <a:gd name="T7" fmla="*/ 371475 h 657"/>
              <a:gd name="T8" fmla="*/ 990600 w 651"/>
              <a:gd name="T9" fmla="*/ 508000 h 657"/>
              <a:gd name="T10" fmla="*/ 939800 w 651"/>
              <a:gd name="T11" fmla="*/ 612775 h 657"/>
              <a:gd name="T12" fmla="*/ 825500 w 651"/>
              <a:gd name="T13" fmla="*/ 723900 h 657"/>
              <a:gd name="T14" fmla="*/ 785813 w 651"/>
              <a:gd name="T15" fmla="*/ 852487 h 657"/>
              <a:gd name="T16" fmla="*/ 657225 w 651"/>
              <a:gd name="T17" fmla="*/ 785812 h 657"/>
              <a:gd name="T18" fmla="*/ 633413 w 651"/>
              <a:gd name="T19" fmla="*/ 827087 h 657"/>
              <a:gd name="T20" fmla="*/ 573088 w 651"/>
              <a:gd name="T21" fmla="*/ 850900 h 657"/>
              <a:gd name="T22" fmla="*/ 515938 w 651"/>
              <a:gd name="T23" fmla="*/ 847725 h 657"/>
              <a:gd name="T24" fmla="*/ 487363 w 651"/>
              <a:gd name="T25" fmla="*/ 884237 h 657"/>
              <a:gd name="T26" fmla="*/ 425450 w 651"/>
              <a:gd name="T27" fmla="*/ 966787 h 657"/>
              <a:gd name="T28" fmla="*/ 342900 w 651"/>
              <a:gd name="T29" fmla="*/ 1023937 h 657"/>
              <a:gd name="T30" fmla="*/ 254000 w 651"/>
              <a:gd name="T31" fmla="*/ 1042987 h 657"/>
              <a:gd name="T32" fmla="*/ 166688 w 651"/>
              <a:gd name="T33" fmla="*/ 1027112 h 657"/>
              <a:gd name="T34" fmla="*/ 138113 w 651"/>
              <a:gd name="T35" fmla="*/ 1012825 h 657"/>
              <a:gd name="T36" fmla="*/ 115888 w 651"/>
              <a:gd name="T37" fmla="*/ 957262 h 657"/>
              <a:gd name="T38" fmla="*/ 11113 w 651"/>
              <a:gd name="T39" fmla="*/ 812800 h 657"/>
              <a:gd name="T40" fmla="*/ 57150 w 651"/>
              <a:gd name="T41" fmla="*/ 757237 h 657"/>
              <a:gd name="T42" fmla="*/ 19050 w 651"/>
              <a:gd name="T43" fmla="*/ 690562 h 657"/>
              <a:gd name="T44" fmla="*/ 23813 w 651"/>
              <a:gd name="T45" fmla="*/ 617537 h 657"/>
              <a:gd name="T46" fmla="*/ 28575 w 651"/>
              <a:gd name="T47" fmla="*/ 547687 h 657"/>
              <a:gd name="T48" fmla="*/ 25400 w 651"/>
              <a:gd name="T49" fmla="*/ 498475 h 657"/>
              <a:gd name="T50" fmla="*/ 23813 w 651"/>
              <a:gd name="T51" fmla="*/ 433387 h 657"/>
              <a:gd name="T52" fmla="*/ 85725 w 651"/>
              <a:gd name="T53" fmla="*/ 400050 h 657"/>
              <a:gd name="T54" fmla="*/ 144463 w 651"/>
              <a:gd name="T55" fmla="*/ 327025 h 657"/>
              <a:gd name="T56" fmla="*/ 85725 w 651"/>
              <a:gd name="T57" fmla="*/ 369887 h 657"/>
              <a:gd name="T58" fmla="*/ 73025 w 651"/>
              <a:gd name="T59" fmla="*/ 252412 h 657"/>
              <a:gd name="T60" fmla="*/ 168275 w 651"/>
              <a:gd name="T61" fmla="*/ 250825 h 657"/>
              <a:gd name="T62" fmla="*/ 100013 w 651"/>
              <a:gd name="T63" fmla="*/ 227012 h 657"/>
              <a:gd name="T64" fmla="*/ 92075 w 651"/>
              <a:gd name="T65" fmla="*/ 160337 h 657"/>
              <a:gd name="T66" fmla="*/ 106363 w 651"/>
              <a:gd name="T67" fmla="*/ 90487 h 657"/>
              <a:gd name="T68" fmla="*/ 177800 w 651"/>
              <a:gd name="T69" fmla="*/ 74612 h 657"/>
              <a:gd name="T70" fmla="*/ 273050 w 651"/>
              <a:gd name="T71" fmla="*/ 98425 h 657"/>
              <a:gd name="T72" fmla="*/ 128588 w 651"/>
              <a:gd name="T73" fmla="*/ 38100 h 657"/>
              <a:gd name="T74" fmla="*/ 0 w 651"/>
              <a:gd name="T75" fmla="*/ 0 h 657"/>
              <a:gd name="T76" fmla="*/ 651 w 651"/>
              <a:gd name="T77" fmla="*/ 657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T74" t="T75" r="T76" b="T77"/>
            <a:pathLst>
              <a:path w="651" h="657">
                <a:moveTo>
                  <a:pt x="73" y="2"/>
                </a:moveTo>
                <a:lnTo>
                  <a:pt x="610" y="0"/>
                </a:lnTo>
                <a:lnTo>
                  <a:pt x="612" y="27"/>
                </a:lnTo>
                <a:cubicBezTo>
                  <a:pt x="612" y="41"/>
                  <a:pt x="616" y="68"/>
                  <a:pt x="613" y="83"/>
                </a:cubicBezTo>
                <a:cubicBezTo>
                  <a:pt x="610" y="98"/>
                  <a:pt x="588" y="104"/>
                  <a:pt x="592" y="119"/>
                </a:cubicBezTo>
                <a:cubicBezTo>
                  <a:pt x="596" y="134"/>
                  <a:pt x="630" y="161"/>
                  <a:pt x="639" y="176"/>
                </a:cubicBezTo>
                <a:cubicBezTo>
                  <a:pt x="648" y="191"/>
                  <a:pt x="651" y="202"/>
                  <a:pt x="648" y="212"/>
                </a:cubicBezTo>
                <a:cubicBezTo>
                  <a:pt x="645" y="222"/>
                  <a:pt x="629" y="225"/>
                  <a:pt x="621" y="234"/>
                </a:cubicBezTo>
                <a:cubicBezTo>
                  <a:pt x="613" y="243"/>
                  <a:pt x="600" y="252"/>
                  <a:pt x="600" y="266"/>
                </a:cubicBezTo>
                <a:cubicBezTo>
                  <a:pt x="600" y="280"/>
                  <a:pt x="626" y="307"/>
                  <a:pt x="624" y="320"/>
                </a:cubicBezTo>
                <a:cubicBezTo>
                  <a:pt x="622" y="333"/>
                  <a:pt x="593" y="336"/>
                  <a:pt x="588" y="347"/>
                </a:cubicBezTo>
                <a:cubicBezTo>
                  <a:pt x="583" y="358"/>
                  <a:pt x="599" y="374"/>
                  <a:pt x="592" y="386"/>
                </a:cubicBezTo>
                <a:cubicBezTo>
                  <a:pt x="585" y="398"/>
                  <a:pt x="559" y="405"/>
                  <a:pt x="547" y="417"/>
                </a:cubicBezTo>
                <a:cubicBezTo>
                  <a:pt x="535" y="429"/>
                  <a:pt x="523" y="442"/>
                  <a:pt x="520" y="456"/>
                </a:cubicBezTo>
                <a:cubicBezTo>
                  <a:pt x="517" y="470"/>
                  <a:pt x="530" y="487"/>
                  <a:pt x="526" y="500"/>
                </a:cubicBezTo>
                <a:cubicBezTo>
                  <a:pt x="522" y="513"/>
                  <a:pt x="512" y="540"/>
                  <a:pt x="495" y="537"/>
                </a:cubicBezTo>
                <a:cubicBezTo>
                  <a:pt x="478" y="534"/>
                  <a:pt x="439" y="489"/>
                  <a:pt x="426" y="482"/>
                </a:cubicBezTo>
                <a:cubicBezTo>
                  <a:pt x="413" y="475"/>
                  <a:pt x="417" y="492"/>
                  <a:pt x="414" y="495"/>
                </a:cubicBezTo>
                <a:cubicBezTo>
                  <a:pt x="411" y="498"/>
                  <a:pt x="408" y="499"/>
                  <a:pt x="405" y="503"/>
                </a:cubicBezTo>
                <a:cubicBezTo>
                  <a:pt x="402" y="507"/>
                  <a:pt x="402" y="516"/>
                  <a:pt x="399" y="521"/>
                </a:cubicBezTo>
                <a:cubicBezTo>
                  <a:pt x="396" y="526"/>
                  <a:pt x="394" y="529"/>
                  <a:pt x="388" y="531"/>
                </a:cubicBezTo>
                <a:cubicBezTo>
                  <a:pt x="382" y="533"/>
                  <a:pt x="369" y="537"/>
                  <a:pt x="361" y="536"/>
                </a:cubicBezTo>
                <a:cubicBezTo>
                  <a:pt x="353" y="535"/>
                  <a:pt x="346" y="525"/>
                  <a:pt x="340" y="525"/>
                </a:cubicBezTo>
                <a:cubicBezTo>
                  <a:pt x="334" y="525"/>
                  <a:pt x="328" y="529"/>
                  <a:pt x="325" y="534"/>
                </a:cubicBezTo>
                <a:cubicBezTo>
                  <a:pt x="322" y="539"/>
                  <a:pt x="324" y="550"/>
                  <a:pt x="321" y="554"/>
                </a:cubicBezTo>
                <a:cubicBezTo>
                  <a:pt x="318" y="558"/>
                  <a:pt x="310" y="554"/>
                  <a:pt x="307" y="557"/>
                </a:cubicBezTo>
                <a:cubicBezTo>
                  <a:pt x="304" y="560"/>
                  <a:pt x="307" y="564"/>
                  <a:pt x="301" y="573"/>
                </a:cubicBezTo>
                <a:cubicBezTo>
                  <a:pt x="295" y="582"/>
                  <a:pt x="278" y="602"/>
                  <a:pt x="268" y="609"/>
                </a:cubicBezTo>
                <a:cubicBezTo>
                  <a:pt x="258" y="616"/>
                  <a:pt x="250" y="611"/>
                  <a:pt x="241" y="617"/>
                </a:cubicBezTo>
                <a:cubicBezTo>
                  <a:pt x="232" y="623"/>
                  <a:pt x="225" y="640"/>
                  <a:pt x="216" y="645"/>
                </a:cubicBezTo>
                <a:cubicBezTo>
                  <a:pt x="207" y="650"/>
                  <a:pt x="195" y="645"/>
                  <a:pt x="186" y="647"/>
                </a:cubicBezTo>
                <a:cubicBezTo>
                  <a:pt x="177" y="649"/>
                  <a:pt x="169" y="657"/>
                  <a:pt x="160" y="657"/>
                </a:cubicBezTo>
                <a:cubicBezTo>
                  <a:pt x="151" y="657"/>
                  <a:pt x="142" y="649"/>
                  <a:pt x="133" y="647"/>
                </a:cubicBezTo>
                <a:cubicBezTo>
                  <a:pt x="124" y="645"/>
                  <a:pt x="110" y="649"/>
                  <a:pt x="105" y="647"/>
                </a:cubicBezTo>
                <a:cubicBezTo>
                  <a:pt x="100" y="645"/>
                  <a:pt x="102" y="635"/>
                  <a:pt x="99" y="633"/>
                </a:cubicBezTo>
                <a:cubicBezTo>
                  <a:pt x="96" y="631"/>
                  <a:pt x="91" y="639"/>
                  <a:pt x="87" y="638"/>
                </a:cubicBezTo>
                <a:cubicBezTo>
                  <a:pt x="83" y="637"/>
                  <a:pt x="74" y="630"/>
                  <a:pt x="72" y="624"/>
                </a:cubicBezTo>
                <a:cubicBezTo>
                  <a:pt x="70" y="618"/>
                  <a:pt x="78" y="609"/>
                  <a:pt x="73" y="603"/>
                </a:cubicBezTo>
                <a:cubicBezTo>
                  <a:pt x="68" y="597"/>
                  <a:pt x="53" y="603"/>
                  <a:pt x="42" y="588"/>
                </a:cubicBezTo>
                <a:cubicBezTo>
                  <a:pt x="31" y="573"/>
                  <a:pt x="11" y="531"/>
                  <a:pt x="7" y="512"/>
                </a:cubicBezTo>
                <a:cubicBezTo>
                  <a:pt x="3" y="493"/>
                  <a:pt x="10" y="479"/>
                  <a:pt x="15" y="473"/>
                </a:cubicBezTo>
                <a:cubicBezTo>
                  <a:pt x="20" y="467"/>
                  <a:pt x="33" y="478"/>
                  <a:pt x="36" y="477"/>
                </a:cubicBezTo>
                <a:cubicBezTo>
                  <a:pt x="39" y="476"/>
                  <a:pt x="40" y="471"/>
                  <a:pt x="36" y="464"/>
                </a:cubicBezTo>
                <a:cubicBezTo>
                  <a:pt x="32" y="457"/>
                  <a:pt x="18" y="445"/>
                  <a:pt x="12" y="435"/>
                </a:cubicBezTo>
                <a:cubicBezTo>
                  <a:pt x="6" y="425"/>
                  <a:pt x="0" y="410"/>
                  <a:pt x="1" y="402"/>
                </a:cubicBezTo>
                <a:cubicBezTo>
                  <a:pt x="2" y="394"/>
                  <a:pt x="14" y="395"/>
                  <a:pt x="15" y="389"/>
                </a:cubicBezTo>
                <a:cubicBezTo>
                  <a:pt x="16" y="383"/>
                  <a:pt x="10" y="372"/>
                  <a:pt x="10" y="365"/>
                </a:cubicBezTo>
                <a:cubicBezTo>
                  <a:pt x="10" y="358"/>
                  <a:pt x="19" y="352"/>
                  <a:pt x="18" y="345"/>
                </a:cubicBezTo>
                <a:cubicBezTo>
                  <a:pt x="17" y="338"/>
                  <a:pt x="4" y="328"/>
                  <a:pt x="4" y="323"/>
                </a:cubicBezTo>
                <a:cubicBezTo>
                  <a:pt x="4" y="318"/>
                  <a:pt x="9" y="317"/>
                  <a:pt x="16" y="314"/>
                </a:cubicBezTo>
                <a:cubicBezTo>
                  <a:pt x="23" y="311"/>
                  <a:pt x="48" y="315"/>
                  <a:pt x="48" y="308"/>
                </a:cubicBezTo>
                <a:cubicBezTo>
                  <a:pt x="48" y="301"/>
                  <a:pt x="16" y="280"/>
                  <a:pt x="15" y="273"/>
                </a:cubicBezTo>
                <a:cubicBezTo>
                  <a:pt x="14" y="266"/>
                  <a:pt x="39" y="269"/>
                  <a:pt x="45" y="266"/>
                </a:cubicBezTo>
                <a:cubicBezTo>
                  <a:pt x="51" y="263"/>
                  <a:pt x="51" y="255"/>
                  <a:pt x="54" y="252"/>
                </a:cubicBezTo>
                <a:cubicBezTo>
                  <a:pt x="57" y="249"/>
                  <a:pt x="60" y="254"/>
                  <a:pt x="66" y="246"/>
                </a:cubicBezTo>
                <a:cubicBezTo>
                  <a:pt x="72" y="238"/>
                  <a:pt x="90" y="212"/>
                  <a:pt x="91" y="206"/>
                </a:cubicBezTo>
                <a:cubicBezTo>
                  <a:pt x="92" y="200"/>
                  <a:pt x="78" y="207"/>
                  <a:pt x="72" y="212"/>
                </a:cubicBezTo>
                <a:cubicBezTo>
                  <a:pt x="66" y="217"/>
                  <a:pt x="59" y="231"/>
                  <a:pt x="54" y="233"/>
                </a:cubicBezTo>
                <a:cubicBezTo>
                  <a:pt x="49" y="235"/>
                  <a:pt x="40" y="237"/>
                  <a:pt x="39" y="225"/>
                </a:cubicBezTo>
                <a:cubicBezTo>
                  <a:pt x="38" y="213"/>
                  <a:pt x="38" y="169"/>
                  <a:pt x="46" y="159"/>
                </a:cubicBezTo>
                <a:cubicBezTo>
                  <a:pt x="54" y="149"/>
                  <a:pt x="77" y="167"/>
                  <a:pt x="87" y="167"/>
                </a:cubicBezTo>
                <a:cubicBezTo>
                  <a:pt x="97" y="167"/>
                  <a:pt x="103" y="161"/>
                  <a:pt x="106" y="158"/>
                </a:cubicBezTo>
                <a:cubicBezTo>
                  <a:pt x="109" y="155"/>
                  <a:pt x="115" y="149"/>
                  <a:pt x="108" y="147"/>
                </a:cubicBezTo>
                <a:cubicBezTo>
                  <a:pt x="101" y="145"/>
                  <a:pt x="72" y="145"/>
                  <a:pt x="63" y="143"/>
                </a:cubicBezTo>
                <a:cubicBezTo>
                  <a:pt x="54" y="141"/>
                  <a:pt x="55" y="139"/>
                  <a:pt x="54" y="132"/>
                </a:cubicBezTo>
                <a:cubicBezTo>
                  <a:pt x="53" y="125"/>
                  <a:pt x="55" y="110"/>
                  <a:pt x="58" y="101"/>
                </a:cubicBezTo>
                <a:cubicBezTo>
                  <a:pt x="61" y="92"/>
                  <a:pt x="69" y="82"/>
                  <a:pt x="70" y="75"/>
                </a:cubicBezTo>
                <a:cubicBezTo>
                  <a:pt x="71" y="68"/>
                  <a:pt x="66" y="61"/>
                  <a:pt x="67" y="57"/>
                </a:cubicBezTo>
                <a:cubicBezTo>
                  <a:pt x="68" y="53"/>
                  <a:pt x="71" y="52"/>
                  <a:pt x="78" y="50"/>
                </a:cubicBezTo>
                <a:cubicBezTo>
                  <a:pt x="85" y="48"/>
                  <a:pt x="102" y="45"/>
                  <a:pt x="112" y="47"/>
                </a:cubicBezTo>
                <a:cubicBezTo>
                  <a:pt x="122" y="49"/>
                  <a:pt x="131" y="60"/>
                  <a:pt x="141" y="63"/>
                </a:cubicBezTo>
                <a:cubicBezTo>
                  <a:pt x="151" y="66"/>
                  <a:pt x="174" y="65"/>
                  <a:pt x="172" y="62"/>
                </a:cubicBezTo>
                <a:cubicBezTo>
                  <a:pt x="170" y="59"/>
                  <a:pt x="144" y="51"/>
                  <a:pt x="129" y="45"/>
                </a:cubicBezTo>
                <a:cubicBezTo>
                  <a:pt x="114" y="39"/>
                  <a:pt x="90" y="31"/>
                  <a:pt x="81" y="24"/>
                </a:cubicBezTo>
                <a:lnTo>
                  <a:pt x="73" y="2"/>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6153" name="Picture 9">
            <a:extLst>
              <a:ext uri="{FF2B5EF4-FFF2-40B4-BE49-F238E27FC236}">
                <a16:creationId xmlns:a16="http://schemas.microsoft.com/office/drawing/2014/main" id="{61C610AF-C259-43BA-9AAE-C49102B64C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8063" y="463550"/>
            <a:ext cx="182562" cy="1079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54" name="AutoShape 10">
            <a:extLst>
              <a:ext uri="{FF2B5EF4-FFF2-40B4-BE49-F238E27FC236}">
                <a16:creationId xmlns:a16="http://schemas.microsoft.com/office/drawing/2014/main" id="{724B1111-2A06-4051-966A-C41D5A6ECBB2}"/>
              </a:ext>
            </a:extLst>
          </p:cNvPr>
          <p:cNvSpPr>
            <a:spLocks noChangeArrowheads="1"/>
          </p:cNvSpPr>
          <p:nvPr/>
        </p:nvSpPr>
        <p:spPr bwMode="auto">
          <a:xfrm>
            <a:off x="6754813" y="6662738"/>
            <a:ext cx="590550" cy="171450"/>
          </a:xfrm>
          <a:custGeom>
            <a:avLst/>
            <a:gdLst>
              <a:gd name="T0" fmla="*/ 25400 w 372"/>
              <a:gd name="T1" fmla="*/ 22225 h 108"/>
              <a:gd name="T2" fmla="*/ 26988 w 372"/>
              <a:gd name="T3" fmla="*/ 42863 h 108"/>
              <a:gd name="T4" fmla="*/ 3175 w 372"/>
              <a:gd name="T5" fmla="*/ 74613 h 108"/>
              <a:gd name="T6" fmla="*/ 6350 w 372"/>
              <a:gd name="T7" fmla="*/ 95250 h 108"/>
              <a:gd name="T8" fmla="*/ 36513 w 372"/>
              <a:gd name="T9" fmla="*/ 93662 h 108"/>
              <a:gd name="T10" fmla="*/ 93662 w 372"/>
              <a:gd name="T11" fmla="*/ 114300 h 108"/>
              <a:gd name="T12" fmla="*/ 125413 w 372"/>
              <a:gd name="T13" fmla="*/ 104775 h 108"/>
              <a:gd name="T14" fmla="*/ 173037 w 372"/>
              <a:gd name="T15" fmla="*/ 123825 h 108"/>
              <a:gd name="T16" fmla="*/ 230188 w 372"/>
              <a:gd name="T17" fmla="*/ 122238 h 108"/>
              <a:gd name="T18" fmla="*/ 250825 w 372"/>
              <a:gd name="T19" fmla="*/ 147638 h 108"/>
              <a:gd name="T20" fmla="*/ 288925 w 372"/>
              <a:gd name="T21" fmla="*/ 169863 h 108"/>
              <a:gd name="T22" fmla="*/ 344487 w 372"/>
              <a:gd name="T23" fmla="*/ 171450 h 108"/>
              <a:gd name="T24" fmla="*/ 377825 w 372"/>
              <a:gd name="T25" fmla="*/ 142875 h 108"/>
              <a:gd name="T26" fmla="*/ 417513 w 372"/>
              <a:gd name="T27" fmla="*/ 128588 h 108"/>
              <a:gd name="T28" fmla="*/ 503238 w 372"/>
              <a:gd name="T29" fmla="*/ 128588 h 108"/>
              <a:gd name="T30" fmla="*/ 539750 w 372"/>
              <a:gd name="T31" fmla="*/ 123825 h 108"/>
              <a:gd name="T32" fmla="*/ 577850 w 372"/>
              <a:gd name="T33" fmla="*/ 112713 h 108"/>
              <a:gd name="T34" fmla="*/ 574675 w 372"/>
              <a:gd name="T35" fmla="*/ 90487 h 108"/>
              <a:gd name="T36" fmla="*/ 588963 w 372"/>
              <a:gd name="T37" fmla="*/ 57150 h 108"/>
              <a:gd name="T38" fmla="*/ 582613 w 372"/>
              <a:gd name="T39" fmla="*/ 42863 h 108"/>
              <a:gd name="T40" fmla="*/ 558800 w 372"/>
              <a:gd name="T41" fmla="*/ 60325 h 108"/>
              <a:gd name="T42" fmla="*/ 536575 w 372"/>
              <a:gd name="T43" fmla="*/ 84138 h 108"/>
              <a:gd name="T44" fmla="*/ 503238 w 372"/>
              <a:gd name="T45" fmla="*/ 84138 h 108"/>
              <a:gd name="T46" fmla="*/ 484188 w 372"/>
              <a:gd name="T47" fmla="*/ 90487 h 108"/>
              <a:gd name="T48" fmla="*/ 436563 w 372"/>
              <a:gd name="T49" fmla="*/ 57150 h 108"/>
              <a:gd name="T50" fmla="*/ 388937 w 372"/>
              <a:gd name="T51" fmla="*/ 57150 h 108"/>
              <a:gd name="T52" fmla="*/ 369887 w 372"/>
              <a:gd name="T53" fmla="*/ 71438 h 108"/>
              <a:gd name="T54" fmla="*/ 311150 w 372"/>
              <a:gd name="T55" fmla="*/ 50800 h 108"/>
              <a:gd name="T56" fmla="*/ 241300 w 372"/>
              <a:gd name="T57" fmla="*/ 60325 h 108"/>
              <a:gd name="T58" fmla="*/ 193675 w 372"/>
              <a:gd name="T59" fmla="*/ 74613 h 108"/>
              <a:gd name="T60" fmla="*/ 150812 w 372"/>
              <a:gd name="T61" fmla="*/ 47625 h 108"/>
              <a:gd name="T62" fmla="*/ 155575 w 372"/>
              <a:gd name="T63" fmla="*/ 26988 h 108"/>
              <a:gd name="T64" fmla="*/ 149225 w 372"/>
              <a:gd name="T65" fmla="*/ 3175 h 108"/>
              <a:gd name="T66" fmla="*/ 122238 w 372"/>
              <a:gd name="T67" fmla="*/ 31750 h 108"/>
              <a:gd name="T68" fmla="*/ 87312 w 372"/>
              <a:gd name="T69" fmla="*/ 22225 h 108"/>
              <a:gd name="T70" fmla="*/ 68263 w 372"/>
              <a:gd name="T71" fmla="*/ 0 h 108"/>
              <a:gd name="T72" fmla="*/ 49212 w 372"/>
              <a:gd name="T73" fmla="*/ 22225 h 108"/>
              <a:gd name="T74" fmla="*/ 25400 w 372"/>
              <a:gd name="T75" fmla="*/ 22225 h 108"/>
              <a:gd name="T76" fmla="*/ 0 w 372"/>
              <a:gd name="T77" fmla="*/ 0 h 108"/>
              <a:gd name="T78" fmla="*/ 372 w 372"/>
              <a:gd name="T79"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T76" t="T77" r="T78" b="T79"/>
            <a:pathLst>
              <a:path w="372" h="108">
                <a:moveTo>
                  <a:pt x="16" y="14"/>
                </a:moveTo>
                <a:cubicBezTo>
                  <a:pt x="14" y="16"/>
                  <a:pt x="19" y="22"/>
                  <a:pt x="17" y="27"/>
                </a:cubicBezTo>
                <a:cubicBezTo>
                  <a:pt x="15" y="32"/>
                  <a:pt x="4" y="42"/>
                  <a:pt x="2" y="47"/>
                </a:cubicBezTo>
                <a:cubicBezTo>
                  <a:pt x="0" y="52"/>
                  <a:pt x="1" y="58"/>
                  <a:pt x="4" y="60"/>
                </a:cubicBezTo>
                <a:lnTo>
                  <a:pt x="23" y="59"/>
                </a:lnTo>
                <a:lnTo>
                  <a:pt x="59" y="72"/>
                </a:lnTo>
                <a:lnTo>
                  <a:pt x="79" y="66"/>
                </a:lnTo>
                <a:lnTo>
                  <a:pt x="109" y="78"/>
                </a:lnTo>
                <a:lnTo>
                  <a:pt x="145" y="77"/>
                </a:lnTo>
                <a:lnTo>
                  <a:pt x="158" y="93"/>
                </a:lnTo>
                <a:lnTo>
                  <a:pt x="182" y="107"/>
                </a:lnTo>
                <a:lnTo>
                  <a:pt x="217" y="108"/>
                </a:lnTo>
                <a:lnTo>
                  <a:pt x="238" y="90"/>
                </a:lnTo>
                <a:lnTo>
                  <a:pt x="263" y="81"/>
                </a:lnTo>
                <a:lnTo>
                  <a:pt x="317" y="81"/>
                </a:lnTo>
                <a:cubicBezTo>
                  <a:pt x="330" y="81"/>
                  <a:pt x="332" y="80"/>
                  <a:pt x="340" y="78"/>
                </a:cubicBezTo>
                <a:cubicBezTo>
                  <a:pt x="348" y="76"/>
                  <a:pt x="360" y="74"/>
                  <a:pt x="364" y="71"/>
                </a:cubicBezTo>
                <a:cubicBezTo>
                  <a:pt x="368" y="68"/>
                  <a:pt x="361" y="63"/>
                  <a:pt x="362" y="57"/>
                </a:cubicBezTo>
                <a:cubicBezTo>
                  <a:pt x="363" y="51"/>
                  <a:pt x="370" y="41"/>
                  <a:pt x="371" y="36"/>
                </a:cubicBezTo>
                <a:cubicBezTo>
                  <a:pt x="372" y="31"/>
                  <a:pt x="370" y="27"/>
                  <a:pt x="367" y="27"/>
                </a:cubicBezTo>
                <a:cubicBezTo>
                  <a:pt x="364" y="27"/>
                  <a:pt x="357" y="34"/>
                  <a:pt x="352" y="38"/>
                </a:cubicBezTo>
                <a:cubicBezTo>
                  <a:pt x="347" y="42"/>
                  <a:pt x="344" y="51"/>
                  <a:pt x="338" y="53"/>
                </a:cubicBezTo>
                <a:cubicBezTo>
                  <a:pt x="332" y="55"/>
                  <a:pt x="322" y="52"/>
                  <a:pt x="317" y="53"/>
                </a:cubicBezTo>
                <a:cubicBezTo>
                  <a:pt x="312" y="54"/>
                  <a:pt x="312" y="60"/>
                  <a:pt x="305" y="57"/>
                </a:cubicBezTo>
                <a:cubicBezTo>
                  <a:pt x="298" y="54"/>
                  <a:pt x="285" y="39"/>
                  <a:pt x="275" y="36"/>
                </a:cubicBezTo>
                <a:cubicBezTo>
                  <a:pt x="265" y="33"/>
                  <a:pt x="252" y="35"/>
                  <a:pt x="245" y="36"/>
                </a:cubicBezTo>
                <a:cubicBezTo>
                  <a:pt x="238" y="37"/>
                  <a:pt x="241" y="46"/>
                  <a:pt x="233" y="45"/>
                </a:cubicBezTo>
                <a:cubicBezTo>
                  <a:pt x="225" y="44"/>
                  <a:pt x="209" y="33"/>
                  <a:pt x="196" y="32"/>
                </a:cubicBezTo>
                <a:cubicBezTo>
                  <a:pt x="183" y="31"/>
                  <a:pt x="164" y="36"/>
                  <a:pt x="152" y="38"/>
                </a:cubicBezTo>
                <a:cubicBezTo>
                  <a:pt x="140" y="40"/>
                  <a:pt x="131" y="48"/>
                  <a:pt x="122" y="47"/>
                </a:cubicBezTo>
                <a:cubicBezTo>
                  <a:pt x="113" y="46"/>
                  <a:pt x="99" y="35"/>
                  <a:pt x="95" y="30"/>
                </a:cubicBezTo>
                <a:cubicBezTo>
                  <a:pt x="91" y="25"/>
                  <a:pt x="98" y="22"/>
                  <a:pt x="98" y="17"/>
                </a:cubicBezTo>
                <a:cubicBezTo>
                  <a:pt x="98" y="12"/>
                  <a:pt x="97" y="2"/>
                  <a:pt x="94" y="2"/>
                </a:cubicBezTo>
                <a:cubicBezTo>
                  <a:pt x="91" y="2"/>
                  <a:pt x="83" y="18"/>
                  <a:pt x="77" y="20"/>
                </a:cubicBezTo>
                <a:cubicBezTo>
                  <a:pt x="71" y="22"/>
                  <a:pt x="61" y="17"/>
                  <a:pt x="55" y="14"/>
                </a:cubicBezTo>
                <a:cubicBezTo>
                  <a:pt x="49" y="11"/>
                  <a:pt x="47" y="0"/>
                  <a:pt x="43" y="0"/>
                </a:cubicBezTo>
                <a:cubicBezTo>
                  <a:pt x="39" y="0"/>
                  <a:pt x="35" y="12"/>
                  <a:pt x="31" y="14"/>
                </a:cubicBezTo>
                <a:cubicBezTo>
                  <a:pt x="27" y="16"/>
                  <a:pt x="20" y="12"/>
                  <a:pt x="16" y="14"/>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6155" name="Picture 11">
            <a:extLst>
              <a:ext uri="{FF2B5EF4-FFF2-40B4-BE49-F238E27FC236}">
                <a16:creationId xmlns:a16="http://schemas.microsoft.com/office/drawing/2014/main" id="{C9AD84DE-4044-4F2B-9358-F106A64B5D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59600" y="6689725"/>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56" name="AutoShape 12">
            <a:extLst>
              <a:ext uri="{FF2B5EF4-FFF2-40B4-BE49-F238E27FC236}">
                <a16:creationId xmlns:a16="http://schemas.microsoft.com/office/drawing/2014/main" id="{AECF9702-85EE-410B-99CE-97850DB99E4D}"/>
              </a:ext>
            </a:extLst>
          </p:cNvPr>
          <p:cNvSpPr>
            <a:spLocks noChangeArrowheads="1"/>
          </p:cNvSpPr>
          <p:nvPr/>
        </p:nvSpPr>
        <p:spPr bwMode="auto">
          <a:xfrm>
            <a:off x="4318000" y="4384675"/>
            <a:ext cx="823913" cy="882650"/>
          </a:xfrm>
          <a:custGeom>
            <a:avLst/>
            <a:gdLst>
              <a:gd name="T0" fmla="*/ 630238 w 519"/>
              <a:gd name="T1" fmla="*/ 882650 h 556"/>
              <a:gd name="T2" fmla="*/ 579438 w 519"/>
              <a:gd name="T3" fmla="*/ 882650 h 556"/>
              <a:gd name="T4" fmla="*/ 515938 w 519"/>
              <a:gd name="T5" fmla="*/ 860425 h 556"/>
              <a:gd name="T6" fmla="*/ 481013 w 519"/>
              <a:gd name="T7" fmla="*/ 876300 h 556"/>
              <a:gd name="T8" fmla="*/ 423863 w 519"/>
              <a:gd name="T9" fmla="*/ 819150 h 556"/>
              <a:gd name="T10" fmla="*/ 369888 w 519"/>
              <a:gd name="T11" fmla="*/ 774700 h 556"/>
              <a:gd name="T12" fmla="*/ 341313 w 519"/>
              <a:gd name="T13" fmla="*/ 723900 h 556"/>
              <a:gd name="T14" fmla="*/ 344488 w 519"/>
              <a:gd name="T15" fmla="*/ 682625 h 556"/>
              <a:gd name="T16" fmla="*/ 303213 w 519"/>
              <a:gd name="T17" fmla="*/ 647700 h 556"/>
              <a:gd name="T18" fmla="*/ 284163 w 519"/>
              <a:gd name="T19" fmla="*/ 619125 h 556"/>
              <a:gd name="T20" fmla="*/ 277813 w 519"/>
              <a:gd name="T21" fmla="*/ 600075 h 556"/>
              <a:gd name="T22" fmla="*/ 219075 w 519"/>
              <a:gd name="T23" fmla="*/ 581025 h 556"/>
              <a:gd name="T24" fmla="*/ 185738 w 519"/>
              <a:gd name="T25" fmla="*/ 558800 h 556"/>
              <a:gd name="T26" fmla="*/ 147638 w 519"/>
              <a:gd name="T27" fmla="*/ 552450 h 556"/>
              <a:gd name="T28" fmla="*/ 133350 w 519"/>
              <a:gd name="T29" fmla="*/ 534987 h 556"/>
              <a:gd name="T30" fmla="*/ 144463 w 519"/>
              <a:gd name="T31" fmla="*/ 504825 h 556"/>
              <a:gd name="T32" fmla="*/ 115888 w 519"/>
              <a:gd name="T33" fmla="*/ 469900 h 556"/>
              <a:gd name="T34" fmla="*/ 109538 w 519"/>
              <a:gd name="T35" fmla="*/ 441325 h 556"/>
              <a:gd name="T36" fmla="*/ 61913 w 519"/>
              <a:gd name="T37" fmla="*/ 403225 h 556"/>
              <a:gd name="T38" fmla="*/ 46038 w 519"/>
              <a:gd name="T39" fmla="*/ 357187 h 556"/>
              <a:gd name="T40" fmla="*/ 58738 w 519"/>
              <a:gd name="T41" fmla="*/ 339725 h 556"/>
              <a:gd name="T42" fmla="*/ 42863 w 519"/>
              <a:gd name="T43" fmla="*/ 320675 h 556"/>
              <a:gd name="T44" fmla="*/ 52388 w 519"/>
              <a:gd name="T45" fmla="*/ 288925 h 556"/>
              <a:gd name="T46" fmla="*/ 30163 w 519"/>
              <a:gd name="T47" fmla="*/ 273050 h 556"/>
              <a:gd name="T48" fmla="*/ 7938 w 519"/>
              <a:gd name="T49" fmla="*/ 206375 h 556"/>
              <a:gd name="T50" fmla="*/ 14288 w 519"/>
              <a:gd name="T51" fmla="*/ 174625 h 556"/>
              <a:gd name="T52" fmla="*/ 1588 w 519"/>
              <a:gd name="T53" fmla="*/ 158750 h 556"/>
              <a:gd name="T54" fmla="*/ 7938 w 519"/>
              <a:gd name="T55" fmla="*/ 123825 h 556"/>
              <a:gd name="T56" fmla="*/ 41275 w 519"/>
              <a:gd name="T57" fmla="*/ 107950 h 556"/>
              <a:gd name="T58" fmla="*/ 120650 w 519"/>
              <a:gd name="T59" fmla="*/ 53975 h 556"/>
              <a:gd name="T60" fmla="*/ 241300 w 519"/>
              <a:gd name="T61" fmla="*/ 41275 h 556"/>
              <a:gd name="T62" fmla="*/ 314325 w 519"/>
              <a:gd name="T63" fmla="*/ 12700 h 556"/>
              <a:gd name="T64" fmla="*/ 347663 w 519"/>
              <a:gd name="T65" fmla="*/ 0 h 556"/>
              <a:gd name="T66" fmla="*/ 374650 w 519"/>
              <a:gd name="T67" fmla="*/ 19050 h 556"/>
              <a:gd name="T68" fmla="*/ 403225 w 519"/>
              <a:gd name="T69" fmla="*/ 23812 h 556"/>
              <a:gd name="T70" fmla="*/ 398463 w 519"/>
              <a:gd name="T71" fmla="*/ 57150 h 556"/>
              <a:gd name="T72" fmla="*/ 427038 w 519"/>
              <a:gd name="T73" fmla="*/ 109538 h 556"/>
              <a:gd name="T74" fmla="*/ 428625 w 519"/>
              <a:gd name="T75" fmla="*/ 134937 h 556"/>
              <a:gd name="T76" fmla="*/ 457200 w 519"/>
              <a:gd name="T77" fmla="*/ 152400 h 556"/>
              <a:gd name="T78" fmla="*/ 481013 w 519"/>
              <a:gd name="T79" fmla="*/ 195262 h 556"/>
              <a:gd name="T80" fmla="*/ 519113 w 519"/>
              <a:gd name="T81" fmla="*/ 214313 h 556"/>
              <a:gd name="T82" fmla="*/ 533400 w 519"/>
              <a:gd name="T83" fmla="*/ 244475 h 556"/>
              <a:gd name="T84" fmla="*/ 571500 w 519"/>
              <a:gd name="T85" fmla="*/ 258762 h 556"/>
              <a:gd name="T86" fmla="*/ 627063 w 519"/>
              <a:gd name="T87" fmla="*/ 334962 h 556"/>
              <a:gd name="T88" fmla="*/ 650875 w 519"/>
              <a:gd name="T89" fmla="*/ 376237 h 556"/>
              <a:gd name="T90" fmla="*/ 655638 w 519"/>
              <a:gd name="T91" fmla="*/ 425450 h 556"/>
              <a:gd name="T92" fmla="*/ 679450 w 519"/>
              <a:gd name="T93" fmla="*/ 466725 h 556"/>
              <a:gd name="T94" fmla="*/ 679450 w 519"/>
              <a:gd name="T95" fmla="*/ 514350 h 556"/>
              <a:gd name="T96" fmla="*/ 709613 w 519"/>
              <a:gd name="T97" fmla="*/ 563562 h 556"/>
              <a:gd name="T98" fmla="*/ 722313 w 519"/>
              <a:gd name="T99" fmla="*/ 592137 h 556"/>
              <a:gd name="T100" fmla="*/ 781050 w 519"/>
              <a:gd name="T101" fmla="*/ 628650 h 556"/>
              <a:gd name="T102" fmla="*/ 823913 w 519"/>
              <a:gd name="T103" fmla="*/ 685800 h 556"/>
              <a:gd name="T104" fmla="*/ 769938 w 519"/>
              <a:gd name="T105" fmla="*/ 735012 h 556"/>
              <a:gd name="T106" fmla="*/ 0 w 519"/>
              <a:gd name="T107" fmla="*/ 0 h 556"/>
              <a:gd name="T108" fmla="*/ 519 w 519"/>
              <a:gd name="T109" fmla="*/ 556 h 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T106" t="T107" r="T108" b="T109"/>
            <a:pathLst>
              <a:path w="519" h="556">
                <a:moveTo>
                  <a:pt x="397" y="556"/>
                </a:moveTo>
                <a:lnTo>
                  <a:pt x="365" y="556"/>
                </a:lnTo>
                <a:cubicBezTo>
                  <a:pt x="353" y="554"/>
                  <a:pt x="335" y="543"/>
                  <a:pt x="325" y="542"/>
                </a:cubicBezTo>
                <a:cubicBezTo>
                  <a:pt x="315" y="541"/>
                  <a:pt x="313" y="556"/>
                  <a:pt x="303" y="552"/>
                </a:cubicBezTo>
                <a:cubicBezTo>
                  <a:pt x="293" y="548"/>
                  <a:pt x="278" y="526"/>
                  <a:pt x="267" y="516"/>
                </a:cubicBezTo>
                <a:cubicBezTo>
                  <a:pt x="256" y="506"/>
                  <a:pt x="242" y="498"/>
                  <a:pt x="233" y="488"/>
                </a:cubicBezTo>
                <a:cubicBezTo>
                  <a:pt x="224" y="478"/>
                  <a:pt x="218" y="466"/>
                  <a:pt x="215" y="456"/>
                </a:cubicBezTo>
                <a:cubicBezTo>
                  <a:pt x="212" y="446"/>
                  <a:pt x="221" y="438"/>
                  <a:pt x="217" y="430"/>
                </a:cubicBezTo>
                <a:cubicBezTo>
                  <a:pt x="213" y="422"/>
                  <a:pt x="197" y="415"/>
                  <a:pt x="191" y="408"/>
                </a:cubicBezTo>
                <a:cubicBezTo>
                  <a:pt x="185" y="401"/>
                  <a:pt x="182" y="395"/>
                  <a:pt x="179" y="390"/>
                </a:cubicBezTo>
                <a:cubicBezTo>
                  <a:pt x="176" y="385"/>
                  <a:pt x="182" y="382"/>
                  <a:pt x="175" y="378"/>
                </a:cubicBezTo>
                <a:cubicBezTo>
                  <a:pt x="168" y="374"/>
                  <a:pt x="148" y="370"/>
                  <a:pt x="138" y="366"/>
                </a:cubicBezTo>
                <a:cubicBezTo>
                  <a:pt x="128" y="362"/>
                  <a:pt x="124" y="355"/>
                  <a:pt x="117" y="352"/>
                </a:cubicBezTo>
                <a:cubicBezTo>
                  <a:pt x="110" y="349"/>
                  <a:pt x="98" y="350"/>
                  <a:pt x="93" y="348"/>
                </a:cubicBezTo>
                <a:cubicBezTo>
                  <a:pt x="88" y="346"/>
                  <a:pt x="84" y="342"/>
                  <a:pt x="84" y="337"/>
                </a:cubicBezTo>
                <a:cubicBezTo>
                  <a:pt x="84" y="332"/>
                  <a:pt x="93" y="325"/>
                  <a:pt x="91" y="318"/>
                </a:cubicBezTo>
                <a:cubicBezTo>
                  <a:pt x="89" y="311"/>
                  <a:pt x="77" y="303"/>
                  <a:pt x="73" y="296"/>
                </a:cubicBezTo>
                <a:cubicBezTo>
                  <a:pt x="69" y="289"/>
                  <a:pt x="75" y="285"/>
                  <a:pt x="69" y="278"/>
                </a:cubicBezTo>
                <a:cubicBezTo>
                  <a:pt x="63" y="271"/>
                  <a:pt x="46" y="263"/>
                  <a:pt x="39" y="254"/>
                </a:cubicBezTo>
                <a:cubicBezTo>
                  <a:pt x="32" y="245"/>
                  <a:pt x="29" y="232"/>
                  <a:pt x="29" y="225"/>
                </a:cubicBezTo>
                <a:cubicBezTo>
                  <a:pt x="29" y="218"/>
                  <a:pt x="37" y="218"/>
                  <a:pt x="37" y="214"/>
                </a:cubicBezTo>
                <a:cubicBezTo>
                  <a:pt x="37" y="210"/>
                  <a:pt x="28" y="207"/>
                  <a:pt x="27" y="202"/>
                </a:cubicBezTo>
                <a:cubicBezTo>
                  <a:pt x="26" y="197"/>
                  <a:pt x="34" y="187"/>
                  <a:pt x="33" y="182"/>
                </a:cubicBezTo>
                <a:cubicBezTo>
                  <a:pt x="32" y="177"/>
                  <a:pt x="24" y="181"/>
                  <a:pt x="19" y="172"/>
                </a:cubicBezTo>
                <a:cubicBezTo>
                  <a:pt x="14" y="163"/>
                  <a:pt x="7" y="140"/>
                  <a:pt x="5" y="130"/>
                </a:cubicBezTo>
                <a:cubicBezTo>
                  <a:pt x="3" y="120"/>
                  <a:pt x="10" y="115"/>
                  <a:pt x="9" y="110"/>
                </a:cubicBezTo>
                <a:cubicBezTo>
                  <a:pt x="8" y="105"/>
                  <a:pt x="2" y="105"/>
                  <a:pt x="1" y="100"/>
                </a:cubicBezTo>
                <a:cubicBezTo>
                  <a:pt x="0" y="95"/>
                  <a:pt x="1" y="83"/>
                  <a:pt x="5" y="78"/>
                </a:cubicBezTo>
                <a:lnTo>
                  <a:pt x="26" y="68"/>
                </a:lnTo>
                <a:cubicBezTo>
                  <a:pt x="38" y="61"/>
                  <a:pt x="55" y="41"/>
                  <a:pt x="76" y="34"/>
                </a:cubicBezTo>
                <a:cubicBezTo>
                  <a:pt x="97" y="27"/>
                  <a:pt x="132" y="30"/>
                  <a:pt x="152" y="26"/>
                </a:cubicBezTo>
                <a:cubicBezTo>
                  <a:pt x="172" y="22"/>
                  <a:pt x="187" y="12"/>
                  <a:pt x="198" y="8"/>
                </a:cubicBezTo>
                <a:lnTo>
                  <a:pt x="219" y="0"/>
                </a:lnTo>
                <a:cubicBezTo>
                  <a:pt x="225" y="1"/>
                  <a:pt x="230" y="10"/>
                  <a:pt x="236" y="12"/>
                </a:cubicBezTo>
                <a:cubicBezTo>
                  <a:pt x="242" y="14"/>
                  <a:pt x="251" y="11"/>
                  <a:pt x="254" y="15"/>
                </a:cubicBezTo>
                <a:cubicBezTo>
                  <a:pt x="257" y="19"/>
                  <a:pt x="249" y="27"/>
                  <a:pt x="251" y="36"/>
                </a:cubicBezTo>
                <a:cubicBezTo>
                  <a:pt x="253" y="45"/>
                  <a:pt x="266" y="61"/>
                  <a:pt x="269" y="69"/>
                </a:cubicBezTo>
                <a:cubicBezTo>
                  <a:pt x="272" y="77"/>
                  <a:pt x="267" y="81"/>
                  <a:pt x="270" y="85"/>
                </a:cubicBezTo>
                <a:cubicBezTo>
                  <a:pt x="273" y="89"/>
                  <a:pt x="283" y="90"/>
                  <a:pt x="288" y="96"/>
                </a:cubicBezTo>
                <a:cubicBezTo>
                  <a:pt x="293" y="102"/>
                  <a:pt x="297" y="117"/>
                  <a:pt x="303" y="123"/>
                </a:cubicBezTo>
                <a:cubicBezTo>
                  <a:pt x="309" y="129"/>
                  <a:pt x="321" y="130"/>
                  <a:pt x="327" y="135"/>
                </a:cubicBezTo>
                <a:cubicBezTo>
                  <a:pt x="333" y="140"/>
                  <a:pt x="331" y="149"/>
                  <a:pt x="336" y="154"/>
                </a:cubicBezTo>
                <a:cubicBezTo>
                  <a:pt x="341" y="159"/>
                  <a:pt x="350" y="154"/>
                  <a:pt x="360" y="163"/>
                </a:cubicBezTo>
                <a:cubicBezTo>
                  <a:pt x="370" y="172"/>
                  <a:pt x="387" y="199"/>
                  <a:pt x="395" y="211"/>
                </a:cubicBezTo>
                <a:cubicBezTo>
                  <a:pt x="403" y="223"/>
                  <a:pt x="407" y="228"/>
                  <a:pt x="410" y="237"/>
                </a:cubicBezTo>
                <a:cubicBezTo>
                  <a:pt x="413" y="246"/>
                  <a:pt x="410" y="259"/>
                  <a:pt x="413" y="268"/>
                </a:cubicBezTo>
                <a:cubicBezTo>
                  <a:pt x="416" y="277"/>
                  <a:pt x="425" y="285"/>
                  <a:pt x="428" y="294"/>
                </a:cubicBezTo>
                <a:cubicBezTo>
                  <a:pt x="431" y="303"/>
                  <a:pt x="425" y="314"/>
                  <a:pt x="428" y="324"/>
                </a:cubicBezTo>
                <a:cubicBezTo>
                  <a:pt x="431" y="334"/>
                  <a:pt x="443" y="347"/>
                  <a:pt x="447" y="355"/>
                </a:cubicBezTo>
                <a:cubicBezTo>
                  <a:pt x="451" y="363"/>
                  <a:pt x="448" y="366"/>
                  <a:pt x="455" y="373"/>
                </a:cubicBezTo>
                <a:cubicBezTo>
                  <a:pt x="462" y="380"/>
                  <a:pt x="481" y="386"/>
                  <a:pt x="492" y="396"/>
                </a:cubicBezTo>
                <a:lnTo>
                  <a:pt x="519" y="432"/>
                </a:lnTo>
                <a:lnTo>
                  <a:pt x="485" y="463"/>
                </a:lnTo>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57" name="AutoShape 13">
            <a:extLst>
              <a:ext uri="{FF2B5EF4-FFF2-40B4-BE49-F238E27FC236}">
                <a16:creationId xmlns:a16="http://schemas.microsoft.com/office/drawing/2014/main" id="{DE057825-C322-45C7-A94B-4A5E8FD7D5BF}"/>
              </a:ext>
            </a:extLst>
          </p:cNvPr>
          <p:cNvSpPr>
            <a:spLocks noChangeArrowheads="1"/>
          </p:cNvSpPr>
          <p:nvPr/>
        </p:nvSpPr>
        <p:spPr bwMode="auto">
          <a:xfrm>
            <a:off x="2252663" y="3263900"/>
            <a:ext cx="1673225" cy="1422400"/>
          </a:xfrm>
          <a:custGeom>
            <a:avLst/>
            <a:gdLst>
              <a:gd name="T0" fmla="*/ 26987 w 1054"/>
              <a:gd name="T1" fmla="*/ 1074738 h 896"/>
              <a:gd name="T2" fmla="*/ 0 w 1054"/>
              <a:gd name="T3" fmla="*/ 969963 h 896"/>
              <a:gd name="T4" fmla="*/ 122237 w 1054"/>
              <a:gd name="T5" fmla="*/ 725487 h 896"/>
              <a:gd name="T6" fmla="*/ 204788 w 1054"/>
              <a:gd name="T7" fmla="*/ 396875 h 896"/>
              <a:gd name="T8" fmla="*/ 142875 w 1054"/>
              <a:gd name="T9" fmla="*/ 46037 h 896"/>
              <a:gd name="T10" fmla="*/ 157162 w 1054"/>
              <a:gd name="T11" fmla="*/ 6350 h 896"/>
              <a:gd name="T12" fmla="*/ 280987 w 1054"/>
              <a:gd name="T13" fmla="*/ 49212 h 896"/>
              <a:gd name="T14" fmla="*/ 412750 w 1054"/>
              <a:gd name="T15" fmla="*/ 69850 h 896"/>
              <a:gd name="T16" fmla="*/ 469900 w 1054"/>
              <a:gd name="T17" fmla="*/ 77788 h 896"/>
              <a:gd name="T18" fmla="*/ 546100 w 1054"/>
              <a:gd name="T19" fmla="*/ 130175 h 896"/>
              <a:gd name="T20" fmla="*/ 747712 w 1054"/>
              <a:gd name="T21" fmla="*/ 101600 h 896"/>
              <a:gd name="T22" fmla="*/ 852487 w 1054"/>
              <a:gd name="T23" fmla="*/ 46037 h 896"/>
              <a:gd name="T24" fmla="*/ 1104900 w 1054"/>
              <a:gd name="T25" fmla="*/ 53975 h 896"/>
              <a:gd name="T26" fmla="*/ 1255712 w 1054"/>
              <a:gd name="T27" fmla="*/ 41275 h 896"/>
              <a:gd name="T28" fmla="*/ 1319212 w 1054"/>
              <a:gd name="T29" fmla="*/ 84138 h 896"/>
              <a:gd name="T30" fmla="*/ 1631950 w 1054"/>
              <a:gd name="T31" fmla="*/ 127000 h 896"/>
              <a:gd name="T32" fmla="*/ 1627188 w 1054"/>
              <a:gd name="T33" fmla="*/ 306388 h 896"/>
              <a:gd name="T34" fmla="*/ 1660525 w 1054"/>
              <a:gd name="T35" fmla="*/ 369887 h 896"/>
              <a:gd name="T36" fmla="*/ 1547812 w 1054"/>
              <a:gd name="T37" fmla="*/ 430213 h 896"/>
              <a:gd name="T38" fmla="*/ 1481137 w 1054"/>
              <a:gd name="T39" fmla="*/ 511175 h 896"/>
              <a:gd name="T40" fmla="*/ 1420812 w 1054"/>
              <a:gd name="T41" fmla="*/ 577850 h 896"/>
              <a:gd name="T42" fmla="*/ 1495425 w 1054"/>
              <a:gd name="T43" fmla="*/ 641350 h 896"/>
              <a:gd name="T44" fmla="*/ 1506537 w 1054"/>
              <a:gd name="T45" fmla="*/ 582613 h 896"/>
              <a:gd name="T46" fmla="*/ 1558925 w 1054"/>
              <a:gd name="T47" fmla="*/ 550863 h 896"/>
              <a:gd name="T48" fmla="*/ 1587500 w 1054"/>
              <a:gd name="T49" fmla="*/ 663575 h 896"/>
              <a:gd name="T50" fmla="*/ 1616075 w 1054"/>
              <a:gd name="T51" fmla="*/ 763587 h 896"/>
              <a:gd name="T52" fmla="*/ 1511300 w 1054"/>
              <a:gd name="T53" fmla="*/ 882650 h 896"/>
              <a:gd name="T54" fmla="*/ 1544637 w 1054"/>
              <a:gd name="T55" fmla="*/ 998538 h 896"/>
              <a:gd name="T56" fmla="*/ 1514475 w 1054"/>
              <a:gd name="T57" fmla="*/ 1093788 h 896"/>
              <a:gd name="T58" fmla="*/ 1630363 w 1054"/>
              <a:gd name="T59" fmla="*/ 1163638 h 896"/>
              <a:gd name="T60" fmla="*/ 1590675 w 1054"/>
              <a:gd name="T61" fmla="*/ 1258888 h 896"/>
              <a:gd name="T62" fmla="*/ 1528762 w 1054"/>
              <a:gd name="T63" fmla="*/ 1277938 h 896"/>
              <a:gd name="T64" fmla="*/ 1485900 w 1054"/>
              <a:gd name="T65" fmla="*/ 1320800 h 896"/>
              <a:gd name="T66" fmla="*/ 1400175 w 1054"/>
              <a:gd name="T67" fmla="*/ 1363663 h 896"/>
              <a:gd name="T68" fmla="*/ 1300162 w 1054"/>
              <a:gd name="T69" fmla="*/ 1360488 h 896"/>
              <a:gd name="T70" fmla="*/ 1204912 w 1054"/>
              <a:gd name="T71" fmla="*/ 1316038 h 896"/>
              <a:gd name="T72" fmla="*/ 1158875 w 1054"/>
              <a:gd name="T73" fmla="*/ 1260475 h 896"/>
              <a:gd name="T74" fmla="*/ 1166812 w 1054"/>
              <a:gd name="T75" fmla="*/ 1212850 h 896"/>
              <a:gd name="T76" fmla="*/ 1100137 w 1054"/>
              <a:gd name="T77" fmla="*/ 1230313 h 896"/>
              <a:gd name="T78" fmla="*/ 1033462 w 1054"/>
              <a:gd name="T79" fmla="*/ 1198563 h 896"/>
              <a:gd name="T80" fmla="*/ 952500 w 1054"/>
              <a:gd name="T81" fmla="*/ 1189038 h 896"/>
              <a:gd name="T82" fmla="*/ 901700 w 1054"/>
              <a:gd name="T83" fmla="*/ 1193800 h 896"/>
              <a:gd name="T84" fmla="*/ 844550 w 1054"/>
              <a:gd name="T85" fmla="*/ 1222375 h 896"/>
              <a:gd name="T86" fmla="*/ 781050 w 1054"/>
              <a:gd name="T87" fmla="*/ 1316038 h 896"/>
              <a:gd name="T88" fmla="*/ 814388 w 1054"/>
              <a:gd name="T89" fmla="*/ 1382713 h 896"/>
              <a:gd name="T90" fmla="*/ 757237 w 1054"/>
              <a:gd name="T91" fmla="*/ 1393825 h 896"/>
              <a:gd name="T92" fmla="*/ 635000 w 1054"/>
              <a:gd name="T93" fmla="*/ 1368425 h 896"/>
              <a:gd name="T94" fmla="*/ 490537 w 1054"/>
              <a:gd name="T95" fmla="*/ 1277938 h 896"/>
              <a:gd name="T96" fmla="*/ 415925 w 1054"/>
              <a:gd name="T97" fmla="*/ 1225550 h 896"/>
              <a:gd name="T98" fmla="*/ 354012 w 1054"/>
              <a:gd name="T99" fmla="*/ 1268413 h 896"/>
              <a:gd name="T100" fmla="*/ 219075 w 1054"/>
              <a:gd name="T101" fmla="*/ 1177925 h 896"/>
              <a:gd name="T102" fmla="*/ 80962 w 1054"/>
              <a:gd name="T103" fmla="*/ 1093788 h 896"/>
              <a:gd name="T104" fmla="*/ 0 w 1054"/>
              <a:gd name="T105" fmla="*/ 0 h 896"/>
              <a:gd name="T106" fmla="*/ 1054 w 1054"/>
              <a:gd name="T107" fmla="*/ 896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T104" t="T105" r="T106" b="T107"/>
            <a:pathLst>
              <a:path w="1054" h="896">
                <a:moveTo>
                  <a:pt x="51" y="689"/>
                </a:moveTo>
                <a:lnTo>
                  <a:pt x="17" y="677"/>
                </a:lnTo>
                <a:lnTo>
                  <a:pt x="15" y="625"/>
                </a:lnTo>
                <a:lnTo>
                  <a:pt x="0" y="611"/>
                </a:lnTo>
                <a:lnTo>
                  <a:pt x="15" y="584"/>
                </a:lnTo>
                <a:cubicBezTo>
                  <a:pt x="28" y="558"/>
                  <a:pt x="59" y="500"/>
                  <a:pt x="77" y="457"/>
                </a:cubicBezTo>
                <a:cubicBezTo>
                  <a:pt x="95" y="414"/>
                  <a:pt x="114" y="360"/>
                  <a:pt x="123" y="326"/>
                </a:cubicBezTo>
                <a:cubicBezTo>
                  <a:pt x="132" y="292"/>
                  <a:pt x="130" y="285"/>
                  <a:pt x="129" y="250"/>
                </a:cubicBezTo>
                <a:cubicBezTo>
                  <a:pt x="128" y="215"/>
                  <a:pt x="122" y="150"/>
                  <a:pt x="116" y="113"/>
                </a:cubicBezTo>
                <a:cubicBezTo>
                  <a:pt x="110" y="76"/>
                  <a:pt x="95" y="46"/>
                  <a:pt x="90" y="29"/>
                </a:cubicBezTo>
                <a:lnTo>
                  <a:pt x="84" y="11"/>
                </a:lnTo>
                <a:lnTo>
                  <a:pt x="99" y="4"/>
                </a:lnTo>
                <a:cubicBezTo>
                  <a:pt x="108" y="3"/>
                  <a:pt x="125" y="0"/>
                  <a:pt x="138" y="4"/>
                </a:cubicBezTo>
                <a:cubicBezTo>
                  <a:pt x="151" y="8"/>
                  <a:pt x="163" y="27"/>
                  <a:pt x="177" y="31"/>
                </a:cubicBezTo>
                <a:cubicBezTo>
                  <a:pt x="191" y="35"/>
                  <a:pt x="207" y="29"/>
                  <a:pt x="221" y="31"/>
                </a:cubicBezTo>
                <a:cubicBezTo>
                  <a:pt x="235" y="33"/>
                  <a:pt x="250" y="40"/>
                  <a:pt x="260" y="44"/>
                </a:cubicBezTo>
                <a:cubicBezTo>
                  <a:pt x="270" y="48"/>
                  <a:pt x="275" y="55"/>
                  <a:pt x="281" y="56"/>
                </a:cubicBezTo>
                <a:cubicBezTo>
                  <a:pt x="287" y="57"/>
                  <a:pt x="289" y="47"/>
                  <a:pt x="296" y="49"/>
                </a:cubicBezTo>
                <a:cubicBezTo>
                  <a:pt x="303" y="51"/>
                  <a:pt x="313" y="66"/>
                  <a:pt x="321" y="71"/>
                </a:cubicBezTo>
                <a:cubicBezTo>
                  <a:pt x="329" y="76"/>
                  <a:pt x="332" y="81"/>
                  <a:pt x="344" y="82"/>
                </a:cubicBezTo>
                <a:cubicBezTo>
                  <a:pt x="356" y="83"/>
                  <a:pt x="375" y="83"/>
                  <a:pt x="396" y="80"/>
                </a:cubicBezTo>
                <a:cubicBezTo>
                  <a:pt x="417" y="77"/>
                  <a:pt x="450" y="70"/>
                  <a:pt x="471" y="64"/>
                </a:cubicBezTo>
                <a:cubicBezTo>
                  <a:pt x="492" y="58"/>
                  <a:pt x="510" y="49"/>
                  <a:pt x="521" y="43"/>
                </a:cubicBezTo>
                <a:cubicBezTo>
                  <a:pt x="532" y="37"/>
                  <a:pt x="523" y="32"/>
                  <a:pt x="537" y="29"/>
                </a:cubicBezTo>
                <a:cubicBezTo>
                  <a:pt x="551" y="26"/>
                  <a:pt x="577" y="25"/>
                  <a:pt x="603" y="26"/>
                </a:cubicBezTo>
                <a:cubicBezTo>
                  <a:pt x="629" y="27"/>
                  <a:pt x="667" y="33"/>
                  <a:pt x="696" y="34"/>
                </a:cubicBezTo>
                <a:cubicBezTo>
                  <a:pt x="725" y="35"/>
                  <a:pt x="761" y="33"/>
                  <a:pt x="777" y="32"/>
                </a:cubicBezTo>
                <a:lnTo>
                  <a:pt x="791" y="26"/>
                </a:lnTo>
                <a:lnTo>
                  <a:pt x="806" y="43"/>
                </a:lnTo>
                <a:cubicBezTo>
                  <a:pt x="813" y="47"/>
                  <a:pt x="793" y="50"/>
                  <a:pt x="831" y="53"/>
                </a:cubicBezTo>
                <a:lnTo>
                  <a:pt x="1034" y="58"/>
                </a:lnTo>
                <a:lnTo>
                  <a:pt x="1028" y="80"/>
                </a:lnTo>
                <a:cubicBezTo>
                  <a:pt x="1022" y="95"/>
                  <a:pt x="999" y="130"/>
                  <a:pt x="999" y="149"/>
                </a:cubicBezTo>
                <a:cubicBezTo>
                  <a:pt x="999" y="168"/>
                  <a:pt x="1017" y="183"/>
                  <a:pt x="1025" y="193"/>
                </a:cubicBezTo>
                <a:cubicBezTo>
                  <a:pt x="1033" y="203"/>
                  <a:pt x="1045" y="202"/>
                  <a:pt x="1049" y="209"/>
                </a:cubicBezTo>
                <a:cubicBezTo>
                  <a:pt x="1053" y="216"/>
                  <a:pt x="1054" y="224"/>
                  <a:pt x="1046" y="233"/>
                </a:cubicBezTo>
                <a:cubicBezTo>
                  <a:pt x="1038" y="242"/>
                  <a:pt x="1014" y="260"/>
                  <a:pt x="1002" y="266"/>
                </a:cubicBezTo>
                <a:cubicBezTo>
                  <a:pt x="990" y="272"/>
                  <a:pt x="984" y="263"/>
                  <a:pt x="975" y="271"/>
                </a:cubicBezTo>
                <a:cubicBezTo>
                  <a:pt x="966" y="279"/>
                  <a:pt x="953" y="306"/>
                  <a:pt x="946" y="314"/>
                </a:cubicBezTo>
                <a:lnTo>
                  <a:pt x="933" y="322"/>
                </a:lnTo>
                <a:cubicBezTo>
                  <a:pt x="928" y="327"/>
                  <a:pt x="921" y="339"/>
                  <a:pt x="915" y="346"/>
                </a:cubicBezTo>
                <a:cubicBezTo>
                  <a:pt x="909" y="353"/>
                  <a:pt x="899" y="356"/>
                  <a:pt x="895" y="364"/>
                </a:cubicBezTo>
                <a:cubicBezTo>
                  <a:pt x="891" y="372"/>
                  <a:pt x="883" y="387"/>
                  <a:pt x="891" y="394"/>
                </a:cubicBezTo>
                <a:cubicBezTo>
                  <a:pt x="899" y="401"/>
                  <a:pt x="931" y="406"/>
                  <a:pt x="942" y="404"/>
                </a:cubicBezTo>
                <a:cubicBezTo>
                  <a:pt x="953" y="402"/>
                  <a:pt x="954" y="389"/>
                  <a:pt x="955" y="383"/>
                </a:cubicBezTo>
                <a:cubicBezTo>
                  <a:pt x="956" y="377"/>
                  <a:pt x="947" y="373"/>
                  <a:pt x="949" y="367"/>
                </a:cubicBezTo>
                <a:cubicBezTo>
                  <a:pt x="951" y="361"/>
                  <a:pt x="961" y="350"/>
                  <a:pt x="966" y="347"/>
                </a:cubicBezTo>
                <a:cubicBezTo>
                  <a:pt x="971" y="344"/>
                  <a:pt x="978" y="346"/>
                  <a:pt x="982" y="347"/>
                </a:cubicBezTo>
                <a:cubicBezTo>
                  <a:pt x="986" y="348"/>
                  <a:pt x="990" y="343"/>
                  <a:pt x="993" y="355"/>
                </a:cubicBezTo>
                <a:cubicBezTo>
                  <a:pt x="996" y="367"/>
                  <a:pt x="995" y="401"/>
                  <a:pt x="1000" y="418"/>
                </a:cubicBezTo>
                <a:cubicBezTo>
                  <a:pt x="1005" y="435"/>
                  <a:pt x="1023" y="448"/>
                  <a:pt x="1026" y="458"/>
                </a:cubicBezTo>
                <a:cubicBezTo>
                  <a:pt x="1029" y="468"/>
                  <a:pt x="1018" y="473"/>
                  <a:pt x="1018" y="481"/>
                </a:cubicBezTo>
                <a:cubicBezTo>
                  <a:pt x="1018" y="489"/>
                  <a:pt x="1034" y="497"/>
                  <a:pt x="1023" y="509"/>
                </a:cubicBezTo>
                <a:cubicBezTo>
                  <a:pt x="1012" y="521"/>
                  <a:pt x="959" y="541"/>
                  <a:pt x="952" y="556"/>
                </a:cubicBezTo>
                <a:cubicBezTo>
                  <a:pt x="945" y="571"/>
                  <a:pt x="979" y="587"/>
                  <a:pt x="982" y="599"/>
                </a:cubicBezTo>
                <a:cubicBezTo>
                  <a:pt x="985" y="611"/>
                  <a:pt x="976" y="618"/>
                  <a:pt x="973" y="629"/>
                </a:cubicBezTo>
                <a:cubicBezTo>
                  <a:pt x="970" y="640"/>
                  <a:pt x="967" y="654"/>
                  <a:pt x="964" y="664"/>
                </a:cubicBezTo>
                <a:cubicBezTo>
                  <a:pt x="961" y="674"/>
                  <a:pt x="947" y="680"/>
                  <a:pt x="954" y="689"/>
                </a:cubicBezTo>
                <a:cubicBezTo>
                  <a:pt x="961" y="698"/>
                  <a:pt x="995" y="711"/>
                  <a:pt x="1007" y="718"/>
                </a:cubicBezTo>
                <a:cubicBezTo>
                  <a:pt x="1019" y="725"/>
                  <a:pt x="1027" y="726"/>
                  <a:pt x="1027" y="733"/>
                </a:cubicBezTo>
                <a:cubicBezTo>
                  <a:pt x="1027" y="740"/>
                  <a:pt x="1013" y="748"/>
                  <a:pt x="1009" y="758"/>
                </a:cubicBezTo>
                <a:cubicBezTo>
                  <a:pt x="1005" y="768"/>
                  <a:pt x="1007" y="788"/>
                  <a:pt x="1002" y="793"/>
                </a:cubicBezTo>
                <a:cubicBezTo>
                  <a:pt x="997" y="798"/>
                  <a:pt x="987" y="788"/>
                  <a:pt x="981" y="790"/>
                </a:cubicBezTo>
                <a:cubicBezTo>
                  <a:pt x="975" y="792"/>
                  <a:pt x="969" y="802"/>
                  <a:pt x="963" y="805"/>
                </a:cubicBezTo>
                <a:cubicBezTo>
                  <a:pt x="957" y="808"/>
                  <a:pt x="946" y="807"/>
                  <a:pt x="942" y="811"/>
                </a:cubicBezTo>
                <a:cubicBezTo>
                  <a:pt x="938" y="815"/>
                  <a:pt x="941" y="827"/>
                  <a:pt x="936" y="832"/>
                </a:cubicBezTo>
                <a:cubicBezTo>
                  <a:pt x="931" y="837"/>
                  <a:pt x="918" y="838"/>
                  <a:pt x="909" y="842"/>
                </a:cubicBezTo>
                <a:cubicBezTo>
                  <a:pt x="900" y="846"/>
                  <a:pt x="890" y="855"/>
                  <a:pt x="882" y="859"/>
                </a:cubicBezTo>
                <a:cubicBezTo>
                  <a:pt x="874" y="863"/>
                  <a:pt x="869" y="866"/>
                  <a:pt x="859" y="866"/>
                </a:cubicBezTo>
                <a:cubicBezTo>
                  <a:pt x="849" y="866"/>
                  <a:pt x="831" y="863"/>
                  <a:pt x="819" y="857"/>
                </a:cubicBezTo>
                <a:cubicBezTo>
                  <a:pt x="807" y="851"/>
                  <a:pt x="799" y="835"/>
                  <a:pt x="789" y="830"/>
                </a:cubicBezTo>
                <a:cubicBezTo>
                  <a:pt x="779" y="825"/>
                  <a:pt x="766" y="834"/>
                  <a:pt x="759" y="829"/>
                </a:cubicBezTo>
                <a:cubicBezTo>
                  <a:pt x="752" y="824"/>
                  <a:pt x="749" y="808"/>
                  <a:pt x="744" y="802"/>
                </a:cubicBezTo>
                <a:cubicBezTo>
                  <a:pt x="739" y="796"/>
                  <a:pt x="728" y="797"/>
                  <a:pt x="730" y="794"/>
                </a:cubicBezTo>
                <a:cubicBezTo>
                  <a:pt x="732" y="791"/>
                  <a:pt x="755" y="787"/>
                  <a:pt x="756" y="782"/>
                </a:cubicBezTo>
                <a:cubicBezTo>
                  <a:pt x="757" y="777"/>
                  <a:pt x="742" y="764"/>
                  <a:pt x="735" y="764"/>
                </a:cubicBezTo>
                <a:cubicBezTo>
                  <a:pt x="728" y="764"/>
                  <a:pt x="721" y="780"/>
                  <a:pt x="714" y="782"/>
                </a:cubicBezTo>
                <a:cubicBezTo>
                  <a:pt x="707" y="784"/>
                  <a:pt x="699" y="775"/>
                  <a:pt x="693" y="775"/>
                </a:cubicBezTo>
                <a:cubicBezTo>
                  <a:pt x="687" y="775"/>
                  <a:pt x="685" y="785"/>
                  <a:pt x="678" y="782"/>
                </a:cubicBezTo>
                <a:cubicBezTo>
                  <a:pt x="671" y="779"/>
                  <a:pt x="659" y="759"/>
                  <a:pt x="651" y="755"/>
                </a:cubicBezTo>
                <a:cubicBezTo>
                  <a:pt x="643" y="751"/>
                  <a:pt x="636" y="759"/>
                  <a:pt x="628" y="758"/>
                </a:cubicBezTo>
                <a:cubicBezTo>
                  <a:pt x="620" y="757"/>
                  <a:pt x="607" y="749"/>
                  <a:pt x="600" y="749"/>
                </a:cubicBezTo>
                <a:cubicBezTo>
                  <a:pt x="593" y="749"/>
                  <a:pt x="588" y="754"/>
                  <a:pt x="583" y="755"/>
                </a:cubicBezTo>
                <a:cubicBezTo>
                  <a:pt x="578" y="756"/>
                  <a:pt x="575" y="749"/>
                  <a:pt x="568" y="752"/>
                </a:cubicBezTo>
                <a:cubicBezTo>
                  <a:pt x="561" y="755"/>
                  <a:pt x="549" y="772"/>
                  <a:pt x="543" y="775"/>
                </a:cubicBezTo>
                <a:cubicBezTo>
                  <a:pt x="537" y="778"/>
                  <a:pt x="541" y="765"/>
                  <a:pt x="532" y="770"/>
                </a:cubicBezTo>
                <a:cubicBezTo>
                  <a:pt x="523" y="775"/>
                  <a:pt x="493" y="795"/>
                  <a:pt x="486" y="805"/>
                </a:cubicBezTo>
                <a:cubicBezTo>
                  <a:pt x="479" y="815"/>
                  <a:pt x="492" y="822"/>
                  <a:pt x="492" y="829"/>
                </a:cubicBezTo>
                <a:cubicBezTo>
                  <a:pt x="492" y="836"/>
                  <a:pt x="480" y="841"/>
                  <a:pt x="483" y="848"/>
                </a:cubicBezTo>
                <a:cubicBezTo>
                  <a:pt x="486" y="855"/>
                  <a:pt x="511" y="865"/>
                  <a:pt x="513" y="871"/>
                </a:cubicBezTo>
                <a:cubicBezTo>
                  <a:pt x="515" y="877"/>
                  <a:pt x="502" y="886"/>
                  <a:pt x="496" y="887"/>
                </a:cubicBezTo>
                <a:cubicBezTo>
                  <a:pt x="490" y="888"/>
                  <a:pt x="487" y="877"/>
                  <a:pt x="477" y="878"/>
                </a:cubicBezTo>
                <a:cubicBezTo>
                  <a:pt x="467" y="879"/>
                  <a:pt x="451" y="896"/>
                  <a:pt x="438" y="893"/>
                </a:cubicBezTo>
                <a:cubicBezTo>
                  <a:pt x="425" y="890"/>
                  <a:pt x="417" y="869"/>
                  <a:pt x="400" y="862"/>
                </a:cubicBezTo>
                <a:cubicBezTo>
                  <a:pt x="383" y="855"/>
                  <a:pt x="352" y="860"/>
                  <a:pt x="337" y="850"/>
                </a:cubicBezTo>
                <a:cubicBezTo>
                  <a:pt x="322" y="840"/>
                  <a:pt x="318" y="814"/>
                  <a:pt x="309" y="805"/>
                </a:cubicBezTo>
                <a:cubicBezTo>
                  <a:pt x="300" y="796"/>
                  <a:pt x="288" y="799"/>
                  <a:pt x="280" y="794"/>
                </a:cubicBezTo>
                <a:cubicBezTo>
                  <a:pt x="272" y="789"/>
                  <a:pt x="269" y="774"/>
                  <a:pt x="262" y="772"/>
                </a:cubicBezTo>
                <a:cubicBezTo>
                  <a:pt x="255" y="770"/>
                  <a:pt x="243" y="774"/>
                  <a:pt x="237" y="779"/>
                </a:cubicBezTo>
                <a:cubicBezTo>
                  <a:pt x="231" y="784"/>
                  <a:pt x="231" y="800"/>
                  <a:pt x="223" y="799"/>
                </a:cubicBezTo>
                <a:cubicBezTo>
                  <a:pt x="215" y="798"/>
                  <a:pt x="203" y="780"/>
                  <a:pt x="189" y="770"/>
                </a:cubicBezTo>
                <a:cubicBezTo>
                  <a:pt x="175" y="760"/>
                  <a:pt x="154" y="748"/>
                  <a:pt x="138" y="742"/>
                </a:cubicBezTo>
                <a:cubicBezTo>
                  <a:pt x="122" y="736"/>
                  <a:pt x="105" y="740"/>
                  <a:pt x="90" y="731"/>
                </a:cubicBezTo>
                <a:cubicBezTo>
                  <a:pt x="75" y="722"/>
                  <a:pt x="61" y="700"/>
                  <a:pt x="51" y="689"/>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58" name="AutoShape 14">
            <a:extLst>
              <a:ext uri="{FF2B5EF4-FFF2-40B4-BE49-F238E27FC236}">
                <a16:creationId xmlns:a16="http://schemas.microsoft.com/office/drawing/2014/main" id="{8E9BFA41-31B0-43E7-B156-6EC0E976C092}"/>
              </a:ext>
            </a:extLst>
          </p:cNvPr>
          <p:cNvSpPr>
            <a:spLocks noChangeArrowheads="1"/>
          </p:cNvSpPr>
          <p:nvPr/>
        </p:nvSpPr>
        <p:spPr bwMode="auto">
          <a:xfrm>
            <a:off x="2063750" y="2840038"/>
            <a:ext cx="661988" cy="512762"/>
          </a:xfrm>
          <a:custGeom>
            <a:avLst/>
            <a:gdLst>
              <a:gd name="T0" fmla="*/ 658813 w 417"/>
              <a:gd name="T1" fmla="*/ 73025 h 323"/>
              <a:gd name="T2" fmla="*/ 596900 w 417"/>
              <a:gd name="T3" fmla="*/ 58737 h 323"/>
              <a:gd name="T4" fmla="*/ 577850 w 417"/>
              <a:gd name="T5" fmla="*/ 58737 h 323"/>
              <a:gd name="T6" fmla="*/ 561975 w 417"/>
              <a:gd name="T7" fmla="*/ 93662 h 323"/>
              <a:gd name="T8" fmla="*/ 577850 w 417"/>
              <a:gd name="T9" fmla="*/ 134937 h 323"/>
              <a:gd name="T10" fmla="*/ 555625 w 417"/>
              <a:gd name="T11" fmla="*/ 160337 h 323"/>
              <a:gd name="T12" fmla="*/ 536575 w 417"/>
              <a:gd name="T13" fmla="*/ 138112 h 323"/>
              <a:gd name="T14" fmla="*/ 476250 w 417"/>
              <a:gd name="T15" fmla="*/ 122237 h 323"/>
              <a:gd name="T16" fmla="*/ 422275 w 417"/>
              <a:gd name="T17" fmla="*/ 90487 h 323"/>
              <a:gd name="T18" fmla="*/ 371475 w 417"/>
              <a:gd name="T19" fmla="*/ 100012 h 323"/>
              <a:gd name="T20" fmla="*/ 349250 w 417"/>
              <a:gd name="T21" fmla="*/ 80962 h 323"/>
              <a:gd name="T22" fmla="*/ 336550 w 417"/>
              <a:gd name="T23" fmla="*/ 17462 h 323"/>
              <a:gd name="T24" fmla="*/ 311150 w 417"/>
              <a:gd name="T25" fmla="*/ 17462 h 323"/>
              <a:gd name="T26" fmla="*/ 282575 w 417"/>
              <a:gd name="T27" fmla="*/ 1587 h 323"/>
              <a:gd name="T28" fmla="*/ 257175 w 417"/>
              <a:gd name="T29" fmla="*/ 30162 h 323"/>
              <a:gd name="T30" fmla="*/ 228600 w 417"/>
              <a:gd name="T31" fmla="*/ 14287 h 323"/>
              <a:gd name="T32" fmla="*/ 196850 w 417"/>
              <a:gd name="T33" fmla="*/ 36512 h 323"/>
              <a:gd name="T34" fmla="*/ 152400 w 417"/>
              <a:gd name="T35" fmla="*/ 7937 h 323"/>
              <a:gd name="T36" fmla="*/ 19050 w 417"/>
              <a:gd name="T37" fmla="*/ 42862 h 323"/>
              <a:gd name="T38" fmla="*/ 38100 w 417"/>
              <a:gd name="T39" fmla="*/ 65087 h 323"/>
              <a:gd name="T40" fmla="*/ 65088 w 417"/>
              <a:gd name="T41" fmla="*/ 49212 h 323"/>
              <a:gd name="T42" fmla="*/ 95250 w 417"/>
              <a:gd name="T43" fmla="*/ 65087 h 323"/>
              <a:gd name="T44" fmla="*/ 133350 w 417"/>
              <a:gd name="T45" fmla="*/ 109537 h 323"/>
              <a:gd name="T46" fmla="*/ 47625 w 417"/>
              <a:gd name="T47" fmla="*/ 84137 h 323"/>
              <a:gd name="T48" fmla="*/ 57150 w 417"/>
              <a:gd name="T49" fmla="*/ 106362 h 323"/>
              <a:gd name="T50" fmla="*/ 107950 w 417"/>
              <a:gd name="T51" fmla="*/ 122237 h 323"/>
              <a:gd name="T52" fmla="*/ 84138 w 417"/>
              <a:gd name="T53" fmla="*/ 141287 h 323"/>
              <a:gd name="T54" fmla="*/ 46038 w 417"/>
              <a:gd name="T55" fmla="*/ 117475 h 323"/>
              <a:gd name="T56" fmla="*/ 34925 w 417"/>
              <a:gd name="T57" fmla="*/ 144462 h 323"/>
              <a:gd name="T58" fmla="*/ 88900 w 417"/>
              <a:gd name="T59" fmla="*/ 203200 h 323"/>
              <a:gd name="T60" fmla="*/ 238125 w 417"/>
              <a:gd name="T61" fmla="*/ 347662 h 323"/>
              <a:gd name="T62" fmla="*/ 292100 w 417"/>
              <a:gd name="T63" fmla="*/ 407987 h 323"/>
              <a:gd name="T64" fmla="*/ 311150 w 417"/>
              <a:gd name="T65" fmla="*/ 433387 h 323"/>
              <a:gd name="T66" fmla="*/ 374650 w 417"/>
              <a:gd name="T67" fmla="*/ 427037 h 323"/>
              <a:gd name="T68" fmla="*/ 415925 w 417"/>
              <a:gd name="T69" fmla="*/ 430212 h 323"/>
              <a:gd name="T70" fmla="*/ 473075 w 417"/>
              <a:gd name="T71" fmla="*/ 477837 h 323"/>
              <a:gd name="T72" fmla="*/ 533400 w 417"/>
              <a:gd name="T73" fmla="*/ 471487 h 323"/>
              <a:gd name="T74" fmla="*/ 587375 w 417"/>
              <a:gd name="T75" fmla="*/ 484187 h 323"/>
              <a:gd name="T76" fmla="*/ 636588 w 417"/>
              <a:gd name="T77" fmla="*/ 512762 h 323"/>
              <a:gd name="T78" fmla="*/ 658813 w 417"/>
              <a:gd name="T79" fmla="*/ 498475 h 323"/>
              <a:gd name="T80" fmla="*/ 655638 w 417"/>
              <a:gd name="T81" fmla="*/ 77787 h 323"/>
              <a:gd name="T82" fmla="*/ 0 w 417"/>
              <a:gd name="T83" fmla="*/ 0 h 323"/>
              <a:gd name="T84" fmla="*/ 417 w 417"/>
              <a:gd name="T85" fmla="*/ 323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T82" t="T83" r="T84" b="T85"/>
            <a:pathLst>
              <a:path w="417" h="323">
                <a:moveTo>
                  <a:pt x="415" y="46"/>
                </a:moveTo>
                <a:cubicBezTo>
                  <a:pt x="409" y="44"/>
                  <a:pt x="384" y="39"/>
                  <a:pt x="376" y="37"/>
                </a:cubicBezTo>
                <a:cubicBezTo>
                  <a:pt x="368" y="35"/>
                  <a:pt x="368" y="33"/>
                  <a:pt x="364" y="37"/>
                </a:cubicBezTo>
                <a:cubicBezTo>
                  <a:pt x="360" y="41"/>
                  <a:pt x="354" y="51"/>
                  <a:pt x="354" y="59"/>
                </a:cubicBezTo>
                <a:cubicBezTo>
                  <a:pt x="354" y="67"/>
                  <a:pt x="365" y="78"/>
                  <a:pt x="364" y="85"/>
                </a:cubicBezTo>
                <a:cubicBezTo>
                  <a:pt x="363" y="92"/>
                  <a:pt x="354" y="101"/>
                  <a:pt x="350" y="101"/>
                </a:cubicBezTo>
                <a:cubicBezTo>
                  <a:pt x="346" y="101"/>
                  <a:pt x="346" y="91"/>
                  <a:pt x="338" y="87"/>
                </a:cubicBezTo>
                <a:cubicBezTo>
                  <a:pt x="330" y="83"/>
                  <a:pt x="312" y="82"/>
                  <a:pt x="300" y="77"/>
                </a:cubicBezTo>
                <a:cubicBezTo>
                  <a:pt x="288" y="72"/>
                  <a:pt x="277" y="59"/>
                  <a:pt x="266" y="57"/>
                </a:cubicBezTo>
                <a:cubicBezTo>
                  <a:pt x="255" y="55"/>
                  <a:pt x="242" y="64"/>
                  <a:pt x="234" y="63"/>
                </a:cubicBezTo>
                <a:cubicBezTo>
                  <a:pt x="226" y="62"/>
                  <a:pt x="224" y="60"/>
                  <a:pt x="220" y="51"/>
                </a:cubicBezTo>
                <a:cubicBezTo>
                  <a:pt x="216" y="42"/>
                  <a:pt x="216" y="18"/>
                  <a:pt x="212" y="11"/>
                </a:cubicBezTo>
                <a:cubicBezTo>
                  <a:pt x="208" y="4"/>
                  <a:pt x="202" y="13"/>
                  <a:pt x="196" y="11"/>
                </a:cubicBezTo>
                <a:cubicBezTo>
                  <a:pt x="190" y="9"/>
                  <a:pt x="184" y="0"/>
                  <a:pt x="178" y="1"/>
                </a:cubicBezTo>
                <a:cubicBezTo>
                  <a:pt x="172" y="2"/>
                  <a:pt x="168" y="18"/>
                  <a:pt x="162" y="19"/>
                </a:cubicBezTo>
                <a:cubicBezTo>
                  <a:pt x="156" y="20"/>
                  <a:pt x="150" y="8"/>
                  <a:pt x="144" y="9"/>
                </a:cubicBezTo>
                <a:cubicBezTo>
                  <a:pt x="138" y="10"/>
                  <a:pt x="132" y="24"/>
                  <a:pt x="124" y="23"/>
                </a:cubicBezTo>
                <a:cubicBezTo>
                  <a:pt x="116" y="22"/>
                  <a:pt x="115" y="4"/>
                  <a:pt x="96" y="5"/>
                </a:cubicBezTo>
                <a:cubicBezTo>
                  <a:pt x="77" y="6"/>
                  <a:pt x="24" y="21"/>
                  <a:pt x="12" y="27"/>
                </a:cubicBezTo>
                <a:cubicBezTo>
                  <a:pt x="0" y="33"/>
                  <a:pt x="19" y="40"/>
                  <a:pt x="24" y="41"/>
                </a:cubicBezTo>
                <a:cubicBezTo>
                  <a:pt x="29" y="42"/>
                  <a:pt x="35" y="31"/>
                  <a:pt x="41" y="31"/>
                </a:cubicBezTo>
                <a:cubicBezTo>
                  <a:pt x="47" y="31"/>
                  <a:pt x="53" y="35"/>
                  <a:pt x="60" y="41"/>
                </a:cubicBezTo>
                <a:cubicBezTo>
                  <a:pt x="67" y="47"/>
                  <a:pt x="89" y="67"/>
                  <a:pt x="84" y="69"/>
                </a:cubicBezTo>
                <a:cubicBezTo>
                  <a:pt x="79" y="71"/>
                  <a:pt x="38" y="53"/>
                  <a:pt x="30" y="53"/>
                </a:cubicBezTo>
                <a:cubicBezTo>
                  <a:pt x="22" y="53"/>
                  <a:pt x="30" y="63"/>
                  <a:pt x="36" y="67"/>
                </a:cubicBezTo>
                <a:cubicBezTo>
                  <a:pt x="42" y="71"/>
                  <a:pt x="65" y="73"/>
                  <a:pt x="68" y="77"/>
                </a:cubicBezTo>
                <a:cubicBezTo>
                  <a:pt x="71" y="81"/>
                  <a:pt x="59" y="89"/>
                  <a:pt x="53" y="89"/>
                </a:cubicBezTo>
                <a:cubicBezTo>
                  <a:pt x="47" y="89"/>
                  <a:pt x="34" y="74"/>
                  <a:pt x="29" y="74"/>
                </a:cubicBezTo>
                <a:cubicBezTo>
                  <a:pt x="24" y="74"/>
                  <a:pt x="18" y="82"/>
                  <a:pt x="22" y="91"/>
                </a:cubicBezTo>
                <a:cubicBezTo>
                  <a:pt x="26" y="100"/>
                  <a:pt x="35" y="107"/>
                  <a:pt x="56" y="128"/>
                </a:cubicBezTo>
                <a:cubicBezTo>
                  <a:pt x="77" y="149"/>
                  <a:pt x="129" y="198"/>
                  <a:pt x="150" y="219"/>
                </a:cubicBezTo>
                <a:cubicBezTo>
                  <a:pt x="171" y="240"/>
                  <a:pt x="176" y="248"/>
                  <a:pt x="184" y="257"/>
                </a:cubicBezTo>
                <a:lnTo>
                  <a:pt x="196" y="273"/>
                </a:lnTo>
                <a:lnTo>
                  <a:pt x="236" y="269"/>
                </a:lnTo>
                <a:cubicBezTo>
                  <a:pt x="247" y="269"/>
                  <a:pt x="252" y="266"/>
                  <a:pt x="262" y="271"/>
                </a:cubicBezTo>
                <a:cubicBezTo>
                  <a:pt x="272" y="276"/>
                  <a:pt x="286" y="297"/>
                  <a:pt x="298" y="301"/>
                </a:cubicBezTo>
                <a:cubicBezTo>
                  <a:pt x="310" y="305"/>
                  <a:pt x="324" y="296"/>
                  <a:pt x="336" y="297"/>
                </a:cubicBezTo>
                <a:cubicBezTo>
                  <a:pt x="348" y="298"/>
                  <a:pt x="359" y="301"/>
                  <a:pt x="370" y="305"/>
                </a:cubicBezTo>
                <a:cubicBezTo>
                  <a:pt x="381" y="309"/>
                  <a:pt x="394" y="322"/>
                  <a:pt x="401" y="323"/>
                </a:cubicBezTo>
                <a:lnTo>
                  <a:pt x="415" y="314"/>
                </a:lnTo>
                <a:cubicBezTo>
                  <a:pt x="417" y="268"/>
                  <a:pt x="414" y="104"/>
                  <a:pt x="413" y="49"/>
                </a:cubicBezTo>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59" name="AutoShape 15">
            <a:extLst>
              <a:ext uri="{FF2B5EF4-FFF2-40B4-BE49-F238E27FC236}">
                <a16:creationId xmlns:a16="http://schemas.microsoft.com/office/drawing/2014/main" id="{FA9DE32A-1BE0-4BE4-AF1A-8984C98251F7}"/>
              </a:ext>
            </a:extLst>
          </p:cNvPr>
          <p:cNvSpPr>
            <a:spLocks noChangeArrowheads="1"/>
          </p:cNvSpPr>
          <p:nvPr/>
        </p:nvSpPr>
        <p:spPr bwMode="auto">
          <a:xfrm>
            <a:off x="2717800" y="2879725"/>
            <a:ext cx="817563" cy="517525"/>
          </a:xfrm>
          <a:custGeom>
            <a:avLst/>
            <a:gdLst>
              <a:gd name="T0" fmla="*/ 292100 w 515"/>
              <a:gd name="T1" fmla="*/ 11112 h 326"/>
              <a:gd name="T2" fmla="*/ 233363 w 515"/>
              <a:gd name="T3" fmla="*/ 1588 h 326"/>
              <a:gd name="T4" fmla="*/ 195263 w 515"/>
              <a:gd name="T5" fmla="*/ 19050 h 326"/>
              <a:gd name="T6" fmla="*/ 177800 w 515"/>
              <a:gd name="T7" fmla="*/ 63500 h 326"/>
              <a:gd name="T8" fmla="*/ 146050 w 515"/>
              <a:gd name="T9" fmla="*/ 60325 h 326"/>
              <a:gd name="T10" fmla="*/ 87313 w 515"/>
              <a:gd name="T11" fmla="*/ 33337 h 326"/>
              <a:gd name="T12" fmla="*/ 39688 w 515"/>
              <a:gd name="T13" fmla="*/ 42862 h 326"/>
              <a:gd name="T14" fmla="*/ 0 w 515"/>
              <a:gd name="T15" fmla="*/ 34925 h 326"/>
              <a:gd name="T16" fmla="*/ 1588 w 515"/>
              <a:gd name="T17" fmla="*/ 90487 h 326"/>
              <a:gd name="T18" fmla="*/ 4763 w 515"/>
              <a:gd name="T19" fmla="*/ 404812 h 326"/>
              <a:gd name="T20" fmla="*/ 9525 w 515"/>
              <a:gd name="T21" fmla="*/ 458788 h 326"/>
              <a:gd name="T22" fmla="*/ 28575 w 515"/>
              <a:gd name="T23" fmla="*/ 482600 h 326"/>
              <a:gd name="T24" fmla="*/ 92075 w 515"/>
              <a:gd name="T25" fmla="*/ 515938 h 326"/>
              <a:gd name="T26" fmla="*/ 269875 w 515"/>
              <a:gd name="T27" fmla="*/ 490538 h 326"/>
              <a:gd name="T28" fmla="*/ 355600 w 515"/>
              <a:gd name="T29" fmla="*/ 455613 h 326"/>
              <a:gd name="T30" fmla="*/ 428625 w 515"/>
              <a:gd name="T31" fmla="*/ 425450 h 326"/>
              <a:gd name="T32" fmla="*/ 727075 w 515"/>
              <a:gd name="T33" fmla="*/ 438150 h 326"/>
              <a:gd name="T34" fmla="*/ 812800 w 515"/>
              <a:gd name="T35" fmla="*/ 393700 h 326"/>
              <a:gd name="T36" fmla="*/ 758825 w 515"/>
              <a:gd name="T37" fmla="*/ 342900 h 326"/>
              <a:gd name="T38" fmla="*/ 606425 w 515"/>
              <a:gd name="T39" fmla="*/ 295275 h 326"/>
              <a:gd name="T40" fmla="*/ 542925 w 515"/>
              <a:gd name="T41" fmla="*/ 223838 h 326"/>
              <a:gd name="T42" fmla="*/ 528638 w 515"/>
              <a:gd name="T43" fmla="*/ 206375 h 326"/>
              <a:gd name="T44" fmla="*/ 482600 w 515"/>
              <a:gd name="T45" fmla="*/ 166687 h 326"/>
              <a:gd name="T46" fmla="*/ 450850 w 515"/>
              <a:gd name="T47" fmla="*/ 160337 h 326"/>
              <a:gd name="T48" fmla="*/ 444500 w 515"/>
              <a:gd name="T49" fmla="*/ 131762 h 326"/>
              <a:gd name="T50" fmla="*/ 409575 w 515"/>
              <a:gd name="T51" fmla="*/ 103188 h 326"/>
              <a:gd name="T52" fmla="*/ 339725 w 515"/>
              <a:gd name="T53" fmla="*/ 46037 h 326"/>
              <a:gd name="T54" fmla="*/ 292100 w 515"/>
              <a:gd name="T55" fmla="*/ 11112 h 326"/>
              <a:gd name="T56" fmla="*/ 0 w 515"/>
              <a:gd name="T57" fmla="*/ 0 h 326"/>
              <a:gd name="T58" fmla="*/ 515 w 515"/>
              <a:gd name="T59" fmla="*/ 326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T56" t="T57" r="T58" b="T59"/>
            <a:pathLst>
              <a:path w="515" h="326">
                <a:moveTo>
                  <a:pt x="184" y="7"/>
                </a:moveTo>
                <a:cubicBezTo>
                  <a:pt x="173" y="2"/>
                  <a:pt x="157" y="0"/>
                  <a:pt x="147" y="1"/>
                </a:cubicBezTo>
                <a:cubicBezTo>
                  <a:pt x="137" y="2"/>
                  <a:pt x="129" y="6"/>
                  <a:pt x="123" y="12"/>
                </a:cubicBezTo>
                <a:cubicBezTo>
                  <a:pt x="117" y="18"/>
                  <a:pt x="117" y="36"/>
                  <a:pt x="112" y="40"/>
                </a:cubicBezTo>
                <a:cubicBezTo>
                  <a:pt x="107" y="44"/>
                  <a:pt x="101" y="41"/>
                  <a:pt x="92" y="38"/>
                </a:cubicBezTo>
                <a:cubicBezTo>
                  <a:pt x="83" y="35"/>
                  <a:pt x="66" y="23"/>
                  <a:pt x="55" y="21"/>
                </a:cubicBezTo>
                <a:cubicBezTo>
                  <a:pt x="44" y="19"/>
                  <a:pt x="34" y="27"/>
                  <a:pt x="25" y="27"/>
                </a:cubicBezTo>
                <a:cubicBezTo>
                  <a:pt x="16" y="27"/>
                  <a:pt x="4" y="17"/>
                  <a:pt x="0" y="22"/>
                </a:cubicBezTo>
                <a:lnTo>
                  <a:pt x="1" y="57"/>
                </a:lnTo>
                <a:lnTo>
                  <a:pt x="3" y="255"/>
                </a:lnTo>
                <a:lnTo>
                  <a:pt x="6" y="289"/>
                </a:lnTo>
                <a:lnTo>
                  <a:pt x="18" y="304"/>
                </a:lnTo>
                <a:cubicBezTo>
                  <a:pt x="27" y="310"/>
                  <a:pt x="33" y="324"/>
                  <a:pt x="58" y="325"/>
                </a:cubicBezTo>
                <a:cubicBezTo>
                  <a:pt x="83" y="326"/>
                  <a:pt x="142" y="315"/>
                  <a:pt x="170" y="309"/>
                </a:cubicBezTo>
                <a:cubicBezTo>
                  <a:pt x="198" y="303"/>
                  <a:pt x="207" y="294"/>
                  <a:pt x="224" y="287"/>
                </a:cubicBezTo>
                <a:cubicBezTo>
                  <a:pt x="241" y="280"/>
                  <a:pt x="231" y="270"/>
                  <a:pt x="270" y="268"/>
                </a:cubicBezTo>
                <a:cubicBezTo>
                  <a:pt x="309" y="266"/>
                  <a:pt x="418" y="279"/>
                  <a:pt x="458" y="276"/>
                </a:cubicBezTo>
                <a:cubicBezTo>
                  <a:pt x="498" y="273"/>
                  <a:pt x="509" y="258"/>
                  <a:pt x="512" y="248"/>
                </a:cubicBezTo>
                <a:cubicBezTo>
                  <a:pt x="515" y="238"/>
                  <a:pt x="500" y="226"/>
                  <a:pt x="478" y="216"/>
                </a:cubicBezTo>
                <a:cubicBezTo>
                  <a:pt x="456" y="206"/>
                  <a:pt x="405" y="198"/>
                  <a:pt x="382" y="186"/>
                </a:cubicBezTo>
                <a:cubicBezTo>
                  <a:pt x="359" y="174"/>
                  <a:pt x="350" y="150"/>
                  <a:pt x="342" y="141"/>
                </a:cubicBezTo>
                <a:cubicBezTo>
                  <a:pt x="334" y="132"/>
                  <a:pt x="339" y="136"/>
                  <a:pt x="333" y="130"/>
                </a:cubicBezTo>
                <a:cubicBezTo>
                  <a:pt x="327" y="124"/>
                  <a:pt x="312" y="110"/>
                  <a:pt x="304" y="105"/>
                </a:cubicBezTo>
                <a:cubicBezTo>
                  <a:pt x="296" y="100"/>
                  <a:pt x="288" y="105"/>
                  <a:pt x="284" y="101"/>
                </a:cubicBezTo>
                <a:cubicBezTo>
                  <a:pt x="280" y="97"/>
                  <a:pt x="284" y="89"/>
                  <a:pt x="280" y="83"/>
                </a:cubicBezTo>
                <a:cubicBezTo>
                  <a:pt x="276" y="77"/>
                  <a:pt x="269" y="74"/>
                  <a:pt x="258" y="65"/>
                </a:cubicBezTo>
                <a:cubicBezTo>
                  <a:pt x="247" y="56"/>
                  <a:pt x="226" y="39"/>
                  <a:pt x="214" y="29"/>
                </a:cubicBezTo>
                <a:cubicBezTo>
                  <a:pt x="202" y="19"/>
                  <a:pt x="190" y="12"/>
                  <a:pt x="184" y="7"/>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60" name="AutoShape 16">
            <a:extLst>
              <a:ext uri="{FF2B5EF4-FFF2-40B4-BE49-F238E27FC236}">
                <a16:creationId xmlns:a16="http://schemas.microsoft.com/office/drawing/2014/main" id="{021FC67C-7B5F-43D0-8697-F032F9E2B515}"/>
              </a:ext>
            </a:extLst>
          </p:cNvPr>
          <p:cNvSpPr>
            <a:spLocks noChangeArrowheads="1"/>
          </p:cNvSpPr>
          <p:nvPr/>
        </p:nvSpPr>
        <p:spPr bwMode="auto">
          <a:xfrm>
            <a:off x="2617788" y="2705100"/>
            <a:ext cx="301625" cy="246063"/>
          </a:xfrm>
          <a:custGeom>
            <a:avLst/>
            <a:gdLst>
              <a:gd name="T0" fmla="*/ 295275 w 190"/>
              <a:gd name="T1" fmla="*/ 188913 h 155"/>
              <a:gd name="T2" fmla="*/ 266700 w 190"/>
              <a:gd name="T3" fmla="*/ 176213 h 155"/>
              <a:gd name="T4" fmla="*/ 228600 w 190"/>
              <a:gd name="T5" fmla="*/ 176213 h 155"/>
              <a:gd name="T6" fmla="*/ 196850 w 190"/>
              <a:gd name="T7" fmla="*/ 166688 h 155"/>
              <a:gd name="T8" fmla="*/ 158750 w 190"/>
              <a:gd name="T9" fmla="*/ 134938 h 155"/>
              <a:gd name="T10" fmla="*/ 88900 w 190"/>
              <a:gd name="T11" fmla="*/ 122238 h 155"/>
              <a:gd name="T12" fmla="*/ 82550 w 190"/>
              <a:gd name="T13" fmla="*/ 93663 h 155"/>
              <a:gd name="T14" fmla="*/ 60325 w 190"/>
              <a:gd name="T15" fmla="*/ 65088 h 155"/>
              <a:gd name="T16" fmla="*/ 69850 w 190"/>
              <a:gd name="T17" fmla="*/ 23813 h 155"/>
              <a:gd name="T18" fmla="*/ 57150 w 190"/>
              <a:gd name="T19" fmla="*/ 30163 h 155"/>
              <a:gd name="T20" fmla="*/ 19050 w 190"/>
              <a:gd name="T21" fmla="*/ 1588 h 155"/>
              <a:gd name="T22" fmla="*/ 19050 w 190"/>
              <a:gd name="T23" fmla="*/ 20638 h 155"/>
              <a:gd name="T24" fmla="*/ 0 w 190"/>
              <a:gd name="T25" fmla="*/ 42863 h 155"/>
              <a:gd name="T26" fmla="*/ 19050 w 190"/>
              <a:gd name="T27" fmla="*/ 74613 h 155"/>
              <a:gd name="T28" fmla="*/ 12700 w 190"/>
              <a:gd name="T29" fmla="*/ 106363 h 155"/>
              <a:gd name="T30" fmla="*/ 39687 w 190"/>
              <a:gd name="T31" fmla="*/ 141288 h 155"/>
              <a:gd name="T32" fmla="*/ 22225 w 190"/>
              <a:gd name="T33" fmla="*/ 157163 h 155"/>
              <a:gd name="T34" fmla="*/ 26988 w 190"/>
              <a:gd name="T35" fmla="*/ 190500 h 155"/>
              <a:gd name="T36" fmla="*/ 85725 w 190"/>
              <a:gd name="T37" fmla="*/ 198438 h 155"/>
              <a:gd name="T38" fmla="*/ 114300 w 190"/>
              <a:gd name="T39" fmla="*/ 214313 h 155"/>
              <a:gd name="T40" fmla="*/ 142875 w 190"/>
              <a:gd name="T41" fmla="*/ 217488 h 155"/>
              <a:gd name="T42" fmla="*/ 180975 w 190"/>
              <a:gd name="T43" fmla="*/ 203200 h 155"/>
              <a:gd name="T44" fmla="*/ 242888 w 190"/>
              <a:gd name="T45" fmla="*/ 233363 h 155"/>
              <a:gd name="T46" fmla="*/ 280988 w 190"/>
              <a:gd name="T47" fmla="*/ 238125 h 155"/>
              <a:gd name="T48" fmla="*/ 295275 w 190"/>
              <a:gd name="T49" fmla="*/ 188913 h 155"/>
              <a:gd name="T50" fmla="*/ 0 w 190"/>
              <a:gd name="T51" fmla="*/ 0 h 155"/>
              <a:gd name="T52" fmla="*/ 190 w 190"/>
              <a:gd name="T53" fmla="*/ 15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T50" t="T51" r="T52" b="T53"/>
            <a:pathLst>
              <a:path w="190" h="155">
                <a:moveTo>
                  <a:pt x="186" y="119"/>
                </a:moveTo>
                <a:cubicBezTo>
                  <a:pt x="190" y="118"/>
                  <a:pt x="175" y="112"/>
                  <a:pt x="168" y="111"/>
                </a:cubicBezTo>
                <a:cubicBezTo>
                  <a:pt x="161" y="110"/>
                  <a:pt x="151" y="112"/>
                  <a:pt x="144" y="111"/>
                </a:cubicBezTo>
                <a:cubicBezTo>
                  <a:pt x="137" y="110"/>
                  <a:pt x="131" y="109"/>
                  <a:pt x="124" y="105"/>
                </a:cubicBezTo>
                <a:cubicBezTo>
                  <a:pt x="117" y="101"/>
                  <a:pt x="111" y="90"/>
                  <a:pt x="100" y="85"/>
                </a:cubicBezTo>
                <a:cubicBezTo>
                  <a:pt x="89" y="80"/>
                  <a:pt x="64" y="81"/>
                  <a:pt x="56" y="77"/>
                </a:cubicBezTo>
                <a:cubicBezTo>
                  <a:pt x="48" y="73"/>
                  <a:pt x="55" y="65"/>
                  <a:pt x="52" y="59"/>
                </a:cubicBezTo>
                <a:cubicBezTo>
                  <a:pt x="49" y="53"/>
                  <a:pt x="39" y="48"/>
                  <a:pt x="38" y="41"/>
                </a:cubicBezTo>
                <a:cubicBezTo>
                  <a:pt x="37" y="34"/>
                  <a:pt x="44" y="19"/>
                  <a:pt x="44" y="15"/>
                </a:cubicBezTo>
                <a:cubicBezTo>
                  <a:pt x="44" y="11"/>
                  <a:pt x="41" y="21"/>
                  <a:pt x="36" y="19"/>
                </a:cubicBezTo>
                <a:cubicBezTo>
                  <a:pt x="31" y="17"/>
                  <a:pt x="16" y="2"/>
                  <a:pt x="12" y="1"/>
                </a:cubicBezTo>
                <a:cubicBezTo>
                  <a:pt x="8" y="0"/>
                  <a:pt x="14" y="9"/>
                  <a:pt x="12" y="13"/>
                </a:cubicBezTo>
                <a:cubicBezTo>
                  <a:pt x="10" y="17"/>
                  <a:pt x="0" y="21"/>
                  <a:pt x="0" y="27"/>
                </a:cubicBezTo>
                <a:cubicBezTo>
                  <a:pt x="0" y="33"/>
                  <a:pt x="11" y="40"/>
                  <a:pt x="12" y="47"/>
                </a:cubicBezTo>
                <a:cubicBezTo>
                  <a:pt x="13" y="54"/>
                  <a:pt x="6" y="60"/>
                  <a:pt x="8" y="67"/>
                </a:cubicBezTo>
                <a:cubicBezTo>
                  <a:pt x="10" y="74"/>
                  <a:pt x="24" y="84"/>
                  <a:pt x="25" y="89"/>
                </a:cubicBezTo>
                <a:cubicBezTo>
                  <a:pt x="26" y="94"/>
                  <a:pt x="15" y="94"/>
                  <a:pt x="14" y="99"/>
                </a:cubicBezTo>
                <a:lnTo>
                  <a:pt x="17" y="120"/>
                </a:lnTo>
                <a:cubicBezTo>
                  <a:pt x="24" y="124"/>
                  <a:pt x="45" y="123"/>
                  <a:pt x="54" y="125"/>
                </a:cubicBezTo>
                <a:cubicBezTo>
                  <a:pt x="63" y="127"/>
                  <a:pt x="66" y="133"/>
                  <a:pt x="72" y="135"/>
                </a:cubicBezTo>
                <a:cubicBezTo>
                  <a:pt x="78" y="137"/>
                  <a:pt x="83" y="138"/>
                  <a:pt x="90" y="137"/>
                </a:cubicBezTo>
                <a:cubicBezTo>
                  <a:pt x="97" y="136"/>
                  <a:pt x="103" y="126"/>
                  <a:pt x="114" y="128"/>
                </a:cubicBezTo>
                <a:cubicBezTo>
                  <a:pt x="125" y="130"/>
                  <a:pt x="143" y="143"/>
                  <a:pt x="153" y="147"/>
                </a:cubicBezTo>
                <a:cubicBezTo>
                  <a:pt x="163" y="151"/>
                  <a:pt x="171" y="155"/>
                  <a:pt x="177" y="150"/>
                </a:cubicBezTo>
                <a:cubicBezTo>
                  <a:pt x="183" y="145"/>
                  <a:pt x="184" y="125"/>
                  <a:pt x="186" y="119"/>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61" name="AutoShape 17">
            <a:extLst>
              <a:ext uri="{FF2B5EF4-FFF2-40B4-BE49-F238E27FC236}">
                <a16:creationId xmlns:a16="http://schemas.microsoft.com/office/drawing/2014/main" id="{FFA3ECCD-B389-4579-AC98-E092EB806A1D}"/>
              </a:ext>
            </a:extLst>
          </p:cNvPr>
          <p:cNvSpPr>
            <a:spLocks noChangeArrowheads="1"/>
          </p:cNvSpPr>
          <p:nvPr/>
        </p:nvSpPr>
        <p:spPr bwMode="auto">
          <a:xfrm>
            <a:off x="2916238" y="2544763"/>
            <a:ext cx="1016000" cy="811212"/>
          </a:xfrm>
          <a:custGeom>
            <a:avLst/>
            <a:gdLst>
              <a:gd name="T0" fmla="*/ 6350 w 640"/>
              <a:gd name="T1" fmla="*/ 293687 h 511"/>
              <a:gd name="T2" fmla="*/ 30163 w 640"/>
              <a:gd name="T3" fmla="*/ 260350 h 511"/>
              <a:gd name="T4" fmla="*/ 112713 w 640"/>
              <a:gd name="T5" fmla="*/ 234950 h 511"/>
              <a:gd name="T6" fmla="*/ 134937 w 640"/>
              <a:gd name="T7" fmla="*/ 244475 h 511"/>
              <a:gd name="T8" fmla="*/ 168275 w 640"/>
              <a:gd name="T9" fmla="*/ 236537 h 511"/>
              <a:gd name="T10" fmla="*/ 193675 w 640"/>
              <a:gd name="T11" fmla="*/ 241300 h 511"/>
              <a:gd name="T12" fmla="*/ 234950 w 640"/>
              <a:gd name="T13" fmla="*/ 206375 h 511"/>
              <a:gd name="T14" fmla="*/ 269875 w 640"/>
              <a:gd name="T15" fmla="*/ 196850 h 511"/>
              <a:gd name="T16" fmla="*/ 279400 w 640"/>
              <a:gd name="T17" fmla="*/ 179387 h 511"/>
              <a:gd name="T18" fmla="*/ 282575 w 640"/>
              <a:gd name="T19" fmla="*/ 141287 h 511"/>
              <a:gd name="T20" fmla="*/ 311150 w 640"/>
              <a:gd name="T21" fmla="*/ 74612 h 511"/>
              <a:gd name="T22" fmla="*/ 325437 w 640"/>
              <a:gd name="T23" fmla="*/ 20637 h 511"/>
              <a:gd name="T24" fmla="*/ 412750 w 640"/>
              <a:gd name="T25" fmla="*/ 15875 h 511"/>
              <a:gd name="T26" fmla="*/ 468313 w 640"/>
              <a:gd name="T27" fmla="*/ 1587 h 511"/>
              <a:gd name="T28" fmla="*/ 498475 w 640"/>
              <a:gd name="T29" fmla="*/ 25400 h 511"/>
              <a:gd name="T30" fmla="*/ 531812 w 640"/>
              <a:gd name="T31" fmla="*/ 26987 h 511"/>
              <a:gd name="T32" fmla="*/ 534987 w 640"/>
              <a:gd name="T33" fmla="*/ 58737 h 511"/>
              <a:gd name="T34" fmla="*/ 679450 w 640"/>
              <a:gd name="T35" fmla="*/ 87312 h 511"/>
              <a:gd name="T36" fmla="*/ 841375 w 640"/>
              <a:gd name="T37" fmla="*/ 93662 h 511"/>
              <a:gd name="T38" fmla="*/ 898525 w 640"/>
              <a:gd name="T39" fmla="*/ 93662 h 511"/>
              <a:gd name="T40" fmla="*/ 931863 w 640"/>
              <a:gd name="T41" fmla="*/ 103187 h 511"/>
              <a:gd name="T42" fmla="*/ 963613 w 640"/>
              <a:gd name="T43" fmla="*/ 136525 h 511"/>
              <a:gd name="T44" fmla="*/ 968375 w 640"/>
              <a:gd name="T45" fmla="*/ 188912 h 511"/>
              <a:gd name="T46" fmla="*/ 977900 w 640"/>
              <a:gd name="T47" fmla="*/ 230187 h 511"/>
              <a:gd name="T48" fmla="*/ 920750 w 640"/>
              <a:gd name="T49" fmla="*/ 369887 h 511"/>
              <a:gd name="T50" fmla="*/ 935038 w 640"/>
              <a:gd name="T51" fmla="*/ 463550 h 511"/>
              <a:gd name="T52" fmla="*/ 927100 w 640"/>
              <a:gd name="T53" fmla="*/ 601662 h 511"/>
              <a:gd name="T54" fmla="*/ 1006475 w 640"/>
              <a:gd name="T55" fmla="*/ 708025 h 511"/>
              <a:gd name="T56" fmla="*/ 987425 w 640"/>
              <a:gd name="T57" fmla="*/ 773112 h 511"/>
              <a:gd name="T58" fmla="*/ 977900 w 640"/>
              <a:gd name="T59" fmla="*/ 811212 h 511"/>
              <a:gd name="T60" fmla="*/ 665162 w 640"/>
              <a:gd name="T61" fmla="*/ 808037 h 511"/>
              <a:gd name="T62" fmla="*/ 622300 w 640"/>
              <a:gd name="T63" fmla="*/ 793750 h 511"/>
              <a:gd name="T64" fmla="*/ 592137 w 640"/>
              <a:gd name="T65" fmla="*/ 758825 h 511"/>
              <a:gd name="T66" fmla="*/ 612775 w 640"/>
              <a:gd name="T67" fmla="*/ 739775 h 511"/>
              <a:gd name="T68" fmla="*/ 615950 w 640"/>
              <a:gd name="T69" fmla="*/ 715962 h 511"/>
              <a:gd name="T70" fmla="*/ 574675 w 640"/>
              <a:gd name="T71" fmla="*/ 684212 h 511"/>
              <a:gd name="T72" fmla="*/ 439738 w 640"/>
              <a:gd name="T73" fmla="*/ 641350 h 511"/>
              <a:gd name="T74" fmla="*/ 387350 w 640"/>
              <a:gd name="T75" fmla="*/ 612775 h 511"/>
              <a:gd name="T76" fmla="*/ 349250 w 640"/>
              <a:gd name="T77" fmla="*/ 563562 h 511"/>
              <a:gd name="T78" fmla="*/ 279400 w 640"/>
              <a:gd name="T79" fmla="*/ 498475 h 511"/>
              <a:gd name="T80" fmla="*/ 249238 w 640"/>
              <a:gd name="T81" fmla="*/ 493712 h 511"/>
              <a:gd name="T82" fmla="*/ 231775 w 640"/>
              <a:gd name="T83" fmla="*/ 454025 h 511"/>
              <a:gd name="T84" fmla="*/ 98425 w 640"/>
              <a:gd name="T85" fmla="*/ 341312 h 511"/>
              <a:gd name="T86" fmla="*/ 73025 w 640"/>
              <a:gd name="T87" fmla="*/ 311150 h 511"/>
              <a:gd name="T88" fmla="*/ 6350 w 640"/>
              <a:gd name="T89" fmla="*/ 293687 h 511"/>
              <a:gd name="T90" fmla="*/ 0 w 640"/>
              <a:gd name="T91" fmla="*/ 0 h 511"/>
              <a:gd name="T92" fmla="*/ 640 w 640"/>
              <a:gd name="T93" fmla="*/ 511 h 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T90" t="T91" r="T92" b="T93"/>
            <a:pathLst>
              <a:path w="640" h="511">
                <a:moveTo>
                  <a:pt x="4" y="185"/>
                </a:moveTo>
                <a:cubicBezTo>
                  <a:pt x="0" y="180"/>
                  <a:pt x="8" y="170"/>
                  <a:pt x="19" y="164"/>
                </a:cubicBezTo>
                <a:cubicBezTo>
                  <a:pt x="30" y="158"/>
                  <a:pt x="60" y="150"/>
                  <a:pt x="71" y="148"/>
                </a:cubicBezTo>
                <a:cubicBezTo>
                  <a:pt x="82" y="146"/>
                  <a:pt x="79" y="154"/>
                  <a:pt x="85" y="154"/>
                </a:cubicBezTo>
                <a:cubicBezTo>
                  <a:pt x="91" y="154"/>
                  <a:pt x="100" y="149"/>
                  <a:pt x="106" y="149"/>
                </a:cubicBezTo>
                <a:cubicBezTo>
                  <a:pt x="112" y="149"/>
                  <a:pt x="115" y="155"/>
                  <a:pt x="122" y="152"/>
                </a:cubicBezTo>
                <a:cubicBezTo>
                  <a:pt x="129" y="149"/>
                  <a:pt x="140" y="135"/>
                  <a:pt x="148" y="130"/>
                </a:cubicBezTo>
                <a:cubicBezTo>
                  <a:pt x="156" y="125"/>
                  <a:pt x="165" y="127"/>
                  <a:pt x="170" y="124"/>
                </a:cubicBezTo>
                <a:cubicBezTo>
                  <a:pt x="175" y="121"/>
                  <a:pt x="175" y="119"/>
                  <a:pt x="176" y="113"/>
                </a:cubicBezTo>
                <a:cubicBezTo>
                  <a:pt x="177" y="107"/>
                  <a:pt x="175" y="100"/>
                  <a:pt x="178" y="89"/>
                </a:cubicBezTo>
                <a:cubicBezTo>
                  <a:pt x="181" y="78"/>
                  <a:pt x="192" y="59"/>
                  <a:pt x="196" y="47"/>
                </a:cubicBezTo>
                <a:cubicBezTo>
                  <a:pt x="200" y="35"/>
                  <a:pt x="194" y="19"/>
                  <a:pt x="205" y="13"/>
                </a:cubicBezTo>
                <a:cubicBezTo>
                  <a:pt x="216" y="7"/>
                  <a:pt x="245" y="12"/>
                  <a:pt x="260" y="10"/>
                </a:cubicBezTo>
                <a:cubicBezTo>
                  <a:pt x="275" y="8"/>
                  <a:pt x="286" y="0"/>
                  <a:pt x="295" y="1"/>
                </a:cubicBezTo>
                <a:cubicBezTo>
                  <a:pt x="304" y="2"/>
                  <a:pt x="307" y="13"/>
                  <a:pt x="314" y="16"/>
                </a:cubicBezTo>
                <a:lnTo>
                  <a:pt x="335" y="17"/>
                </a:lnTo>
                <a:lnTo>
                  <a:pt x="337" y="37"/>
                </a:lnTo>
                <a:cubicBezTo>
                  <a:pt x="353" y="43"/>
                  <a:pt x="396" y="51"/>
                  <a:pt x="428" y="55"/>
                </a:cubicBezTo>
                <a:cubicBezTo>
                  <a:pt x="460" y="59"/>
                  <a:pt x="507" y="58"/>
                  <a:pt x="530" y="59"/>
                </a:cubicBezTo>
                <a:cubicBezTo>
                  <a:pt x="553" y="60"/>
                  <a:pt x="557" y="58"/>
                  <a:pt x="566" y="59"/>
                </a:cubicBezTo>
                <a:cubicBezTo>
                  <a:pt x="575" y="60"/>
                  <a:pt x="580" y="61"/>
                  <a:pt x="587" y="65"/>
                </a:cubicBezTo>
                <a:cubicBezTo>
                  <a:pt x="594" y="69"/>
                  <a:pt x="603" y="77"/>
                  <a:pt x="607" y="86"/>
                </a:cubicBezTo>
                <a:cubicBezTo>
                  <a:pt x="611" y="95"/>
                  <a:pt x="609" y="109"/>
                  <a:pt x="610" y="119"/>
                </a:cubicBezTo>
                <a:cubicBezTo>
                  <a:pt x="611" y="129"/>
                  <a:pt x="621" y="126"/>
                  <a:pt x="616" y="145"/>
                </a:cubicBezTo>
                <a:cubicBezTo>
                  <a:pt x="611" y="164"/>
                  <a:pt x="584" y="209"/>
                  <a:pt x="580" y="233"/>
                </a:cubicBezTo>
                <a:cubicBezTo>
                  <a:pt x="576" y="257"/>
                  <a:pt x="588" y="268"/>
                  <a:pt x="589" y="292"/>
                </a:cubicBezTo>
                <a:cubicBezTo>
                  <a:pt x="590" y="316"/>
                  <a:pt x="577" y="353"/>
                  <a:pt x="584" y="379"/>
                </a:cubicBezTo>
                <a:cubicBezTo>
                  <a:pt x="591" y="405"/>
                  <a:pt x="628" y="428"/>
                  <a:pt x="634" y="446"/>
                </a:cubicBezTo>
                <a:cubicBezTo>
                  <a:pt x="640" y="464"/>
                  <a:pt x="625" y="476"/>
                  <a:pt x="622" y="487"/>
                </a:cubicBezTo>
                <a:lnTo>
                  <a:pt x="616" y="511"/>
                </a:lnTo>
                <a:lnTo>
                  <a:pt x="419" y="509"/>
                </a:lnTo>
                <a:lnTo>
                  <a:pt x="392" y="500"/>
                </a:lnTo>
                <a:lnTo>
                  <a:pt x="373" y="478"/>
                </a:lnTo>
                <a:lnTo>
                  <a:pt x="386" y="466"/>
                </a:lnTo>
                <a:cubicBezTo>
                  <a:pt x="388" y="462"/>
                  <a:pt x="392" y="457"/>
                  <a:pt x="388" y="451"/>
                </a:cubicBezTo>
                <a:cubicBezTo>
                  <a:pt x="384" y="445"/>
                  <a:pt x="380" y="439"/>
                  <a:pt x="362" y="431"/>
                </a:cubicBezTo>
                <a:cubicBezTo>
                  <a:pt x="344" y="423"/>
                  <a:pt x="297" y="411"/>
                  <a:pt x="277" y="404"/>
                </a:cubicBezTo>
                <a:cubicBezTo>
                  <a:pt x="257" y="397"/>
                  <a:pt x="253" y="394"/>
                  <a:pt x="244" y="386"/>
                </a:cubicBezTo>
                <a:cubicBezTo>
                  <a:pt x="235" y="378"/>
                  <a:pt x="231" y="367"/>
                  <a:pt x="220" y="355"/>
                </a:cubicBezTo>
                <a:cubicBezTo>
                  <a:pt x="209" y="343"/>
                  <a:pt x="186" y="321"/>
                  <a:pt x="176" y="314"/>
                </a:cubicBezTo>
                <a:cubicBezTo>
                  <a:pt x="166" y="307"/>
                  <a:pt x="162" y="316"/>
                  <a:pt x="157" y="311"/>
                </a:cubicBezTo>
                <a:cubicBezTo>
                  <a:pt x="152" y="306"/>
                  <a:pt x="162" y="302"/>
                  <a:pt x="146" y="286"/>
                </a:cubicBezTo>
                <a:cubicBezTo>
                  <a:pt x="130" y="270"/>
                  <a:pt x="79" y="230"/>
                  <a:pt x="62" y="215"/>
                </a:cubicBezTo>
                <a:cubicBezTo>
                  <a:pt x="45" y="200"/>
                  <a:pt x="56" y="201"/>
                  <a:pt x="46" y="196"/>
                </a:cubicBezTo>
                <a:cubicBezTo>
                  <a:pt x="36" y="191"/>
                  <a:pt x="8" y="190"/>
                  <a:pt x="4" y="185"/>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62" name="AutoShape 18">
            <a:extLst>
              <a:ext uri="{FF2B5EF4-FFF2-40B4-BE49-F238E27FC236}">
                <a16:creationId xmlns:a16="http://schemas.microsoft.com/office/drawing/2014/main" id="{EE2CC0BE-24CC-49B3-B5D7-56C0066D8AF1}"/>
              </a:ext>
            </a:extLst>
          </p:cNvPr>
          <p:cNvSpPr>
            <a:spLocks noChangeArrowheads="1"/>
          </p:cNvSpPr>
          <p:nvPr/>
        </p:nvSpPr>
        <p:spPr bwMode="auto">
          <a:xfrm>
            <a:off x="3443288" y="2435225"/>
            <a:ext cx="485775" cy="277813"/>
          </a:xfrm>
          <a:custGeom>
            <a:avLst/>
            <a:gdLst>
              <a:gd name="T0" fmla="*/ 0 w 306"/>
              <a:gd name="T1" fmla="*/ 127000 h 175"/>
              <a:gd name="T2" fmla="*/ 41275 w 306"/>
              <a:gd name="T3" fmla="*/ 96838 h 175"/>
              <a:gd name="T4" fmla="*/ 80962 w 306"/>
              <a:gd name="T5" fmla="*/ 65088 h 175"/>
              <a:gd name="T6" fmla="*/ 133350 w 306"/>
              <a:gd name="T7" fmla="*/ 79375 h 175"/>
              <a:gd name="T8" fmla="*/ 214313 w 306"/>
              <a:gd name="T9" fmla="*/ 63500 h 175"/>
              <a:gd name="T10" fmla="*/ 274637 w 306"/>
              <a:gd name="T11" fmla="*/ 49213 h 175"/>
              <a:gd name="T12" fmla="*/ 385762 w 306"/>
              <a:gd name="T13" fmla="*/ 53975 h 175"/>
              <a:gd name="T14" fmla="*/ 419100 w 306"/>
              <a:gd name="T15" fmla="*/ 7938 h 175"/>
              <a:gd name="T16" fmla="*/ 460375 w 306"/>
              <a:gd name="T17" fmla="*/ 11113 h 175"/>
              <a:gd name="T18" fmla="*/ 466725 w 306"/>
              <a:gd name="T19" fmla="*/ 49213 h 175"/>
              <a:gd name="T20" fmla="*/ 485775 w 306"/>
              <a:gd name="T21" fmla="*/ 79375 h 175"/>
              <a:gd name="T22" fmla="*/ 476250 w 306"/>
              <a:gd name="T23" fmla="*/ 122238 h 175"/>
              <a:gd name="T24" fmla="*/ 474663 w 306"/>
              <a:gd name="T25" fmla="*/ 177800 h 175"/>
              <a:gd name="T26" fmla="*/ 469900 w 306"/>
              <a:gd name="T27" fmla="*/ 211138 h 175"/>
              <a:gd name="T28" fmla="*/ 460375 w 306"/>
              <a:gd name="T29" fmla="*/ 241300 h 175"/>
              <a:gd name="T30" fmla="*/ 436563 w 306"/>
              <a:gd name="T31" fmla="*/ 277813 h 175"/>
              <a:gd name="T32" fmla="*/ 428625 w 306"/>
              <a:gd name="T33" fmla="*/ 236538 h 175"/>
              <a:gd name="T34" fmla="*/ 379412 w 306"/>
              <a:gd name="T35" fmla="*/ 201613 h 175"/>
              <a:gd name="T36" fmla="*/ 328612 w 306"/>
              <a:gd name="T37" fmla="*/ 203200 h 175"/>
              <a:gd name="T38" fmla="*/ 179387 w 306"/>
              <a:gd name="T39" fmla="*/ 201613 h 175"/>
              <a:gd name="T40" fmla="*/ 7937 w 306"/>
              <a:gd name="T41" fmla="*/ 165100 h 175"/>
              <a:gd name="T42" fmla="*/ 0 w 306"/>
              <a:gd name="T43" fmla="*/ 127000 h 175"/>
              <a:gd name="T44" fmla="*/ 0 w 306"/>
              <a:gd name="T45" fmla="*/ 0 h 175"/>
              <a:gd name="T46" fmla="*/ 306 w 306"/>
              <a:gd name="T47" fmla="*/ 175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T44" t="T45" r="T46" b="T47"/>
            <a:pathLst>
              <a:path w="306" h="175">
                <a:moveTo>
                  <a:pt x="0" y="80"/>
                </a:moveTo>
                <a:lnTo>
                  <a:pt x="26" y="61"/>
                </a:lnTo>
                <a:lnTo>
                  <a:pt x="51" y="41"/>
                </a:lnTo>
                <a:lnTo>
                  <a:pt x="84" y="50"/>
                </a:lnTo>
                <a:lnTo>
                  <a:pt x="135" y="40"/>
                </a:lnTo>
                <a:cubicBezTo>
                  <a:pt x="150" y="37"/>
                  <a:pt x="155" y="32"/>
                  <a:pt x="173" y="31"/>
                </a:cubicBezTo>
                <a:cubicBezTo>
                  <a:pt x="191" y="30"/>
                  <a:pt x="228" y="38"/>
                  <a:pt x="243" y="34"/>
                </a:cubicBezTo>
                <a:cubicBezTo>
                  <a:pt x="258" y="30"/>
                  <a:pt x="256" y="10"/>
                  <a:pt x="264" y="5"/>
                </a:cubicBezTo>
                <a:cubicBezTo>
                  <a:pt x="272" y="0"/>
                  <a:pt x="285" y="3"/>
                  <a:pt x="290" y="7"/>
                </a:cubicBezTo>
                <a:cubicBezTo>
                  <a:pt x="295" y="11"/>
                  <a:pt x="291" y="24"/>
                  <a:pt x="294" y="31"/>
                </a:cubicBezTo>
                <a:cubicBezTo>
                  <a:pt x="297" y="38"/>
                  <a:pt x="305" y="42"/>
                  <a:pt x="306" y="50"/>
                </a:cubicBezTo>
                <a:lnTo>
                  <a:pt x="300" y="77"/>
                </a:lnTo>
                <a:lnTo>
                  <a:pt x="299" y="112"/>
                </a:lnTo>
                <a:cubicBezTo>
                  <a:pt x="298" y="121"/>
                  <a:pt x="297" y="126"/>
                  <a:pt x="296" y="133"/>
                </a:cubicBezTo>
                <a:lnTo>
                  <a:pt x="290" y="152"/>
                </a:lnTo>
                <a:lnTo>
                  <a:pt x="275" y="175"/>
                </a:lnTo>
                <a:lnTo>
                  <a:pt x="270" y="149"/>
                </a:lnTo>
                <a:cubicBezTo>
                  <a:pt x="264" y="141"/>
                  <a:pt x="249" y="130"/>
                  <a:pt x="239" y="127"/>
                </a:cubicBezTo>
                <a:cubicBezTo>
                  <a:pt x="229" y="124"/>
                  <a:pt x="228" y="128"/>
                  <a:pt x="207" y="128"/>
                </a:cubicBezTo>
                <a:cubicBezTo>
                  <a:pt x="186" y="128"/>
                  <a:pt x="147" y="131"/>
                  <a:pt x="113" y="127"/>
                </a:cubicBezTo>
                <a:cubicBezTo>
                  <a:pt x="79" y="123"/>
                  <a:pt x="24" y="112"/>
                  <a:pt x="5" y="104"/>
                </a:cubicBezTo>
                <a:lnTo>
                  <a:pt x="0" y="80"/>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63" name="AutoShape 19">
            <a:extLst>
              <a:ext uri="{FF2B5EF4-FFF2-40B4-BE49-F238E27FC236}">
                <a16:creationId xmlns:a16="http://schemas.microsoft.com/office/drawing/2014/main" id="{CBEBC605-1173-4B24-B289-B7160164AA62}"/>
              </a:ext>
            </a:extLst>
          </p:cNvPr>
          <p:cNvSpPr>
            <a:spLocks noChangeArrowheads="1"/>
          </p:cNvSpPr>
          <p:nvPr/>
        </p:nvSpPr>
        <p:spPr bwMode="auto">
          <a:xfrm>
            <a:off x="3830638" y="2741613"/>
            <a:ext cx="354012" cy="865187"/>
          </a:xfrm>
          <a:custGeom>
            <a:avLst/>
            <a:gdLst>
              <a:gd name="T0" fmla="*/ 55562 w 223"/>
              <a:gd name="T1" fmla="*/ 1587 h 545"/>
              <a:gd name="T2" fmla="*/ 82550 w 223"/>
              <a:gd name="T3" fmla="*/ 0 h 545"/>
              <a:gd name="T4" fmla="*/ 101600 w 223"/>
              <a:gd name="T5" fmla="*/ 14287 h 545"/>
              <a:gd name="T6" fmla="*/ 65087 w 223"/>
              <a:gd name="T7" fmla="*/ 147637 h 545"/>
              <a:gd name="T8" fmla="*/ 115887 w 223"/>
              <a:gd name="T9" fmla="*/ 261937 h 545"/>
              <a:gd name="T10" fmla="*/ 79375 w 223"/>
              <a:gd name="T11" fmla="*/ 330200 h 545"/>
              <a:gd name="T12" fmla="*/ 196850 w 223"/>
              <a:gd name="T13" fmla="*/ 406400 h 545"/>
              <a:gd name="T14" fmla="*/ 330200 w 223"/>
              <a:gd name="T15" fmla="*/ 423862 h 545"/>
              <a:gd name="T16" fmla="*/ 339725 w 223"/>
              <a:gd name="T17" fmla="*/ 461962 h 545"/>
              <a:gd name="T18" fmla="*/ 298450 w 223"/>
              <a:gd name="T19" fmla="*/ 492125 h 545"/>
              <a:gd name="T20" fmla="*/ 269875 w 223"/>
              <a:gd name="T21" fmla="*/ 519112 h 545"/>
              <a:gd name="T22" fmla="*/ 274637 w 223"/>
              <a:gd name="T23" fmla="*/ 561975 h 545"/>
              <a:gd name="T24" fmla="*/ 207962 w 223"/>
              <a:gd name="T25" fmla="*/ 619125 h 545"/>
              <a:gd name="T26" fmla="*/ 188912 w 223"/>
              <a:gd name="T27" fmla="*/ 695324 h 545"/>
              <a:gd name="T28" fmla="*/ 144462 w 223"/>
              <a:gd name="T29" fmla="*/ 709612 h 545"/>
              <a:gd name="T30" fmla="*/ 146050 w 223"/>
              <a:gd name="T31" fmla="*/ 747712 h 545"/>
              <a:gd name="T32" fmla="*/ 192087 w 223"/>
              <a:gd name="T33" fmla="*/ 749299 h 545"/>
              <a:gd name="T34" fmla="*/ 198437 w 223"/>
              <a:gd name="T35" fmla="*/ 792162 h 545"/>
              <a:gd name="T36" fmla="*/ 207962 w 223"/>
              <a:gd name="T37" fmla="*/ 839787 h 545"/>
              <a:gd name="T38" fmla="*/ 192087 w 223"/>
              <a:gd name="T39" fmla="*/ 815975 h 545"/>
              <a:gd name="T40" fmla="*/ 177800 w 223"/>
              <a:gd name="T41" fmla="*/ 809624 h 545"/>
              <a:gd name="T42" fmla="*/ 146050 w 223"/>
              <a:gd name="T43" fmla="*/ 857250 h 545"/>
              <a:gd name="T44" fmla="*/ 107950 w 223"/>
              <a:gd name="T45" fmla="*/ 854075 h 545"/>
              <a:gd name="T46" fmla="*/ 98425 w 223"/>
              <a:gd name="T47" fmla="*/ 858837 h 545"/>
              <a:gd name="T48" fmla="*/ 77787 w 223"/>
              <a:gd name="T49" fmla="*/ 847725 h 545"/>
              <a:gd name="T50" fmla="*/ 50800 w 223"/>
              <a:gd name="T51" fmla="*/ 833437 h 545"/>
              <a:gd name="T52" fmla="*/ 7937 w 223"/>
              <a:gd name="T53" fmla="*/ 757237 h 545"/>
              <a:gd name="T54" fmla="*/ 55562 w 223"/>
              <a:gd name="T55" fmla="*/ 642937 h 545"/>
              <a:gd name="T56" fmla="*/ 74612 w 223"/>
              <a:gd name="T57" fmla="*/ 576262 h 545"/>
              <a:gd name="T58" fmla="*/ 93662 w 223"/>
              <a:gd name="T59" fmla="*/ 514350 h 545"/>
              <a:gd name="T60" fmla="*/ 22225 w 223"/>
              <a:gd name="T61" fmla="*/ 430212 h 545"/>
              <a:gd name="T62" fmla="*/ 11112 w 223"/>
              <a:gd name="T63" fmla="*/ 368300 h 545"/>
              <a:gd name="T64" fmla="*/ 22225 w 223"/>
              <a:gd name="T65" fmla="*/ 271462 h 545"/>
              <a:gd name="T66" fmla="*/ 6350 w 223"/>
              <a:gd name="T67" fmla="*/ 176212 h 545"/>
              <a:gd name="T68" fmla="*/ 63500 w 223"/>
              <a:gd name="T69" fmla="*/ 39687 h 545"/>
              <a:gd name="T70" fmla="*/ 63500 w 223"/>
              <a:gd name="T71" fmla="*/ 15875 h 545"/>
              <a:gd name="T72" fmla="*/ 55562 w 223"/>
              <a:gd name="T73" fmla="*/ 1587 h 545"/>
              <a:gd name="T74" fmla="*/ 0 w 223"/>
              <a:gd name="T75" fmla="*/ 0 h 545"/>
              <a:gd name="T76" fmla="*/ 223 w 223"/>
              <a:gd name="T77" fmla="*/ 545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T74" t="T75" r="T76" b="T77"/>
            <a:pathLst>
              <a:path w="223" h="545">
                <a:moveTo>
                  <a:pt x="35" y="1"/>
                </a:moveTo>
                <a:lnTo>
                  <a:pt x="52" y="0"/>
                </a:lnTo>
                <a:lnTo>
                  <a:pt x="64" y="9"/>
                </a:lnTo>
                <a:cubicBezTo>
                  <a:pt x="62" y="24"/>
                  <a:pt x="39" y="67"/>
                  <a:pt x="41" y="93"/>
                </a:cubicBezTo>
                <a:cubicBezTo>
                  <a:pt x="43" y="119"/>
                  <a:pt x="72" y="146"/>
                  <a:pt x="73" y="165"/>
                </a:cubicBezTo>
                <a:cubicBezTo>
                  <a:pt x="74" y="184"/>
                  <a:pt x="42" y="193"/>
                  <a:pt x="50" y="208"/>
                </a:cubicBezTo>
                <a:cubicBezTo>
                  <a:pt x="58" y="223"/>
                  <a:pt x="98" y="246"/>
                  <a:pt x="124" y="256"/>
                </a:cubicBezTo>
                <a:cubicBezTo>
                  <a:pt x="150" y="266"/>
                  <a:pt x="193" y="261"/>
                  <a:pt x="208" y="267"/>
                </a:cubicBezTo>
                <a:cubicBezTo>
                  <a:pt x="223" y="273"/>
                  <a:pt x="217" y="284"/>
                  <a:pt x="214" y="291"/>
                </a:cubicBezTo>
                <a:cubicBezTo>
                  <a:pt x="211" y="298"/>
                  <a:pt x="195" y="304"/>
                  <a:pt x="188" y="310"/>
                </a:cubicBezTo>
                <a:cubicBezTo>
                  <a:pt x="181" y="316"/>
                  <a:pt x="173" y="320"/>
                  <a:pt x="170" y="327"/>
                </a:cubicBezTo>
                <a:cubicBezTo>
                  <a:pt x="167" y="334"/>
                  <a:pt x="179" y="343"/>
                  <a:pt x="173" y="354"/>
                </a:cubicBezTo>
                <a:cubicBezTo>
                  <a:pt x="167" y="365"/>
                  <a:pt x="140" y="376"/>
                  <a:pt x="131" y="390"/>
                </a:cubicBezTo>
                <a:cubicBezTo>
                  <a:pt x="122" y="404"/>
                  <a:pt x="126" y="429"/>
                  <a:pt x="119" y="438"/>
                </a:cubicBezTo>
                <a:cubicBezTo>
                  <a:pt x="112" y="447"/>
                  <a:pt x="95" y="442"/>
                  <a:pt x="91" y="447"/>
                </a:cubicBezTo>
                <a:cubicBezTo>
                  <a:pt x="87" y="452"/>
                  <a:pt x="87" y="467"/>
                  <a:pt x="92" y="471"/>
                </a:cubicBezTo>
                <a:cubicBezTo>
                  <a:pt x="97" y="475"/>
                  <a:pt x="115" y="467"/>
                  <a:pt x="121" y="472"/>
                </a:cubicBezTo>
                <a:cubicBezTo>
                  <a:pt x="127" y="477"/>
                  <a:pt x="123" y="490"/>
                  <a:pt x="125" y="499"/>
                </a:cubicBezTo>
                <a:lnTo>
                  <a:pt x="131" y="529"/>
                </a:lnTo>
                <a:lnTo>
                  <a:pt x="121" y="514"/>
                </a:lnTo>
                <a:cubicBezTo>
                  <a:pt x="118" y="511"/>
                  <a:pt x="117" y="506"/>
                  <a:pt x="112" y="510"/>
                </a:cubicBezTo>
                <a:cubicBezTo>
                  <a:pt x="107" y="514"/>
                  <a:pt x="99" y="535"/>
                  <a:pt x="92" y="540"/>
                </a:cubicBezTo>
                <a:cubicBezTo>
                  <a:pt x="85" y="545"/>
                  <a:pt x="73" y="538"/>
                  <a:pt x="68" y="538"/>
                </a:cubicBezTo>
                <a:lnTo>
                  <a:pt x="62" y="541"/>
                </a:lnTo>
                <a:lnTo>
                  <a:pt x="49" y="534"/>
                </a:lnTo>
                <a:cubicBezTo>
                  <a:pt x="44" y="531"/>
                  <a:pt x="39" y="534"/>
                  <a:pt x="32" y="525"/>
                </a:cubicBezTo>
                <a:cubicBezTo>
                  <a:pt x="25" y="516"/>
                  <a:pt x="5" y="497"/>
                  <a:pt x="5" y="477"/>
                </a:cubicBezTo>
                <a:cubicBezTo>
                  <a:pt x="5" y="457"/>
                  <a:pt x="28" y="424"/>
                  <a:pt x="35" y="405"/>
                </a:cubicBezTo>
                <a:cubicBezTo>
                  <a:pt x="42" y="386"/>
                  <a:pt x="43" y="376"/>
                  <a:pt x="47" y="363"/>
                </a:cubicBezTo>
                <a:cubicBezTo>
                  <a:pt x="51" y="350"/>
                  <a:pt x="64" y="339"/>
                  <a:pt x="59" y="324"/>
                </a:cubicBezTo>
                <a:cubicBezTo>
                  <a:pt x="54" y="309"/>
                  <a:pt x="23" y="286"/>
                  <a:pt x="14" y="271"/>
                </a:cubicBezTo>
                <a:cubicBezTo>
                  <a:pt x="5" y="256"/>
                  <a:pt x="7" y="249"/>
                  <a:pt x="7" y="232"/>
                </a:cubicBezTo>
                <a:cubicBezTo>
                  <a:pt x="7" y="215"/>
                  <a:pt x="14" y="191"/>
                  <a:pt x="14" y="171"/>
                </a:cubicBezTo>
                <a:cubicBezTo>
                  <a:pt x="14" y="151"/>
                  <a:pt x="0" y="135"/>
                  <a:pt x="4" y="111"/>
                </a:cubicBezTo>
                <a:cubicBezTo>
                  <a:pt x="8" y="87"/>
                  <a:pt x="34" y="42"/>
                  <a:pt x="40" y="25"/>
                </a:cubicBezTo>
                <a:cubicBezTo>
                  <a:pt x="46" y="8"/>
                  <a:pt x="41" y="14"/>
                  <a:pt x="40" y="10"/>
                </a:cubicBezTo>
                <a:lnTo>
                  <a:pt x="35" y="1"/>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64" name="AutoShape 20">
            <a:extLst>
              <a:ext uri="{FF2B5EF4-FFF2-40B4-BE49-F238E27FC236}">
                <a16:creationId xmlns:a16="http://schemas.microsoft.com/office/drawing/2014/main" id="{EF9DFA7F-9D49-4920-B71D-011DA4E138A9}"/>
              </a:ext>
            </a:extLst>
          </p:cNvPr>
          <p:cNvSpPr>
            <a:spLocks noChangeArrowheads="1"/>
          </p:cNvSpPr>
          <p:nvPr/>
        </p:nvSpPr>
        <p:spPr bwMode="auto">
          <a:xfrm>
            <a:off x="3878263" y="2443163"/>
            <a:ext cx="371475" cy="757237"/>
          </a:xfrm>
          <a:custGeom>
            <a:avLst/>
            <a:gdLst>
              <a:gd name="T0" fmla="*/ 30163 w 234"/>
              <a:gd name="T1" fmla="*/ 0 h 477"/>
              <a:gd name="T2" fmla="*/ 60325 w 234"/>
              <a:gd name="T3" fmla="*/ 14287 h 477"/>
              <a:gd name="T4" fmla="*/ 136525 w 234"/>
              <a:gd name="T5" fmla="*/ 57150 h 477"/>
              <a:gd name="T6" fmla="*/ 153988 w 234"/>
              <a:gd name="T7" fmla="*/ 119062 h 477"/>
              <a:gd name="T8" fmla="*/ 168275 w 234"/>
              <a:gd name="T9" fmla="*/ 188912 h 477"/>
              <a:gd name="T10" fmla="*/ 187325 w 234"/>
              <a:gd name="T11" fmla="*/ 233362 h 477"/>
              <a:gd name="T12" fmla="*/ 215900 w 234"/>
              <a:gd name="T13" fmla="*/ 279400 h 477"/>
              <a:gd name="T14" fmla="*/ 207963 w 234"/>
              <a:gd name="T15" fmla="*/ 336550 h 477"/>
              <a:gd name="T16" fmla="*/ 236538 w 234"/>
              <a:gd name="T17" fmla="*/ 385762 h 477"/>
              <a:gd name="T18" fmla="*/ 258763 w 234"/>
              <a:gd name="T19" fmla="*/ 431800 h 477"/>
              <a:gd name="T20" fmla="*/ 255588 w 234"/>
              <a:gd name="T21" fmla="*/ 461962 h 477"/>
              <a:gd name="T22" fmla="*/ 307975 w 234"/>
              <a:gd name="T23" fmla="*/ 528637 h 477"/>
              <a:gd name="T24" fmla="*/ 339725 w 234"/>
              <a:gd name="T25" fmla="*/ 523875 h 477"/>
              <a:gd name="T26" fmla="*/ 369888 w 234"/>
              <a:gd name="T27" fmla="*/ 588962 h 477"/>
              <a:gd name="T28" fmla="*/ 346075 w 234"/>
              <a:gd name="T29" fmla="*/ 598487 h 477"/>
              <a:gd name="T30" fmla="*/ 368300 w 234"/>
              <a:gd name="T31" fmla="*/ 641350 h 477"/>
              <a:gd name="T32" fmla="*/ 322263 w 234"/>
              <a:gd name="T33" fmla="*/ 742950 h 477"/>
              <a:gd name="T34" fmla="*/ 312738 w 234"/>
              <a:gd name="T35" fmla="*/ 757237 h 477"/>
              <a:gd name="T36" fmla="*/ 303213 w 234"/>
              <a:gd name="T37" fmla="*/ 741362 h 477"/>
              <a:gd name="T38" fmla="*/ 282575 w 234"/>
              <a:gd name="T39" fmla="*/ 723900 h 477"/>
              <a:gd name="T40" fmla="*/ 150813 w 234"/>
              <a:gd name="T41" fmla="*/ 704850 h 477"/>
              <a:gd name="T42" fmla="*/ 31750 w 234"/>
              <a:gd name="T43" fmla="*/ 627062 h 477"/>
              <a:gd name="T44" fmla="*/ 68263 w 234"/>
              <a:gd name="T45" fmla="*/ 561975 h 477"/>
              <a:gd name="T46" fmla="*/ 15875 w 234"/>
              <a:gd name="T47" fmla="*/ 452437 h 477"/>
              <a:gd name="T48" fmla="*/ 34925 w 234"/>
              <a:gd name="T49" fmla="*/ 360362 h 477"/>
              <a:gd name="T50" fmla="*/ 55563 w 234"/>
              <a:gd name="T51" fmla="*/ 322262 h 477"/>
              <a:gd name="T52" fmla="*/ 41275 w 234"/>
              <a:gd name="T53" fmla="*/ 303212 h 477"/>
              <a:gd name="T54" fmla="*/ 15875 w 234"/>
              <a:gd name="T55" fmla="*/ 298450 h 477"/>
              <a:gd name="T56" fmla="*/ 3175 w 234"/>
              <a:gd name="T57" fmla="*/ 279400 h 477"/>
              <a:gd name="T58" fmla="*/ 31750 w 234"/>
              <a:gd name="T59" fmla="*/ 227012 h 477"/>
              <a:gd name="T60" fmla="*/ 41275 w 234"/>
              <a:gd name="T61" fmla="*/ 123825 h 477"/>
              <a:gd name="T62" fmla="*/ 50800 w 234"/>
              <a:gd name="T63" fmla="*/ 71437 h 477"/>
              <a:gd name="T64" fmla="*/ 30163 w 234"/>
              <a:gd name="T65" fmla="*/ 31750 h 477"/>
              <a:gd name="T66" fmla="*/ 30163 w 234"/>
              <a:gd name="T67" fmla="*/ 0 h 477"/>
              <a:gd name="T68" fmla="*/ 0 w 234"/>
              <a:gd name="T69" fmla="*/ 0 h 477"/>
              <a:gd name="T70" fmla="*/ 234 w 234"/>
              <a:gd name="T71" fmla="*/ 477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T68" t="T69" r="T70" b="T71"/>
            <a:pathLst>
              <a:path w="234" h="477">
                <a:moveTo>
                  <a:pt x="19" y="0"/>
                </a:moveTo>
                <a:lnTo>
                  <a:pt x="38" y="9"/>
                </a:lnTo>
                <a:cubicBezTo>
                  <a:pt x="49" y="15"/>
                  <a:pt x="76" y="25"/>
                  <a:pt x="86" y="36"/>
                </a:cubicBezTo>
                <a:cubicBezTo>
                  <a:pt x="96" y="47"/>
                  <a:pt x="94" y="61"/>
                  <a:pt x="97" y="75"/>
                </a:cubicBezTo>
                <a:cubicBezTo>
                  <a:pt x="100" y="89"/>
                  <a:pt x="103" y="107"/>
                  <a:pt x="106" y="119"/>
                </a:cubicBezTo>
                <a:cubicBezTo>
                  <a:pt x="109" y="131"/>
                  <a:pt x="113" y="138"/>
                  <a:pt x="118" y="147"/>
                </a:cubicBezTo>
                <a:cubicBezTo>
                  <a:pt x="123" y="156"/>
                  <a:pt x="134" y="165"/>
                  <a:pt x="136" y="176"/>
                </a:cubicBezTo>
                <a:cubicBezTo>
                  <a:pt x="138" y="187"/>
                  <a:pt x="129" y="201"/>
                  <a:pt x="131" y="212"/>
                </a:cubicBezTo>
                <a:cubicBezTo>
                  <a:pt x="133" y="223"/>
                  <a:pt x="144" y="233"/>
                  <a:pt x="149" y="243"/>
                </a:cubicBezTo>
                <a:cubicBezTo>
                  <a:pt x="154" y="253"/>
                  <a:pt x="161" y="264"/>
                  <a:pt x="163" y="272"/>
                </a:cubicBezTo>
                <a:cubicBezTo>
                  <a:pt x="165" y="280"/>
                  <a:pt x="156" y="281"/>
                  <a:pt x="161" y="291"/>
                </a:cubicBezTo>
                <a:cubicBezTo>
                  <a:pt x="166" y="301"/>
                  <a:pt x="185" y="327"/>
                  <a:pt x="194" y="333"/>
                </a:cubicBezTo>
                <a:cubicBezTo>
                  <a:pt x="203" y="339"/>
                  <a:pt x="207" y="324"/>
                  <a:pt x="214" y="330"/>
                </a:cubicBezTo>
                <a:cubicBezTo>
                  <a:pt x="221" y="336"/>
                  <a:pt x="232" y="363"/>
                  <a:pt x="233" y="371"/>
                </a:cubicBezTo>
                <a:cubicBezTo>
                  <a:pt x="234" y="379"/>
                  <a:pt x="218" y="372"/>
                  <a:pt x="218" y="377"/>
                </a:cubicBezTo>
                <a:cubicBezTo>
                  <a:pt x="218" y="382"/>
                  <a:pt x="234" y="389"/>
                  <a:pt x="232" y="404"/>
                </a:cubicBezTo>
                <a:cubicBezTo>
                  <a:pt x="230" y="419"/>
                  <a:pt x="209" y="456"/>
                  <a:pt x="203" y="468"/>
                </a:cubicBezTo>
                <a:lnTo>
                  <a:pt x="197" y="477"/>
                </a:lnTo>
                <a:lnTo>
                  <a:pt x="191" y="467"/>
                </a:lnTo>
                <a:cubicBezTo>
                  <a:pt x="188" y="463"/>
                  <a:pt x="194" y="460"/>
                  <a:pt x="178" y="456"/>
                </a:cubicBezTo>
                <a:cubicBezTo>
                  <a:pt x="162" y="452"/>
                  <a:pt x="121" y="454"/>
                  <a:pt x="95" y="444"/>
                </a:cubicBezTo>
                <a:cubicBezTo>
                  <a:pt x="69" y="434"/>
                  <a:pt x="29" y="410"/>
                  <a:pt x="20" y="395"/>
                </a:cubicBezTo>
                <a:cubicBezTo>
                  <a:pt x="11" y="380"/>
                  <a:pt x="45" y="372"/>
                  <a:pt x="43" y="354"/>
                </a:cubicBezTo>
                <a:cubicBezTo>
                  <a:pt x="41" y="336"/>
                  <a:pt x="13" y="306"/>
                  <a:pt x="10" y="285"/>
                </a:cubicBezTo>
                <a:cubicBezTo>
                  <a:pt x="7" y="264"/>
                  <a:pt x="18" y="241"/>
                  <a:pt x="22" y="227"/>
                </a:cubicBezTo>
                <a:cubicBezTo>
                  <a:pt x="26" y="213"/>
                  <a:pt x="34" y="209"/>
                  <a:pt x="35" y="203"/>
                </a:cubicBezTo>
                <a:lnTo>
                  <a:pt x="26" y="191"/>
                </a:lnTo>
                <a:lnTo>
                  <a:pt x="10" y="188"/>
                </a:lnTo>
                <a:cubicBezTo>
                  <a:pt x="6" y="185"/>
                  <a:pt x="0" y="183"/>
                  <a:pt x="2" y="176"/>
                </a:cubicBezTo>
                <a:cubicBezTo>
                  <a:pt x="4" y="169"/>
                  <a:pt x="16" y="159"/>
                  <a:pt x="20" y="143"/>
                </a:cubicBezTo>
                <a:cubicBezTo>
                  <a:pt x="24" y="127"/>
                  <a:pt x="24" y="94"/>
                  <a:pt x="26" y="78"/>
                </a:cubicBezTo>
                <a:lnTo>
                  <a:pt x="32" y="45"/>
                </a:lnTo>
                <a:lnTo>
                  <a:pt x="19" y="20"/>
                </a:lnTo>
                <a:lnTo>
                  <a:pt x="19" y="0"/>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65" name="AutoShape 21">
            <a:extLst>
              <a:ext uri="{FF2B5EF4-FFF2-40B4-BE49-F238E27FC236}">
                <a16:creationId xmlns:a16="http://schemas.microsoft.com/office/drawing/2014/main" id="{2BD6AD9B-118D-41F2-B515-B772AC0B10B7}"/>
              </a:ext>
            </a:extLst>
          </p:cNvPr>
          <p:cNvSpPr>
            <a:spLocks noChangeArrowheads="1"/>
          </p:cNvSpPr>
          <p:nvPr/>
        </p:nvSpPr>
        <p:spPr bwMode="auto">
          <a:xfrm>
            <a:off x="3890963" y="1987550"/>
            <a:ext cx="1295400" cy="1793875"/>
          </a:xfrm>
          <a:custGeom>
            <a:avLst/>
            <a:gdLst>
              <a:gd name="T0" fmla="*/ 354012 w 816"/>
              <a:gd name="T1" fmla="*/ 69850 h 1130"/>
              <a:gd name="T2" fmla="*/ 420688 w 816"/>
              <a:gd name="T3" fmla="*/ 66675 h 1130"/>
              <a:gd name="T4" fmla="*/ 465138 w 816"/>
              <a:gd name="T5" fmla="*/ 130175 h 1130"/>
              <a:gd name="T6" fmla="*/ 515938 w 816"/>
              <a:gd name="T7" fmla="*/ 123825 h 1130"/>
              <a:gd name="T8" fmla="*/ 555625 w 816"/>
              <a:gd name="T9" fmla="*/ 96837 h 1130"/>
              <a:gd name="T10" fmla="*/ 646113 w 816"/>
              <a:gd name="T11" fmla="*/ 50800 h 1130"/>
              <a:gd name="T12" fmla="*/ 757237 w 816"/>
              <a:gd name="T13" fmla="*/ 36512 h 1130"/>
              <a:gd name="T14" fmla="*/ 860425 w 816"/>
              <a:gd name="T15" fmla="*/ 58737 h 1130"/>
              <a:gd name="T16" fmla="*/ 895350 w 816"/>
              <a:gd name="T17" fmla="*/ 192087 h 1130"/>
              <a:gd name="T18" fmla="*/ 1000125 w 816"/>
              <a:gd name="T19" fmla="*/ 393700 h 1130"/>
              <a:gd name="T20" fmla="*/ 942975 w 816"/>
              <a:gd name="T21" fmla="*/ 554037 h 1130"/>
              <a:gd name="T22" fmla="*/ 1036638 w 816"/>
              <a:gd name="T23" fmla="*/ 668337 h 1130"/>
              <a:gd name="T24" fmla="*/ 1017588 w 816"/>
              <a:gd name="T25" fmla="*/ 735012 h 1130"/>
              <a:gd name="T26" fmla="*/ 1023938 w 816"/>
              <a:gd name="T27" fmla="*/ 877888 h 1130"/>
              <a:gd name="T28" fmla="*/ 1022350 w 816"/>
              <a:gd name="T29" fmla="*/ 1049337 h 1130"/>
              <a:gd name="T30" fmla="*/ 1155700 w 816"/>
              <a:gd name="T31" fmla="*/ 1158875 h 1130"/>
              <a:gd name="T32" fmla="*/ 1246188 w 816"/>
              <a:gd name="T33" fmla="*/ 1216025 h 1130"/>
              <a:gd name="T34" fmla="*/ 1243013 w 816"/>
              <a:gd name="T35" fmla="*/ 1416050 h 1130"/>
              <a:gd name="T36" fmla="*/ 1271588 w 816"/>
              <a:gd name="T37" fmla="*/ 1577975 h 1130"/>
              <a:gd name="T38" fmla="*/ 1042988 w 816"/>
              <a:gd name="T39" fmla="*/ 1701800 h 1130"/>
              <a:gd name="T40" fmla="*/ 941388 w 816"/>
              <a:gd name="T41" fmla="*/ 1644650 h 1130"/>
              <a:gd name="T42" fmla="*/ 862013 w 816"/>
              <a:gd name="T43" fmla="*/ 1716088 h 1130"/>
              <a:gd name="T44" fmla="*/ 712787 w 816"/>
              <a:gd name="T45" fmla="*/ 1778000 h 1130"/>
              <a:gd name="T46" fmla="*/ 657225 w 816"/>
              <a:gd name="T47" fmla="*/ 1735138 h 1130"/>
              <a:gd name="T48" fmla="*/ 571500 w 816"/>
              <a:gd name="T49" fmla="*/ 1711325 h 1130"/>
              <a:gd name="T50" fmla="*/ 504825 w 816"/>
              <a:gd name="T51" fmla="*/ 1749425 h 1130"/>
              <a:gd name="T52" fmla="*/ 452438 w 816"/>
              <a:gd name="T53" fmla="*/ 1657350 h 1130"/>
              <a:gd name="T54" fmla="*/ 344487 w 816"/>
              <a:gd name="T55" fmla="*/ 1584325 h 1130"/>
              <a:gd name="T56" fmla="*/ 236538 w 816"/>
              <a:gd name="T57" fmla="*/ 1593850 h 1130"/>
              <a:gd name="T58" fmla="*/ 136525 w 816"/>
              <a:gd name="T59" fmla="*/ 1511300 h 1130"/>
              <a:gd name="T60" fmla="*/ 80963 w 816"/>
              <a:gd name="T61" fmla="*/ 1463675 h 1130"/>
              <a:gd name="T62" fmla="*/ 141288 w 816"/>
              <a:gd name="T63" fmla="*/ 1393825 h 1130"/>
              <a:gd name="T64" fmla="*/ 212725 w 816"/>
              <a:gd name="T65" fmla="*/ 1268412 h 1130"/>
              <a:gd name="T66" fmla="*/ 341312 w 816"/>
              <a:gd name="T67" fmla="*/ 1141412 h 1130"/>
              <a:gd name="T68" fmla="*/ 360362 w 816"/>
              <a:gd name="T69" fmla="*/ 1044575 h 1130"/>
              <a:gd name="T70" fmla="*/ 284163 w 816"/>
              <a:gd name="T71" fmla="*/ 977900 h 1130"/>
              <a:gd name="T72" fmla="*/ 250825 w 816"/>
              <a:gd name="T73" fmla="*/ 892175 h 1130"/>
              <a:gd name="T74" fmla="*/ 203200 w 816"/>
              <a:gd name="T75" fmla="*/ 731837 h 1130"/>
              <a:gd name="T76" fmla="*/ 133350 w 816"/>
              <a:gd name="T77" fmla="*/ 539750 h 1130"/>
              <a:gd name="T78" fmla="*/ 47625 w 816"/>
              <a:gd name="T79" fmla="*/ 406400 h 1130"/>
              <a:gd name="T80" fmla="*/ 90487 w 816"/>
              <a:gd name="T81" fmla="*/ 265112 h 1130"/>
              <a:gd name="T82" fmla="*/ 9525 w 816"/>
              <a:gd name="T83" fmla="*/ 184150 h 1130"/>
              <a:gd name="T84" fmla="*/ 242888 w 816"/>
              <a:gd name="T85" fmla="*/ 131762 h 1130"/>
              <a:gd name="T86" fmla="*/ 0 w 816"/>
              <a:gd name="T87" fmla="*/ 0 h 1130"/>
              <a:gd name="T88" fmla="*/ 816 w 816"/>
              <a:gd name="T89" fmla="*/ 1130 h 1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T86" t="T87" r="T88" b="T89"/>
            <a:pathLst>
              <a:path w="816" h="1130">
                <a:moveTo>
                  <a:pt x="185" y="80"/>
                </a:moveTo>
                <a:cubicBezTo>
                  <a:pt x="191" y="69"/>
                  <a:pt x="214" y="49"/>
                  <a:pt x="223" y="44"/>
                </a:cubicBezTo>
                <a:cubicBezTo>
                  <a:pt x="232" y="39"/>
                  <a:pt x="234" y="48"/>
                  <a:pt x="241" y="48"/>
                </a:cubicBezTo>
                <a:cubicBezTo>
                  <a:pt x="248" y="48"/>
                  <a:pt x="259" y="40"/>
                  <a:pt x="265" y="42"/>
                </a:cubicBezTo>
                <a:cubicBezTo>
                  <a:pt x="271" y="44"/>
                  <a:pt x="274" y="55"/>
                  <a:pt x="279" y="62"/>
                </a:cubicBezTo>
                <a:cubicBezTo>
                  <a:pt x="284" y="69"/>
                  <a:pt x="287" y="81"/>
                  <a:pt x="293" y="82"/>
                </a:cubicBezTo>
                <a:cubicBezTo>
                  <a:pt x="299" y="83"/>
                  <a:pt x="308" y="69"/>
                  <a:pt x="313" y="68"/>
                </a:cubicBezTo>
                <a:cubicBezTo>
                  <a:pt x="318" y="67"/>
                  <a:pt x="320" y="71"/>
                  <a:pt x="325" y="78"/>
                </a:cubicBezTo>
                <a:cubicBezTo>
                  <a:pt x="330" y="85"/>
                  <a:pt x="338" y="115"/>
                  <a:pt x="342" y="112"/>
                </a:cubicBezTo>
                <a:cubicBezTo>
                  <a:pt x="346" y="109"/>
                  <a:pt x="344" y="70"/>
                  <a:pt x="350" y="61"/>
                </a:cubicBezTo>
                <a:cubicBezTo>
                  <a:pt x="356" y="52"/>
                  <a:pt x="369" y="64"/>
                  <a:pt x="378" y="59"/>
                </a:cubicBezTo>
                <a:cubicBezTo>
                  <a:pt x="387" y="54"/>
                  <a:pt x="396" y="36"/>
                  <a:pt x="407" y="32"/>
                </a:cubicBezTo>
                <a:cubicBezTo>
                  <a:pt x="418" y="28"/>
                  <a:pt x="432" y="34"/>
                  <a:pt x="444" y="32"/>
                </a:cubicBezTo>
                <a:lnTo>
                  <a:pt x="477" y="23"/>
                </a:lnTo>
                <a:cubicBezTo>
                  <a:pt x="486" y="18"/>
                  <a:pt x="487" y="0"/>
                  <a:pt x="498" y="2"/>
                </a:cubicBezTo>
                <a:cubicBezTo>
                  <a:pt x="509" y="4"/>
                  <a:pt x="531" y="29"/>
                  <a:pt x="542" y="37"/>
                </a:cubicBezTo>
                <a:cubicBezTo>
                  <a:pt x="553" y="45"/>
                  <a:pt x="559" y="38"/>
                  <a:pt x="563" y="52"/>
                </a:cubicBezTo>
                <a:cubicBezTo>
                  <a:pt x="567" y="66"/>
                  <a:pt x="562" y="96"/>
                  <a:pt x="564" y="121"/>
                </a:cubicBezTo>
                <a:cubicBezTo>
                  <a:pt x="566" y="146"/>
                  <a:pt x="564" y="184"/>
                  <a:pt x="575" y="205"/>
                </a:cubicBezTo>
                <a:cubicBezTo>
                  <a:pt x="586" y="226"/>
                  <a:pt x="622" y="232"/>
                  <a:pt x="630" y="248"/>
                </a:cubicBezTo>
                <a:cubicBezTo>
                  <a:pt x="638" y="264"/>
                  <a:pt x="627" y="285"/>
                  <a:pt x="621" y="302"/>
                </a:cubicBezTo>
                <a:cubicBezTo>
                  <a:pt x="615" y="319"/>
                  <a:pt x="593" y="329"/>
                  <a:pt x="594" y="349"/>
                </a:cubicBezTo>
                <a:cubicBezTo>
                  <a:pt x="595" y="369"/>
                  <a:pt x="617" y="412"/>
                  <a:pt x="627" y="424"/>
                </a:cubicBezTo>
                <a:cubicBezTo>
                  <a:pt x="637" y="436"/>
                  <a:pt x="647" y="419"/>
                  <a:pt x="653" y="421"/>
                </a:cubicBezTo>
                <a:cubicBezTo>
                  <a:pt x="659" y="423"/>
                  <a:pt x="664" y="427"/>
                  <a:pt x="662" y="434"/>
                </a:cubicBezTo>
                <a:cubicBezTo>
                  <a:pt x="660" y="441"/>
                  <a:pt x="642" y="448"/>
                  <a:pt x="641" y="463"/>
                </a:cubicBezTo>
                <a:cubicBezTo>
                  <a:pt x="640" y="478"/>
                  <a:pt x="656" y="509"/>
                  <a:pt x="657" y="524"/>
                </a:cubicBezTo>
                <a:cubicBezTo>
                  <a:pt x="658" y="539"/>
                  <a:pt x="650" y="543"/>
                  <a:pt x="645" y="553"/>
                </a:cubicBezTo>
                <a:cubicBezTo>
                  <a:pt x="640" y="563"/>
                  <a:pt x="627" y="569"/>
                  <a:pt x="627" y="587"/>
                </a:cubicBezTo>
                <a:cubicBezTo>
                  <a:pt x="627" y="605"/>
                  <a:pt x="636" y="645"/>
                  <a:pt x="644" y="661"/>
                </a:cubicBezTo>
                <a:cubicBezTo>
                  <a:pt x="652" y="677"/>
                  <a:pt x="661" y="672"/>
                  <a:pt x="675" y="683"/>
                </a:cubicBezTo>
                <a:cubicBezTo>
                  <a:pt x="689" y="694"/>
                  <a:pt x="718" y="715"/>
                  <a:pt x="728" y="730"/>
                </a:cubicBezTo>
                <a:cubicBezTo>
                  <a:pt x="738" y="745"/>
                  <a:pt x="725" y="767"/>
                  <a:pt x="734" y="773"/>
                </a:cubicBezTo>
                <a:cubicBezTo>
                  <a:pt x="743" y="779"/>
                  <a:pt x="777" y="754"/>
                  <a:pt x="785" y="766"/>
                </a:cubicBezTo>
                <a:cubicBezTo>
                  <a:pt x="793" y="778"/>
                  <a:pt x="785" y="827"/>
                  <a:pt x="785" y="848"/>
                </a:cubicBezTo>
                <a:lnTo>
                  <a:pt x="783" y="892"/>
                </a:lnTo>
                <a:cubicBezTo>
                  <a:pt x="783" y="908"/>
                  <a:pt x="783" y="927"/>
                  <a:pt x="786" y="944"/>
                </a:cubicBezTo>
                <a:cubicBezTo>
                  <a:pt x="789" y="961"/>
                  <a:pt x="800" y="971"/>
                  <a:pt x="801" y="994"/>
                </a:cubicBezTo>
                <a:cubicBezTo>
                  <a:pt x="802" y="1017"/>
                  <a:pt x="816" y="1072"/>
                  <a:pt x="792" y="1085"/>
                </a:cubicBezTo>
                <a:cubicBezTo>
                  <a:pt x="768" y="1098"/>
                  <a:pt x="683" y="1073"/>
                  <a:pt x="657" y="1072"/>
                </a:cubicBezTo>
                <a:cubicBezTo>
                  <a:pt x="631" y="1071"/>
                  <a:pt x="644" y="1086"/>
                  <a:pt x="633" y="1080"/>
                </a:cubicBezTo>
                <a:cubicBezTo>
                  <a:pt x="622" y="1074"/>
                  <a:pt x="603" y="1043"/>
                  <a:pt x="593" y="1036"/>
                </a:cubicBezTo>
                <a:cubicBezTo>
                  <a:pt x="583" y="1029"/>
                  <a:pt x="584" y="1032"/>
                  <a:pt x="576" y="1039"/>
                </a:cubicBezTo>
                <a:cubicBezTo>
                  <a:pt x="568" y="1046"/>
                  <a:pt x="553" y="1081"/>
                  <a:pt x="543" y="1081"/>
                </a:cubicBezTo>
                <a:cubicBezTo>
                  <a:pt x="533" y="1081"/>
                  <a:pt x="529" y="1034"/>
                  <a:pt x="513" y="1040"/>
                </a:cubicBezTo>
                <a:cubicBezTo>
                  <a:pt x="497" y="1046"/>
                  <a:pt x="462" y="1110"/>
                  <a:pt x="449" y="1120"/>
                </a:cubicBezTo>
                <a:cubicBezTo>
                  <a:pt x="436" y="1130"/>
                  <a:pt x="438" y="1104"/>
                  <a:pt x="432" y="1099"/>
                </a:cubicBezTo>
                <a:cubicBezTo>
                  <a:pt x="426" y="1094"/>
                  <a:pt x="420" y="1100"/>
                  <a:pt x="414" y="1093"/>
                </a:cubicBezTo>
                <a:cubicBezTo>
                  <a:pt x="408" y="1086"/>
                  <a:pt x="407" y="1060"/>
                  <a:pt x="398" y="1058"/>
                </a:cubicBezTo>
                <a:cubicBezTo>
                  <a:pt x="389" y="1056"/>
                  <a:pt x="368" y="1075"/>
                  <a:pt x="360" y="1078"/>
                </a:cubicBezTo>
                <a:cubicBezTo>
                  <a:pt x="352" y="1081"/>
                  <a:pt x="356" y="1074"/>
                  <a:pt x="349" y="1078"/>
                </a:cubicBezTo>
                <a:cubicBezTo>
                  <a:pt x="342" y="1082"/>
                  <a:pt x="329" y="1100"/>
                  <a:pt x="318" y="1102"/>
                </a:cubicBezTo>
                <a:cubicBezTo>
                  <a:pt x="307" y="1104"/>
                  <a:pt x="289" y="1103"/>
                  <a:pt x="284" y="1093"/>
                </a:cubicBezTo>
                <a:cubicBezTo>
                  <a:pt x="279" y="1083"/>
                  <a:pt x="293" y="1056"/>
                  <a:pt x="285" y="1044"/>
                </a:cubicBezTo>
                <a:cubicBezTo>
                  <a:pt x="277" y="1032"/>
                  <a:pt x="250" y="1032"/>
                  <a:pt x="239" y="1024"/>
                </a:cubicBezTo>
                <a:cubicBezTo>
                  <a:pt x="228" y="1016"/>
                  <a:pt x="227" y="1000"/>
                  <a:pt x="217" y="998"/>
                </a:cubicBezTo>
                <a:cubicBezTo>
                  <a:pt x="207" y="996"/>
                  <a:pt x="188" y="1011"/>
                  <a:pt x="177" y="1012"/>
                </a:cubicBezTo>
                <a:cubicBezTo>
                  <a:pt x="166" y="1013"/>
                  <a:pt x="162" y="1005"/>
                  <a:pt x="149" y="1004"/>
                </a:cubicBezTo>
                <a:lnTo>
                  <a:pt x="98" y="1003"/>
                </a:lnTo>
                <a:cubicBezTo>
                  <a:pt x="88" y="994"/>
                  <a:pt x="93" y="962"/>
                  <a:pt x="86" y="952"/>
                </a:cubicBezTo>
                <a:cubicBezTo>
                  <a:pt x="79" y="942"/>
                  <a:pt x="61" y="949"/>
                  <a:pt x="55" y="944"/>
                </a:cubicBezTo>
                <a:cubicBezTo>
                  <a:pt x="49" y="939"/>
                  <a:pt x="46" y="927"/>
                  <a:pt x="51" y="922"/>
                </a:cubicBezTo>
                <a:cubicBezTo>
                  <a:pt x="56" y="917"/>
                  <a:pt x="77" y="921"/>
                  <a:pt x="83" y="914"/>
                </a:cubicBezTo>
                <a:cubicBezTo>
                  <a:pt x="89" y="907"/>
                  <a:pt x="80" y="892"/>
                  <a:pt x="89" y="878"/>
                </a:cubicBezTo>
                <a:cubicBezTo>
                  <a:pt x="98" y="864"/>
                  <a:pt x="128" y="845"/>
                  <a:pt x="135" y="832"/>
                </a:cubicBezTo>
                <a:cubicBezTo>
                  <a:pt x="142" y="819"/>
                  <a:pt x="126" y="810"/>
                  <a:pt x="134" y="799"/>
                </a:cubicBezTo>
                <a:cubicBezTo>
                  <a:pt x="142" y="788"/>
                  <a:pt x="170" y="780"/>
                  <a:pt x="183" y="767"/>
                </a:cubicBezTo>
                <a:cubicBezTo>
                  <a:pt x="196" y="754"/>
                  <a:pt x="210" y="736"/>
                  <a:pt x="215" y="719"/>
                </a:cubicBezTo>
                <a:cubicBezTo>
                  <a:pt x="220" y="702"/>
                  <a:pt x="213" y="674"/>
                  <a:pt x="215" y="664"/>
                </a:cubicBezTo>
                <a:cubicBezTo>
                  <a:pt x="217" y="654"/>
                  <a:pt x="228" y="665"/>
                  <a:pt x="227" y="658"/>
                </a:cubicBezTo>
                <a:cubicBezTo>
                  <a:pt x="226" y="651"/>
                  <a:pt x="214" y="627"/>
                  <a:pt x="206" y="620"/>
                </a:cubicBezTo>
                <a:cubicBezTo>
                  <a:pt x="198" y="613"/>
                  <a:pt x="188" y="623"/>
                  <a:pt x="179" y="616"/>
                </a:cubicBezTo>
                <a:cubicBezTo>
                  <a:pt x="170" y="609"/>
                  <a:pt x="157" y="587"/>
                  <a:pt x="153" y="578"/>
                </a:cubicBezTo>
                <a:cubicBezTo>
                  <a:pt x="149" y="569"/>
                  <a:pt x="163" y="575"/>
                  <a:pt x="158" y="562"/>
                </a:cubicBezTo>
                <a:cubicBezTo>
                  <a:pt x="153" y="549"/>
                  <a:pt x="130" y="519"/>
                  <a:pt x="125" y="502"/>
                </a:cubicBezTo>
                <a:cubicBezTo>
                  <a:pt x="120" y="485"/>
                  <a:pt x="131" y="474"/>
                  <a:pt x="128" y="461"/>
                </a:cubicBezTo>
                <a:cubicBezTo>
                  <a:pt x="125" y="448"/>
                  <a:pt x="111" y="445"/>
                  <a:pt x="104" y="425"/>
                </a:cubicBezTo>
                <a:cubicBezTo>
                  <a:pt x="97" y="405"/>
                  <a:pt x="88" y="358"/>
                  <a:pt x="84" y="340"/>
                </a:cubicBezTo>
                <a:lnTo>
                  <a:pt x="78" y="317"/>
                </a:lnTo>
                <a:cubicBezTo>
                  <a:pt x="69" y="303"/>
                  <a:pt x="37" y="274"/>
                  <a:pt x="30" y="256"/>
                </a:cubicBezTo>
                <a:cubicBezTo>
                  <a:pt x="23" y="238"/>
                  <a:pt x="34" y="224"/>
                  <a:pt x="38" y="209"/>
                </a:cubicBezTo>
                <a:cubicBezTo>
                  <a:pt x="42" y="194"/>
                  <a:pt x="59" y="176"/>
                  <a:pt x="57" y="167"/>
                </a:cubicBezTo>
                <a:cubicBezTo>
                  <a:pt x="55" y="158"/>
                  <a:pt x="37" y="166"/>
                  <a:pt x="29" y="158"/>
                </a:cubicBezTo>
                <a:cubicBezTo>
                  <a:pt x="21" y="150"/>
                  <a:pt x="0" y="129"/>
                  <a:pt x="6" y="116"/>
                </a:cubicBezTo>
                <a:cubicBezTo>
                  <a:pt x="12" y="103"/>
                  <a:pt x="39" y="87"/>
                  <a:pt x="63" y="82"/>
                </a:cubicBezTo>
                <a:cubicBezTo>
                  <a:pt x="87" y="77"/>
                  <a:pt x="133" y="83"/>
                  <a:pt x="153" y="83"/>
                </a:cubicBezTo>
                <a:cubicBezTo>
                  <a:pt x="173" y="83"/>
                  <a:pt x="178" y="81"/>
                  <a:pt x="185" y="8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66" name="AutoShape 22">
            <a:extLst>
              <a:ext uri="{FF2B5EF4-FFF2-40B4-BE49-F238E27FC236}">
                <a16:creationId xmlns:a16="http://schemas.microsoft.com/office/drawing/2014/main" id="{6C14445B-1532-488B-AC50-CC0C446B61F6}"/>
              </a:ext>
            </a:extLst>
          </p:cNvPr>
          <p:cNvSpPr>
            <a:spLocks noChangeArrowheads="1"/>
          </p:cNvSpPr>
          <p:nvPr/>
        </p:nvSpPr>
        <p:spPr bwMode="auto">
          <a:xfrm>
            <a:off x="7046913" y="596900"/>
            <a:ext cx="614362" cy="1116013"/>
          </a:xfrm>
          <a:custGeom>
            <a:avLst/>
            <a:gdLst>
              <a:gd name="T0" fmla="*/ 395287 w 387"/>
              <a:gd name="T1" fmla="*/ 25400 h 703"/>
              <a:gd name="T2" fmla="*/ 363537 w 387"/>
              <a:gd name="T3" fmla="*/ 38100 h 703"/>
              <a:gd name="T4" fmla="*/ 263525 w 387"/>
              <a:gd name="T5" fmla="*/ 103188 h 703"/>
              <a:gd name="T6" fmla="*/ 211137 w 387"/>
              <a:gd name="T7" fmla="*/ 11113 h 703"/>
              <a:gd name="T8" fmla="*/ 185737 w 387"/>
              <a:gd name="T9" fmla="*/ 31750 h 703"/>
              <a:gd name="T10" fmla="*/ 157162 w 387"/>
              <a:gd name="T11" fmla="*/ 20638 h 703"/>
              <a:gd name="T12" fmla="*/ 63500 w 387"/>
              <a:gd name="T13" fmla="*/ 74613 h 703"/>
              <a:gd name="T14" fmla="*/ 42862 w 387"/>
              <a:gd name="T15" fmla="*/ 111125 h 703"/>
              <a:gd name="T16" fmla="*/ 58737 w 387"/>
              <a:gd name="T17" fmla="*/ 196850 h 703"/>
              <a:gd name="T18" fmla="*/ 6350 w 387"/>
              <a:gd name="T19" fmla="*/ 268288 h 703"/>
              <a:gd name="T20" fmla="*/ 20637 w 387"/>
              <a:gd name="T21" fmla="*/ 358775 h 703"/>
              <a:gd name="T22" fmla="*/ 47625 w 387"/>
              <a:gd name="T23" fmla="*/ 441325 h 703"/>
              <a:gd name="T24" fmla="*/ 196850 w 387"/>
              <a:gd name="T25" fmla="*/ 803275 h 703"/>
              <a:gd name="T26" fmla="*/ 273050 w 387"/>
              <a:gd name="T27" fmla="*/ 892175 h 703"/>
              <a:gd name="T28" fmla="*/ 361950 w 387"/>
              <a:gd name="T29" fmla="*/ 901700 h 703"/>
              <a:gd name="T30" fmla="*/ 466725 w 387"/>
              <a:gd name="T31" fmla="*/ 889000 h 703"/>
              <a:gd name="T32" fmla="*/ 500062 w 387"/>
              <a:gd name="T33" fmla="*/ 935038 h 703"/>
              <a:gd name="T34" fmla="*/ 549275 w 387"/>
              <a:gd name="T35" fmla="*/ 1084263 h 703"/>
              <a:gd name="T36" fmla="*/ 585787 w 387"/>
              <a:gd name="T37" fmla="*/ 1116013 h 703"/>
              <a:gd name="T38" fmla="*/ 606425 w 387"/>
              <a:gd name="T39" fmla="*/ 1112838 h 703"/>
              <a:gd name="T40" fmla="*/ 614362 w 387"/>
              <a:gd name="T41" fmla="*/ 1069975 h 703"/>
              <a:gd name="T42" fmla="*/ 609600 w 387"/>
              <a:gd name="T43" fmla="*/ 911225 h 703"/>
              <a:gd name="T44" fmla="*/ 582612 w 387"/>
              <a:gd name="T45" fmla="*/ 744538 h 703"/>
              <a:gd name="T46" fmla="*/ 525462 w 387"/>
              <a:gd name="T47" fmla="*/ 541338 h 703"/>
              <a:gd name="T48" fmla="*/ 449262 w 387"/>
              <a:gd name="T49" fmla="*/ 279400 h 703"/>
              <a:gd name="T50" fmla="*/ 401637 w 387"/>
              <a:gd name="T51" fmla="*/ 73025 h 703"/>
              <a:gd name="T52" fmla="*/ 395287 w 387"/>
              <a:gd name="T53" fmla="*/ 25400 h 703"/>
              <a:gd name="T54" fmla="*/ 0 w 387"/>
              <a:gd name="T55" fmla="*/ 0 h 703"/>
              <a:gd name="T56" fmla="*/ 387 w 387"/>
              <a:gd name="T57" fmla="*/ 703 h 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T54" t="T55" r="T56" b="T57"/>
            <a:pathLst>
              <a:path w="387" h="703">
                <a:moveTo>
                  <a:pt x="249" y="16"/>
                </a:moveTo>
                <a:lnTo>
                  <a:pt x="229" y="24"/>
                </a:lnTo>
                <a:cubicBezTo>
                  <a:pt x="215" y="32"/>
                  <a:pt x="182" y="68"/>
                  <a:pt x="166" y="65"/>
                </a:cubicBezTo>
                <a:cubicBezTo>
                  <a:pt x="150" y="62"/>
                  <a:pt x="141" y="14"/>
                  <a:pt x="133" y="7"/>
                </a:cubicBezTo>
                <a:cubicBezTo>
                  <a:pt x="125" y="0"/>
                  <a:pt x="123" y="19"/>
                  <a:pt x="117" y="20"/>
                </a:cubicBezTo>
                <a:cubicBezTo>
                  <a:pt x="111" y="21"/>
                  <a:pt x="112" y="9"/>
                  <a:pt x="99" y="13"/>
                </a:cubicBezTo>
                <a:cubicBezTo>
                  <a:pt x="86" y="17"/>
                  <a:pt x="52" y="38"/>
                  <a:pt x="40" y="47"/>
                </a:cubicBezTo>
                <a:cubicBezTo>
                  <a:pt x="28" y="56"/>
                  <a:pt x="27" y="57"/>
                  <a:pt x="27" y="70"/>
                </a:cubicBezTo>
                <a:cubicBezTo>
                  <a:pt x="27" y="83"/>
                  <a:pt x="41" y="108"/>
                  <a:pt x="37" y="124"/>
                </a:cubicBezTo>
                <a:cubicBezTo>
                  <a:pt x="33" y="140"/>
                  <a:pt x="8" y="152"/>
                  <a:pt x="4" y="169"/>
                </a:cubicBezTo>
                <a:cubicBezTo>
                  <a:pt x="0" y="186"/>
                  <a:pt x="9" y="208"/>
                  <a:pt x="13" y="226"/>
                </a:cubicBezTo>
                <a:cubicBezTo>
                  <a:pt x="17" y="244"/>
                  <a:pt x="11" y="231"/>
                  <a:pt x="30" y="278"/>
                </a:cubicBezTo>
                <a:cubicBezTo>
                  <a:pt x="49" y="325"/>
                  <a:pt x="100" y="459"/>
                  <a:pt x="124" y="506"/>
                </a:cubicBezTo>
                <a:cubicBezTo>
                  <a:pt x="148" y="553"/>
                  <a:pt x="155" y="552"/>
                  <a:pt x="172" y="562"/>
                </a:cubicBezTo>
                <a:cubicBezTo>
                  <a:pt x="189" y="572"/>
                  <a:pt x="208" y="568"/>
                  <a:pt x="228" y="568"/>
                </a:cubicBezTo>
                <a:cubicBezTo>
                  <a:pt x="248" y="568"/>
                  <a:pt x="280" y="557"/>
                  <a:pt x="294" y="560"/>
                </a:cubicBezTo>
                <a:cubicBezTo>
                  <a:pt x="308" y="563"/>
                  <a:pt x="306" y="569"/>
                  <a:pt x="315" y="589"/>
                </a:cubicBezTo>
                <a:cubicBezTo>
                  <a:pt x="324" y="609"/>
                  <a:pt x="337" y="664"/>
                  <a:pt x="346" y="683"/>
                </a:cubicBezTo>
                <a:cubicBezTo>
                  <a:pt x="355" y="702"/>
                  <a:pt x="363" y="700"/>
                  <a:pt x="369" y="703"/>
                </a:cubicBezTo>
                <a:lnTo>
                  <a:pt x="382" y="701"/>
                </a:lnTo>
                <a:lnTo>
                  <a:pt x="387" y="674"/>
                </a:lnTo>
                <a:cubicBezTo>
                  <a:pt x="387" y="653"/>
                  <a:pt x="387" y="608"/>
                  <a:pt x="384" y="574"/>
                </a:cubicBezTo>
                <a:cubicBezTo>
                  <a:pt x="381" y="540"/>
                  <a:pt x="376" y="508"/>
                  <a:pt x="367" y="469"/>
                </a:cubicBezTo>
                <a:cubicBezTo>
                  <a:pt x="358" y="430"/>
                  <a:pt x="345" y="390"/>
                  <a:pt x="331" y="341"/>
                </a:cubicBezTo>
                <a:cubicBezTo>
                  <a:pt x="317" y="292"/>
                  <a:pt x="296" y="225"/>
                  <a:pt x="283" y="176"/>
                </a:cubicBezTo>
                <a:cubicBezTo>
                  <a:pt x="270" y="127"/>
                  <a:pt x="259" y="73"/>
                  <a:pt x="253" y="46"/>
                </a:cubicBezTo>
                <a:lnTo>
                  <a:pt x="249" y="16"/>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67" name="AutoShape 23">
            <a:extLst>
              <a:ext uri="{FF2B5EF4-FFF2-40B4-BE49-F238E27FC236}">
                <a16:creationId xmlns:a16="http://schemas.microsoft.com/office/drawing/2014/main" id="{2D1A4628-4E40-40E0-9F62-E1CAC0600CCF}"/>
              </a:ext>
            </a:extLst>
          </p:cNvPr>
          <p:cNvSpPr>
            <a:spLocks noChangeArrowheads="1"/>
          </p:cNvSpPr>
          <p:nvPr/>
        </p:nvSpPr>
        <p:spPr bwMode="auto">
          <a:xfrm>
            <a:off x="6737350" y="2457450"/>
            <a:ext cx="1868488" cy="1422400"/>
          </a:xfrm>
          <a:custGeom>
            <a:avLst/>
            <a:gdLst>
              <a:gd name="T0" fmla="*/ 923925 w 1177"/>
              <a:gd name="T1" fmla="*/ 0 h 896"/>
              <a:gd name="T2" fmla="*/ 892175 w 1177"/>
              <a:gd name="T3" fmla="*/ 9525 h 896"/>
              <a:gd name="T4" fmla="*/ 500063 w 1177"/>
              <a:gd name="T5" fmla="*/ 84138 h 896"/>
              <a:gd name="T6" fmla="*/ 61913 w 1177"/>
              <a:gd name="T7" fmla="*/ 174625 h 896"/>
              <a:gd name="T8" fmla="*/ 133350 w 1177"/>
              <a:gd name="T9" fmla="*/ 490538 h 896"/>
              <a:gd name="T10" fmla="*/ 238125 w 1177"/>
              <a:gd name="T11" fmla="*/ 560388 h 896"/>
              <a:gd name="T12" fmla="*/ 301625 w 1177"/>
              <a:gd name="T13" fmla="*/ 850900 h 896"/>
              <a:gd name="T14" fmla="*/ 228600 w 1177"/>
              <a:gd name="T15" fmla="*/ 974725 h 896"/>
              <a:gd name="T16" fmla="*/ 358775 w 1177"/>
              <a:gd name="T17" fmla="*/ 1279525 h 896"/>
              <a:gd name="T18" fmla="*/ 858838 w 1177"/>
              <a:gd name="T19" fmla="*/ 1204913 h 896"/>
              <a:gd name="T20" fmla="*/ 1109663 w 1177"/>
              <a:gd name="T21" fmla="*/ 1414463 h 896"/>
              <a:gd name="T22" fmla="*/ 1128713 w 1177"/>
              <a:gd name="T23" fmla="*/ 1422400 h 896"/>
              <a:gd name="T24" fmla="*/ 1138238 w 1177"/>
              <a:gd name="T25" fmla="*/ 1404938 h 896"/>
              <a:gd name="T26" fmla="*/ 1162050 w 1177"/>
              <a:gd name="T27" fmla="*/ 1374775 h 896"/>
              <a:gd name="T28" fmla="*/ 1187450 w 1177"/>
              <a:gd name="T29" fmla="*/ 1350963 h 896"/>
              <a:gd name="T30" fmla="*/ 1223963 w 1177"/>
              <a:gd name="T31" fmla="*/ 1347788 h 896"/>
              <a:gd name="T32" fmla="*/ 1239838 w 1177"/>
              <a:gd name="T33" fmla="*/ 1300163 h 896"/>
              <a:gd name="T34" fmla="*/ 1273175 w 1177"/>
              <a:gd name="T35" fmla="*/ 1293813 h 896"/>
              <a:gd name="T36" fmla="*/ 1271588 w 1177"/>
              <a:gd name="T37" fmla="*/ 1338263 h 896"/>
              <a:gd name="T38" fmla="*/ 1314450 w 1177"/>
              <a:gd name="T39" fmla="*/ 1317625 h 896"/>
              <a:gd name="T40" fmla="*/ 1323975 w 1177"/>
              <a:gd name="T41" fmla="*/ 1274763 h 896"/>
              <a:gd name="T42" fmla="*/ 1333500 w 1177"/>
              <a:gd name="T43" fmla="*/ 1308100 h 896"/>
              <a:gd name="T44" fmla="*/ 1347788 w 1177"/>
              <a:gd name="T45" fmla="*/ 1317625 h 896"/>
              <a:gd name="T46" fmla="*/ 1392238 w 1177"/>
              <a:gd name="T47" fmla="*/ 1333500 h 896"/>
              <a:gd name="T48" fmla="*/ 1438275 w 1177"/>
              <a:gd name="T49" fmla="*/ 1338263 h 896"/>
              <a:gd name="T50" fmla="*/ 1538288 w 1177"/>
              <a:gd name="T51" fmla="*/ 1250950 h 896"/>
              <a:gd name="T52" fmla="*/ 1662113 w 1177"/>
              <a:gd name="T53" fmla="*/ 1150938 h 896"/>
              <a:gd name="T54" fmla="*/ 1709738 w 1177"/>
              <a:gd name="T55" fmla="*/ 1066800 h 896"/>
              <a:gd name="T56" fmla="*/ 1858963 w 1177"/>
              <a:gd name="T57" fmla="*/ 922338 h 896"/>
              <a:gd name="T58" fmla="*/ 1771651 w 1177"/>
              <a:gd name="T59" fmla="*/ 833438 h 896"/>
              <a:gd name="T60" fmla="*/ 1671638 w 1177"/>
              <a:gd name="T61" fmla="*/ 793750 h 896"/>
              <a:gd name="T62" fmla="*/ 1554163 w 1177"/>
              <a:gd name="T63" fmla="*/ 681038 h 896"/>
              <a:gd name="T64" fmla="*/ 1225550 w 1177"/>
              <a:gd name="T65" fmla="*/ 571500 h 896"/>
              <a:gd name="T66" fmla="*/ 1011238 w 1177"/>
              <a:gd name="T67" fmla="*/ 447675 h 896"/>
              <a:gd name="T68" fmla="*/ 1014413 w 1177"/>
              <a:gd name="T69" fmla="*/ 336550 h 896"/>
              <a:gd name="T70" fmla="*/ 939800 w 1177"/>
              <a:gd name="T71" fmla="*/ 366712 h 896"/>
              <a:gd name="T72" fmla="*/ 762000 w 1177"/>
              <a:gd name="T73" fmla="*/ 295275 h 896"/>
              <a:gd name="T74" fmla="*/ 739775 w 1177"/>
              <a:gd name="T75" fmla="*/ 103188 h 896"/>
              <a:gd name="T76" fmla="*/ 881063 w 1177"/>
              <a:gd name="T77" fmla="*/ 46037 h 896"/>
              <a:gd name="T78" fmla="*/ 914400 w 1177"/>
              <a:gd name="T79" fmla="*/ 14288 h 896"/>
              <a:gd name="T80" fmla="*/ 923925 w 1177"/>
              <a:gd name="T81" fmla="*/ 0 h 896"/>
              <a:gd name="T82" fmla="*/ 0 w 1177"/>
              <a:gd name="T83" fmla="*/ 0 h 896"/>
              <a:gd name="T84" fmla="*/ 1177 w 1177"/>
              <a:gd name="T85" fmla="*/ 896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T82" t="T83" r="T84" b="T85"/>
            <a:pathLst>
              <a:path w="1177" h="896">
                <a:moveTo>
                  <a:pt x="582" y="0"/>
                </a:moveTo>
                <a:lnTo>
                  <a:pt x="562" y="6"/>
                </a:lnTo>
                <a:cubicBezTo>
                  <a:pt x="518" y="15"/>
                  <a:pt x="402" y="36"/>
                  <a:pt x="315" y="53"/>
                </a:cubicBezTo>
                <a:cubicBezTo>
                  <a:pt x="228" y="70"/>
                  <a:pt x="78" y="67"/>
                  <a:pt x="39" y="110"/>
                </a:cubicBezTo>
                <a:cubicBezTo>
                  <a:pt x="0" y="153"/>
                  <a:pt x="66" y="269"/>
                  <a:pt x="84" y="309"/>
                </a:cubicBezTo>
                <a:cubicBezTo>
                  <a:pt x="102" y="349"/>
                  <a:pt x="132" y="315"/>
                  <a:pt x="150" y="353"/>
                </a:cubicBezTo>
                <a:cubicBezTo>
                  <a:pt x="168" y="391"/>
                  <a:pt x="191" y="493"/>
                  <a:pt x="190" y="536"/>
                </a:cubicBezTo>
                <a:cubicBezTo>
                  <a:pt x="189" y="579"/>
                  <a:pt x="138" y="569"/>
                  <a:pt x="144" y="614"/>
                </a:cubicBezTo>
                <a:cubicBezTo>
                  <a:pt x="150" y="659"/>
                  <a:pt x="160" y="782"/>
                  <a:pt x="226" y="806"/>
                </a:cubicBezTo>
                <a:cubicBezTo>
                  <a:pt x="292" y="830"/>
                  <a:pt x="462" y="745"/>
                  <a:pt x="541" y="759"/>
                </a:cubicBezTo>
                <a:cubicBezTo>
                  <a:pt x="620" y="773"/>
                  <a:pt x="671" y="868"/>
                  <a:pt x="699" y="891"/>
                </a:cubicBezTo>
                <a:lnTo>
                  <a:pt x="711" y="896"/>
                </a:lnTo>
                <a:lnTo>
                  <a:pt x="717" y="885"/>
                </a:lnTo>
                <a:cubicBezTo>
                  <a:pt x="720" y="880"/>
                  <a:pt x="727" y="872"/>
                  <a:pt x="732" y="866"/>
                </a:cubicBezTo>
                <a:cubicBezTo>
                  <a:pt x="737" y="860"/>
                  <a:pt x="742" y="854"/>
                  <a:pt x="748" y="851"/>
                </a:cubicBezTo>
                <a:cubicBezTo>
                  <a:pt x="754" y="848"/>
                  <a:pt x="766" y="854"/>
                  <a:pt x="771" y="849"/>
                </a:cubicBezTo>
                <a:cubicBezTo>
                  <a:pt x="776" y="844"/>
                  <a:pt x="776" y="825"/>
                  <a:pt x="781" y="819"/>
                </a:cubicBezTo>
                <a:cubicBezTo>
                  <a:pt x="786" y="813"/>
                  <a:pt x="799" y="811"/>
                  <a:pt x="802" y="815"/>
                </a:cubicBezTo>
                <a:cubicBezTo>
                  <a:pt x="805" y="819"/>
                  <a:pt x="797" y="840"/>
                  <a:pt x="801" y="843"/>
                </a:cubicBezTo>
                <a:cubicBezTo>
                  <a:pt x="805" y="846"/>
                  <a:pt x="823" y="837"/>
                  <a:pt x="828" y="830"/>
                </a:cubicBezTo>
                <a:cubicBezTo>
                  <a:pt x="833" y="823"/>
                  <a:pt x="832" y="804"/>
                  <a:pt x="834" y="803"/>
                </a:cubicBezTo>
                <a:cubicBezTo>
                  <a:pt x="836" y="802"/>
                  <a:pt x="838" y="820"/>
                  <a:pt x="840" y="824"/>
                </a:cubicBezTo>
                <a:cubicBezTo>
                  <a:pt x="842" y="828"/>
                  <a:pt x="843" y="827"/>
                  <a:pt x="849" y="830"/>
                </a:cubicBezTo>
                <a:cubicBezTo>
                  <a:pt x="855" y="833"/>
                  <a:pt x="868" y="838"/>
                  <a:pt x="877" y="840"/>
                </a:cubicBezTo>
                <a:cubicBezTo>
                  <a:pt x="886" y="842"/>
                  <a:pt x="891" y="852"/>
                  <a:pt x="906" y="843"/>
                </a:cubicBezTo>
                <a:cubicBezTo>
                  <a:pt x="921" y="834"/>
                  <a:pt x="946" y="808"/>
                  <a:pt x="969" y="788"/>
                </a:cubicBezTo>
                <a:cubicBezTo>
                  <a:pt x="992" y="768"/>
                  <a:pt x="1029" y="744"/>
                  <a:pt x="1047" y="725"/>
                </a:cubicBezTo>
                <a:cubicBezTo>
                  <a:pt x="1065" y="706"/>
                  <a:pt x="1056" y="696"/>
                  <a:pt x="1077" y="672"/>
                </a:cubicBezTo>
                <a:cubicBezTo>
                  <a:pt x="1098" y="648"/>
                  <a:pt x="1165" y="605"/>
                  <a:pt x="1171" y="581"/>
                </a:cubicBezTo>
                <a:cubicBezTo>
                  <a:pt x="1177" y="557"/>
                  <a:pt x="1136" y="538"/>
                  <a:pt x="1116" y="525"/>
                </a:cubicBezTo>
                <a:cubicBezTo>
                  <a:pt x="1096" y="512"/>
                  <a:pt x="1076" y="516"/>
                  <a:pt x="1053" y="500"/>
                </a:cubicBezTo>
                <a:cubicBezTo>
                  <a:pt x="1030" y="484"/>
                  <a:pt x="1026" y="452"/>
                  <a:pt x="979" y="429"/>
                </a:cubicBezTo>
                <a:cubicBezTo>
                  <a:pt x="932" y="406"/>
                  <a:pt x="829" y="384"/>
                  <a:pt x="772" y="360"/>
                </a:cubicBezTo>
                <a:cubicBezTo>
                  <a:pt x="715" y="336"/>
                  <a:pt x="659" y="307"/>
                  <a:pt x="637" y="282"/>
                </a:cubicBezTo>
                <a:cubicBezTo>
                  <a:pt x="615" y="257"/>
                  <a:pt x="646" y="220"/>
                  <a:pt x="639" y="212"/>
                </a:cubicBezTo>
                <a:cubicBezTo>
                  <a:pt x="632" y="204"/>
                  <a:pt x="618" y="235"/>
                  <a:pt x="592" y="231"/>
                </a:cubicBezTo>
                <a:cubicBezTo>
                  <a:pt x="566" y="227"/>
                  <a:pt x="501" y="214"/>
                  <a:pt x="480" y="186"/>
                </a:cubicBezTo>
                <a:cubicBezTo>
                  <a:pt x="459" y="158"/>
                  <a:pt x="454" y="91"/>
                  <a:pt x="466" y="65"/>
                </a:cubicBezTo>
                <a:cubicBezTo>
                  <a:pt x="478" y="39"/>
                  <a:pt x="537" y="38"/>
                  <a:pt x="555" y="29"/>
                </a:cubicBezTo>
                <a:cubicBezTo>
                  <a:pt x="573" y="20"/>
                  <a:pt x="572" y="14"/>
                  <a:pt x="576" y="9"/>
                </a:cubicBezTo>
                <a:lnTo>
                  <a:pt x="582" y="0"/>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68" name="AutoShape 24">
            <a:extLst>
              <a:ext uri="{FF2B5EF4-FFF2-40B4-BE49-F238E27FC236}">
                <a16:creationId xmlns:a16="http://schemas.microsoft.com/office/drawing/2014/main" id="{FC70AF5D-2C27-4138-9F4E-305085ADD6DF}"/>
              </a:ext>
            </a:extLst>
          </p:cNvPr>
          <p:cNvSpPr>
            <a:spLocks noChangeArrowheads="1"/>
          </p:cNvSpPr>
          <p:nvPr/>
        </p:nvSpPr>
        <p:spPr bwMode="auto">
          <a:xfrm>
            <a:off x="8188325" y="3822700"/>
            <a:ext cx="703263" cy="450850"/>
          </a:xfrm>
          <a:custGeom>
            <a:avLst/>
            <a:gdLst>
              <a:gd name="T0" fmla="*/ 165100 w 443"/>
              <a:gd name="T1" fmla="*/ 23812 h 284"/>
              <a:gd name="T2" fmla="*/ 188913 w 443"/>
              <a:gd name="T3" fmla="*/ 0 h 284"/>
              <a:gd name="T4" fmla="*/ 211138 w 443"/>
              <a:gd name="T5" fmla="*/ 15875 h 284"/>
              <a:gd name="T6" fmla="*/ 269875 w 443"/>
              <a:gd name="T7" fmla="*/ 66675 h 284"/>
              <a:gd name="T8" fmla="*/ 298450 w 443"/>
              <a:gd name="T9" fmla="*/ 42862 h 284"/>
              <a:gd name="T10" fmla="*/ 373063 w 443"/>
              <a:gd name="T11" fmla="*/ 73025 h 284"/>
              <a:gd name="T12" fmla="*/ 406400 w 443"/>
              <a:gd name="T13" fmla="*/ 114300 h 284"/>
              <a:gd name="T14" fmla="*/ 465138 w 443"/>
              <a:gd name="T15" fmla="*/ 106363 h 284"/>
              <a:gd name="T16" fmla="*/ 517525 w 443"/>
              <a:gd name="T17" fmla="*/ 109538 h 284"/>
              <a:gd name="T18" fmla="*/ 560388 w 443"/>
              <a:gd name="T19" fmla="*/ 100012 h 284"/>
              <a:gd name="T20" fmla="*/ 615950 w 443"/>
              <a:gd name="T21" fmla="*/ 134937 h 284"/>
              <a:gd name="T22" fmla="*/ 650875 w 443"/>
              <a:gd name="T23" fmla="*/ 152400 h 284"/>
              <a:gd name="T24" fmla="*/ 669925 w 443"/>
              <a:gd name="T25" fmla="*/ 182562 h 284"/>
              <a:gd name="T26" fmla="*/ 701675 w 443"/>
              <a:gd name="T27" fmla="*/ 204788 h 284"/>
              <a:gd name="T28" fmla="*/ 684213 w 443"/>
              <a:gd name="T29" fmla="*/ 238125 h 284"/>
              <a:gd name="T30" fmla="*/ 669925 w 443"/>
              <a:gd name="T31" fmla="*/ 261937 h 284"/>
              <a:gd name="T32" fmla="*/ 644525 w 443"/>
              <a:gd name="T33" fmla="*/ 258762 h 284"/>
              <a:gd name="T34" fmla="*/ 615950 w 443"/>
              <a:gd name="T35" fmla="*/ 276225 h 284"/>
              <a:gd name="T36" fmla="*/ 574675 w 443"/>
              <a:gd name="T37" fmla="*/ 258762 h 284"/>
              <a:gd name="T38" fmla="*/ 555625 w 443"/>
              <a:gd name="T39" fmla="*/ 266700 h 284"/>
              <a:gd name="T40" fmla="*/ 527050 w 443"/>
              <a:gd name="T41" fmla="*/ 252412 h 284"/>
              <a:gd name="T42" fmla="*/ 492125 w 443"/>
              <a:gd name="T43" fmla="*/ 252412 h 284"/>
              <a:gd name="T44" fmla="*/ 493713 w 443"/>
              <a:gd name="T45" fmla="*/ 285750 h 284"/>
              <a:gd name="T46" fmla="*/ 463550 w 443"/>
              <a:gd name="T47" fmla="*/ 315912 h 284"/>
              <a:gd name="T48" fmla="*/ 458788 w 443"/>
              <a:gd name="T49" fmla="*/ 357187 h 284"/>
              <a:gd name="T50" fmla="*/ 430213 w 443"/>
              <a:gd name="T51" fmla="*/ 358775 h 284"/>
              <a:gd name="T52" fmla="*/ 384175 w 443"/>
              <a:gd name="T53" fmla="*/ 338137 h 284"/>
              <a:gd name="T54" fmla="*/ 368300 w 443"/>
              <a:gd name="T55" fmla="*/ 392112 h 284"/>
              <a:gd name="T56" fmla="*/ 331788 w 443"/>
              <a:gd name="T57" fmla="*/ 404812 h 284"/>
              <a:gd name="T58" fmla="*/ 287338 w 443"/>
              <a:gd name="T59" fmla="*/ 447675 h 284"/>
              <a:gd name="T60" fmla="*/ 250825 w 443"/>
              <a:gd name="T61" fmla="*/ 428625 h 284"/>
              <a:gd name="T62" fmla="*/ 206375 w 443"/>
              <a:gd name="T63" fmla="*/ 430213 h 284"/>
              <a:gd name="T64" fmla="*/ 215900 w 443"/>
              <a:gd name="T65" fmla="*/ 338137 h 284"/>
              <a:gd name="T66" fmla="*/ 182563 w 443"/>
              <a:gd name="T67" fmla="*/ 301625 h 284"/>
              <a:gd name="T68" fmla="*/ 184150 w 443"/>
              <a:gd name="T69" fmla="*/ 276225 h 284"/>
              <a:gd name="T70" fmla="*/ 141288 w 443"/>
              <a:gd name="T71" fmla="*/ 282575 h 284"/>
              <a:gd name="T72" fmla="*/ 117475 w 443"/>
              <a:gd name="T73" fmla="*/ 263525 h 284"/>
              <a:gd name="T74" fmla="*/ 53975 w 443"/>
              <a:gd name="T75" fmla="*/ 247650 h 284"/>
              <a:gd name="T76" fmla="*/ 26988 w 443"/>
              <a:gd name="T77" fmla="*/ 263525 h 284"/>
              <a:gd name="T78" fmla="*/ 1588 w 443"/>
              <a:gd name="T79" fmla="*/ 252412 h 284"/>
              <a:gd name="T80" fmla="*/ 17463 w 443"/>
              <a:gd name="T81" fmla="*/ 223838 h 284"/>
              <a:gd name="T82" fmla="*/ 44450 w 443"/>
              <a:gd name="T83" fmla="*/ 204788 h 284"/>
              <a:gd name="T84" fmla="*/ 73025 w 443"/>
              <a:gd name="T85" fmla="*/ 157162 h 284"/>
              <a:gd name="T86" fmla="*/ 96838 w 443"/>
              <a:gd name="T87" fmla="*/ 128587 h 284"/>
              <a:gd name="T88" fmla="*/ 130175 w 443"/>
              <a:gd name="T89" fmla="*/ 114300 h 284"/>
              <a:gd name="T90" fmla="*/ 155575 w 443"/>
              <a:gd name="T91" fmla="*/ 120650 h 284"/>
              <a:gd name="T92" fmla="*/ 177800 w 443"/>
              <a:gd name="T93" fmla="*/ 92075 h 284"/>
              <a:gd name="T94" fmla="*/ 225425 w 443"/>
              <a:gd name="T95" fmla="*/ 104775 h 284"/>
              <a:gd name="T96" fmla="*/ 179388 w 443"/>
              <a:gd name="T97" fmla="*/ 66675 h 284"/>
              <a:gd name="T98" fmla="*/ 174625 w 443"/>
              <a:gd name="T99" fmla="*/ 38100 h 284"/>
              <a:gd name="T100" fmla="*/ 165100 w 443"/>
              <a:gd name="T101" fmla="*/ 23812 h 284"/>
              <a:gd name="T102" fmla="*/ 0 w 443"/>
              <a:gd name="T103" fmla="*/ 0 h 284"/>
              <a:gd name="T104" fmla="*/ 443 w 443"/>
              <a:gd name="T105"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T102" t="T103" r="T104" b="T105"/>
            <a:pathLst>
              <a:path w="443" h="284">
                <a:moveTo>
                  <a:pt x="104" y="15"/>
                </a:moveTo>
                <a:lnTo>
                  <a:pt x="119" y="0"/>
                </a:lnTo>
                <a:lnTo>
                  <a:pt x="133" y="10"/>
                </a:lnTo>
                <a:cubicBezTo>
                  <a:pt x="141" y="17"/>
                  <a:pt x="161" y="39"/>
                  <a:pt x="170" y="42"/>
                </a:cubicBezTo>
                <a:cubicBezTo>
                  <a:pt x="179" y="45"/>
                  <a:pt x="177" y="26"/>
                  <a:pt x="188" y="27"/>
                </a:cubicBezTo>
                <a:cubicBezTo>
                  <a:pt x="199" y="28"/>
                  <a:pt x="224" y="38"/>
                  <a:pt x="235" y="46"/>
                </a:cubicBezTo>
                <a:cubicBezTo>
                  <a:pt x="246" y="54"/>
                  <a:pt x="246" y="68"/>
                  <a:pt x="256" y="72"/>
                </a:cubicBezTo>
                <a:cubicBezTo>
                  <a:pt x="266" y="76"/>
                  <a:pt x="281" y="68"/>
                  <a:pt x="293" y="67"/>
                </a:cubicBezTo>
                <a:cubicBezTo>
                  <a:pt x="305" y="66"/>
                  <a:pt x="316" y="70"/>
                  <a:pt x="326" y="69"/>
                </a:cubicBezTo>
                <a:cubicBezTo>
                  <a:pt x="336" y="68"/>
                  <a:pt x="343" y="60"/>
                  <a:pt x="353" y="63"/>
                </a:cubicBezTo>
                <a:cubicBezTo>
                  <a:pt x="363" y="66"/>
                  <a:pt x="379" y="80"/>
                  <a:pt x="388" y="85"/>
                </a:cubicBezTo>
                <a:cubicBezTo>
                  <a:pt x="397" y="90"/>
                  <a:pt x="404" y="91"/>
                  <a:pt x="410" y="96"/>
                </a:cubicBezTo>
                <a:cubicBezTo>
                  <a:pt x="416" y="101"/>
                  <a:pt x="417" y="110"/>
                  <a:pt x="422" y="115"/>
                </a:cubicBezTo>
                <a:cubicBezTo>
                  <a:pt x="427" y="120"/>
                  <a:pt x="441" y="123"/>
                  <a:pt x="442" y="129"/>
                </a:cubicBezTo>
                <a:cubicBezTo>
                  <a:pt x="443" y="135"/>
                  <a:pt x="434" y="144"/>
                  <a:pt x="431" y="150"/>
                </a:cubicBezTo>
                <a:cubicBezTo>
                  <a:pt x="428" y="156"/>
                  <a:pt x="426" y="163"/>
                  <a:pt x="422" y="165"/>
                </a:cubicBezTo>
                <a:cubicBezTo>
                  <a:pt x="418" y="167"/>
                  <a:pt x="412" y="162"/>
                  <a:pt x="406" y="163"/>
                </a:cubicBezTo>
                <a:cubicBezTo>
                  <a:pt x="400" y="164"/>
                  <a:pt x="395" y="174"/>
                  <a:pt x="388" y="174"/>
                </a:cubicBezTo>
                <a:cubicBezTo>
                  <a:pt x="381" y="174"/>
                  <a:pt x="368" y="164"/>
                  <a:pt x="362" y="163"/>
                </a:cubicBezTo>
                <a:cubicBezTo>
                  <a:pt x="356" y="162"/>
                  <a:pt x="355" y="169"/>
                  <a:pt x="350" y="168"/>
                </a:cubicBezTo>
                <a:cubicBezTo>
                  <a:pt x="345" y="167"/>
                  <a:pt x="339" y="160"/>
                  <a:pt x="332" y="159"/>
                </a:cubicBezTo>
                <a:cubicBezTo>
                  <a:pt x="325" y="158"/>
                  <a:pt x="313" y="156"/>
                  <a:pt x="310" y="159"/>
                </a:cubicBezTo>
                <a:cubicBezTo>
                  <a:pt x="307" y="162"/>
                  <a:pt x="314" y="173"/>
                  <a:pt x="311" y="180"/>
                </a:cubicBezTo>
                <a:cubicBezTo>
                  <a:pt x="308" y="187"/>
                  <a:pt x="296" y="192"/>
                  <a:pt x="292" y="199"/>
                </a:cubicBezTo>
                <a:cubicBezTo>
                  <a:pt x="288" y="206"/>
                  <a:pt x="292" y="221"/>
                  <a:pt x="289" y="225"/>
                </a:cubicBezTo>
                <a:cubicBezTo>
                  <a:pt x="286" y="229"/>
                  <a:pt x="279" y="228"/>
                  <a:pt x="271" y="226"/>
                </a:cubicBezTo>
                <a:cubicBezTo>
                  <a:pt x="263" y="224"/>
                  <a:pt x="248" y="210"/>
                  <a:pt x="242" y="213"/>
                </a:cubicBezTo>
                <a:cubicBezTo>
                  <a:pt x="236" y="216"/>
                  <a:pt x="237" y="240"/>
                  <a:pt x="232" y="247"/>
                </a:cubicBezTo>
                <a:cubicBezTo>
                  <a:pt x="227" y="254"/>
                  <a:pt x="218" y="249"/>
                  <a:pt x="209" y="255"/>
                </a:cubicBezTo>
                <a:cubicBezTo>
                  <a:pt x="200" y="261"/>
                  <a:pt x="189" y="280"/>
                  <a:pt x="181" y="282"/>
                </a:cubicBezTo>
                <a:cubicBezTo>
                  <a:pt x="173" y="284"/>
                  <a:pt x="166" y="272"/>
                  <a:pt x="158" y="270"/>
                </a:cubicBezTo>
                <a:cubicBezTo>
                  <a:pt x="150" y="268"/>
                  <a:pt x="134" y="280"/>
                  <a:pt x="130" y="271"/>
                </a:cubicBezTo>
                <a:cubicBezTo>
                  <a:pt x="126" y="262"/>
                  <a:pt x="138" y="226"/>
                  <a:pt x="136" y="213"/>
                </a:cubicBezTo>
                <a:cubicBezTo>
                  <a:pt x="134" y="200"/>
                  <a:pt x="118" y="196"/>
                  <a:pt x="115" y="190"/>
                </a:cubicBezTo>
                <a:cubicBezTo>
                  <a:pt x="112" y="184"/>
                  <a:pt x="120" y="176"/>
                  <a:pt x="116" y="174"/>
                </a:cubicBezTo>
                <a:cubicBezTo>
                  <a:pt x="112" y="172"/>
                  <a:pt x="96" y="179"/>
                  <a:pt x="89" y="178"/>
                </a:cubicBezTo>
                <a:cubicBezTo>
                  <a:pt x="82" y="177"/>
                  <a:pt x="83" y="170"/>
                  <a:pt x="74" y="166"/>
                </a:cubicBezTo>
                <a:cubicBezTo>
                  <a:pt x="65" y="162"/>
                  <a:pt x="43" y="156"/>
                  <a:pt x="34" y="156"/>
                </a:cubicBezTo>
                <a:cubicBezTo>
                  <a:pt x="25" y="156"/>
                  <a:pt x="22" y="166"/>
                  <a:pt x="17" y="166"/>
                </a:cubicBezTo>
                <a:cubicBezTo>
                  <a:pt x="12" y="166"/>
                  <a:pt x="2" y="163"/>
                  <a:pt x="1" y="159"/>
                </a:cubicBezTo>
                <a:cubicBezTo>
                  <a:pt x="0" y="155"/>
                  <a:pt x="7" y="146"/>
                  <a:pt x="11" y="141"/>
                </a:cubicBezTo>
                <a:cubicBezTo>
                  <a:pt x="15" y="136"/>
                  <a:pt x="22" y="136"/>
                  <a:pt x="28" y="129"/>
                </a:cubicBezTo>
                <a:lnTo>
                  <a:pt x="46" y="99"/>
                </a:lnTo>
                <a:lnTo>
                  <a:pt x="61" y="81"/>
                </a:lnTo>
                <a:lnTo>
                  <a:pt x="82" y="72"/>
                </a:lnTo>
                <a:lnTo>
                  <a:pt x="98" y="76"/>
                </a:lnTo>
                <a:lnTo>
                  <a:pt x="112" y="58"/>
                </a:lnTo>
                <a:lnTo>
                  <a:pt x="142" y="66"/>
                </a:lnTo>
                <a:lnTo>
                  <a:pt x="113" y="42"/>
                </a:lnTo>
                <a:lnTo>
                  <a:pt x="110" y="24"/>
                </a:lnTo>
                <a:lnTo>
                  <a:pt x="104" y="15"/>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69" name="AutoShape 25">
            <a:extLst>
              <a:ext uri="{FF2B5EF4-FFF2-40B4-BE49-F238E27FC236}">
                <a16:creationId xmlns:a16="http://schemas.microsoft.com/office/drawing/2014/main" id="{1C5F2AE0-7AC1-4888-90D3-0AB4F379BF58}"/>
              </a:ext>
            </a:extLst>
          </p:cNvPr>
          <p:cNvSpPr>
            <a:spLocks noChangeArrowheads="1"/>
          </p:cNvSpPr>
          <p:nvPr/>
        </p:nvSpPr>
        <p:spPr bwMode="auto">
          <a:xfrm>
            <a:off x="6213475" y="1209675"/>
            <a:ext cx="1522413" cy="2198688"/>
          </a:xfrm>
          <a:custGeom>
            <a:avLst/>
            <a:gdLst>
              <a:gd name="T0" fmla="*/ 954088 w 959"/>
              <a:gd name="T1" fmla="*/ 0 h 1385"/>
              <a:gd name="T2" fmla="*/ 925513 w 959"/>
              <a:gd name="T3" fmla="*/ 7938 h 1385"/>
              <a:gd name="T4" fmla="*/ 644525 w 959"/>
              <a:gd name="T5" fmla="*/ 266700 h 1385"/>
              <a:gd name="T6" fmla="*/ 487363 w 959"/>
              <a:gd name="T7" fmla="*/ 233363 h 1385"/>
              <a:gd name="T8" fmla="*/ 390525 w 959"/>
              <a:gd name="T9" fmla="*/ 244475 h 1385"/>
              <a:gd name="T10" fmla="*/ 357188 w 959"/>
              <a:gd name="T11" fmla="*/ 376238 h 1385"/>
              <a:gd name="T12" fmla="*/ 320675 w 959"/>
              <a:gd name="T13" fmla="*/ 703263 h 1385"/>
              <a:gd name="T14" fmla="*/ 349250 w 959"/>
              <a:gd name="T15" fmla="*/ 819150 h 1385"/>
              <a:gd name="T16" fmla="*/ 290513 w 959"/>
              <a:gd name="T17" fmla="*/ 950913 h 1385"/>
              <a:gd name="T18" fmla="*/ 296863 w 959"/>
              <a:gd name="T19" fmla="*/ 1103313 h 1385"/>
              <a:gd name="T20" fmla="*/ 23813 w 959"/>
              <a:gd name="T21" fmla="*/ 1357313 h 1385"/>
              <a:gd name="T22" fmla="*/ 157163 w 959"/>
              <a:gd name="T23" fmla="*/ 1589088 h 1385"/>
              <a:gd name="T24" fmla="*/ 158750 w 959"/>
              <a:gd name="T25" fmla="*/ 1671638 h 1385"/>
              <a:gd name="T26" fmla="*/ 28575 w 959"/>
              <a:gd name="T27" fmla="*/ 1657351 h 1385"/>
              <a:gd name="T28" fmla="*/ 223838 w 959"/>
              <a:gd name="T29" fmla="*/ 1917701 h 1385"/>
              <a:gd name="T30" fmla="*/ 728663 w 959"/>
              <a:gd name="T31" fmla="*/ 2189163 h 1385"/>
              <a:gd name="T32" fmla="*/ 747713 w 959"/>
              <a:gd name="T33" fmla="*/ 2198688 h 1385"/>
              <a:gd name="T34" fmla="*/ 766763 w 959"/>
              <a:gd name="T35" fmla="*/ 2179638 h 1385"/>
              <a:gd name="T36" fmla="*/ 825500 w 959"/>
              <a:gd name="T37" fmla="*/ 2081213 h 1385"/>
              <a:gd name="T38" fmla="*/ 768350 w 959"/>
              <a:gd name="T39" fmla="*/ 1812926 h 1385"/>
              <a:gd name="T40" fmla="*/ 658813 w 959"/>
              <a:gd name="T41" fmla="*/ 1736726 h 1385"/>
              <a:gd name="T42" fmla="*/ 576263 w 959"/>
              <a:gd name="T43" fmla="*/ 1431925 h 1385"/>
              <a:gd name="T44" fmla="*/ 854075 w 959"/>
              <a:gd name="T45" fmla="*/ 1352550 h 1385"/>
              <a:gd name="T46" fmla="*/ 915988 w 959"/>
              <a:gd name="T47" fmla="*/ 1347788 h 1385"/>
              <a:gd name="T48" fmla="*/ 1154113 w 959"/>
              <a:gd name="T49" fmla="*/ 1309688 h 1385"/>
              <a:gd name="T50" fmla="*/ 1430338 w 959"/>
              <a:gd name="T51" fmla="*/ 1250950 h 1385"/>
              <a:gd name="T52" fmla="*/ 1447800 w 959"/>
              <a:gd name="T53" fmla="*/ 1246188 h 1385"/>
              <a:gd name="T54" fmla="*/ 1458913 w 959"/>
              <a:gd name="T55" fmla="*/ 1223963 h 1385"/>
              <a:gd name="T56" fmla="*/ 1477963 w 959"/>
              <a:gd name="T57" fmla="*/ 1160463 h 1385"/>
              <a:gd name="T58" fmla="*/ 1514475 w 959"/>
              <a:gd name="T59" fmla="*/ 928688 h 1385"/>
              <a:gd name="T60" fmla="*/ 1433513 w 959"/>
              <a:gd name="T61" fmla="*/ 727075 h 1385"/>
              <a:gd name="T62" fmla="*/ 1438275 w 959"/>
              <a:gd name="T63" fmla="*/ 528638 h 1385"/>
              <a:gd name="T64" fmla="*/ 1443038 w 959"/>
              <a:gd name="T65" fmla="*/ 500063 h 1385"/>
              <a:gd name="T66" fmla="*/ 1428750 w 959"/>
              <a:gd name="T67" fmla="*/ 504825 h 1385"/>
              <a:gd name="T68" fmla="*/ 1387475 w 959"/>
              <a:gd name="T69" fmla="*/ 479425 h 1385"/>
              <a:gd name="T70" fmla="*/ 1349375 w 959"/>
              <a:gd name="T71" fmla="*/ 365125 h 1385"/>
              <a:gd name="T72" fmla="*/ 1300163 w 959"/>
              <a:gd name="T73" fmla="*/ 274638 h 1385"/>
              <a:gd name="T74" fmla="*/ 1096963 w 959"/>
              <a:gd name="T75" fmla="*/ 276225 h 1385"/>
              <a:gd name="T76" fmla="*/ 963613 w 959"/>
              <a:gd name="T77" fmla="*/ 23813 h 1385"/>
              <a:gd name="T78" fmla="*/ 954088 w 959"/>
              <a:gd name="T79" fmla="*/ 0 h 1385"/>
              <a:gd name="T80" fmla="*/ 0 w 959"/>
              <a:gd name="T81" fmla="*/ 0 h 1385"/>
              <a:gd name="T82" fmla="*/ 959 w 959"/>
              <a:gd name="T83" fmla="*/ 1385 h 1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T80" t="T81" r="T82" b="T83"/>
            <a:pathLst>
              <a:path w="959" h="1385">
                <a:moveTo>
                  <a:pt x="601" y="0"/>
                </a:moveTo>
                <a:lnTo>
                  <a:pt x="583" y="5"/>
                </a:lnTo>
                <a:cubicBezTo>
                  <a:pt x="550" y="33"/>
                  <a:pt x="452" y="144"/>
                  <a:pt x="406" y="168"/>
                </a:cubicBezTo>
                <a:cubicBezTo>
                  <a:pt x="360" y="192"/>
                  <a:pt x="334" y="149"/>
                  <a:pt x="307" y="147"/>
                </a:cubicBezTo>
                <a:cubicBezTo>
                  <a:pt x="280" y="145"/>
                  <a:pt x="260" y="139"/>
                  <a:pt x="246" y="154"/>
                </a:cubicBezTo>
                <a:cubicBezTo>
                  <a:pt x="232" y="169"/>
                  <a:pt x="232" y="189"/>
                  <a:pt x="225" y="237"/>
                </a:cubicBezTo>
                <a:cubicBezTo>
                  <a:pt x="218" y="285"/>
                  <a:pt x="203" y="397"/>
                  <a:pt x="202" y="443"/>
                </a:cubicBezTo>
                <a:cubicBezTo>
                  <a:pt x="201" y="489"/>
                  <a:pt x="223" y="490"/>
                  <a:pt x="220" y="516"/>
                </a:cubicBezTo>
                <a:cubicBezTo>
                  <a:pt x="217" y="542"/>
                  <a:pt x="188" y="569"/>
                  <a:pt x="183" y="599"/>
                </a:cubicBezTo>
                <a:cubicBezTo>
                  <a:pt x="178" y="629"/>
                  <a:pt x="215" y="652"/>
                  <a:pt x="187" y="695"/>
                </a:cubicBezTo>
                <a:cubicBezTo>
                  <a:pt x="159" y="738"/>
                  <a:pt x="30" y="804"/>
                  <a:pt x="15" y="855"/>
                </a:cubicBezTo>
                <a:cubicBezTo>
                  <a:pt x="0" y="906"/>
                  <a:pt x="85" y="968"/>
                  <a:pt x="99" y="1001"/>
                </a:cubicBezTo>
                <a:cubicBezTo>
                  <a:pt x="113" y="1034"/>
                  <a:pt x="113" y="1046"/>
                  <a:pt x="100" y="1053"/>
                </a:cubicBezTo>
                <a:cubicBezTo>
                  <a:pt x="87" y="1060"/>
                  <a:pt x="11" y="1018"/>
                  <a:pt x="18" y="1044"/>
                </a:cubicBezTo>
                <a:cubicBezTo>
                  <a:pt x="25" y="1070"/>
                  <a:pt x="68" y="1152"/>
                  <a:pt x="141" y="1208"/>
                </a:cubicBezTo>
                <a:cubicBezTo>
                  <a:pt x="214" y="1264"/>
                  <a:pt x="404" y="1350"/>
                  <a:pt x="459" y="1379"/>
                </a:cubicBezTo>
                <a:lnTo>
                  <a:pt x="471" y="1385"/>
                </a:lnTo>
                <a:lnTo>
                  <a:pt x="483" y="1373"/>
                </a:lnTo>
                <a:cubicBezTo>
                  <a:pt x="491" y="1361"/>
                  <a:pt x="520" y="1349"/>
                  <a:pt x="520" y="1311"/>
                </a:cubicBezTo>
                <a:cubicBezTo>
                  <a:pt x="520" y="1273"/>
                  <a:pt x="501" y="1178"/>
                  <a:pt x="484" y="1142"/>
                </a:cubicBezTo>
                <a:cubicBezTo>
                  <a:pt x="467" y="1106"/>
                  <a:pt x="435" y="1134"/>
                  <a:pt x="415" y="1094"/>
                </a:cubicBezTo>
                <a:cubicBezTo>
                  <a:pt x="395" y="1054"/>
                  <a:pt x="343" y="942"/>
                  <a:pt x="363" y="902"/>
                </a:cubicBezTo>
                <a:cubicBezTo>
                  <a:pt x="383" y="862"/>
                  <a:pt x="502" y="861"/>
                  <a:pt x="538" y="852"/>
                </a:cubicBezTo>
                <a:cubicBezTo>
                  <a:pt x="574" y="843"/>
                  <a:pt x="546" y="853"/>
                  <a:pt x="577" y="849"/>
                </a:cubicBezTo>
                <a:cubicBezTo>
                  <a:pt x="608" y="845"/>
                  <a:pt x="673" y="835"/>
                  <a:pt x="727" y="825"/>
                </a:cubicBezTo>
                <a:cubicBezTo>
                  <a:pt x="781" y="815"/>
                  <a:pt x="870" y="795"/>
                  <a:pt x="901" y="788"/>
                </a:cubicBezTo>
                <a:lnTo>
                  <a:pt x="912" y="785"/>
                </a:lnTo>
                <a:lnTo>
                  <a:pt x="919" y="771"/>
                </a:lnTo>
                <a:cubicBezTo>
                  <a:pt x="922" y="762"/>
                  <a:pt x="925" y="762"/>
                  <a:pt x="931" y="731"/>
                </a:cubicBezTo>
                <a:cubicBezTo>
                  <a:pt x="937" y="700"/>
                  <a:pt x="959" y="630"/>
                  <a:pt x="954" y="585"/>
                </a:cubicBezTo>
                <a:cubicBezTo>
                  <a:pt x="949" y="540"/>
                  <a:pt x="911" y="500"/>
                  <a:pt x="903" y="458"/>
                </a:cubicBezTo>
                <a:cubicBezTo>
                  <a:pt x="895" y="416"/>
                  <a:pt x="905" y="357"/>
                  <a:pt x="906" y="333"/>
                </a:cubicBezTo>
                <a:lnTo>
                  <a:pt x="909" y="315"/>
                </a:lnTo>
                <a:lnTo>
                  <a:pt x="900" y="318"/>
                </a:lnTo>
                <a:cubicBezTo>
                  <a:pt x="894" y="316"/>
                  <a:pt x="882" y="317"/>
                  <a:pt x="874" y="302"/>
                </a:cubicBezTo>
                <a:cubicBezTo>
                  <a:pt x="866" y="287"/>
                  <a:pt x="859" y="252"/>
                  <a:pt x="850" y="230"/>
                </a:cubicBezTo>
                <a:cubicBezTo>
                  <a:pt x="841" y="208"/>
                  <a:pt x="846" y="182"/>
                  <a:pt x="819" y="173"/>
                </a:cubicBezTo>
                <a:cubicBezTo>
                  <a:pt x="792" y="164"/>
                  <a:pt x="726" y="200"/>
                  <a:pt x="691" y="174"/>
                </a:cubicBezTo>
                <a:cubicBezTo>
                  <a:pt x="656" y="148"/>
                  <a:pt x="622" y="44"/>
                  <a:pt x="607" y="15"/>
                </a:cubicBezTo>
                <a:lnTo>
                  <a:pt x="601" y="0"/>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nvGrpSpPr>
          <p:cNvPr id="6170" name="Group 26">
            <a:extLst>
              <a:ext uri="{FF2B5EF4-FFF2-40B4-BE49-F238E27FC236}">
                <a16:creationId xmlns:a16="http://schemas.microsoft.com/office/drawing/2014/main" id="{B1747301-C6A1-4FF9-A50A-DF434977A8A9}"/>
              </a:ext>
            </a:extLst>
          </p:cNvPr>
          <p:cNvGrpSpPr>
            <a:grpSpLocks/>
          </p:cNvGrpSpPr>
          <p:nvPr/>
        </p:nvGrpSpPr>
        <p:grpSpPr bwMode="auto">
          <a:xfrm>
            <a:off x="5527675" y="2808288"/>
            <a:ext cx="2335213" cy="3765550"/>
            <a:chOff x="3482" y="1769"/>
            <a:chExt cx="1471" cy="2372"/>
          </a:xfrm>
        </p:grpSpPr>
        <p:sp>
          <p:nvSpPr>
            <p:cNvPr id="6171" name="AutoShape 27">
              <a:extLst>
                <a:ext uri="{FF2B5EF4-FFF2-40B4-BE49-F238E27FC236}">
                  <a16:creationId xmlns:a16="http://schemas.microsoft.com/office/drawing/2014/main" id="{BC2E6123-B3DF-4573-8420-3B4730C9019B}"/>
                </a:ext>
              </a:extLst>
            </p:cNvPr>
            <p:cNvSpPr>
              <a:spLocks noChangeArrowheads="1"/>
            </p:cNvSpPr>
            <p:nvPr/>
          </p:nvSpPr>
          <p:spPr bwMode="auto">
            <a:xfrm>
              <a:off x="3482" y="1769"/>
              <a:ext cx="1471" cy="2323"/>
            </a:xfrm>
            <a:custGeom>
              <a:avLst/>
              <a:gdLst>
                <a:gd name="T0" fmla="*/ 247 w 1472"/>
                <a:gd name="T1" fmla="*/ 1684 h 2324"/>
                <a:gd name="T2" fmla="*/ 265 w 1472"/>
                <a:gd name="T3" fmla="*/ 1510 h 2324"/>
                <a:gd name="T4" fmla="*/ 196 w 1472"/>
                <a:gd name="T5" fmla="*/ 1408 h 2324"/>
                <a:gd name="T6" fmla="*/ 34 w 1472"/>
                <a:gd name="T7" fmla="*/ 1303 h 2324"/>
                <a:gd name="T8" fmla="*/ 30 w 1472"/>
                <a:gd name="T9" fmla="*/ 1248 h 2324"/>
                <a:gd name="T10" fmla="*/ 247 w 1472"/>
                <a:gd name="T11" fmla="*/ 925 h 2324"/>
                <a:gd name="T12" fmla="*/ 244 w 1472"/>
                <a:gd name="T13" fmla="*/ 604 h 2324"/>
                <a:gd name="T14" fmla="*/ 456 w 1472"/>
                <a:gd name="T15" fmla="*/ 498 h 2324"/>
                <a:gd name="T16" fmla="*/ 582 w 1472"/>
                <a:gd name="T17" fmla="*/ 207 h 2324"/>
                <a:gd name="T18" fmla="*/ 985 w 1472"/>
                <a:gd name="T19" fmla="*/ 586 h 2324"/>
                <a:gd name="T20" fmla="*/ 1465 w 1472"/>
                <a:gd name="T21" fmla="*/ 700 h 2324"/>
                <a:gd name="T22" fmla="*/ 1381 w 1472"/>
                <a:gd name="T23" fmla="*/ 841 h 2324"/>
                <a:gd name="T24" fmla="*/ 1318 w 1472"/>
                <a:gd name="T25" fmla="*/ 958 h 2324"/>
                <a:gd name="T26" fmla="*/ 1294 w 1472"/>
                <a:gd name="T27" fmla="*/ 1098 h 2324"/>
                <a:gd name="T28" fmla="*/ 1234 w 1472"/>
                <a:gd name="T29" fmla="*/ 1227 h 2324"/>
                <a:gd name="T30" fmla="*/ 1203 w 1472"/>
                <a:gd name="T31" fmla="*/ 1306 h 2324"/>
                <a:gd name="T32" fmla="*/ 1255 w 1472"/>
                <a:gd name="T33" fmla="*/ 1380 h 2324"/>
                <a:gd name="T34" fmla="*/ 1113 w 1472"/>
                <a:gd name="T35" fmla="*/ 1404 h 2324"/>
                <a:gd name="T36" fmla="*/ 1063 w 1472"/>
                <a:gd name="T37" fmla="*/ 1467 h 2324"/>
                <a:gd name="T38" fmla="*/ 1076 w 1472"/>
                <a:gd name="T39" fmla="*/ 1609 h 2324"/>
                <a:gd name="T40" fmla="*/ 994 w 1472"/>
                <a:gd name="T41" fmla="*/ 1620 h 2324"/>
                <a:gd name="T42" fmla="*/ 866 w 1472"/>
                <a:gd name="T43" fmla="*/ 1611 h 2324"/>
                <a:gd name="T44" fmla="*/ 784 w 1472"/>
                <a:gd name="T45" fmla="*/ 1675 h 2324"/>
                <a:gd name="T46" fmla="*/ 796 w 1472"/>
                <a:gd name="T47" fmla="*/ 1708 h 2324"/>
                <a:gd name="T48" fmla="*/ 799 w 1472"/>
                <a:gd name="T49" fmla="*/ 1746 h 2324"/>
                <a:gd name="T50" fmla="*/ 740 w 1472"/>
                <a:gd name="T51" fmla="*/ 1743 h 2324"/>
                <a:gd name="T52" fmla="*/ 664 w 1472"/>
                <a:gd name="T53" fmla="*/ 1699 h 2324"/>
                <a:gd name="T54" fmla="*/ 643 w 1472"/>
                <a:gd name="T55" fmla="*/ 1723 h 2324"/>
                <a:gd name="T56" fmla="*/ 706 w 1472"/>
                <a:gd name="T57" fmla="*/ 1836 h 2324"/>
                <a:gd name="T58" fmla="*/ 704 w 1472"/>
                <a:gd name="T59" fmla="*/ 1893 h 2324"/>
                <a:gd name="T60" fmla="*/ 671 w 1472"/>
                <a:gd name="T61" fmla="*/ 1914 h 2324"/>
                <a:gd name="T62" fmla="*/ 665 w 1472"/>
                <a:gd name="T63" fmla="*/ 1939 h 2324"/>
                <a:gd name="T64" fmla="*/ 752 w 1472"/>
                <a:gd name="T65" fmla="*/ 1992 h 2324"/>
                <a:gd name="T66" fmla="*/ 823 w 1472"/>
                <a:gd name="T67" fmla="*/ 2106 h 2324"/>
                <a:gd name="T68" fmla="*/ 727 w 1472"/>
                <a:gd name="T69" fmla="*/ 2085 h 2324"/>
                <a:gd name="T70" fmla="*/ 754 w 1472"/>
                <a:gd name="T71" fmla="*/ 2151 h 2324"/>
                <a:gd name="T72" fmla="*/ 664 w 1472"/>
                <a:gd name="T73" fmla="*/ 2134 h 2324"/>
                <a:gd name="T74" fmla="*/ 686 w 1472"/>
                <a:gd name="T75" fmla="*/ 2223 h 2324"/>
                <a:gd name="T76" fmla="*/ 697 w 1472"/>
                <a:gd name="T77" fmla="*/ 2296 h 2324"/>
                <a:gd name="T78" fmla="*/ 652 w 1472"/>
                <a:gd name="T79" fmla="*/ 2304 h 2324"/>
                <a:gd name="T80" fmla="*/ 611 w 1472"/>
                <a:gd name="T81" fmla="*/ 2271 h 2324"/>
                <a:gd name="T82" fmla="*/ 566 w 1472"/>
                <a:gd name="T83" fmla="*/ 2257 h 2324"/>
                <a:gd name="T84" fmla="*/ 517 w 1472"/>
                <a:gd name="T85" fmla="*/ 2221 h 2324"/>
                <a:gd name="T86" fmla="*/ 468 w 1472"/>
                <a:gd name="T87" fmla="*/ 2119 h 2324"/>
                <a:gd name="T88" fmla="*/ 590 w 1472"/>
                <a:gd name="T89" fmla="*/ 2034 h 2324"/>
                <a:gd name="T90" fmla="*/ 715 w 1472"/>
                <a:gd name="T91" fmla="*/ 2053 h 2324"/>
                <a:gd name="T92" fmla="*/ 638 w 1472"/>
                <a:gd name="T93" fmla="*/ 2013 h 2324"/>
                <a:gd name="T94" fmla="*/ 541 w 1472"/>
                <a:gd name="T95" fmla="*/ 1998 h 2324"/>
                <a:gd name="T96" fmla="*/ 460 w 1472"/>
                <a:gd name="T97" fmla="*/ 2013 h 2324"/>
                <a:gd name="T98" fmla="*/ 412 w 1472"/>
                <a:gd name="T99" fmla="*/ 1949 h 2324"/>
                <a:gd name="T100" fmla="*/ 409 w 1472"/>
                <a:gd name="T101" fmla="*/ 1914 h 2324"/>
                <a:gd name="T102" fmla="*/ 332 w 1472"/>
                <a:gd name="T103" fmla="*/ 1825 h 2324"/>
                <a:gd name="T104" fmla="*/ 0 w 1472"/>
                <a:gd name="T105" fmla="*/ 0 h 2324"/>
                <a:gd name="T106" fmla="*/ 1472 w 1472"/>
                <a:gd name="T107" fmla="*/ 2324 h 2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T104" t="T105" r="T106" b="T107"/>
              <a:pathLst>
                <a:path w="1472" h="2324">
                  <a:moveTo>
                    <a:pt x="324" y="1797"/>
                  </a:moveTo>
                  <a:cubicBezTo>
                    <a:pt x="316" y="1789"/>
                    <a:pt x="297" y="1794"/>
                    <a:pt x="282" y="1779"/>
                  </a:cubicBezTo>
                  <a:cubicBezTo>
                    <a:pt x="267" y="1764"/>
                    <a:pt x="240" y="1721"/>
                    <a:pt x="234" y="1705"/>
                  </a:cubicBezTo>
                  <a:cubicBezTo>
                    <a:pt x="228" y="1689"/>
                    <a:pt x="246" y="1696"/>
                    <a:pt x="247" y="1684"/>
                  </a:cubicBezTo>
                  <a:cubicBezTo>
                    <a:pt x="248" y="1672"/>
                    <a:pt x="238" y="1648"/>
                    <a:pt x="241" y="1633"/>
                  </a:cubicBezTo>
                  <a:cubicBezTo>
                    <a:pt x="244" y="1618"/>
                    <a:pt x="264" y="1605"/>
                    <a:pt x="265" y="1594"/>
                  </a:cubicBezTo>
                  <a:cubicBezTo>
                    <a:pt x="266" y="1583"/>
                    <a:pt x="250" y="1581"/>
                    <a:pt x="250" y="1567"/>
                  </a:cubicBezTo>
                  <a:cubicBezTo>
                    <a:pt x="250" y="1553"/>
                    <a:pt x="265" y="1525"/>
                    <a:pt x="265" y="1510"/>
                  </a:cubicBezTo>
                  <a:cubicBezTo>
                    <a:pt x="265" y="1495"/>
                    <a:pt x="255" y="1481"/>
                    <a:pt x="250" y="1474"/>
                  </a:cubicBezTo>
                  <a:cubicBezTo>
                    <a:pt x="245" y="1467"/>
                    <a:pt x="237" y="1474"/>
                    <a:pt x="234" y="1468"/>
                  </a:cubicBezTo>
                  <a:cubicBezTo>
                    <a:pt x="231" y="1462"/>
                    <a:pt x="237" y="1448"/>
                    <a:pt x="231" y="1438"/>
                  </a:cubicBezTo>
                  <a:cubicBezTo>
                    <a:pt x="225" y="1428"/>
                    <a:pt x="205" y="1420"/>
                    <a:pt x="196" y="1408"/>
                  </a:cubicBezTo>
                  <a:cubicBezTo>
                    <a:pt x="187" y="1396"/>
                    <a:pt x="187" y="1370"/>
                    <a:pt x="178" y="1363"/>
                  </a:cubicBezTo>
                  <a:cubicBezTo>
                    <a:pt x="169" y="1356"/>
                    <a:pt x="148" y="1369"/>
                    <a:pt x="139" y="1366"/>
                  </a:cubicBezTo>
                  <a:cubicBezTo>
                    <a:pt x="130" y="1363"/>
                    <a:pt x="138" y="1352"/>
                    <a:pt x="121" y="1342"/>
                  </a:cubicBezTo>
                  <a:cubicBezTo>
                    <a:pt x="104" y="1332"/>
                    <a:pt x="53" y="1314"/>
                    <a:pt x="34" y="1303"/>
                  </a:cubicBezTo>
                  <a:cubicBezTo>
                    <a:pt x="15" y="1292"/>
                    <a:pt x="0" y="1273"/>
                    <a:pt x="7" y="1273"/>
                  </a:cubicBezTo>
                  <a:cubicBezTo>
                    <a:pt x="14" y="1273"/>
                    <a:pt x="72" y="1300"/>
                    <a:pt x="78" y="1300"/>
                  </a:cubicBezTo>
                  <a:cubicBezTo>
                    <a:pt x="84" y="1300"/>
                    <a:pt x="50" y="1279"/>
                    <a:pt x="42" y="1270"/>
                  </a:cubicBezTo>
                  <a:cubicBezTo>
                    <a:pt x="34" y="1261"/>
                    <a:pt x="29" y="1253"/>
                    <a:pt x="30" y="1248"/>
                  </a:cubicBezTo>
                  <a:lnTo>
                    <a:pt x="49" y="1242"/>
                  </a:lnTo>
                  <a:cubicBezTo>
                    <a:pt x="90" y="1238"/>
                    <a:pt x="234" y="1262"/>
                    <a:pt x="277" y="1225"/>
                  </a:cubicBezTo>
                  <a:cubicBezTo>
                    <a:pt x="320" y="1188"/>
                    <a:pt x="312" y="1068"/>
                    <a:pt x="307" y="1018"/>
                  </a:cubicBezTo>
                  <a:cubicBezTo>
                    <a:pt x="302" y="968"/>
                    <a:pt x="281" y="953"/>
                    <a:pt x="247" y="925"/>
                  </a:cubicBezTo>
                  <a:cubicBezTo>
                    <a:pt x="213" y="897"/>
                    <a:pt x="135" y="877"/>
                    <a:pt x="103" y="847"/>
                  </a:cubicBezTo>
                  <a:cubicBezTo>
                    <a:pt x="71" y="817"/>
                    <a:pt x="46" y="773"/>
                    <a:pt x="52" y="745"/>
                  </a:cubicBezTo>
                  <a:cubicBezTo>
                    <a:pt x="58" y="717"/>
                    <a:pt x="107" y="699"/>
                    <a:pt x="139" y="676"/>
                  </a:cubicBezTo>
                  <a:cubicBezTo>
                    <a:pt x="171" y="653"/>
                    <a:pt x="231" y="623"/>
                    <a:pt x="244" y="604"/>
                  </a:cubicBezTo>
                  <a:cubicBezTo>
                    <a:pt x="257" y="585"/>
                    <a:pt x="202" y="569"/>
                    <a:pt x="219" y="561"/>
                  </a:cubicBezTo>
                  <a:cubicBezTo>
                    <a:pt x="236" y="553"/>
                    <a:pt x="324" y="564"/>
                    <a:pt x="345" y="555"/>
                  </a:cubicBezTo>
                  <a:cubicBezTo>
                    <a:pt x="366" y="546"/>
                    <a:pt x="324" y="516"/>
                    <a:pt x="342" y="507"/>
                  </a:cubicBezTo>
                  <a:cubicBezTo>
                    <a:pt x="360" y="498"/>
                    <a:pt x="429" y="516"/>
                    <a:pt x="456" y="498"/>
                  </a:cubicBezTo>
                  <a:cubicBezTo>
                    <a:pt x="483" y="480"/>
                    <a:pt x="504" y="475"/>
                    <a:pt x="502" y="400"/>
                  </a:cubicBezTo>
                  <a:cubicBezTo>
                    <a:pt x="500" y="325"/>
                    <a:pt x="448" y="98"/>
                    <a:pt x="445" y="49"/>
                  </a:cubicBezTo>
                  <a:cubicBezTo>
                    <a:pt x="442" y="0"/>
                    <a:pt x="460" y="77"/>
                    <a:pt x="483" y="103"/>
                  </a:cubicBezTo>
                  <a:cubicBezTo>
                    <a:pt x="506" y="129"/>
                    <a:pt x="519" y="164"/>
                    <a:pt x="582" y="207"/>
                  </a:cubicBezTo>
                  <a:cubicBezTo>
                    <a:pt x="645" y="250"/>
                    <a:pt x="808" y="330"/>
                    <a:pt x="862" y="358"/>
                  </a:cubicBezTo>
                  <a:lnTo>
                    <a:pt x="904" y="376"/>
                  </a:lnTo>
                  <a:lnTo>
                    <a:pt x="906" y="405"/>
                  </a:lnTo>
                  <a:cubicBezTo>
                    <a:pt x="919" y="440"/>
                    <a:pt x="920" y="564"/>
                    <a:pt x="985" y="586"/>
                  </a:cubicBezTo>
                  <a:cubicBezTo>
                    <a:pt x="1050" y="608"/>
                    <a:pt x="1217" y="524"/>
                    <a:pt x="1296" y="538"/>
                  </a:cubicBezTo>
                  <a:cubicBezTo>
                    <a:pt x="1375" y="552"/>
                    <a:pt x="1432" y="645"/>
                    <a:pt x="1461" y="669"/>
                  </a:cubicBezTo>
                  <a:lnTo>
                    <a:pt x="1471" y="681"/>
                  </a:lnTo>
                  <a:cubicBezTo>
                    <a:pt x="1472" y="686"/>
                    <a:pt x="1468" y="689"/>
                    <a:pt x="1465" y="700"/>
                  </a:cubicBezTo>
                  <a:cubicBezTo>
                    <a:pt x="1462" y="711"/>
                    <a:pt x="1458" y="731"/>
                    <a:pt x="1450" y="745"/>
                  </a:cubicBezTo>
                  <a:cubicBezTo>
                    <a:pt x="1442" y="759"/>
                    <a:pt x="1429" y="773"/>
                    <a:pt x="1419" y="784"/>
                  </a:cubicBezTo>
                  <a:cubicBezTo>
                    <a:pt x="1409" y="795"/>
                    <a:pt x="1393" y="803"/>
                    <a:pt x="1387" y="813"/>
                  </a:cubicBezTo>
                  <a:cubicBezTo>
                    <a:pt x="1381" y="823"/>
                    <a:pt x="1381" y="829"/>
                    <a:pt x="1381" y="841"/>
                  </a:cubicBezTo>
                  <a:cubicBezTo>
                    <a:pt x="1381" y="853"/>
                    <a:pt x="1382" y="874"/>
                    <a:pt x="1384" y="888"/>
                  </a:cubicBezTo>
                  <a:cubicBezTo>
                    <a:pt x="1386" y="902"/>
                    <a:pt x="1399" y="924"/>
                    <a:pt x="1390" y="927"/>
                  </a:cubicBezTo>
                  <a:cubicBezTo>
                    <a:pt x="1381" y="930"/>
                    <a:pt x="1341" y="904"/>
                    <a:pt x="1329" y="909"/>
                  </a:cubicBezTo>
                  <a:cubicBezTo>
                    <a:pt x="1317" y="914"/>
                    <a:pt x="1316" y="948"/>
                    <a:pt x="1318" y="958"/>
                  </a:cubicBezTo>
                  <a:cubicBezTo>
                    <a:pt x="1320" y="968"/>
                    <a:pt x="1340" y="962"/>
                    <a:pt x="1339" y="970"/>
                  </a:cubicBezTo>
                  <a:cubicBezTo>
                    <a:pt x="1338" y="978"/>
                    <a:pt x="1321" y="992"/>
                    <a:pt x="1314" y="1006"/>
                  </a:cubicBezTo>
                  <a:cubicBezTo>
                    <a:pt x="1307" y="1020"/>
                    <a:pt x="1302" y="1042"/>
                    <a:pt x="1299" y="1057"/>
                  </a:cubicBezTo>
                  <a:cubicBezTo>
                    <a:pt x="1296" y="1072"/>
                    <a:pt x="1293" y="1085"/>
                    <a:pt x="1294" y="1098"/>
                  </a:cubicBezTo>
                  <a:cubicBezTo>
                    <a:pt x="1295" y="1111"/>
                    <a:pt x="1304" y="1124"/>
                    <a:pt x="1303" y="1135"/>
                  </a:cubicBezTo>
                  <a:cubicBezTo>
                    <a:pt x="1302" y="1146"/>
                    <a:pt x="1299" y="1154"/>
                    <a:pt x="1290" y="1162"/>
                  </a:cubicBezTo>
                  <a:cubicBezTo>
                    <a:pt x="1281" y="1170"/>
                    <a:pt x="1260" y="1172"/>
                    <a:pt x="1251" y="1183"/>
                  </a:cubicBezTo>
                  <a:cubicBezTo>
                    <a:pt x="1242" y="1194"/>
                    <a:pt x="1235" y="1215"/>
                    <a:pt x="1234" y="1227"/>
                  </a:cubicBezTo>
                  <a:cubicBezTo>
                    <a:pt x="1233" y="1239"/>
                    <a:pt x="1244" y="1251"/>
                    <a:pt x="1243" y="1258"/>
                  </a:cubicBezTo>
                  <a:cubicBezTo>
                    <a:pt x="1242" y="1265"/>
                    <a:pt x="1232" y="1264"/>
                    <a:pt x="1228" y="1269"/>
                  </a:cubicBezTo>
                  <a:cubicBezTo>
                    <a:pt x="1224" y="1274"/>
                    <a:pt x="1225" y="1282"/>
                    <a:pt x="1221" y="1288"/>
                  </a:cubicBezTo>
                  <a:cubicBezTo>
                    <a:pt x="1217" y="1294"/>
                    <a:pt x="1202" y="1301"/>
                    <a:pt x="1203" y="1306"/>
                  </a:cubicBezTo>
                  <a:cubicBezTo>
                    <a:pt x="1204" y="1311"/>
                    <a:pt x="1220" y="1311"/>
                    <a:pt x="1225" y="1318"/>
                  </a:cubicBezTo>
                  <a:cubicBezTo>
                    <a:pt x="1230" y="1325"/>
                    <a:pt x="1228" y="1338"/>
                    <a:pt x="1236" y="1347"/>
                  </a:cubicBezTo>
                  <a:cubicBezTo>
                    <a:pt x="1244" y="1356"/>
                    <a:pt x="1269" y="1370"/>
                    <a:pt x="1272" y="1375"/>
                  </a:cubicBezTo>
                  <a:cubicBezTo>
                    <a:pt x="1275" y="1380"/>
                    <a:pt x="1266" y="1380"/>
                    <a:pt x="1255" y="1380"/>
                  </a:cubicBezTo>
                  <a:cubicBezTo>
                    <a:pt x="1244" y="1380"/>
                    <a:pt x="1221" y="1376"/>
                    <a:pt x="1207" y="1378"/>
                  </a:cubicBezTo>
                  <a:cubicBezTo>
                    <a:pt x="1193" y="1380"/>
                    <a:pt x="1185" y="1390"/>
                    <a:pt x="1173" y="1392"/>
                  </a:cubicBezTo>
                  <a:cubicBezTo>
                    <a:pt x="1161" y="1394"/>
                    <a:pt x="1145" y="1390"/>
                    <a:pt x="1135" y="1392"/>
                  </a:cubicBezTo>
                  <a:cubicBezTo>
                    <a:pt x="1125" y="1394"/>
                    <a:pt x="1123" y="1402"/>
                    <a:pt x="1113" y="1404"/>
                  </a:cubicBezTo>
                  <a:cubicBezTo>
                    <a:pt x="1103" y="1406"/>
                    <a:pt x="1084" y="1399"/>
                    <a:pt x="1075" y="1404"/>
                  </a:cubicBezTo>
                  <a:cubicBezTo>
                    <a:pt x="1066" y="1409"/>
                    <a:pt x="1063" y="1428"/>
                    <a:pt x="1057" y="1437"/>
                  </a:cubicBezTo>
                  <a:cubicBezTo>
                    <a:pt x="1051" y="1446"/>
                    <a:pt x="1038" y="1453"/>
                    <a:pt x="1039" y="1458"/>
                  </a:cubicBezTo>
                  <a:cubicBezTo>
                    <a:pt x="1040" y="1463"/>
                    <a:pt x="1052" y="1459"/>
                    <a:pt x="1063" y="1467"/>
                  </a:cubicBezTo>
                  <a:cubicBezTo>
                    <a:pt x="1074" y="1475"/>
                    <a:pt x="1097" y="1490"/>
                    <a:pt x="1102" y="1505"/>
                  </a:cubicBezTo>
                  <a:cubicBezTo>
                    <a:pt x="1107" y="1520"/>
                    <a:pt x="1099" y="1544"/>
                    <a:pt x="1094" y="1555"/>
                  </a:cubicBezTo>
                  <a:cubicBezTo>
                    <a:pt x="1089" y="1566"/>
                    <a:pt x="1077" y="1564"/>
                    <a:pt x="1074" y="1573"/>
                  </a:cubicBezTo>
                  <a:cubicBezTo>
                    <a:pt x="1071" y="1582"/>
                    <a:pt x="1078" y="1599"/>
                    <a:pt x="1076" y="1609"/>
                  </a:cubicBezTo>
                  <a:lnTo>
                    <a:pt x="1060" y="1635"/>
                  </a:lnTo>
                  <a:cubicBezTo>
                    <a:pt x="1054" y="1640"/>
                    <a:pt x="1046" y="1641"/>
                    <a:pt x="1040" y="1638"/>
                  </a:cubicBezTo>
                  <a:cubicBezTo>
                    <a:pt x="1034" y="1635"/>
                    <a:pt x="1029" y="1621"/>
                    <a:pt x="1021" y="1618"/>
                  </a:cubicBezTo>
                  <a:cubicBezTo>
                    <a:pt x="1013" y="1615"/>
                    <a:pt x="1000" y="1621"/>
                    <a:pt x="994" y="1620"/>
                  </a:cubicBezTo>
                  <a:cubicBezTo>
                    <a:pt x="988" y="1619"/>
                    <a:pt x="990" y="1615"/>
                    <a:pt x="982" y="1612"/>
                  </a:cubicBezTo>
                  <a:cubicBezTo>
                    <a:pt x="974" y="1609"/>
                    <a:pt x="954" y="1603"/>
                    <a:pt x="943" y="1599"/>
                  </a:cubicBezTo>
                  <a:cubicBezTo>
                    <a:pt x="932" y="1595"/>
                    <a:pt x="930" y="1588"/>
                    <a:pt x="917" y="1590"/>
                  </a:cubicBezTo>
                  <a:cubicBezTo>
                    <a:pt x="904" y="1592"/>
                    <a:pt x="878" y="1609"/>
                    <a:pt x="866" y="1611"/>
                  </a:cubicBezTo>
                  <a:cubicBezTo>
                    <a:pt x="854" y="1613"/>
                    <a:pt x="857" y="1601"/>
                    <a:pt x="847" y="1605"/>
                  </a:cubicBezTo>
                  <a:cubicBezTo>
                    <a:pt x="837" y="1609"/>
                    <a:pt x="821" y="1629"/>
                    <a:pt x="806" y="1636"/>
                  </a:cubicBezTo>
                  <a:cubicBezTo>
                    <a:pt x="791" y="1643"/>
                    <a:pt x="761" y="1642"/>
                    <a:pt x="757" y="1648"/>
                  </a:cubicBezTo>
                  <a:cubicBezTo>
                    <a:pt x="753" y="1654"/>
                    <a:pt x="775" y="1669"/>
                    <a:pt x="784" y="1675"/>
                  </a:cubicBezTo>
                  <a:cubicBezTo>
                    <a:pt x="793" y="1681"/>
                    <a:pt x="801" y="1675"/>
                    <a:pt x="811" y="1684"/>
                  </a:cubicBezTo>
                  <a:cubicBezTo>
                    <a:pt x="821" y="1693"/>
                    <a:pt x="842" y="1721"/>
                    <a:pt x="844" y="1729"/>
                  </a:cubicBezTo>
                  <a:cubicBezTo>
                    <a:pt x="846" y="1737"/>
                    <a:pt x="828" y="1737"/>
                    <a:pt x="820" y="1734"/>
                  </a:cubicBezTo>
                  <a:cubicBezTo>
                    <a:pt x="812" y="1731"/>
                    <a:pt x="805" y="1714"/>
                    <a:pt x="796" y="1708"/>
                  </a:cubicBezTo>
                  <a:cubicBezTo>
                    <a:pt x="787" y="1702"/>
                    <a:pt x="772" y="1696"/>
                    <a:pt x="767" y="1696"/>
                  </a:cubicBezTo>
                  <a:cubicBezTo>
                    <a:pt x="762" y="1696"/>
                    <a:pt x="760" y="1702"/>
                    <a:pt x="763" y="1708"/>
                  </a:cubicBezTo>
                  <a:cubicBezTo>
                    <a:pt x="766" y="1714"/>
                    <a:pt x="781" y="1725"/>
                    <a:pt x="787" y="1731"/>
                  </a:cubicBezTo>
                  <a:cubicBezTo>
                    <a:pt x="793" y="1737"/>
                    <a:pt x="798" y="1740"/>
                    <a:pt x="799" y="1746"/>
                  </a:cubicBezTo>
                  <a:cubicBezTo>
                    <a:pt x="800" y="1752"/>
                    <a:pt x="796" y="1766"/>
                    <a:pt x="793" y="1768"/>
                  </a:cubicBezTo>
                  <a:cubicBezTo>
                    <a:pt x="790" y="1770"/>
                    <a:pt x="791" y="1771"/>
                    <a:pt x="779" y="1761"/>
                  </a:cubicBezTo>
                  <a:cubicBezTo>
                    <a:pt x="767" y="1751"/>
                    <a:pt x="725" y="1708"/>
                    <a:pt x="719" y="1705"/>
                  </a:cubicBezTo>
                  <a:cubicBezTo>
                    <a:pt x="713" y="1702"/>
                    <a:pt x="733" y="1731"/>
                    <a:pt x="740" y="1743"/>
                  </a:cubicBezTo>
                  <a:cubicBezTo>
                    <a:pt x="747" y="1755"/>
                    <a:pt x="765" y="1771"/>
                    <a:pt x="761" y="1774"/>
                  </a:cubicBezTo>
                  <a:cubicBezTo>
                    <a:pt x="757" y="1777"/>
                    <a:pt x="724" y="1769"/>
                    <a:pt x="713" y="1761"/>
                  </a:cubicBezTo>
                  <a:cubicBezTo>
                    <a:pt x="702" y="1753"/>
                    <a:pt x="706" y="1739"/>
                    <a:pt x="698" y="1729"/>
                  </a:cubicBezTo>
                  <a:cubicBezTo>
                    <a:pt x="690" y="1719"/>
                    <a:pt x="670" y="1708"/>
                    <a:pt x="664" y="1699"/>
                  </a:cubicBezTo>
                  <a:cubicBezTo>
                    <a:pt x="658" y="1690"/>
                    <a:pt x="666" y="1680"/>
                    <a:pt x="664" y="1675"/>
                  </a:cubicBezTo>
                  <a:cubicBezTo>
                    <a:pt x="662" y="1670"/>
                    <a:pt x="653" y="1670"/>
                    <a:pt x="649" y="1671"/>
                  </a:cubicBezTo>
                  <a:cubicBezTo>
                    <a:pt x="645" y="1672"/>
                    <a:pt x="639" y="1674"/>
                    <a:pt x="638" y="1683"/>
                  </a:cubicBezTo>
                  <a:cubicBezTo>
                    <a:pt x="637" y="1692"/>
                    <a:pt x="644" y="1713"/>
                    <a:pt x="643" y="1723"/>
                  </a:cubicBezTo>
                  <a:cubicBezTo>
                    <a:pt x="642" y="1733"/>
                    <a:pt x="632" y="1733"/>
                    <a:pt x="634" y="1744"/>
                  </a:cubicBezTo>
                  <a:cubicBezTo>
                    <a:pt x="636" y="1755"/>
                    <a:pt x="650" y="1778"/>
                    <a:pt x="658" y="1788"/>
                  </a:cubicBezTo>
                  <a:cubicBezTo>
                    <a:pt x="666" y="1798"/>
                    <a:pt x="677" y="1795"/>
                    <a:pt x="685" y="1803"/>
                  </a:cubicBezTo>
                  <a:cubicBezTo>
                    <a:pt x="693" y="1811"/>
                    <a:pt x="701" y="1827"/>
                    <a:pt x="706" y="1836"/>
                  </a:cubicBezTo>
                  <a:cubicBezTo>
                    <a:pt x="711" y="1845"/>
                    <a:pt x="708" y="1852"/>
                    <a:pt x="713" y="1858"/>
                  </a:cubicBezTo>
                  <a:cubicBezTo>
                    <a:pt x="718" y="1864"/>
                    <a:pt x="738" y="1866"/>
                    <a:pt x="739" y="1873"/>
                  </a:cubicBezTo>
                  <a:cubicBezTo>
                    <a:pt x="740" y="1880"/>
                    <a:pt x="727" y="1897"/>
                    <a:pt x="721" y="1900"/>
                  </a:cubicBezTo>
                  <a:cubicBezTo>
                    <a:pt x="715" y="1903"/>
                    <a:pt x="708" y="1898"/>
                    <a:pt x="704" y="1893"/>
                  </a:cubicBezTo>
                  <a:cubicBezTo>
                    <a:pt x="700" y="1888"/>
                    <a:pt x="705" y="1879"/>
                    <a:pt x="700" y="1872"/>
                  </a:cubicBezTo>
                  <a:cubicBezTo>
                    <a:pt x="695" y="1865"/>
                    <a:pt x="681" y="1853"/>
                    <a:pt x="676" y="1854"/>
                  </a:cubicBezTo>
                  <a:cubicBezTo>
                    <a:pt x="671" y="1855"/>
                    <a:pt x="668" y="1868"/>
                    <a:pt x="667" y="1878"/>
                  </a:cubicBezTo>
                  <a:cubicBezTo>
                    <a:pt x="666" y="1888"/>
                    <a:pt x="677" y="1907"/>
                    <a:pt x="671" y="1914"/>
                  </a:cubicBezTo>
                  <a:cubicBezTo>
                    <a:pt x="665" y="1921"/>
                    <a:pt x="639" y="1914"/>
                    <a:pt x="631" y="1917"/>
                  </a:cubicBezTo>
                  <a:cubicBezTo>
                    <a:pt x="623" y="1920"/>
                    <a:pt x="619" y="1931"/>
                    <a:pt x="622" y="1935"/>
                  </a:cubicBezTo>
                  <a:cubicBezTo>
                    <a:pt x="625" y="1939"/>
                    <a:pt x="642" y="1941"/>
                    <a:pt x="649" y="1942"/>
                  </a:cubicBezTo>
                  <a:cubicBezTo>
                    <a:pt x="656" y="1943"/>
                    <a:pt x="658" y="1935"/>
                    <a:pt x="665" y="1939"/>
                  </a:cubicBezTo>
                  <a:cubicBezTo>
                    <a:pt x="672" y="1943"/>
                    <a:pt x="681" y="1961"/>
                    <a:pt x="688" y="1966"/>
                  </a:cubicBezTo>
                  <a:cubicBezTo>
                    <a:pt x="695" y="1971"/>
                    <a:pt x="700" y="1964"/>
                    <a:pt x="707" y="1968"/>
                  </a:cubicBezTo>
                  <a:cubicBezTo>
                    <a:pt x="714" y="1972"/>
                    <a:pt x="724" y="1985"/>
                    <a:pt x="731" y="1989"/>
                  </a:cubicBezTo>
                  <a:cubicBezTo>
                    <a:pt x="738" y="1993"/>
                    <a:pt x="746" y="1987"/>
                    <a:pt x="752" y="1992"/>
                  </a:cubicBezTo>
                  <a:cubicBezTo>
                    <a:pt x="758" y="1997"/>
                    <a:pt x="760" y="2010"/>
                    <a:pt x="769" y="2016"/>
                  </a:cubicBezTo>
                  <a:cubicBezTo>
                    <a:pt x="778" y="2022"/>
                    <a:pt x="800" y="2020"/>
                    <a:pt x="808" y="2031"/>
                  </a:cubicBezTo>
                  <a:cubicBezTo>
                    <a:pt x="816" y="2042"/>
                    <a:pt x="816" y="2073"/>
                    <a:pt x="818" y="2085"/>
                  </a:cubicBezTo>
                  <a:cubicBezTo>
                    <a:pt x="820" y="2097"/>
                    <a:pt x="824" y="2101"/>
                    <a:pt x="823" y="2106"/>
                  </a:cubicBezTo>
                  <a:cubicBezTo>
                    <a:pt x="822" y="2111"/>
                    <a:pt x="818" y="2119"/>
                    <a:pt x="812" y="2116"/>
                  </a:cubicBezTo>
                  <a:cubicBezTo>
                    <a:pt x="806" y="2113"/>
                    <a:pt x="796" y="2093"/>
                    <a:pt x="787" y="2086"/>
                  </a:cubicBezTo>
                  <a:cubicBezTo>
                    <a:pt x="778" y="2079"/>
                    <a:pt x="765" y="2076"/>
                    <a:pt x="755" y="2076"/>
                  </a:cubicBezTo>
                  <a:cubicBezTo>
                    <a:pt x="745" y="2076"/>
                    <a:pt x="736" y="2083"/>
                    <a:pt x="727" y="2085"/>
                  </a:cubicBezTo>
                  <a:cubicBezTo>
                    <a:pt x="718" y="2087"/>
                    <a:pt x="702" y="2084"/>
                    <a:pt x="701" y="2089"/>
                  </a:cubicBezTo>
                  <a:cubicBezTo>
                    <a:pt x="700" y="2094"/>
                    <a:pt x="717" y="2108"/>
                    <a:pt x="721" y="2115"/>
                  </a:cubicBezTo>
                  <a:cubicBezTo>
                    <a:pt x="725" y="2122"/>
                    <a:pt x="720" y="2128"/>
                    <a:pt x="725" y="2134"/>
                  </a:cubicBezTo>
                  <a:cubicBezTo>
                    <a:pt x="730" y="2140"/>
                    <a:pt x="755" y="2144"/>
                    <a:pt x="754" y="2151"/>
                  </a:cubicBezTo>
                  <a:cubicBezTo>
                    <a:pt x="753" y="2158"/>
                    <a:pt x="726" y="2175"/>
                    <a:pt x="719" y="2176"/>
                  </a:cubicBezTo>
                  <a:cubicBezTo>
                    <a:pt x="712" y="2177"/>
                    <a:pt x="716" y="2159"/>
                    <a:pt x="710" y="2154"/>
                  </a:cubicBezTo>
                  <a:cubicBezTo>
                    <a:pt x="704" y="2149"/>
                    <a:pt x="691" y="2148"/>
                    <a:pt x="683" y="2145"/>
                  </a:cubicBezTo>
                  <a:cubicBezTo>
                    <a:pt x="675" y="2142"/>
                    <a:pt x="668" y="2134"/>
                    <a:pt x="664" y="2134"/>
                  </a:cubicBezTo>
                  <a:cubicBezTo>
                    <a:pt x="660" y="2134"/>
                    <a:pt x="655" y="2135"/>
                    <a:pt x="656" y="2143"/>
                  </a:cubicBezTo>
                  <a:cubicBezTo>
                    <a:pt x="657" y="2151"/>
                    <a:pt x="663" y="2174"/>
                    <a:pt x="668" y="2184"/>
                  </a:cubicBezTo>
                  <a:cubicBezTo>
                    <a:pt x="673" y="2194"/>
                    <a:pt x="685" y="2197"/>
                    <a:pt x="688" y="2203"/>
                  </a:cubicBezTo>
                  <a:cubicBezTo>
                    <a:pt x="691" y="2209"/>
                    <a:pt x="682" y="2209"/>
                    <a:pt x="686" y="2223"/>
                  </a:cubicBezTo>
                  <a:cubicBezTo>
                    <a:pt x="690" y="2237"/>
                    <a:pt x="707" y="2275"/>
                    <a:pt x="713" y="2289"/>
                  </a:cubicBezTo>
                  <a:cubicBezTo>
                    <a:pt x="719" y="2303"/>
                    <a:pt x="727" y="2301"/>
                    <a:pt x="725" y="2305"/>
                  </a:cubicBezTo>
                  <a:cubicBezTo>
                    <a:pt x="723" y="2309"/>
                    <a:pt x="708" y="2317"/>
                    <a:pt x="703" y="2316"/>
                  </a:cubicBezTo>
                  <a:cubicBezTo>
                    <a:pt x="698" y="2315"/>
                    <a:pt x="702" y="2301"/>
                    <a:pt x="697" y="2296"/>
                  </a:cubicBezTo>
                  <a:cubicBezTo>
                    <a:pt x="692" y="2291"/>
                    <a:pt x="678" y="2290"/>
                    <a:pt x="673" y="2284"/>
                  </a:cubicBezTo>
                  <a:cubicBezTo>
                    <a:pt x="668" y="2278"/>
                    <a:pt x="671" y="2258"/>
                    <a:pt x="667" y="2257"/>
                  </a:cubicBezTo>
                  <a:cubicBezTo>
                    <a:pt x="663" y="2256"/>
                    <a:pt x="652" y="2272"/>
                    <a:pt x="650" y="2280"/>
                  </a:cubicBezTo>
                  <a:cubicBezTo>
                    <a:pt x="648" y="2288"/>
                    <a:pt x="655" y="2297"/>
                    <a:pt x="652" y="2304"/>
                  </a:cubicBezTo>
                  <a:cubicBezTo>
                    <a:pt x="649" y="2311"/>
                    <a:pt x="640" y="2324"/>
                    <a:pt x="634" y="2323"/>
                  </a:cubicBezTo>
                  <a:cubicBezTo>
                    <a:pt x="628" y="2322"/>
                    <a:pt x="615" y="2306"/>
                    <a:pt x="613" y="2299"/>
                  </a:cubicBezTo>
                  <a:cubicBezTo>
                    <a:pt x="611" y="2292"/>
                    <a:pt x="620" y="2283"/>
                    <a:pt x="620" y="2278"/>
                  </a:cubicBezTo>
                  <a:cubicBezTo>
                    <a:pt x="620" y="2273"/>
                    <a:pt x="613" y="2275"/>
                    <a:pt x="611" y="2271"/>
                  </a:cubicBezTo>
                  <a:cubicBezTo>
                    <a:pt x="609" y="2267"/>
                    <a:pt x="613" y="2258"/>
                    <a:pt x="610" y="2254"/>
                  </a:cubicBezTo>
                  <a:cubicBezTo>
                    <a:pt x="607" y="2250"/>
                    <a:pt x="598" y="2249"/>
                    <a:pt x="592" y="2245"/>
                  </a:cubicBezTo>
                  <a:cubicBezTo>
                    <a:pt x="586" y="2241"/>
                    <a:pt x="578" y="2227"/>
                    <a:pt x="574" y="2229"/>
                  </a:cubicBezTo>
                  <a:cubicBezTo>
                    <a:pt x="570" y="2231"/>
                    <a:pt x="565" y="2249"/>
                    <a:pt x="566" y="2257"/>
                  </a:cubicBezTo>
                  <a:cubicBezTo>
                    <a:pt x="567" y="2265"/>
                    <a:pt x="580" y="2278"/>
                    <a:pt x="578" y="2280"/>
                  </a:cubicBezTo>
                  <a:cubicBezTo>
                    <a:pt x="576" y="2282"/>
                    <a:pt x="563" y="2280"/>
                    <a:pt x="556" y="2273"/>
                  </a:cubicBezTo>
                  <a:cubicBezTo>
                    <a:pt x="549" y="2266"/>
                    <a:pt x="542" y="2246"/>
                    <a:pt x="536" y="2237"/>
                  </a:cubicBezTo>
                  <a:cubicBezTo>
                    <a:pt x="530" y="2228"/>
                    <a:pt x="518" y="2230"/>
                    <a:pt x="517" y="2221"/>
                  </a:cubicBezTo>
                  <a:cubicBezTo>
                    <a:pt x="516" y="2212"/>
                    <a:pt x="527" y="2192"/>
                    <a:pt x="528" y="2183"/>
                  </a:cubicBezTo>
                  <a:lnTo>
                    <a:pt x="524" y="2169"/>
                  </a:lnTo>
                  <a:cubicBezTo>
                    <a:pt x="518" y="2161"/>
                    <a:pt x="503" y="2143"/>
                    <a:pt x="494" y="2135"/>
                  </a:cubicBezTo>
                  <a:lnTo>
                    <a:pt x="468" y="2119"/>
                  </a:lnTo>
                  <a:cubicBezTo>
                    <a:pt x="463" y="2112"/>
                    <a:pt x="457" y="2105"/>
                    <a:pt x="461" y="2095"/>
                  </a:cubicBezTo>
                  <a:cubicBezTo>
                    <a:pt x="465" y="2085"/>
                    <a:pt x="488" y="2069"/>
                    <a:pt x="493" y="2059"/>
                  </a:cubicBezTo>
                  <a:lnTo>
                    <a:pt x="492" y="2037"/>
                  </a:lnTo>
                  <a:cubicBezTo>
                    <a:pt x="508" y="2033"/>
                    <a:pt x="566" y="2030"/>
                    <a:pt x="590" y="2034"/>
                  </a:cubicBezTo>
                  <a:cubicBezTo>
                    <a:pt x="614" y="2038"/>
                    <a:pt x="624" y="2057"/>
                    <a:pt x="635" y="2061"/>
                  </a:cubicBezTo>
                  <a:lnTo>
                    <a:pt x="655" y="2056"/>
                  </a:lnTo>
                  <a:cubicBezTo>
                    <a:pt x="665" y="2059"/>
                    <a:pt x="684" y="2081"/>
                    <a:pt x="694" y="2080"/>
                  </a:cubicBezTo>
                  <a:cubicBezTo>
                    <a:pt x="704" y="2079"/>
                    <a:pt x="715" y="2059"/>
                    <a:pt x="715" y="2053"/>
                  </a:cubicBezTo>
                  <a:lnTo>
                    <a:pt x="691" y="2041"/>
                  </a:lnTo>
                  <a:lnTo>
                    <a:pt x="674" y="2040"/>
                  </a:lnTo>
                  <a:lnTo>
                    <a:pt x="668" y="2025"/>
                  </a:lnTo>
                  <a:cubicBezTo>
                    <a:pt x="662" y="2021"/>
                    <a:pt x="646" y="2015"/>
                    <a:pt x="638" y="2013"/>
                  </a:cubicBezTo>
                  <a:lnTo>
                    <a:pt x="619" y="2014"/>
                  </a:lnTo>
                  <a:cubicBezTo>
                    <a:pt x="610" y="2013"/>
                    <a:pt x="596" y="2005"/>
                    <a:pt x="586" y="2004"/>
                  </a:cubicBezTo>
                  <a:cubicBezTo>
                    <a:pt x="576" y="2003"/>
                    <a:pt x="566" y="2012"/>
                    <a:pt x="559" y="2011"/>
                  </a:cubicBezTo>
                  <a:cubicBezTo>
                    <a:pt x="552" y="2010"/>
                    <a:pt x="547" y="1999"/>
                    <a:pt x="541" y="1998"/>
                  </a:cubicBezTo>
                  <a:cubicBezTo>
                    <a:pt x="535" y="1997"/>
                    <a:pt x="528" y="2007"/>
                    <a:pt x="523" y="2007"/>
                  </a:cubicBezTo>
                  <a:lnTo>
                    <a:pt x="512" y="1999"/>
                  </a:lnTo>
                  <a:cubicBezTo>
                    <a:pt x="508" y="2001"/>
                    <a:pt x="509" y="2014"/>
                    <a:pt x="500" y="2016"/>
                  </a:cubicBezTo>
                  <a:cubicBezTo>
                    <a:pt x="491" y="2018"/>
                    <a:pt x="468" y="2018"/>
                    <a:pt x="460" y="2013"/>
                  </a:cubicBezTo>
                  <a:cubicBezTo>
                    <a:pt x="452" y="2008"/>
                    <a:pt x="455" y="1989"/>
                    <a:pt x="452" y="1983"/>
                  </a:cubicBezTo>
                  <a:lnTo>
                    <a:pt x="440" y="1975"/>
                  </a:lnTo>
                  <a:lnTo>
                    <a:pt x="434" y="1961"/>
                  </a:lnTo>
                  <a:cubicBezTo>
                    <a:pt x="429" y="1957"/>
                    <a:pt x="412" y="1955"/>
                    <a:pt x="412" y="1949"/>
                  </a:cubicBezTo>
                  <a:cubicBezTo>
                    <a:pt x="412" y="1943"/>
                    <a:pt x="425" y="1927"/>
                    <a:pt x="434" y="1924"/>
                  </a:cubicBezTo>
                  <a:cubicBezTo>
                    <a:pt x="443" y="1921"/>
                    <a:pt x="465" y="1934"/>
                    <a:pt x="466" y="1932"/>
                  </a:cubicBezTo>
                  <a:cubicBezTo>
                    <a:pt x="467" y="1930"/>
                    <a:pt x="452" y="1912"/>
                    <a:pt x="443" y="1909"/>
                  </a:cubicBezTo>
                  <a:cubicBezTo>
                    <a:pt x="434" y="1906"/>
                    <a:pt x="418" y="1916"/>
                    <a:pt x="409" y="1914"/>
                  </a:cubicBezTo>
                  <a:lnTo>
                    <a:pt x="390" y="1899"/>
                  </a:lnTo>
                  <a:cubicBezTo>
                    <a:pt x="382" y="1891"/>
                    <a:pt x="368" y="1872"/>
                    <a:pt x="362" y="1863"/>
                  </a:cubicBezTo>
                  <a:lnTo>
                    <a:pt x="354" y="1841"/>
                  </a:lnTo>
                  <a:lnTo>
                    <a:pt x="332" y="1825"/>
                  </a:lnTo>
                  <a:lnTo>
                    <a:pt x="324" y="1797"/>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72" name="AutoShape 28">
              <a:extLst>
                <a:ext uri="{FF2B5EF4-FFF2-40B4-BE49-F238E27FC236}">
                  <a16:creationId xmlns:a16="http://schemas.microsoft.com/office/drawing/2014/main" id="{46B56367-141F-43BA-9259-C89ABE2ADA6E}"/>
                </a:ext>
              </a:extLst>
            </p:cNvPr>
            <p:cNvSpPr>
              <a:spLocks noChangeArrowheads="1"/>
            </p:cNvSpPr>
            <p:nvPr/>
          </p:nvSpPr>
          <p:spPr bwMode="auto">
            <a:xfrm>
              <a:off x="4159" y="3676"/>
              <a:ext cx="179" cy="142"/>
            </a:xfrm>
            <a:custGeom>
              <a:avLst/>
              <a:gdLst>
                <a:gd name="T0" fmla="*/ 6 w 180"/>
                <a:gd name="T1" fmla="*/ 31 h 143"/>
                <a:gd name="T2" fmla="*/ 6 w 180"/>
                <a:gd name="T3" fmla="*/ 19 h 143"/>
                <a:gd name="T4" fmla="*/ 38 w 180"/>
                <a:gd name="T5" fmla="*/ 8 h 143"/>
                <a:gd name="T6" fmla="*/ 50 w 180"/>
                <a:gd name="T7" fmla="*/ 1 h 143"/>
                <a:gd name="T8" fmla="*/ 81 w 180"/>
                <a:gd name="T9" fmla="*/ 14 h 143"/>
                <a:gd name="T10" fmla="*/ 98 w 180"/>
                <a:gd name="T11" fmla="*/ 17 h 143"/>
                <a:gd name="T12" fmla="*/ 119 w 180"/>
                <a:gd name="T13" fmla="*/ 41 h 143"/>
                <a:gd name="T14" fmla="*/ 137 w 180"/>
                <a:gd name="T15" fmla="*/ 43 h 143"/>
                <a:gd name="T16" fmla="*/ 153 w 180"/>
                <a:gd name="T17" fmla="*/ 86 h 143"/>
                <a:gd name="T18" fmla="*/ 170 w 180"/>
                <a:gd name="T19" fmla="*/ 98 h 143"/>
                <a:gd name="T20" fmla="*/ 179 w 180"/>
                <a:gd name="T21" fmla="*/ 130 h 143"/>
                <a:gd name="T22" fmla="*/ 164 w 180"/>
                <a:gd name="T23" fmla="*/ 142 h 143"/>
                <a:gd name="T24" fmla="*/ 155 w 180"/>
                <a:gd name="T25" fmla="*/ 122 h 143"/>
                <a:gd name="T26" fmla="*/ 143 w 180"/>
                <a:gd name="T27" fmla="*/ 118 h 143"/>
                <a:gd name="T28" fmla="*/ 134 w 180"/>
                <a:gd name="T29" fmla="*/ 101 h 143"/>
                <a:gd name="T30" fmla="*/ 119 w 180"/>
                <a:gd name="T31" fmla="*/ 101 h 143"/>
                <a:gd name="T32" fmla="*/ 87 w 180"/>
                <a:gd name="T33" fmla="*/ 83 h 143"/>
                <a:gd name="T34" fmla="*/ 74 w 180"/>
                <a:gd name="T35" fmla="*/ 50 h 143"/>
                <a:gd name="T36" fmla="*/ 56 w 180"/>
                <a:gd name="T37" fmla="*/ 49 h 143"/>
                <a:gd name="T38" fmla="*/ 42 w 180"/>
                <a:gd name="T39" fmla="*/ 34 h 143"/>
                <a:gd name="T40" fmla="*/ 6 w 180"/>
                <a:gd name="T41" fmla="*/ 31 h 143"/>
                <a:gd name="T42" fmla="*/ 0 w 180"/>
                <a:gd name="T43" fmla="*/ 0 h 143"/>
                <a:gd name="T44" fmla="*/ 180 w 180"/>
                <a:gd name="T45" fmla="*/ 143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T42" t="T43" r="T44" b="T45"/>
              <a:pathLst>
                <a:path w="180" h="143">
                  <a:moveTo>
                    <a:pt x="6" y="31"/>
                  </a:moveTo>
                  <a:cubicBezTo>
                    <a:pt x="0" y="29"/>
                    <a:pt x="1" y="23"/>
                    <a:pt x="6" y="19"/>
                  </a:cubicBezTo>
                  <a:cubicBezTo>
                    <a:pt x="11" y="15"/>
                    <a:pt x="31" y="11"/>
                    <a:pt x="38" y="8"/>
                  </a:cubicBezTo>
                  <a:cubicBezTo>
                    <a:pt x="45" y="5"/>
                    <a:pt x="43" y="0"/>
                    <a:pt x="50" y="1"/>
                  </a:cubicBezTo>
                  <a:cubicBezTo>
                    <a:pt x="57" y="2"/>
                    <a:pt x="73" y="11"/>
                    <a:pt x="81" y="14"/>
                  </a:cubicBezTo>
                  <a:cubicBezTo>
                    <a:pt x="89" y="17"/>
                    <a:pt x="92" y="12"/>
                    <a:pt x="98" y="17"/>
                  </a:cubicBezTo>
                  <a:cubicBezTo>
                    <a:pt x="104" y="22"/>
                    <a:pt x="113" y="37"/>
                    <a:pt x="119" y="41"/>
                  </a:cubicBezTo>
                  <a:cubicBezTo>
                    <a:pt x="125" y="45"/>
                    <a:pt x="131" y="36"/>
                    <a:pt x="137" y="43"/>
                  </a:cubicBezTo>
                  <a:cubicBezTo>
                    <a:pt x="143" y="50"/>
                    <a:pt x="148" y="77"/>
                    <a:pt x="153" y="86"/>
                  </a:cubicBezTo>
                  <a:cubicBezTo>
                    <a:pt x="158" y="95"/>
                    <a:pt x="166" y="91"/>
                    <a:pt x="170" y="98"/>
                  </a:cubicBezTo>
                  <a:cubicBezTo>
                    <a:pt x="174" y="105"/>
                    <a:pt x="180" y="123"/>
                    <a:pt x="179" y="130"/>
                  </a:cubicBezTo>
                  <a:cubicBezTo>
                    <a:pt x="178" y="137"/>
                    <a:pt x="168" y="143"/>
                    <a:pt x="164" y="142"/>
                  </a:cubicBezTo>
                  <a:cubicBezTo>
                    <a:pt x="160" y="141"/>
                    <a:pt x="158" y="126"/>
                    <a:pt x="155" y="122"/>
                  </a:cubicBezTo>
                  <a:cubicBezTo>
                    <a:pt x="152" y="118"/>
                    <a:pt x="146" y="121"/>
                    <a:pt x="143" y="118"/>
                  </a:cubicBezTo>
                  <a:cubicBezTo>
                    <a:pt x="140" y="115"/>
                    <a:pt x="138" y="104"/>
                    <a:pt x="134" y="101"/>
                  </a:cubicBezTo>
                  <a:cubicBezTo>
                    <a:pt x="130" y="98"/>
                    <a:pt x="127" y="104"/>
                    <a:pt x="119" y="101"/>
                  </a:cubicBezTo>
                  <a:cubicBezTo>
                    <a:pt x="111" y="98"/>
                    <a:pt x="94" y="91"/>
                    <a:pt x="87" y="83"/>
                  </a:cubicBezTo>
                  <a:cubicBezTo>
                    <a:pt x="80" y="75"/>
                    <a:pt x="79" y="56"/>
                    <a:pt x="74" y="50"/>
                  </a:cubicBezTo>
                  <a:cubicBezTo>
                    <a:pt x="69" y="44"/>
                    <a:pt x="61" y="52"/>
                    <a:pt x="56" y="49"/>
                  </a:cubicBezTo>
                  <a:cubicBezTo>
                    <a:pt x="51" y="46"/>
                    <a:pt x="50" y="37"/>
                    <a:pt x="42" y="34"/>
                  </a:cubicBezTo>
                  <a:cubicBezTo>
                    <a:pt x="34" y="31"/>
                    <a:pt x="11" y="33"/>
                    <a:pt x="6" y="3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73" name="AutoShape 29">
              <a:extLst>
                <a:ext uri="{FF2B5EF4-FFF2-40B4-BE49-F238E27FC236}">
                  <a16:creationId xmlns:a16="http://schemas.microsoft.com/office/drawing/2014/main" id="{71C3DCC2-09AF-458F-A1BD-742EC6ED37D1}"/>
                </a:ext>
              </a:extLst>
            </p:cNvPr>
            <p:cNvSpPr>
              <a:spLocks noChangeArrowheads="1"/>
            </p:cNvSpPr>
            <p:nvPr/>
          </p:nvSpPr>
          <p:spPr bwMode="auto">
            <a:xfrm>
              <a:off x="4372" y="3812"/>
              <a:ext cx="62" cy="66"/>
            </a:xfrm>
            <a:custGeom>
              <a:avLst/>
              <a:gdLst>
                <a:gd name="T0" fmla="*/ 39 w 63"/>
                <a:gd name="T1" fmla="*/ 13 h 67"/>
                <a:gd name="T2" fmla="*/ 60 w 63"/>
                <a:gd name="T3" fmla="*/ 49 h 67"/>
                <a:gd name="T4" fmla="*/ 56 w 63"/>
                <a:gd name="T5" fmla="*/ 66 h 67"/>
                <a:gd name="T6" fmla="*/ 35 w 63"/>
                <a:gd name="T7" fmla="*/ 45 h 67"/>
                <a:gd name="T8" fmla="*/ 3 w 63"/>
                <a:gd name="T9" fmla="*/ 39 h 67"/>
                <a:gd name="T10" fmla="*/ 15 w 63"/>
                <a:gd name="T11" fmla="*/ 19 h 67"/>
                <a:gd name="T12" fmla="*/ 15 w 63"/>
                <a:gd name="T13" fmla="*/ 1 h 67"/>
                <a:gd name="T14" fmla="*/ 39 w 63"/>
                <a:gd name="T15" fmla="*/ 13 h 67"/>
                <a:gd name="T16" fmla="*/ 0 w 63"/>
                <a:gd name="T17" fmla="*/ 0 h 67"/>
                <a:gd name="T18" fmla="*/ 63 w 63"/>
                <a:gd name="T19" fmla="*/ 67 h 67"/>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63" h="67">
                  <a:moveTo>
                    <a:pt x="39" y="13"/>
                  </a:moveTo>
                  <a:cubicBezTo>
                    <a:pt x="46" y="21"/>
                    <a:pt x="57" y="40"/>
                    <a:pt x="60" y="49"/>
                  </a:cubicBezTo>
                  <a:cubicBezTo>
                    <a:pt x="63" y="58"/>
                    <a:pt x="60" y="67"/>
                    <a:pt x="56" y="66"/>
                  </a:cubicBezTo>
                  <a:cubicBezTo>
                    <a:pt x="52" y="65"/>
                    <a:pt x="44" y="49"/>
                    <a:pt x="35" y="45"/>
                  </a:cubicBezTo>
                  <a:cubicBezTo>
                    <a:pt x="26" y="41"/>
                    <a:pt x="6" y="43"/>
                    <a:pt x="3" y="39"/>
                  </a:cubicBezTo>
                  <a:cubicBezTo>
                    <a:pt x="0" y="35"/>
                    <a:pt x="13" y="25"/>
                    <a:pt x="15" y="19"/>
                  </a:cubicBezTo>
                  <a:cubicBezTo>
                    <a:pt x="17" y="13"/>
                    <a:pt x="11" y="2"/>
                    <a:pt x="15" y="1"/>
                  </a:cubicBezTo>
                  <a:cubicBezTo>
                    <a:pt x="19" y="0"/>
                    <a:pt x="32" y="5"/>
                    <a:pt x="39" y="13"/>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74" name="AutoShape 30">
              <a:extLst>
                <a:ext uri="{FF2B5EF4-FFF2-40B4-BE49-F238E27FC236}">
                  <a16:creationId xmlns:a16="http://schemas.microsoft.com/office/drawing/2014/main" id="{C31037BD-027C-40F5-ADFF-2BA73ACCB07D}"/>
                </a:ext>
              </a:extLst>
            </p:cNvPr>
            <p:cNvSpPr>
              <a:spLocks noChangeArrowheads="1"/>
            </p:cNvSpPr>
            <p:nvPr/>
          </p:nvSpPr>
          <p:spPr bwMode="auto">
            <a:xfrm>
              <a:off x="4437" y="3873"/>
              <a:ext cx="29" cy="21"/>
            </a:xfrm>
            <a:custGeom>
              <a:avLst/>
              <a:gdLst>
                <a:gd name="T0" fmla="*/ 14 w 30"/>
                <a:gd name="T1" fmla="*/ 0 h 22"/>
                <a:gd name="T2" fmla="*/ 29 w 30"/>
                <a:gd name="T3" fmla="*/ 12 h 22"/>
                <a:gd name="T4" fmla="*/ 19 w 30"/>
                <a:gd name="T5" fmla="*/ 22 h 22"/>
                <a:gd name="T6" fmla="*/ 1 w 30"/>
                <a:gd name="T7" fmla="*/ 12 h 22"/>
                <a:gd name="T8" fmla="*/ 14 w 30"/>
                <a:gd name="T9" fmla="*/ 0 h 22"/>
                <a:gd name="T10" fmla="*/ 0 w 30"/>
                <a:gd name="T11" fmla="*/ 0 h 22"/>
                <a:gd name="T12" fmla="*/ 30 w 30"/>
                <a:gd name="T13" fmla="*/ 22 h 22"/>
              </a:gdLst>
              <a:ahLst/>
              <a:cxnLst>
                <a:cxn ang="0">
                  <a:pos x="T0" y="T1"/>
                </a:cxn>
                <a:cxn ang="0">
                  <a:pos x="T2" y="T3"/>
                </a:cxn>
                <a:cxn ang="0">
                  <a:pos x="T4" y="T5"/>
                </a:cxn>
                <a:cxn ang="0">
                  <a:pos x="T6" y="T7"/>
                </a:cxn>
                <a:cxn ang="0">
                  <a:pos x="T8" y="T9"/>
                </a:cxn>
              </a:cxnLst>
              <a:rect l="T10" t="T11" r="T12" b="T13"/>
              <a:pathLst>
                <a:path w="30" h="22">
                  <a:moveTo>
                    <a:pt x="14" y="0"/>
                  </a:moveTo>
                  <a:cubicBezTo>
                    <a:pt x="19" y="0"/>
                    <a:pt x="28" y="8"/>
                    <a:pt x="29" y="12"/>
                  </a:cubicBezTo>
                  <a:cubicBezTo>
                    <a:pt x="30" y="16"/>
                    <a:pt x="24" y="22"/>
                    <a:pt x="19" y="22"/>
                  </a:cubicBezTo>
                  <a:cubicBezTo>
                    <a:pt x="14" y="22"/>
                    <a:pt x="2" y="16"/>
                    <a:pt x="1" y="12"/>
                  </a:cubicBezTo>
                  <a:cubicBezTo>
                    <a:pt x="0" y="8"/>
                    <a:pt x="11" y="2"/>
                    <a:pt x="14"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75" name="AutoShape 31">
              <a:extLst>
                <a:ext uri="{FF2B5EF4-FFF2-40B4-BE49-F238E27FC236}">
                  <a16:creationId xmlns:a16="http://schemas.microsoft.com/office/drawing/2014/main" id="{E2ACC426-2C2A-47AD-827D-F300C4364D70}"/>
                </a:ext>
              </a:extLst>
            </p:cNvPr>
            <p:cNvSpPr>
              <a:spLocks noChangeArrowheads="1"/>
            </p:cNvSpPr>
            <p:nvPr/>
          </p:nvSpPr>
          <p:spPr bwMode="auto">
            <a:xfrm>
              <a:off x="4340" y="3909"/>
              <a:ext cx="18" cy="23"/>
            </a:xfrm>
            <a:custGeom>
              <a:avLst/>
              <a:gdLst>
                <a:gd name="T0" fmla="*/ 3 w 19"/>
                <a:gd name="T1" fmla="*/ 0 h 24"/>
                <a:gd name="T2" fmla="*/ 18 w 19"/>
                <a:gd name="T3" fmla="*/ 12 h 24"/>
                <a:gd name="T4" fmla="*/ 10 w 19"/>
                <a:gd name="T5" fmla="*/ 24 h 24"/>
                <a:gd name="T6" fmla="*/ 1 w 19"/>
                <a:gd name="T7" fmla="*/ 11 h 24"/>
                <a:gd name="T8" fmla="*/ 3 w 19"/>
                <a:gd name="T9" fmla="*/ 0 h 24"/>
                <a:gd name="T10" fmla="*/ 0 w 19"/>
                <a:gd name="T11" fmla="*/ 0 h 24"/>
                <a:gd name="T12" fmla="*/ 19 w 19"/>
                <a:gd name="T13" fmla="*/ 24 h 24"/>
              </a:gdLst>
              <a:ahLst/>
              <a:cxnLst>
                <a:cxn ang="0">
                  <a:pos x="T0" y="T1"/>
                </a:cxn>
                <a:cxn ang="0">
                  <a:pos x="T2" y="T3"/>
                </a:cxn>
                <a:cxn ang="0">
                  <a:pos x="T4" y="T5"/>
                </a:cxn>
                <a:cxn ang="0">
                  <a:pos x="T6" y="T7"/>
                </a:cxn>
                <a:cxn ang="0">
                  <a:pos x="T8" y="T9"/>
                </a:cxn>
              </a:cxnLst>
              <a:rect l="T10" t="T11" r="T12" b="T13"/>
              <a:pathLst>
                <a:path w="19" h="24">
                  <a:moveTo>
                    <a:pt x="3" y="0"/>
                  </a:moveTo>
                  <a:cubicBezTo>
                    <a:pt x="8" y="0"/>
                    <a:pt x="17" y="8"/>
                    <a:pt x="18" y="12"/>
                  </a:cubicBezTo>
                  <a:cubicBezTo>
                    <a:pt x="19" y="16"/>
                    <a:pt x="13" y="24"/>
                    <a:pt x="10" y="24"/>
                  </a:cubicBezTo>
                  <a:cubicBezTo>
                    <a:pt x="7" y="24"/>
                    <a:pt x="2" y="15"/>
                    <a:pt x="1" y="11"/>
                  </a:cubicBezTo>
                  <a:cubicBezTo>
                    <a:pt x="0" y="7"/>
                    <a:pt x="3" y="2"/>
                    <a:pt x="3"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76" name="AutoShape 32">
              <a:extLst>
                <a:ext uri="{FF2B5EF4-FFF2-40B4-BE49-F238E27FC236}">
                  <a16:creationId xmlns:a16="http://schemas.microsoft.com/office/drawing/2014/main" id="{43CE382F-EB2F-4A29-B535-A031237161B3}"/>
                </a:ext>
              </a:extLst>
            </p:cNvPr>
            <p:cNvSpPr>
              <a:spLocks noChangeArrowheads="1"/>
            </p:cNvSpPr>
            <p:nvPr/>
          </p:nvSpPr>
          <p:spPr bwMode="auto">
            <a:xfrm>
              <a:off x="4363" y="3923"/>
              <a:ext cx="17" cy="28"/>
            </a:xfrm>
            <a:custGeom>
              <a:avLst/>
              <a:gdLst>
                <a:gd name="T0" fmla="*/ 6 w 18"/>
                <a:gd name="T1" fmla="*/ 1 h 29"/>
                <a:gd name="T2" fmla="*/ 18 w 18"/>
                <a:gd name="T3" fmla="*/ 10 h 29"/>
                <a:gd name="T4" fmla="*/ 9 w 18"/>
                <a:gd name="T5" fmla="*/ 28 h 29"/>
                <a:gd name="T6" fmla="*/ 0 w 18"/>
                <a:gd name="T7" fmla="*/ 18 h 29"/>
                <a:gd name="T8" fmla="*/ 6 w 18"/>
                <a:gd name="T9" fmla="*/ 1 h 29"/>
                <a:gd name="T10" fmla="*/ 0 w 18"/>
                <a:gd name="T11" fmla="*/ 0 h 29"/>
                <a:gd name="T12" fmla="*/ 18 w 18"/>
                <a:gd name="T13" fmla="*/ 29 h 29"/>
              </a:gdLst>
              <a:ahLst/>
              <a:cxnLst>
                <a:cxn ang="0">
                  <a:pos x="T0" y="T1"/>
                </a:cxn>
                <a:cxn ang="0">
                  <a:pos x="T2" y="T3"/>
                </a:cxn>
                <a:cxn ang="0">
                  <a:pos x="T4" y="T5"/>
                </a:cxn>
                <a:cxn ang="0">
                  <a:pos x="T6" y="T7"/>
                </a:cxn>
                <a:cxn ang="0">
                  <a:pos x="T8" y="T9"/>
                </a:cxn>
              </a:cxnLst>
              <a:rect l="T10" t="T11" r="T12" b="T13"/>
              <a:pathLst>
                <a:path w="18" h="29">
                  <a:moveTo>
                    <a:pt x="6" y="1"/>
                  </a:moveTo>
                  <a:cubicBezTo>
                    <a:pt x="9" y="0"/>
                    <a:pt x="18" y="6"/>
                    <a:pt x="18" y="10"/>
                  </a:cubicBezTo>
                  <a:cubicBezTo>
                    <a:pt x="18" y="14"/>
                    <a:pt x="12" y="27"/>
                    <a:pt x="9" y="28"/>
                  </a:cubicBezTo>
                  <a:cubicBezTo>
                    <a:pt x="6" y="29"/>
                    <a:pt x="0" y="22"/>
                    <a:pt x="0" y="18"/>
                  </a:cubicBezTo>
                  <a:cubicBezTo>
                    <a:pt x="0" y="14"/>
                    <a:pt x="3" y="1"/>
                    <a:pt x="6"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77" name="AutoShape 33">
              <a:extLst>
                <a:ext uri="{FF2B5EF4-FFF2-40B4-BE49-F238E27FC236}">
                  <a16:creationId xmlns:a16="http://schemas.microsoft.com/office/drawing/2014/main" id="{EF51B6E0-975A-4AB9-B6C1-DD982E26C7E9}"/>
                </a:ext>
              </a:extLst>
            </p:cNvPr>
            <p:cNvSpPr>
              <a:spLocks noChangeArrowheads="1"/>
            </p:cNvSpPr>
            <p:nvPr/>
          </p:nvSpPr>
          <p:spPr bwMode="auto">
            <a:xfrm>
              <a:off x="4338" y="4018"/>
              <a:ext cx="35" cy="34"/>
            </a:xfrm>
            <a:custGeom>
              <a:avLst/>
              <a:gdLst>
                <a:gd name="T0" fmla="*/ 12 w 36"/>
                <a:gd name="T1" fmla="*/ 2 h 35"/>
                <a:gd name="T2" fmla="*/ 33 w 36"/>
                <a:gd name="T3" fmla="*/ 5 h 35"/>
                <a:gd name="T4" fmla="*/ 28 w 36"/>
                <a:gd name="T5" fmla="*/ 22 h 35"/>
                <a:gd name="T6" fmla="*/ 9 w 36"/>
                <a:gd name="T7" fmla="*/ 34 h 35"/>
                <a:gd name="T8" fmla="*/ 1 w 36"/>
                <a:gd name="T9" fmla="*/ 17 h 35"/>
                <a:gd name="T10" fmla="*/ 12 w 36"/>
                <a:gd name="T11" fmla="*/ 2 h 35"/>
                <a:gd name="T12" fmla="*/ 0 w 36"/>
                <a:gd name="T13" fmla="*/ 0 h 35"/>
                <a:gd name="T14" fmla="*/ 36 w 36"/>
                <a:gd name="T15" fmla="*/ 35 h 35"/>
              </a:gdLst>
              <a:ahLst/>
              <a:cxnLst>
                <a:cxn ang="0">
                  <a:pos x="T0" y="T1"/>
                </a:cxn>
                <a:cxn ang="0">
                  <a:pos x="T2" y="T3"/>
                </a:cxn>
                <a:cxn ang="0">
                  <a:pos x="T4" y="T5"/>
                </a:cxn>
                <a:cxn ang="0">
                  <a:pos x="T6" y="T7"/>
                </a:cxn>
                <a:cxn ang="0">
                  <a:pos x="T8" y="T9"/>
                </a:cxn>
                <a:cxn ang="0">
                  <a:pos x="T10" y="T11"/>
                </a:cxn>
              </a:cxnLst>
              <a:rect l="T12" t="T13" r="T14" b="T15"/>
              <a:pathLst>
                <a:path w="36" h="35">
                  <a:moveTo>
                    <a:pt x="12" y="2"/>
                  </a:moveTo>
                  <a:cubicBezTo>
                    <a:pt x="17" y="0"/>
                    <a:pt x="30" y="2"/>
                    <a:pt x="33" y="5"/>
                  </a:cubicBezTo>
                  <a:cubicBezTo>
                    <a:pt x="36" y="8"/>
                    <a:pt x="32" y="17"/>
                    <a:pt x="28" y="22"/>
                  </a:cubicBezTo>
                  <a:cubicBezTo>
                    <a:pt x="24" y="27"/>
                    <a:pt x="13" y="35"/>
                    <a:pt x="9" y="34"/>
                  </a:cubicBezTo>
                  <a:cubicBezTo>
                    <a:pt x="5" y="33"/>
                    <a:pt x="0" y="22"/>
                    <a:pt x="1" y="17"/>
                  </a:cubicBezTo>
                  <a:cubicBezTo>
                    <a:pt x="2" y="12"/>
                    <a:pt x="7" y="2"/>
                    <a:pt x="12" y="2"/>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78" name="AutoShape 34">
              <a:extLst>
                <a:ext uri="{FF2B5EF4-FFF2-40B4-BE49-F238E27FC236}">
                  <a16:creationId xmlns:a16="http://schemas.microsoft.com/office/drawing/2014/main" id="{C08BD52C-13CB-4535-8F85-CFCC0875B481}"/>
                </a:ext>
              </a:extLst>
            </p:cNvPr>
            <p:cNvSpPr>
              <a:spLocks noChangeArrowheads="1"/>
            </p:cNvSpPr>
            <p:nvPr/>
          </p:nvSpPr>
          <p:spPr bwMode="auto">
            <a:xfrm>
              <a:off x="4360" y="3986"/>
              <a:ext cx="21" cy="25"/>
            </a:xfrm>
            <a:custGeom>
              <a:avLst/>
              <a:gdLst>
                <a:gd name="T0" fmla="*/ 9 w 22"/>
                <a:gd name="T1" fmla="*/ 0 h 26"/>
                <a:gd name="T2" fmla="*/ 18 w 22"/>
                <a:gd name="T3" fmla="*/ 12 h 26"/>
                <a:gd name="T4" fmla="*/ 19 w 22"/>
                <a:gd name="T5" fmla="*/ 20 h 26"/>
                <a:gd name="T6" fmla="*/ 3 w 22"/>
                <a:gd name="T7" fmla="*/ 24 h 26"/>
                <a:gd name="T8" fmla="*/ 1 w 22"/>
                <a:gd name="T9" fmla="*/ 10 h 26"/>
                <a:gd name="T10" fmla="*/ 9 w 22"/>
                <a:gd name="T11" fmla="*/ 0 h 26"/>
                <a:gd name="T12" fmla="*/ 0 w 22"/>
                <a:gd name="T13" fmla="*/ 0 h 26"/>
                <a:gd name="T14" fmla="*/ 22 w 22"/>
                <a:gd name="T15" fmla="*/ 26 h 26"/>
              </a:gdLst>
              <a:ahLst/>
              <a:cxnLst>
                <a:cxn ang="0">
                  <a:pos x="T0" y="T1"/>
                </a:cxn>
                <a:cxn ang="0">
                  <a:pos x="T2" y="T3"/>
                </a:cxn>
                <a:cxn ang="0">
                  <a:pos x="T4" y="T5"/>
                </a:cxn>
                <a:cxn ang="0">
                  <a:pos x="T6" y="T7"/>
                </a:cxn>
                <a:cxn ang="0">
                  <a:pos x="T8" y="T9"/>
                </a:cxn>
                <a:cxn ang="0">
                  <a:pos x="T10" y="T11"/>
                </a:cxn>
              </a:cxnLst>
              <a:rect l="T12" t="T13" r="T14" b="T15"/>
              <a:pathLst>
                <a:path w="22" h="26">
                  <a:moveTo>
                    <a:pt x="9" y="0"/>
                  </a:moveTo>
                  <a:cubicBezTo>
                    <a:pt x="12" y="0"/>
                    <a:pt x="16" y="9"/>
                    <a:pt x="18" y="12"/>
                  </a:cubicBezTo>
                  <a:cubicBezTo>
                    <a:pt x="20" y="15"/>
                    <a:pt x="22" y="18"/>
                    <a:pt x="19" y="20"/>
                  </a:cubicBezTo>
                  <a:cubicBezTo>
                    <a:pt x="16" y="22"/>
                    <a:pt x="6" y="26"/>
                    <a:pt x="3" y="24"/>
                  </a:cubicBezTo>
                  <a:cubicBezTo>
                    <a:pt x="0" y="22"/>
                    <a:pt x="0" y="14"/>
                    <a:pt x="1" y="10"/>
                  </a:cubicBezTo>
                  <a:cubicBezTo>
                    <a:pt x="2" y="6"/>
                    <a:pt x="6" y="0"/>
                    <a:pt x="9"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79" name="AutoShape 35">
              <a:extLst>
                <a:ext uri="{FF2B5EF4-FFF2-40B4-BE49-F238E27FC236}">
                  <a16:creationId xmlns:a16="http://schemas.microsoft.com/office/drawing/2014/main" id="{A3AEAFF6-14EB-4293-9C33-F81A7E1D5D3E}"/>
                </a:ext>
              </a:extLst>
            </p:cNvPr>
            <p:cNvSpPr>
              <a:spLocks noChangeArrowheads="1"/>
            </p:cNvSpPr>
            <p:nvPr/>
          </p:nvSpPr>
          <p:spPr bwMode="auto">
            <a:xfrm>
              <a:off x="4413" y="4035"/>
              <a:ext cx="25" cy="16"/>
            </a:xfrm>
            <a:custGeom>
              <a:avLst/>
              <a:gdLst>
                <a:gd name="T0" fmla="*/ 10 w 26"/>
                <a:gd name="T1" fmla="*/ 0 h 17"/>
                <a:gd name="T2" fmla="*/ 25 w 26"/>
                <a:gd name="T3" fmla="*/ 7 h 17"/>
                <a:gd name="T4" fmla="*/ 15 w 26"/>
                <a:gd name="T5" fmla="*/ 17 h 17"/>
                <a:gd name="T6" fmla="*/ 1 w 26"/>
                <a:gd name="T7" fmla="*/ 6 h 17"/>
                <a:gd name="T8" fmla="*/ 10 w 26"/>
                <a:gd name="T9" fmla="*/ 0 h 17"/>
                <a:gd name="T10" fmla="*/ 0 w 26"/>
                <a:gd name="T11" fmla="*/ 0 h 17"/>
                <a:gd name="T12" fmla="*/ 26 w 26"/>
                <a:gd name="T13" fmla="*/ 17 h 17"/>
              </a:gdLst>
              <a:ahLst/>
              <a:cxnLst>
                <a:cxn ang="0">
                  <a:pos x="T0" y="T1"/>
                </a:cxn>
                <a:cxn ang="0">
                  <a:pos x="T2" y="T3"/>
                </a:cxn>
                <a:cxn ang="0">
                  <a:pos x="T4" y="T5"/>
                </a:cxn>
                <a:cxn ang="0">
                  <a:pos x="T6" y="T7"/>
                </a:cxn>
                <a:cxn ang="0">
                  <a:pos x="T8" y="T9"/>
                </a:cxn>
              </a:cxnLst>
              <a:rect l="T10" t="T11" r="T12" b="T13"/>
              <a:pathLst>
                <a:path w="26" h="17">
                  <a:moveTo>
                    <a:pt x="10" y="0"/>
                  </a:moveTo>
                  <a:cubicBezTo>
                    <a:pt x="15" y="0"/>
                    <a:pt x="24" y="4"/>
                    <a:pt x="25" y="7"/>
                  </a:cubicBezTo>
                  <a:cubicBezTo>
                    <a:pt x="26" y="11"/>
                    <a:pt x="19" y="17"/>
                    <a:pt x="15" y="17"/>
                  </a:cubicBezTo>
                  <a:cubicBezTo>
                    <a:pt x="11" y="17"/>
                    <a:pt x="2" y="9"/>
                    <a:pt x="1" y="6"/>
                  </a:cubicBezTo>
                  <a:cubicBezTo>
                    <a:pt x="0" y="3"/>
                    <a:pt x="8" y="1"/>
                    <a:pt x="10"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80" name="AutoShape 36">
              <a:extLst>
                <a:ext uri="{FF2B5EF4-FFF2-40B4-BE49-F238E27FC236}">
                  <a16:creationId xmlns:a16="http://schemas.microsoft.com/office/drawing/2014/main" id="{93A90CE4-3F9B-4676-93C9-A0E5CD70742E}"/>
                </a:ext>
              </a:extLst>
            </p:cNvPr>
            <p:cNvSpPr>
              <a:spLocks noChangeArrowheads="1"/>
            </p:cNvSpPr>
            <p:nvPr/>
          </p:nvSpPr>
          <p:spPr bwMode="auto">
            <a:xfrm>
              <a:off x="4159" y="4093"/>
              <a:ext cx="37" cy="40"/>
            </a:xfrm>
            <a:custGeom>
              <a:avLst/>
              <a:gdLst>
                <a:gd name="T0" fmla="*/ 20 w 38"/>
                <a:gd name="T1" fmla="*/ 4 h 41"/>
                <a:gd name="T2" fmla="*/ 36 w 38"/>
                <a:gd name="T3" fmla="*/ 2 h 41"/>
                <a:gd name="T4" fmla="*/ 33 w 38"/>
                <a:gd name="T5" fmla="*/ 19 h 41"/>
                <a:gd name="T6" fmla="*/ 33 w 38"/>
                <a:gd name="T7" fmla="*/ 37 h 41"/>
                <a:gd name="T8" fmla="*/ 14 w 38"/>
                <a:gd name="T9" fmla="*/ 38 h 41"/>
                <a:gd name="T10" fmla="*/ 9 w 38"/>
                <a:gd name="T11" fmla="*/ 20 h 41"/>
                <a:gd name="T12" fmla="*/ 2 w 38"/>
                <a:gd name="T13" fmla="*/ 4 h 41"/>
                <a:gd name="T14" fmla="*/ 20 w 38"/>
                <a:gd name="T15" fmla="*/ 4 h 41"/>
                <a:gd name="T16" fmla="*/ 0 w 38"/>
                <a:gd name="T17" fmla="*/ 0 h 41"/>
                <a:gd name="T18" fmla="*/ 38 w 38"/>
                <a:gd name="T19" fmla="*/ 41 h 41"/>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38" h="41">
                  <a:moveTo>
                    <a:pt x="20" y="4"/>
                  </a:moveTo>
                  <a:cubicBezTo>
                    <a:pt x="26" y="4"/>
                    <a:pt x="34" y="0"/>
                    <a:pt x="36" y="2"/>
                  </a:cubicBezTo>
                  <a:cubicBezTo>
                    <a:pt x="38" y="4"/>
                    <a:pt x="33" y="13"/>
                    <a:pt x="33" y="19"/>
                  </a:cubicBezTo>
                  <a:cubicBezTo>
                    <a:pt x="33" y="25"/>
                    <a:pt x="36" y="34"/>
                    <a:pt x="33" y="37"/>
                  </a:cubicBezTo>
                  <a:cubicBezTo>
                    <a:pt x="30" y="40"/>
                    <a:pt x="18" y="41"/>
                    <a:pt x="14" y="38"/>
                  </a:cubicBezTo>
                  <a:cubicBezTo>
                    <a:pt x="10" y="35"/>
                    <a:pt x="11" y="26"/>
                    <a:pt x="9" y="20"/>
                  </a:cubicBezTo>
                  <a:cubicBezTo>
                    <a:pt x="7" y="14"/>
                    <a:pt x="0" y="7"/>
                    <a:pt x="2" y="4"/>
                  </a:cubicBezTo>
                  <a:cubicBezTo>
                    <a:pt x="4" y="1"/>
                    <a:pt x="14" y="4"/>
                    <a:pt x="20" y="4"/>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81" name="AutoShape 37">
              <a:extLst>
                <a:ext uri="{FF2B5EF4-FFF2-40B4-BE49-F238E27FC236}">
                  <a16:creationId xmlns:a16="http://schemas.microsoft.com/office/drawing/2014/main" id="{14A04542-9DFF-430A-A994-A87582B13C52}"/>
                </a:ext>
              </a:extLst>
            </p:cNvPr>
            <p:cNvSpPr>
              <a:spLocks noChangeArrowheads="1"/>
            </p:cNvSpPr>
            <p:nvPr/>
          </p:nvSpPr>
          <p:spPr bwMode="auto">
            <a:xfrm>
              <a:off x="4479" y="3945"/>
              <a:ext cx="33" cy="34"/>
            </a:xfrm>
            <a:custGeom>
              <a:avLst/>
              <a:gdLst>
                <a:gd name="T0" fmla="*/ 15 w 34"/>
                <a:gd name="T1" fmla="*/ 2 h 35"/>
                <a:gd name="T2" fmla="*/ 33 w 34"/>
                <a:gd name="T3" fmla="*/ 17 h 35"/>
                <a:gd name="T4" fmla="*/ 19 w 34"/>
                <a:gd name="T5" fmla="*/ 27 h 35"/>
                <a:gd name="T6" fmla="*/ 9 w 34"/>
                <a:gd name="T7" fmla="*/ 35 h 35"/>
                <a:gd name="T8" fmla="*/ 1 w 34"/>
                <a:gd name="T9" fmla="*/ 27 h 35"/>
                <a:gd name="T10" fmla="*/ 15 w 34"/>
                <a:gd name="T11" fmla="*/ 2 h 35"/>
                <a:gd name="T12" fmla="*/ 0 w 34"/>
                <a:gd name="T13" fmla="*/ 0 h 35"/>
                <a:gd name="T14" fmla="*/ 34 w 34"/>
                <a:gd name="T15" fmla="*/ 35 h 35"/>
              </a:gdLst>
              <a:ahLst/>
              <a:cxnLst>
                <a:cxn ang="0">
                  <a:pos x="T0" y="T1"/>
                </a:cxn>
                <a:cxn ang="0">
                  <a:pos x="T2" y="T3"/>
                </a:cxn>
                <a:cxn ang="0">
                  <a:pos x="T4" y="T5"/>
                </a:cxn>
                <a:cxn ang="0">
                  <a:pos x="T6" y="T7"/>
                </a:cxn>
                <a:cxn ang="0">
                  <a:pos x="T8" y="T9"/>
                </a:cxn>
                <a:cxn ang="0">
                  <a:pos x="T10" y="T11"/>
                </a:cxn>
              </a:cxnLst>
              <a:rect l="T12" t="T13" r="T14" b="T15"/>
              <a:pathLst>
                <a:path w="34" h="35">
                  <a:moveTo>
                    <a:pt x="15" y="2"/>
                  </a:moveTo>
                  <a:cubicBezTo>
                    <a:pt x="20" y="0"/>
                    <a:pt x="32" y="13"/>
                    <a:pt x="33" y="17"/>
                  </a:cubicBezTo>
                  <a:cubicBezTo>
                    <a:pt x="34" y="21"/>
                    <a:pt x="23" y="24"/>
                    <a:pt x="19" y="27"/>
                  </a:cubicBezTo>
                  <a:cubicBezTo>
                    <a:pt x="15" y="30"/>
                    <a:pt x="12" y="35"/>
                    <a:pt x="9" y="35"/>
                  </a:cubicBezTo>
                  <a:cubicBezTo>
                    <a:pt x="6" y="35"/>
                    <a:pt x="0" y="32"/>
                    <a:pt x="1" y="27"/>
                  </a:cubicBezTo>
                  <a:cubicBezTo>
                    <a:pt x="2" y="22"/>
                    <a:pt x="10" y="4"/>
                    <a:pt x="15" y="2"/>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82" name="AutoShape 38">
              <a:extLst>
                <a:ext uri="{FF2B5EF4-FFF2-40B4-BE49-F238E27FC236}">
                  <a16:creationId xmlns:a16="http://schemas.microsoft.com/office/drawing/2014/main" id="{BDBE2FF7-5C9F-4A4F-9318-0AAC1D8AA905}"/>
                </a:ext>
              </a:extLst>
            </p:cNvPr>
            <p:cNvSpPr>
              <a:spLocks noChangeArrowheads="1"/>
            </p:cNvSpPr>
            <p:nvPr/>
          </p:nvSpPr>
          <p:spPr bwMode="auto">
            <a:xfrm>
              <a:off x="4574" y="4038"/>
              <a:ext cx="22" cy="23"/>
            </a:xfrm>
            <a:custGeom>
              <a:avLst/>
              <a:gdLst>
                <a:gd name="T0" fmla="*/ 11 w 23"/>
                <a:gd name="T1" fmla="*/ 0 h 24"/>
                <a:gd name="T2" fmla="*/ 22 w 23"/>
                <a:gd name="T3" fmla="*/ 17 h 24"/>
                <a:gd name="T4" fmla="*/ 17 w 23"/>
                <a:gd name="T5" fmla="*/ 24 h 24"/>
                <a:gd name="T6" fmla="*/ 1 w 23"/>
                <a:gd name="T7" fmla="*/ 15 h 24"/>
                <a:gd name="T8" fmla="*/ 11 w 23"/>
                <a:gd name="T9" fmla="*/ 0 h 24"/>
                <a:gd name="T10" fmla="*/ 0 w 23"/>
                <a:gd name="T11" fmla="*/ 0 h 24"/>
                <a:gd name="T12" fmla="*/ 23 w 23"/>
                <a:gd name="T13" fmla="*/ 24 h 24"/>
              </a:gdLst>
              <a:ahLst/>
              <a:cxnLst>
                <a:cxn ang="0">
                  <a:pos x="T0" y="T1"/>
                </a:cxn>
                <a:cxn ang="0">
                  <a:pos x="T2" y="T3"/>
                </a:cxn>
                <a:cxn ang="0">
                  <a:pos x="T4" y="T5"/>
                </a:cxn>
                <a:cxn ang="0">
                  <a:pos x="T6" y="T7"/>
                </a:cxn>
                <a:cxn ang="0">
                  <a:pos x="T8" y="T9"/>
                </a:cxn>
              </a:cxnLst>
              <a:rect l="T10" t="T11" r="T12" b="T13"/>
              <a:pathLst>
                <a:path w="23" h="24">
                  <a:moveTo>
                    <a:pt x="11" y="0"/>
                  </a:moveTo>
                  <a:cubicBezTo>
                    <a:pt x="14" y="0"/>
                    <a:pt x="21" y="13"/>
                    <a:pt x="22" y="17"/>
                  </a:cubicBezTo>
                  <a:cubicBezTo>
                    <a:pt x="23" y="21"/>
                    <a:pt x="20" y="24"/>
                    <a:pt x="17" y="24"/>
                  </a:cubicBezTo>
                  <a:cubicBezTo>
                    <a:pt x="14" y="24"/>
                    <a:pt x="2" y="19"/>
                    <a:pt x="1" y="15"/>
                  </a:cubicBezTo>
                  <a:cubicBezTo>
                    <a:pt x="0" y="11"/>
                    <a:pt x="9" y="3"/>
                    <a:pt x="11"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83" name="AutoShape 39">
              <a:extLst>
                <a:ext uri="{FF2B5EF4-FFF2-40B4-BE49-F238E27FC236}">
                  <a16:creationId xmlns:a16="http://schemas.microsoft.com/office/drawing/2014/main" id="{0218AB34-8671-4193-906D-BB31DF5B6776}"/>
                </a:ext>
              </a:extLst>
            </p:cNvPr>
            <p:cNvSpPr>
              <a:spLocks noChangeArrowheads="1"/>
            </p:cNvSpPr>
            <p:nvPr/>
          </p:nvSpPr>
          <p:spPr bwMode="auto">
            <a:xfrm>
              <a:off x="4536" y="3983"/>
              <a:ext cx="25" cy="32"/>
            </a:xfrm>
            <a:custGeom>
              <a:avLst/>
              <a:gdLst>
                <a:gd name="T0" fmla="*/ 16 w 26"/>
                <a:gd name="T1" fmla="*/ 1 h 33"/>
                <a:gd name="T2" fmla="*/ 24 w 26"/>
                <a:gd name="T3" fmla="*/ 10 h 33"/>
                <a:gd name="T4" fmla="*/ 6 w 26"/>
                <a:gd name="T5" fmla="*/ 31 h 33"/>
                <a:gd name="T6" fmla="*/ 1 w 26"/>
                <a:gd name="T7" fmla="*/ 19 h 33"/>
                <a:gd name="T8" fmla="*/ 9 w 26"/>
                <a:gd name="T9" fmla="*/ 3 h 33"/>
                <a:gd name="T10" fmla="*/ 16 w 26"/>
                <a:gd name="T11" fmla="*/ 1 h 33"/>
                <a:gd name="T12" fmla="*/ 0 w 26"/>
                <a:gd name="T13" fmla="*/ 0 h 33"/>
                <a:gd name="T14" fmla="*/ 26 w 26"/>
                <a:gd name="T15" fmla="*/ 33 h 33"/>
              </a:gdLst>
              <a:ahLst/>
              <a:cxnLst>
                <a:cxn ang="0">
                  <a:pos x="T0" y="T1"/>
                </a:cxn>
                <a:cxn ang="0">
                  <a:pos x="T2" y="T3"/>
                </a:cxn>
                <a:cxn ang="0">
                  <a:pos x="T4" y="T5"/>
                </a:cxn>
                <a:cxn ang="0">
                  <a:pos x="T6" y="T7"/>
                </a:cxn>
                <a:cxn ang="0">
                  <a:pos x="T8" y="T9"/>
                </a:cxn>
                <a:cxn ang="0">
                  <a:pos x="T10" y="T11"/>
                </a:cxn>
              </a:cxnLst>
              <a:rect l="T12" t="T13" r="T14" b="T15"/>
              <a:pathLst>
                <a:path w="26" h="33">
                  <a:moveTo>
                    <a:pt x="16" y="1"/>
                  </a:moveTo>
                  <a:cubicBezTo>
                    <a:pt x="18" y="1"/>
                    <a:pt x="26" y="5"/>
                    <a:pt x="24" y="10"/>
                  </a:cubicBezTo>
                  <a:cubicBezTo>
                    <a:pt x="24" y="15"/>
                    <a:pt x="10" y="29"/>
                    <a:pt x="6" y="31"/>
                  </a:cubicBezTo>
                  <a:cubicBezTo>
                    <a:pt x="2" y="33"/>
                    <a:pt x="0" y="24"/>
                    <a:pt x="1" y="19"/>
                  </a:cubicBezTo>
                  <a:cubicBezTo>
                    <a:pt x="2" y="14"/>
                    <a:pt x="6" y="6"/>
                    <a:pt x="9" y="3"/>
                  </a:cubicBezTo>
                  <a:cubicBezTo>
                    <a:pt x="12" y="0"/>
                    <a:pt x="15" y="1"/>
                    <a:pt x="16"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84" name="AutoShape 40">
              <a:extLst>
                <a:ext uri="{FF2B5EF4-FFF2-40B4-BE49-F238E27FC236}">
                  <a16:creationId xmlns:a16="http://schemas.microsoft.com/office/drawing/2014/main" id="{3A20DAD9-823E-4263-B3E8-B5B023CC6100}"/>
                </a:ext>
              </a:extLst>
            </p:cNvPr>
            <p:cNvSpPr>
              <a:spLocks noChangeArrowheads="1"/>
            </p:cNvSpPr>
            <p:nvPr/>
          </p:nvSpPr>
          <p:spPr bwMode="auto">
            <a:xfrm>
              <a:off x="4486" y="4027"/>
              <a:ext cx="19" cy="19"/>
            </a:xfrm>
            <a:custGeom>
              <a:avLst/>
              <a:gdLst>
                <a:gd name="T0" fmla="*/ 6 w 20"/>
                <a:gd name="T1" fmla="*/ 1 h 20"/>
                <a:gd name="T2" fmla="*/ 20 w 20"/>
                <a:gd name="T3" fmla="*/ 7 h 20"/>
                <a:gd name="T4" fmla="*/ 9 w 20"/>
                <a:gd name="T5" fmla="*/ 19 h 20"/>
                <a:gd name="T6" fmla="*/ 0 w 20"/>
                <a:gd name="T7" fmla="*/ 13 h 20"/>
                <a:gd name="T8" fmla="*/ 6 w 20"/>
                <a:gd name="T9" fmla="*/ 1 h 20"/>
                <a:gd name="T10" fmla="*/ 0 w 20"/>
                <a:gd name="T11" fmla="*/ 0 h 20"/>
                <a:gd name="T12" fmla="*/ 20 w 20"/>
                <a:gd name="T13" fmla="*/ 20 h 20"/>
              </a:gdLst>
              <a:ahLst/>
              <a:cxnLst>
                <a:cxn ang="0">
                  <a:pos x="T0" y="T1"/>
                </a:cxn>
                <a:cxn ang="0">
                  <a:pos x="T2" y="T3"/>
                </a:cxn>
                <a:cxn ang="0">
                  <a:pos x="T4" y="T5"/>
                </a:cxn>
                <a:cxn ang="0">
                  <a:pos x="T6" y="T7"/>
                </a:cxn>
                <a:cxn ang="0">
                  <a:pos x="T8" y="T9"/>
                </a:cxn>
              </a:cxnLst>
              <a:rect l="T10" t="T11" r="T12" b="T13"/>
              <a:pathLst>
                <a:path w="20" h="20">
                  <a:moveTo>
                    <a:pt x="6" y="1"/>
                  </a:moveTo>
                  <a:cubicBezTo>
                    <a:pt x="10" y="0"/>
                    <a:pt x="20" y="4"/>
                    <a:pt x="20" y="7"/>
                  </a:cubicBezTo>
                  <a:cubicBezTo>
                    <a:pt x="20" y="10"/>
                    <a:pt x="12" y="18"/>
                    <a:pt x="9" y="19"/>
                  </a:cubicBezTo>
                  <a:cubicBezTo>
                    <a:pt x="6" y="20"/>
                    <a:pt x="0" y="16"/>
                    <a:pt x="0" y="13"/>
                  </a:cubicBezTo>
                  <a:cubicBezTo>
                    <a:pt x="0" y="10"/>
                    <a:pt x="5" y="3"/>
                    <a:pt x="6"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85" name="AutoShape 41">
              <a:extLst>
                <a:ext uri="{FF2B5EF4-FFF2-40B4-BE49-F238E27FC236}">
                  <a16:creationId xmlns:a16="http://schemas.microsoft.com/office/drawing/2014/main" id="{D3676CF0-715D-4304-B74D-75202488C0BF}"/>
                </a:ext>
              </a:extLst>
            </p:cNvPr>
            <p:cNvSpPr>
              <a:spLocks noChangeArrowheads="1"/>
            </p:cNvSpPr>
            <p:nvPr/>
          </p:nvSpPr>
          <p:spPr bwMode="auto">
            <a:xfrm>
              <a:off x="4350" y="3662"/>
              <a:ext cx="43" cy="44"/>
            </a:xfrm>
            <a:custGeom>
              <a:avLst/>
              <a:gdLst>
                <a:gd name="T0" fmla="*/ 7 w 44"/>
                <a:gd name="T1" fmla="*/ 3 h 45"/>
                <a:gd name="T2" fmla="*/ 42 w 44"/>
                <a:gd name="T3" fmla="*/ 31 h 45"/>
                <a:gd name="T4" fmla="*/ 31 w 44"/>
                <a:gd name="T5" fmla="*/ 43 h 45"/>
                <a:gd name="T6" fmla="*/ 15 w 44"/>
                <a:gd name="T7" fmla="*/ 21 h 45"/>
                <a:gd name="T8" fmla="*/ 1 w 44"/>
                <a:gd name="T9" fmla="*/ 15 h 45"/>
                <a:gd name="T10" fmla="*/ 7 w 44"/>
                <a:gd name="T11" fmla="*/ 3 h 45"/>
                <a:gd name="T12" fmla="*/ 0 w 44"/>
                <a:gd name="T13" fmla="*/ 0 h 45"/>
                <a:gd name="T14" fmla="*/ 44 w 44"/>
                <a:gd name="T15" fmla="*/ 45 h 45"/>
              </a:gdLst>
              <a:ahLst/>
              <a:cxnLst>
                <a:cxn ang="0">
                  <a:pos x="T0" y="T1"/>
                </a:cxn>
                <a:cxn ang="0">
                  <a:pos x="T2" y="T3"/>
                </a:cxn>
                <a:cxn ang="0">
                  <a:pos x="T4" y="T5"/>
                </a:cxn>
                <a:cxn ang="0">
                  <a:pos x="T6" y="T7"/>
                </a:cxn>
                <a:cxn ang="0">
                  <a:pos x="T8" y="T9"/>
                </a:cxn>
                <a:cxn ang="0">
                  <a:pos x="T10" y="T11"/>
                </a:cxn>
              </a:cxnLst>
              <a:rect l="T12" t="T13" r="T14" b="T15"/>
              <a:pathLst>
                <a:path w="44" h="45">
                  <a:moveTo>
                    <a:pt x="7" y="3"/>
                  </a:moveTo>
                  <a:cubicBezTo>
                    <a:pt x="14" y="6"/>
                    <a:pt x="38" y="24"/>
                    <a:pt x="42" y="31"/>
                  </a:cubicBezTo>
                  <a:cubicBezTo>
                    <a:pt x="44" y="38"/>
                    <a:pt x="35" y="45"/>
                    <a:pt x="31" y="43"/>
                  </a:cubicBezTo>
                  <a:cubicBezTo>
                    <a:pt x="27" y="41"/>
                    <a:pt x="20" y="26"/>
                    <a:pt x="15" y="21"/>
                  </a:cubicBezTo>
                  <a:cubicBezTo>
                    <a:pt x="10" y="16"/>
                    <a:pt x="2" y="18"/>
                    <a:pt x="1" y="15"/>
                  </a:cubicBezTo>
                  <a:cubicBezTo>
                    <a:pt x="0" y="12"/>
                    <a:pt x="0" y="0"/>
                    <a:pt x="7" y="3"/>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86" name="AutoShape 42">
              <a:extLst>
                <a:ext uri="{FF2B5EF4-FFF2-40B4-BE49-F238E27FC236}">
                  <a16:creationId xmlns:a16="http://schemas.microsoft.com/office/drawing/2014/main" id="{C753CFF3-49B4-4955-ACC6-55A0F5C45D96}"/>
                </a:ext>
              </a:extLst>
            </p:cNvPr>
            <p:cNvSpPr>
              <a:spLocks noChangeArrowheads="1"/>
            </p:cNvSpPr>
            <p:nvPr/>
          </p:nvSpPr>
          <p:spPr bwMode="auto">
            <a:xfrm>
              <a:off x="4522" y="3716"/>
              <a:ext cx="34" cy="85"/>
            </a:xfrm>
            <a:custGeom>
              <a:avLst/>
              <a:gdLst>
                <a:gd name="T0" fmla="*/ 6 w 35"/>
                <a:gd name="T1" fmla="*/ 6 h 86"/>
                <a:gd name="T2" fmla="*/ 26 w 35"/>
                <a:gd name="T3" fmla="*/ 3 h 86"/>
                <a:gd name="T4" fmla="*/ 33 w 35"/>
                <a:gd name="T5" fmla="*/ 24 h 86"/>
                <a:gd name="T6" fmla="*/ 27 w 35"/>
                <a:gd name="T7" fmla="*/ 46 h 86"/>
                <a:gd name="T8" fmla="*/ 32 w 35"/>
                <a:gd name="T9" fmla="*/ 66 h 86"/>
                <a:gd name="T10" fmla="*/ 9 w 35"/>
                <a:gd name="T11" fmla="*/ 84 h 86"/>
                <a:gd name="T12" fmla="*/ 0 w 35"/>
                <a:gd name="T13" fmla="*/ 55 h 86"/>
                <a:gd name="T14" fmla="*/ 11 w 35"/>
                <a:gd name="T15" fmla="*/ 45 h 86"/>
                <a:gd name="T16" fmla="*/ 8 w 35"/>
                <a:gd name="T17" fmla="*/ 34 h 86"/>
                <a:gd name="T18" fmla="*/ 14 w 35"/>
                <a:gd name="T19" fmla="*/ 22 h 86"/>
                <a:gd name="T20" fmla="*/ 6 w 35"/>
                <a:gd name="T21" fmla="*/ 6 h 86"/>
                <a:gd name="T22" fmla="*/ 0 w 35"/>
                <a:gd name="T23" fmla="*/ 0 h 86"/>
                <a:gd name="T24" fmla="*/ 35 w 35"/>
                <a:gd name="T25"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T22" t="T23" r="T24" b="T25"/>
              <a:pathLst>
                <a:path w="35" h="86">
                  <a:moveTo>
                    <a:pt x="6" y="6"/>
                  </a:moveTo>
                  <a:cubicBezTo>
                    <a:pt x="8" y="3"/>
                    <a:pt x="22" y="0"/>
                    <a:pt x="26" y="3"/>
                  </a:cubicBezTo>
                  <a:cubicBezTo>
                    <a:pt x="30" y="6"/>
                    <a:pt x="33" y="17"/>
                    <a:pt x="33" y="24"/>
                  </a:cubicBezTo>
                  <a:cubicBezTo>
                    <a:pt x="33" y="31"/>
                    <a:pt x="27" y="39"/>
                    <a:pt x="27" y="46"/>
                  </a:cubicBezTo>
                  <a:cubicBezTo>
                    <a:pt x="27" y="53"/>
                    <a:pt x="35" y="60"/>
                    <a:pt x="32" y="66"/>
                  </a:cubicBezTo>
                  <a:cubicBezTo>
                    <a:pt x="29" y="72"/>
                    <a:pt x="14" y="86"/>
                    <a:pt x="9" y="84"/>
                  </a:cubicBezTo>
                  <a:cubicBezTo>
                    <a:pt x="4" y="82"/>
                    <a:pt x="0" y="61"/>
                    <a:pt x="0" y="55"/>
                  </a:cubicBezTo>
                  <a:cubicBezTo>
                    <a:pt x="0" y="49"/>
                    <a:pt x="10" y="48"/>
                    <a:pt x="11" y="45"/>
                  </a:cubicBezTo>
                  <a:cubicBezTo>
                    <a:pt x="12" y="42"/>
                    <a:pt x="8" y="38"/>
                    <a:pt x="8" y="34"/>
                  </a:cubicBezTo>
                  <a:cubicBezTo>
                    <a:pt x="8" y="30"/>
                    <a:pt x="14" y="27"/>
                    <a:pt x="14" y="22"/>
                  </a:cubicBezTo>
                  <a:cubicBezTo>
                    <a:pt x="14" y="17"/>
                    <a:pt x="4" y="5"/>
                    <a:pt x="6" y="6"/>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87" name="AutoShape 43">
              <a:extLst>
                <a:ext uri="{FF2B5EF4-FFF2-40B4-BE49-F238E27FC236}">
                  <a16:creationId xmlns:a16="http://schemas.microsoft.com/office/drawing/2014/main" id="{7D5CEFF1-D9BE-4B87-8191-EA0AFC083FD1}"/>
                </a:ext>
              </a:extLst>
            </p:cNvPr>
            <p:cNvSpPr>
              <a:spLocks noChangeArrowheads="1"/>
            </p:cNvSpPr>
            <p:nvPr/>
          </p:nvSpPr>
          <p:spPr bwMode="auto">
            <a:xfrm>
              <a:off x="4502" y="3606"/>
              <a:ext cx="101" cy="59"/>
            </a:xfrm>
            <a:custGeom>
              <a:avLst/>
              <a:gdLst>
                <a:gd name="T0" fmla="*/ 67 w 102"/>
                <a:gd name="T1" fmla="*/ 0 h 60"/>
                <a:gd name="T2" fmla="*/ 79 w 102"/>
                <a:gd name="T3" fmla="*/ 17 h 60"/>
                <a:gd name="T4" fmla="*/ 101 w 102"/>
                <a:gd name="T5" fmla="*/ 33 h 60"/>
                <a:gd name="T6" fmla="*/ 85 w 102"/>
                <a:gd name="T7" fmla="*/ 60 h 60"/>
                <a:gd name="T8" fmla="*/ 53 w 102"/>
                <a:gd name="T9" fmla="*/ 36 h 60"/>
                <a:gd name="T10" fmla="*/ 59 w 102"/>
                <a:gd name="T11" fmla="*/ 27 h 60"/>
                <a:gd name="T12" fmla="*/ 50 w 102"/>
                <a:gd name="T13" fmla="*/ 17 h 60"/>
                <a:gd name="T14" fmla="*/ 19 w 102"/>
                <a:gd name="T15" fmla="*/ 30 h 60"/>
                <a:gd name="T16" fmla="*/ 8 w 102"/>
                <a:gd name="T17" fmla="*/ 14 h 60"/>
                <a:gd name="T18" fmla="*/ 67 w 102"/>
                <a:gd name="T19" fmla="*/ 0 h 60"/>
                <a:gd name="T20" fmla="*/ 0 w 102"/>
                <a:gd name="T21" fmla="*/ 0 h 60"/>
                <a:gd name="T22" fmla="*/ 102 w 102"/>
                <a:gd name="T23"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102" h="60">
                  <a:moveTo>
                    <a:pt x="67" y="0"/>
                  </a:moveTo>
                  <a:cubicBezTo>
                    <a:pt x="79" y="0"/>
                    <a:pt x="73" y="12"/>
                    <a:pt x="79" y="17"/>
                  </a:cubicBezTo>
                  <a:cubicBezTo>
                    <a:pt x="85" y="22"/>
                    <a:pt x="100" y="26"/>
                    <a:pt x="101" y="33"/>
                  </a:cubicBezTo>
                  <a:cubicBezTo>
                    <a:pt x="102" y="40"/>
                    <a:pt x="93" y="60"/>
                    <a:pt x="85" y="60"/>
                  </a:cubicBezTo>
                  <a:cubicBezTo>
                    <a:pt x="77" y="60"/>
                    <a:pt x="57" y="42"/>
                    <a:pt x="53" y="36"/>
                  </a:cubicBezTo>
                  <a:cubicBezTo>
                    <a:pt x="49" y="30"/>
                    <a:pt x="59" y="30"/>
                    <a:pt x="59" y="27"/>
                  </a:cubicBezTo>
                  <a:cubicBezTo>
                    <a:pt x="59" y="24"/>
                    <a:pt x="57" y="16"/>
                    <a:pt x="50" y="17"/>
                  </a:cubicBezTo>
                  <a:cubicBezTo>
                    <a:pt x="43" y="18"/>
                    <a:pt x="26" y="30"/>
                    <a:pt x="19" y="30"/>
                  </a:cubicBezTo>
                  <a:cubicBezTo>
                    <a:pt x="12" y="30"/>
                    <a:pt x="0" y="19"/>
                    <a:pt x="8" y="14"/>
                  </a:cubicBezTo>
                  <a:cubicBezTo>
                    <a:pt x="16" y="9"/>
                    <a:pt x="55" y="0"/>
                    <a:pt x="67"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88" name="AutoShape 44">
              <a:extLst>
                <a:ext uri="{FF2B5EF4-FFF2-40B4-BE49-F238E27FC236}">
                  <a16:creationId xmlns:a16="http://schemas.microsoft.com/office/drawing/2014/main" id="{B4BF7BBD-8FB5-4D11-A775-5F417807236E}"/>
                </a:ext>
              </a:extLst>
            </p:cNvPr>
            <p:cNvSpPr>
              <a:spLocks noChangeArrowheads="1"/>
            </p:cNvSpPr>
            <p:nvPr/>
          </p:nvSpPr>
          <p:spPr bwMode="auto">
            <a:xfrm>
              <a:off x="4401" y="3515"/>
              <a:ext cx="57" cy="41"/>
            </a:xfrm>
            <a:custGeom>
              <a:avLst/>
              <a:gdLst>
                <a:gd name="T0" fmla="*/ 21 w 58"/>
                <a:gd name="T1" fmla="*/ 1 h 42"/>
                <a:gd name="T2" fmla="*/ 36 w 58"/>
                <a:gd name="T3" fmla="*/ 9 h 42"/>
                <a:gd name="T4" fmla="*/ 51 w 58"/>
                <a:gd name="T5" fmla="*/ 3 h 42"/>
                <a:gd name="T6" fmla="*/ 57 w 58"/>
                <a:gd name="T7" fmla="*/ 25 h 42"/>
                <a:gd name="T8" fmla="*/ 42 w 58"/>
                <a:gd name="T9" fmla="*/ 28 h 42"/>
                <a:gd name="T10" fmla="*/ 19 w 58"/>
                <a:gd name="T11" fmla="*/ 42 h 42"/>
                <a:gd name="T12" fmla="*/ 19 w 58"/>
                <a:gd name="T13" fmla="*/ 27 h 42"/>
                <a:gd name="T14" fmla="*/ 0 w 58"/>
                <a:gd name="T15" fmla="*/ 12 h 42"/>
                <a:gd name="T16" fmla="*/ 21 w 58"/>
                <a:gd name="T17" fmla="*/ 1 h 42"/>
                <a:gd name="T18" fmla="*/ 0 w 58"/>
                <a:gd name="T19" fmla="*/ 0 h 42"/>
                <a:gd name="T20" fmla="*/ 58 w 58"/>
                <a:gd name="T21"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T18" t="T19" r="T20" b="T21"/>
              <a:pathLst>
                <a:path w="58" h="42">
                  <a:moveTo>
                    <a:pt x="21" y="1"/>
                  </a:moveTo>
                  <a:cubicBezTo>
                    <a:pt x="27" y="1"/>
                    <a:pt x="31" y="9"/>
                    <a:pt x="36" y="9"/>
                  </a:cubicBezTo>
                  <a:cubicBezTo>
                    <a:pt x="41" y="9"/>
                    <a:pt x="47" y="0"/>
                    <a:pt x="51" y="3"/>
                  </a:cubicBezTo>
                  <a:cubicBezTo>
                    <a:pt x="55" y="6"/>
                    <a:pt x="58" y="21"/>
                    <a:pt x="57" y="25"/>
                  </a:cubicBezTo>
                  <a:cubicBezTo>
                    <a:pt x="56" y="29"/>
                    <a:pt x="48" y="25"/>
                    <a:pt x="42" y="28"/>
                  </a:cubicBezTo>
                  <a:cubicBezTo>
                    <a:pt x="36" y="31"/>
                    <a:pt x="23" y="42"/>
                    <a:pt x="19" y="42"/>
                  </a:cubicBezTo>
                  <a:cubicBezTo>
                    <a:pt x="15" y="42"/>
                    <a:pt x="22" y="32"/>
                    <a:pt x="19" y="27"/>
                  </a:cubicBezTo>
                  <a:cubicBezTo>
                    <a:pt x="16" y="22"/>
                    <a:pt x="0" y="16"/>
                    <a:pt x="0" y="12"/>
                  </a:cubicBezTo>
                  <a:cubicBezTo>
                    <a:pt x="0" y="8"/>
                    <a:pt x="15" y="1"/>
                    <a:pt x="21"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89" name="AutoShape 45">
              <a:extLst>
                <a:ext uri="{FF2B5EF4-FFF2-40B4-BE49-F238E27FC236}">
                  <a16:creationId xmlns:a16="http://schemas.microsoft.com/office/drawing/2014/main" id="{6A74F6F9-956C-40AB-BB2D-11556FE30F54}"/>
                </a:ext>
              </a:extLst>
            </p:cNvPr>
            <p:cNvSpPr>
              <a:spLocks noChangeArrowheads="1"/>
            </p:cNvSpPr>
            <p:nvPr/>
          </p:nvSpPr>
          <p:spPr bwMode="auto">
            <a:xfrm>
              <a:off x="4247" y="3646"/>
              <a:ext cx="19" cy="21"/>
            </a:xfrm>
            <a:custGeom>
              <a:avLst/>
              <a:gdLst>
                <a:gd name="T0" fmla="*/ 4 w 20"/>
                <a:gd name="T1" fmla="*/ 0 h 22"/>
                <a:gd name="T2" fmla="*/ 19 w 20"/>
                <a:gd name="T3" fmla="*/ 12 h 22"/>
                <a:gd name="T4" fmla="*/ 9 w 20"/>
                <a:gd name="T5" fmla="*/ 22 h 22"/>
                <a:gd name="T6" fmla="*/ 1 w 20"/>
                <a:gd name="T7" fmla="*/ 11 h 22"/>
                <a:gd name="T8" fmla="*/ 4 w 20"/>
                <a:gd name="T9" fmla="*/ 0 h 22"/>
                <a:gd name="T10" fmla="*/ 0 w 20"/>
                <a:gd name="T11" fmla="*/ 0 h 22"/>
                <a:gd name="T12" fmla="*/ 20 w 20"/>
                <a:gd name="T13" fmla="*/ 22 h 22"/>
              </a:gdLst>
              <a:ahLst/>
              <a:cxnLst>
                <a:cxn ang="0">
                  <a:pos x="T0" y="T1"/>
                </a:cxn>
                <a:cxn ang="0">
                  <a:pos x="T2" y="T3"/>
                </a:cxn>
                <a:cxn ang="0">
                  <a:pos x="T4" y="T5"/>
                </a:cxn>
                <a:cxn ang="0">
                  <a:pos x="T6" y="T7"/>
                </a:cxn>
                <a:cxn ang="0">
                  <a:pos x="T8" y="T9"/>
                </a:cxn>
              </a:cxnLst>
              <a:rect l="T10" t="T11" r="T12" b="T13"/>
              <a:pathLst>
                <a:path w="20" h="22">
                  <a:moveTo>
                    <a:pt x="4" y="0"/>
                  </a:moveTo>
                  <a:cubicBezTo>
                    <a:pt x="9" y="0"/>
                    <a:pt x="18" y="8"/>
                    <a:pt x="19" y="12"/>
                  </a:cubicBezTo>
                  <a:cubicBezTo>
                    <a:pt x="20" y="16"/>
                    <a:pt x="12" y="22"/>
                    <a:pt x="9" y="22"/>
                  </a:cubicBezTo>
                  <a:cubicBezTo>
                    <a:pt x="6" y="22"/>
                    <a:pt x="2" y="15"/>
                    <a:pt x="1" y="11"/>
                  </a:cubicBezTo>
                  <a:cubicBezTo>
                    <a:pt x="0" y="7"/>
                    <a:pt x="3" y="2"/>
                    <a:pt x="4"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90" name="AutoShape 46">
              <a:extLst>
                <a:ext uri="{FF2B5EF4-FFF2-40B4-BE49-F238E27FC236}">
                  <a16:creationId xmlns:a16="http://schemas.microsoft.com/office/drawing/2014/main" id="{97D84DEA-2D56-465A-A88E-675838E78B04}"/>
                </a:ext>
              </a:extLst>
            </p:cNvPr>
            <p:cNvSpPr>
              <a:spLocks noChangeArrowheads="1"/>
            </p:cNvSpPr>
            <p:nvPr/>
          </p:nvSpPr>
          <p:spPr bwMode="auto">
            <a:xfrm>
              <a:off x="4279" y="3637"/>
              <a:ext cx="13" cy="22"/>
            </a:xfrm>
            <a:custGeom>
              <a:avLst/>
              <a:gdLst>
                <a:gd name="T0" fmla="*/ 8 w 14"/>
                <a:gd name="T1" fmla="*/ 0 h 23"/>
                <a:gd name="T2" fmla="*/ 14 w 14"/>
                <a:gd name="T3" fmla="*/ 13 h 23"/>
                <a:gd name="T4" fmla="*/ 6 w 14"/>
                <a:gd name="T5" fmla="*/ 23 h 23"/>
                <a:gd name="T6" fmla="*/ 0 w 14"/>
                <a:gd name="T7" fmla="*/ 10 h 23"/>
                <a:gd name="T8" fmla="*/ 8 w 14"/>
                <a:gd name="T9" fmla="*/ 0 h 23"/>
                <a:gd name="T10" fmla="*/ 0 w 14"/>
                <a:gd name="T11" fmla="*/ 0 h 23"/>
                <a:gd name="T12" fmla="*/ 14 w 14"/>
                <a:gd name="T13" fmla="*/ 23 h 23"/>
              </a:gdLst>
              <a:ahLst/>
              <a:cxnLst>
                <a:cxn ang="0">
                  <a:pos x="T0" y="T1"/>
                </a:cxn>
                <a:cxn ang="0">
                  <a:pos x="T2" y="T3"/>
                </a:cxn>
                <a:cxn ang="0">
                  <a:pos x="T4" y="T5"/>
                </a:cxn>
                <a:cxn ang="0">
                  <a:pos x="T6" y="T7"/>
                </a:cxn>
                <a:cxn ang="0">
                  <a:pos x="T8" y="T9"/>
                </a:cxn>
              </a:cxnLst>
              <a:rect l="T10" t="T11" r="T12" b="T13"/>
              <a:pathLst>
                <a:path w="14" h="23">
                  <a:moveTo>
                    <a:pt x="8" y="0"/>
                  </a:moveTo>
                  <a:cubicBezTo>
                    <a:pt x="11" y="0"/>
                    <a:pt x="14" y="9"/>
                    <a:pt x="14" y="13"/>
                  </a:cubicBezTo>
                  <a:cubicBezTo>
                    <a:pt x="14" y="17"/>
                    <a:pt x="8" y="23"/>
                    <a:pt x="6" y="23"/>
                  </a:cubicBezTo>
                  <a:cubicBezTo>
                    <a:pt x="4" y="23"/>
                    <a:pt x="0" y="14"/>
                    <a:pt x="0" y="10"/>
                  </a:cubicBezTo>
                  <a:cubicBezTo>
                    <a:pt x="0" y="6"/>
                    <a:pt x="6" y="2"/>
                    <a:pt x="8"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91" name="AutoShape 47">
              <a:extLst>
                <a:ext uri="{FF2B5EF4-FFF2-40B4-BE49-F238E27FC236}">
                  <a16:creationId xmlns:a16="http://schemas.microsoft.com/office/drawing/2014/main" id="{1CF82FAA-7CA4-454C-91BD-3A984FB864B7}"/>
                </a:ext>
              </a:extLst>
            </p:cNvPr>
            <p:cNvSpPr>
              <a:spLocks noChangeArrowheads="1"/>
            </p:cNvSpPr>
            <p:nvPr/>
          </p:nvSpPr>
          <p:spPr bwMode="auto">
            <a:xfrm>
              <a:off x="4476" y="3476"/>
              <a:ext cx="41" cy="27"/>
            </a:xfrm>
            <a:custGeom>
              <a:avLst/>
              <a:gdLst>
                <a:gd name="T0" fmla="*/ 34 w 42"/>
                <a:gd name="T1" fmla="*/ 0 h 28"/>
                <a:gd name="T2" fmla="*/ 38 w 42"/>
                <a:gd name="T3" fmla="*/ 13 h 28"/>
                <a:gd name="T4" fmla="*/ 12 w 42"/>
                <a:gd name="T5" fmla="*/ 22 h 28"/>
                <a:gd name="T6" fmla="*/ 12 w 42"/>
                <a:gd name="T7" fmla="*/ 27 h 28"/>
                <a:gd name="T8" fmla="*/ 4 w 42"/>
                <a:gd name="T9" fmla="*/ 13 h 28"/>
                <a:gd name="T10" fmla="*/ 34 w 42"/>
                <a:gd name="T11" fmla="*/ 0 h 28"/>
                <a:gd name="T12" fmla="*/ 0 w 42"/>
                <a:gd name="T13" fmla="*/ 0 h 28"/>
                <a:gd name="T14" fmla="*/ 42 w 42"/>
                <a:gd name="T15" fmla="*/ 28 h 28"/>
              </a:gdLst>
              <a:ahLst/>
              <a:cxnLst>
                <a:cxn ang="0">
                  <a:pos x="T0" y="T1"/>
                </a:cxn>
                <a:cxn ang="0">
                  <a:pos x="T2" y="T3"/>
                </a:cxn>
                <a:cxn ang="0">
                  <a:pos x="T4" y="T5"/>
                </a:cxn>
                <a:cxn ang="0">
                  <a:pos x="T6" y="T7"/>
                </a:cxn>
                <a:cxn ang="0">
                  <a:pos x="T8" y="T9"/>
                </a:cxn>
                <a:cxn ang="0">
                  <a:pos x="T10" y="T11"/>
                </a:cxn>
              </a:cxnLst>
              <a:rect l="T12" t="T13" r="T14" b="T15"/>
              <a:pathLst>
                <a:path w="42" h="28">
                  <a:moveTo>
                    <a:pt x="34" y="0"/>
                  </a:moveTo>
                  <a:cubicBezTo>
                    <a:pt x="40" y="0"/>
                    <a:pt x="42" y="9"/>
                    <a:pt x="38" y="13"/>
                  </a:cubicBezTo>
                  <a:cubicBezTo>
                    <a:pt x="34" y="17"/>
                    <a:pt x="16" y="20"/>
                    <a:pt x="12" y="22"/>
                  </a:cubicBezTo>
                  <a:cubicBezTo>
                    <a:pt x="8" y="24"/>
                    <a:pt x="13" y="28"/>
                    <a:pt x="12" y="27"/>
                  </a:cubicBezTo>
                  <a:cubicBezTo>
                    <a:pt x="11" y="26"/>
                    <a:pt x="0" y="17"/>
                    <a:pt x="4" y="13"/>
                  </a:cubicBezTo>
                  <a:cubicBezTo>
                    <a:pt x="8" y="9"/>
                    <a:pt x="28" y="0"/>
                    <a:pt x="34"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92" name="AutoShape 48">
              <a:extLst>
                <a:ext uri="{FF2B5EF4-FFF2-40B4-BE49-F238E27FC236}">
                  <a16:creationId xmlns:a16="http://schemas.microsoft.com/office/drawing/2014/main" id="{7BD554DB-5C51-4880-9CE8-DC40441CBE32}"/>
                </a:ext>
              </a:extLst>
            </p:cNvPr>
            <p:cNvSpPr>
              <a:spLocks noChangeArrowheads="1"/>
            </p:cNvSpPr>
            <p:nvPr/>
          </p:nvSpPr>
          <p:spPr bwMode="auto">
            <a:xfrm>
              <a:off x="4450" y="3426"/>
              <a:ext cx="39" cy="23"/>
            </a:xfrm>
            <a:custGeom>
              <a:avLst/>
              <a:gdLst>
                <a:gd name="T0" fmla="*/ 9 w 40"/>
                <a:gd name="T1" fmla="*/ 0 h 24"/>
                <a:gd name="T2" fmla="*/ 39 w 40"/>
                <a:gd name="T3" fmla="*/ 11 h 24"/>
                <a:gd name="T4" fmla="*/ 20 w 40"/>
                <a:gd name="T5" fmla="*/ 24 h 24"/>
                <a:gd name="T6" fmla="*/ 2 w 40"/>
                <a:gd name="T7" fmla="*/ 14 h 24"/>
                <a:gd name="T8" fmla="*/ 9 w 40"/>
                <a:gd name="T9" fmla="*/ 0 h 24"/>
                <a:gd name="T10" fmla="*/ 0 w 40"/>
                <a:gd name="T11" fmla="*/ 0 h 24"/>
                <a:gd name="T12" fmla="*/ 40 w 40"/>
                <a:gd name="T13" fmla="*/ 24 h 24"/>
              </a:gdLst>
              <a:ahLst/>
              <a:cxnLst>
                <a:cxn ang="0">
                  <a:pos x="T0" y="T1"/>
                </a:cxn>
                <a:cxn ang="0">
                  <a:pos x="T2" y="T3"/>
                </a:cxn>
                <a:cxn ang="0">
                  <a:pos x="T4" y="T5"/>
                </a:cxn>
                <a:cxn ang="0">
                  <a:pos x="T6" y="T7"/>
                </a:cxn>
                <a:cxn ang="0">
                  <a:pos x="T8" y="T9"/>
                </a:cxn>
              </a:cxnLst>
              <a:rect l="T10" t="T11" r="T12" b="T13"/>
              <a:pathLst>
                <a:path w="40" h="24">
                  <a:moveTo>
                    <a:pt x="9" y="0"/>
                  </a:moveTo>
                  <a:cubicBezTo>
                    <a:pt x="15" y="0"/>
                    <a:pt x="37" y="7"/>
                    <a:pt x="39" y="11"/>
                  </a:cubicBezTo>
                  <a:cubicBezTo>
                    <a:pt x="40" y="15"/>
                    <a:pt x="26" y="24"/>
                    <a:pt x="20" y="24"/>
                  </a:cubicBezTo>
                  <a:cubicBezTo>
                    <a:pt x="14" y="24"/>
                    <a:pt x="4" y="18"/>
                    <a:pt x="2" y="14"/>
                  </a:cubicBezTo>
                  <a:cubicBezTo>
                    <a:pt x="0" y="10"/>
                    <a:pt x="3" y="0"/>
                    <a:pt x="9"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93" name="AutoShape 49">
              <a:extLst>
                <a:ext uri="{FF2B5EF4-FFF2-40B4-BE49-F238E27FC236}">
                  <a16:creationId xmlns:a16="http://schemas.microsoft.com/office/drawing/2014/main" id="{8D89C75C-8E21-44CA-8DFE-824D82A29360}"/>
                </a:ext>
              </a:extLst>
            </p:cNvPr>
            <p:cNvSpPr>
              <a:spLocks noChangeArrowheads="1"/>
            </p:cNvSpPr>
            <p:nvPr/>
          </p:nvSpPr>
          <p:spPr bwMode="auto">
            <a:xfrm>
              <a:off x="4336" y="3392"/>
              <a:ext cx="43" cy="43"/>
            </a:xfrm>
            <a:custGeom>
              <a:avLst/>
              <a:gdLst>
                <a:gd name="T0" fmla="*/ 27 w 44"/>
                <a:gd name="T1" fmla="*/ 3 h 44"/>
                <a:gd name="T2" fmla="*/ 44 w 44"/>
                <a:gd name="T3" fmla="*/ 25 h 44"/>
                <a:gd name="T4" fmla="*/ 27 w 44"/>
                <a:gd name="T5" fmla="*/ 35 h 44"/>
                <a:gd name="T6" fmla="*/ 3 w 44"/>
                <a:gd name="T7" fmla="*/ 42 h 44"/>
                <a:gd name="T8" fmla="*/ 8 w 44"/>
                <a:gd name="T9" fmla="*/ 24 h 44"/>
                <a:gd name="T10" fmla="*/ 5 w 44"/>
                <a:gd name="T11" fmla="*/ 7 h 44"/>
                <a:gd name="T12" fmla="*/ 27 w 44"/>
                <a:gd name="T13" fmla="*/ 3 h 44"/>
                <a:gd name="T14" fmla="*/ 0 w 44"/>
                <a:gd name="T15" fmla="*/ 0 h 44"/>
                <a:gd name="T16" fmla="*/ 44 w 44"/>
                <a:gd name="T17" fmla="*/ 44 h 44"/>
              </a:gdLst>
              <a:ahLst/>
              <a:cxnLst>
                <a:cxn ang="0">
                  <a:pos x="T0" y="T1"/>
                </a:cxn>
                <a:cxn ang="0">
                  <a:pos x="T2" y="T3"/>
                </a:cxn>
                <a:cxn ang="0">
                  <a:pos x="T4" y="T5"/>
                </a:cxn>
                <a:cxn ang="0">
                  <a:pos x="T6" y="T7"/>
                </a:cxn>
                <a:cxn ang="0">
                  <a:pos x="T8" y="T9"/>
                </a:cxn>
                <a:cxn ang="0">
                  <a:pos x="T10" y="T11"/>
                </a:cxn>
                <a:cxn ang="0">
                  <a:pos x="T12" y="T13"/>
                </a:cxn>
              </a:cxnLst>
              <a:rect l="T14" t="T15" r="T16" b="T17"/>
              <a:pathLst>
                <a:path w="44" h="44">
                  <a:moveTo>
                    <a:pt x="27" y="3"/>
                  </a:moveTo>
                  <a:cubicBezTo>
                    <a:pt x="33" y="6"/>
                    <a:pt x="44" y="20"/>
                    <a:pt x="44" y="25"/>
                  </a:cubicBezTo>
                  <a:cubicBezTo>
                    <a:pt x="44" y="30"/>
                    <a:pt x="34" y="32"/>
                    <a:pt x="27" y="35"/>
                  </a:cubicBezTo>
                  <a:cubicBezTo>
                    <a:pt x="20" y="38"/>
                    <a:pt x="6" y="44"/>
                    <a:pt x="3" y="42"/>
                  </a:cubicBezTo>
                  <a:cubicBezTo>
                    <a:pt x="0" y="40"/>
                    <a:pt x="8" y="30"/>
                    <a:pt x="8" y="24"/>
                  </a:cubicBezTo>
                  <a:cubicBezTo>
                    <a:pt x="8" y="18"/>
                    <a:pt x="2" y="10"/>
                    <a:pt x="5" y="7"/>
                  </a:cubicBezTo>
                  <a:cubicBezTo>
                    <a:pt x="8" y="4"/>
                    <a:pt x="22" y="0"/>
                    <a:pt x="27" y="3"/>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94" name="AutoShape 50">
              <a:extLst>
                <a:ext uri="{FF2B5EF4-FFF2-40B4-BE49-F238E27FC236}">
                  <a16:creationId xmlns:a16="http://schemas.microsoft.com/office/drawing/2014/main" id="{C78F7587-537E-4DD6-BD8D-38615DB990EB}"/>
                </a:ext>
              </a:extLst>
            </p:cNvPr>
            <p:cNvSpPr>
              <a:spLocks noChangeArrowheads="1"/>
            </p:cNvSpPr>
            <p:nvPr/>
          </p:nvSpPr>
          <p:spPr bwMode="auto">
            <a:xfrm>
              <a:off x="4445" y="3952"/>
              <a:ext cx="29" cy="17"/>
            </a:xfrm>
            <a:custGeom>
              <a:avLst/>
              <a:gdLst>
                <a:gd name="T0" fmla="*/ 17 w 30"/>
                <a:gd name="T1" fmla="*/ 4 h 18"/>
                <a:gd name="T2" fmla="*/ 29 w 30"/>
                <a:gd name="T3" fmla="*/ 10 h 18"/>
                <a:gd name="T4" fmla="*/ 12 w 30"/>
                <a:gd name="T5" fmla="*/ 17 h 18"/>
                <a:gd name="T6" fmla="*/ 1 w 30"/>
                <a:gd name="T7" fmla="*/ 2 h 18"/>
                <a:gd name="T8" fmla="*/ 17 w 30"/>
                <a:gd name="T9" fmla="*/ 4 h 18"/>
                <a:gd name="T10" fmla="*/ 0 w 30"/>
                <a:gd name="T11" fmla="*/ 0 h 18"/>
                <a:gd name="T12" fmla="*/ 30 w 30"/>
                <a:gd name="T13" fmla="*/ 18 h 18"/>
              </a:gdLst>
              <a:ahLst/>
              <a:cxnLst>
                <a:cxn ang="0">
                  <a:pos x="T0" y="T1"/>
                </a:cxn>
                <a:cxn ang="0">
                  <a:pos x="T2" y="T3"/>
                </a:cxn>
                <a:cxn ang="0">
                  <a:pos x="T4" y="T5"/>
                </a:cxn>
                <a:cxn ang="0">
                  <a:pos x="T6" y="T7"/>
                </a:cxn>
                <a:cxn ang="0">
                  <a:pos x="T8" y="T9"/>
                </a:cxn>
              </a:cxnLst>
              <a:rect l="T10" t="T11" r="T12" b="T13"/>
              <a:pathLst>
                <a:path w="30" h="18">
                  <a:moveTo>
                    <a:pt x="17" y="4"/>
                  </a:moveTo>
                  <a:cubicBezTo>
                    <a:pt x="22" y="5"/>
                    <a:pt x="30" y="8"/>
                    <a:pt x="29" y="10"/>
                  </a:cubicBezTo>
                  <a:cubicBezTo>
                    <a:pt x="30" y="14"/>
                    <a:pt x="17" y="18"/>
                    <a:pt x="12" y="17"/>
                  </a:cubicBezTo>
                  <a:cubicBezTo>
                    <a:pt x="7" y="16"/>
                    <a:pt x="0" y="4"/>
                    <a:pt x="1" y="2"/>
                  </a:cubicBezTo>
                  <a:cubicBezTo>
                    <a:pt x="2" y="0"/>
                    <a:pt x="12" y="3"/>
                    <a:pt x="17" y="4"/>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95" name="AutoShape 51">
              <a:extLst>
                <a:ext uri="{FF2B5EF4-FFF2-40B4-BE49-F238E27FC236}">
                  <a16:creationId xmlns:a16="http://schemas.microsoft.com/office/drawing/2014/main" id="{F949B7DE-E579-42D3-A710-EC428578A98F}"/>
                </a:ext>
              </a:extLst>
            </p:cNvPr>
            <p:cNvSpPr>
              <a:spLocks noChangeArrowheads="1"/>
            </p:cNvSpPr>
            <p:nvPr/>
          </p:nvSpPr>
          <p:spPr bwMode="auto">
            <a:xfrm>
              <a:off x="4392" y="3924"/>
              <a:ext cx="15" cy="15"/>
            </a:xfrm>
            <a:custGeom>
              <a:avLst/>
              <a:gdLst>
                <a:gd name="T0" fmla="*/ 6 w 16"/>
                <a:gd name="T1" fmla="*/ 0 h 16"/>
                <a:gd name="T2" fmla="*/ 15 w 16"/>
                <a:gd name="T3" fmla="*/ 8 h 16"/>
                <a:gd name="T4" fmla="*/ 10 w 16"/>
                <a:gd name="T5" fmla="*/ 15 h 16"/>
                <a:gd name="T6" fmla="*/ 1 w 16"/>
                <a:gd name="T7" fmla="*/ 11 h 16"/>
                <a:gd name="T8" fmla="*/ 6 w 16"/>
                <a:gd name="T9" fmla="*/ 0 h 16"/>
                <a:gd name="T10" fmla="*/ 0 w 16"/>
                <a:gd name="T11" fmla="*/ 0 h 16"/>
                <a:gd name="T12" fmla="*/ 16 w 16"/>
                <a:gd name="T13" fmla="*/ 16 h 16"/>
              </a:gdLst>
              <a:ahLst/>
              <a:cxnLst>
                <a:cxn ang="0">
                  <a:pos x="T0" y="T1"/>
                </a:cxn>
                <a:cxn ang="0">
                  <a:pos x="T2" y="T3"/>
                </a:cxn>
                <a:cxn ang="0">
                  <a:pos x="T4" y="T5"/>
                </a:cxn>
                <a:cxn ang="0">
                  <a:pos x="T6" y="T7"/>
                </a:cxn>
                <a:cxn ang="0">
                  <a:pos x="T8" y="T9"/>
                </a:cxn>
              </a:cxnLst>
              <a:rect l="T10" t="T11" r="T12" b="T13"/>
              <a:pathLst>
                <a:path w="16" h="16">
                  <a:moveTo>
                    <a:pt x="6" y="0"/>
                  </a:moveTo>
                  <a:cubicBezTo>
                    <a:pt x="8" y="0"/>
                    <a:pt x="14" y="6"/>
                    <a:pt x="15" y="8"/>
                  </a:cubicBezTo>
                  <a:cubicBezTo>
                    <a:pt x="16" y="10"/>
                    <a:pt x="12" y="14"/>
                    <a:pt x="10" y="15"/>
                  </a:cubicBezTo>
                  <a:cubicBezTo>
                    <a:pt x="8" y="16"/>
                    <a:pt x="2" y="13"/>
                    <a:pt x="1" y="11"/>
                  </a:cubicBezTo>
                  <a:cubicBezTo>
                    <a:pt x="0" y="9"/>
                    <a:pt x="3" y="1"/>
                    <a:pt x="6"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96" name="AutoShape 52">
              <a:extLst>
                <a:ext uri="{FF2B5EF4-FFF2-40B4-BE49-F238E27FC236}">
                  <a16:creationId xmlns:a16="http://schemas.microsoft.com/office/drawing/2014/main" id="{24D782E2-F64F-47A4-BDA9-6623D5C6F0FB}"/>
                </a:ext>
              </a:extLst>
            </p:cNvPr>
            <p:cNvSpPr>
              <a:spLocks noChangeArrowheads="1"/>
            </p:cNvSpPr>
            <p:nvPr/>
          </p:nvSpPr>
          <p:spPr bwMode="auto">
            <a:xfrm>
              <a:off x="4488" y="3996"/>
              <a:ext cx="15" cy="15"/>
            </a:xfrm>
            <a:custGeom>
              <a:avLst/>
              <a:gdLst>
                <a:gd name="T0" fmla="*/ 6 w 16"/>
                <a:gd name="T1" fmla="*/ 0 h 16"/>
                <a:gd name="T2" fmla="*/ 15 w 16"/>
                <a:gd name="T3" fmla="*/ 8 h 16"/>
                <a:gd name="T4" fmla="*/ 10 w 16"/>
                <a:gd name="T5" fmla="*/ 15 h 16"/>
                <a:gd name="T6" fmla="*/ 1 w 16"/>
                <a:gd name="T7" fmla="*/ 11 h 16"/>
                <a:gd name="T8" fmla="*/ 6 w 16"/>
                <a:gd name="T9" fmla="*/ 0 h 16"/>
                <a:gd name="T10" fmla="*/ 0 w 16"/>
                <a:gd name="T11" fmla="*/ 0 h 16"/>
                <a:gd name="T12" fmla="*/ 16 w 16"/>
                <a:gd name="T13" fmla="*/ 16 h 16"/>
              </a:gdLst>
              <a:ahLst/>
              <a:cxnLst>
                <a:cxn ang="0">
                  <a:pos x="T0" y="T1"/>
                </a:cxn>
                <a:cxn ang="0">
                  <a:pos x="T2" y="T3"/>
                </a:cxn>
                <a:cxn ang="0">
                  <a:pos x="T4" y="T5"/>
                </a:cxn>
                <a:cxn ang="0">
                  <a:pos x="T6" y="T7"/>
                </a:cxn>
                <a:cxn ang="0">
                  <a:pos x="T8" y="T9"/>
                </a:cxn>
              </a:cxnLst>
              <a:rect l="T10" t="T11" r="T12" b="T13"/>
              <a:pathLst>
                <a:path w="16" h="16">
                  <a:moveTo>
                    <a:pt x="6" y="0"/>
                  </a:moveTo>
                  <a:cubicBezTo>
                    <a:pt x="8" y="0"/>
                    <a:pt x="14" y="6"/>
                    <a:pt x="15" y="8"/>
                  </a:cubicBezTo>
                  <a:cubicBezTo>
                    <a:pt x="16" y="10"/>
                    <a:pt x="12" y="14"/>
                    <a:pt x="10" y="15"/>
                  </a:cubicBezTo>
                  <a:cubicBezTo>
                    <a:pt x="8" y="16"/>
                    <a:pt x="2" y="13"/>
                    <a:pt x="1" y="11"/>
                  </a:cubicBezTo>
                  <a:cubicBezTo>
                    <a:pt x="0" y="9"/>
                    <a:pt x="3" y="1"/>
                    <a:pt x="6"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97" name="AutoShape 53">
              <a:extLst>
                <a:ext uri="{FF2B5EF4-FFF2-40B4-BE49-F238E27FC236}">
                  <a16:creationId xmlns:a16="http://schemas.microsoft.com/office/drawing/2014/main" id="{7AF67A13-2FF7-4DE2-9DDA-96CF48B3591E}"/>
                </a:ext>
              </a:extLst>
            </p:cNvPr>
            <p:cNvSpPr>
              <a:spLocks noChangeArrowheads="1"/>
            </p:cNvSpPr>
            <p:nvPr/>
          </p:nvSpPr>
          <p:spPr bwMode="auto">
            <a:xfrm>
              <a:off x="4486" y="4065"/>
              <a:ext cx="15" cy="15"/>
            </a:xfrm>
            <a:custGeom>
              <a:avLst/>
              <a:gdLst>
                <a:gd name="T0" fmla="*/ 6 w 16"/>
                <a:gd name="T1" fmla="*/ 0 h 16"/>
                <a:gd name="T2" fmla="*/ 15 w 16"/>
                <a:gd name="T3" fmla="*/ 8 h 16"/>
                <a:gd name="T4" fmla="*/ 10 w 16"/>
                <a:gd name="T5" fmla="*/ 15 h 16"/>
                <a:gd name="T6" fmla="*/ 1 w 16"/>
                <a:gd name="T7" fmla="*/ 11 h 16"/>
                <a:gd name="T8" fmla="*/ 6 w 16"/>
                <a:gd name="T9" fmla="*/ 0 h 16"/>
                <a:gd name="T10" fmla="*/ 0 w 16"/>
                <a:gd name="T11" fmla="*/ 0 h 16"/>
                <a:gd name="T12" fmla="*/ 16 w 16"/>
                <a:gd name="T13" fmla="*/ 16 h 16"/>
              </a:gdLst>
              <a:ahLst/>
              <a:cxnLst>
                <a:cxn ang="0">
                  <a:pos x="T0" y="T1"/>
                </a:cxn>
                <a:cxn ang="0">
                  <a:pos x="T2" y="T3"/>
                </a:cxn>
                <a:cxn ang="0">
                  <a:pos x="T4" y="T5"/>
                </a:cxn>
                <a:cxn ang="0">
                  <a:pos x="T6" y="T7"/>
                </a:cxn>
                <a:cxn ang="0">
                  <a:pos x="T8" y="T9"/>
                </a:cxn>
              </a:cxnLst>
              <a:rect l="T10" t="T11" r="T12" b="T13"/>
              <a:pathLst>
                <a:path w="16" h="16">
                  <a:moveTo>
                    <a:pt x="6" y="0"/>
                  </a:moveTo>
                  <a:cubicBezTo>
                    <a:pt x="8" y="0"/>
                    <a:pt x="14" y="6"/>
                    <a:pt x="15" y="8"/>
                  </a:cubicBezTo>
                  <a:cubicBezTo>
                    <a:pt x="16" y="10"/>
                    <a:pt x="12" y="14"/>
                    <a:pt x="10" y="15"/>
                  </a:cubicBezTo>
                  <a:cubicBezTo>
                    <a:pt x="8" y="16"/>
                    <a:pt x="2" y="13"/>
                    <a:pt x="1" y="11"/>
                  </a:cubicBezTo>
                  <a:cubicBezTo>
                    <a:pt x="0" y="9"/>
                    <a:pt x="3" y="1"/>
                    <a:pt x="6"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98" name="AutoShape 54">
              <a:extLst>
                <a:ext uri="{FF2B5EF4-FFF2-40B4-BE49-F238E27FC236}">
                  <a16:creationId xmlns:a16="http://schemas.microsoft.com/office/drawing/2014/main" id="{71C83BA3-0782-4F84-B151-44456566FFC4}"/>
                </a:ext>
              </a:extLst>
            </p:cNvPr>
            <p:cNvSpPr>
              <a:spLocks noChangeArrowheads="1"/>
            </p:cNvSpPr>
            <p:nvPr/>
          </p:nvSpPr>
          <p:spPr bwMode="auto">
            <a:xfrm>
              <a:off x="4462" y="4016"/>
              <a:ext cx="15" cy="15"/>
            </a:xfrm>
            <a:custGeom>
              <a:avLst/>
              <a:gdLst>
                <a:gd name="T0" fmla="*/ 6 w 16"/>
                <a:gd name="T1" fmla="*/ 0 h 16"/>
                <a:gd name="T2" fmla="*/ 15 w 16"/>
                <a:gd name="T3" fmla="*/ 8 h 16"/>
                <a:gd name="T4" fmla="*/ 10 w 16"/>
                <a:gd name="T5" fmla="*/ 15 h 16"/>
                <a:gd name="T6" fmla="*/ 1 w 16"/>
                <a:gd name="T7" fmla="*/ 11 h 16"/>
                <a:gd name="T8" fmla="*/ 6 w 16"/>
                <a:gd name="T9" fmla="*/ 0 h 16"/>
                <a:gd name="T10" fmla="*/ 0 w 16"/>
                <a:gd name="T11" fmla="*/ 0 h 16"/>
                <a:gd name="T12" fmla="*/ 16 w 16"/>
                <a:gd name="T13" fmla="*/ 16 h 16"/>
              </a:gdLst>
              <a:ahLst/>
              <a:cxnLst>
                <a:cxn ang="0">
                  <a:pos x="T0" y="T1"/>
                </a:cxn>
                <a:cxn ang="0">
                  <a:pos x="T2" y="T3"/>
                </a:cxn>
                <a:cxn ang="0">
                  <a:pos x="T4" y="T5"/>
                </a:cxn>
                <a:cxn ang="0">
                  <a:pos x="T6" y="T7"/>
                </a:cxn>
                <a:cxn ang="0">
                  <a:pos x="T8" y="T9"/>
                </a:cxn>
              </a:cxnLst>
              <a:rect l="T10" t="T11" r="T12" b="T13"/>
              <a:pathLst>
                <a:path w="16" h="16">
                  <a:moveTo>
                    <a:pt x="6" y="0"/>
                  </a:moveTo>
                  <a:cubicBezTo>
                    <a:pt x="8" y="0"/>
                    <a:pt x="14" y="6"/>
                    <a:pt x="15" y="8"/>
                  </a:cubicBezTo>
                  <a:cubicBezTo>
                    <a:pt x="16" y="10"/>
                    <a:pt x="12" y="14"/>
                    <a:pt x="10" y="15"/>
                  </a:cubicBezTo>
                  <a:cubicBezTo>
                    <a:pt x="8" y="16"/>
                    <a:pt x="2" y="13"/>
                    <a:pt x="1" y="11"/>
                  </a:cubicBezTo>
                  <a:cubicBezTo>
                    <a:pt x="0" y="9"/>
                    <a:pt x="3" y="1"/>
                    <a:pt x="6"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199" name="AutoShape 55">
              <a:extLst>
                <a:ext uri="{FF2B5EF4-FFF2-40B4-BE49-F238E27FC236}">
                  <a16:creationId xmlns:a16="http://schemas.microsoft.com/office/drawing/2014/main" id="{8CD5DF09-2E9A-4CE3-93D7-36F799908FAC}"/>
                </a:ext>
              </a:extLst>
            </p:cNvPr>
            <p:cNvSpPr>
              <a:spLocks noChangeArrowheads="1"/>
            </p:cNvSpPr>
            <p:nvPr/>
          </p:nvSpPr>
          <p:spPr bwMode="auto">
            <a:xfrm>
              <a:off x="4300" y="4126"/>
              <a:ext cx="15" cy="15"/>
            </a:xfrm>
            <a:custGeom>
              <a:avLst/>
              <a:gdLst>
                <a:gd name="T0" fmla="*/ 6 w 16"/>
                <a:gd name="T1" fmla="*/ 0 h 16"/>
                <a:gd name="T2" fmla="*/ 15 w 16"/>
                <a:gd name="T3" fmla="*/ 8 h 16"/>
                <a:gd name="T4" fmla="*/ 10 w 16"/>
                <a:gd name="T5" fmla="*/ 15 h 16"/>
                <a:gd name="T6" fmla="*/ 1 w 16"/>
                <a:gd name="T7" fmla="*/ 11 h 16"/>
                <a:gd name="T8" fmla="*/ 6 w 16"/>
                <a:gd name="T9" fmla="*/ 0 h 16"/>
                <a:gd name="T10" fmla="*/ 0 w 16"/>
                <a:gd name="T11" fmla="*/ 0 h 16"/>
                <a:gd name="T12" fmla="*/ 16 w 16"/>
                <a:gd name="T13" fmla="*/ 16 h 16"/>
              </a:gdLst>
              <a:ahLst/>
              <a:cxnLst>
                <a:cxn ang="0">
                  <a:pos x="T0" y="T1"/>
                </a:cxn>
                <a:cxn ang="0">
                  <a:pos x="T2" y="T3"/>
                </a:cxn>
                <a:cxn ang="0">
                  <a:pos x="T4" y="T5"/>
                </a:cxn>
                <a:cxn ang="0">
                  <a:pos x="T6" y="T7"/>
                </a:cxn>
                <a:cxn ang="0">
                  <a:pos x="T8" y="T9"/>
                </a:cxn>
              </a:cxnLst>
              <a:rect l="T10" t="T11" r="T12" b="T13"/>
              <a:pathLst>
                <a:path w="16" h="16">
                  <a:moveTo>
                    <a:pt x="6" y="0"/>
                  </a:moveTo>
                  <a:cubicBezTo>
                    <a:pt x="8" y="0"/>
                    <a:pt x="14" y="6"/>
                    <a:pt x="15" y="8"/>
                  </a:cubicBezTo>
                  <a:cubicBezTo>
                    <a:pt x="16" y="10"/>
                    <a:pt x="12" y="14"/>
                    <a:pt x="10" y="15"/>
                  </a:cubicBezTo>
                  <a:cubicBezTo>
                    <a:pt x="8" y="16"/>
                    <a:pt x="2" y="13"/>
                    <a:pt x="1" y="11"/>
                  </a:cubicBezTo>
                  <a:cubicBezTo>
                    <a:pt x="0" y="9"/>
                    <a:pt x="3" y="1"/>
                    <a:pt x="6"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200" name="AutoShape 56">
              <a:extLst>
                <a:ext uri="{FF2B5EF4-FFF2-40B4-BE49-F238E27FC236}">
                  <a16:creationId xmlns:a16="http://schemas.microsoft.com/office/drawing/2014/main" id="{8D76AEA5-430C-4084-9AD1-AF98E690605F}"/>
                </a:ext>
              </a:extLst>
            </p:cNvPr>
            <p:cNvSpPr>
              <a:spLocks noChangeArrowheads="1"/>
            </p:cNvSpPr>
            <p:nvPr/>
          </p:nvSpPr>
          <p:spPr bwMode="auto">
            <a:xfrm>
              <a:off x="4353" y="3953"/>
              <a:ext cx="15" cy="15"/>
            </a:xfrm>
            <a:custGeom>
              <a:avLst/>
              <a:gdLst>
                <a:gd name="T0" fmla="*/ 6 w 16"/>
                <a:gd name="T1" fmla="*/ 0 h 16"/>
                <a:gd name="T2" fmla="*/ 15 w 16"/>
                <a:gd name="T3" fmla="*/ 8 h 16"/>
                <a:gd name="T4" fmla="*/ 10 w 16"/>
                <a:gd name="T5" fmla="*/ 15 h 16"/>
                <a:gd name="T6" fmla="*/ 1 w 16"/>
                <a:gd name="T7" fmla="*/ 11 h 16"/>
                <a:gd name="T8" fmla="*/ 6 w 16"/>
                <a:gd name="T9" fmla="*/ 0 h 16"/>
                <a:gd name="T10" fmla="*/ 0 w 16"/>
                <a:gd name="T11" fmla="*/ 0 h 16"/>
                <a:gd name="T12" fmla="*/ 16 w 16"/>
                <a:gd name="T13" fmla="*/ 16 h 16"/>
              </a:gdLst>
              <a:ahLst/>
              <a:cxnLst>
                <a:cxn ang="0">
                  <a:pos x="T0" y="T1"/>
                </a:cxn>
                <a:cxn ang="0">
                  <a:pos x="T2" y="T3"/>
                </a:cxn>
                <a:cxn ang="0">
                  <a:pos x="T4" y="T5"/>
                </a:cxn>
                <a:cxn ang="0">
                  <a:pos x="T6" y="T7"/>
                </a:cxn>
                <a:cxn ang="0">
                  <a:pos x="T8" y="T9"/>
                </a:cxn>
              </a:cxnLst>
              <a:rect l="T10" t="T11" r="T12" b="T13"/>
              <a:pathLst>
                <a:path w="16" h="16">
                  <a:moveTo>
                    <a:pt x="6" y="0"/>
                  </a:moveTo>
                  <a:cubicBezTo>
                    <a:pt x="8" y="0"/>
                    <a:pt x="14" y="6"/>
                    <a:pt x="15" y="8"/>
                  </a:cubicBezTo>
                  <a:cubicBezTo>
                    <a:pt x="16" y="10"/>
                    <a:pt x="12" y="14"/>
                    <a:pt x="10" y="15"/>
                  </a:cubicBezTo>
                  <a:cubicBezTo>
                    <a:pt x="8" y="16"/>
                    <a:pt x="2" y="13"/>
                    <a:pt x="1" y="11"/>
                  </a:cubicBezTo>
                  <a:cubicBezTo>
                    <a:pt x="0" y="9"/>
                    <a:pt x="3" y="1"/>
                    <a:pt x="6"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sp>
        <p:nvSpPr>
          <p:cNvPr id="6201" name="AutoShape 57">
            <a:extLst>
              <a:ext uri="{FF2B5EF4-FFF2-40B4-BE49-F238E27FC236}">
                <a16:creationId xmlns:a16="http://schemas.microsoft.com/office/drawing/2014/main" id="{8E1A4B65-7597-4595-AD81-77591F1F97F6}"/>
              </a:ext>
            </a:extLst>
          </p:cNvPr>
          <p:cNvSpPr>
            <a:spLocks noChangeArrowheads="1"/>
          </p:cNvSpPr>
          <p:nvPr/>
        </p:nvSpPr>
        <p:spPr bwMode="auto">
          <a:xfrm>
            <a:off x="6199188" y="1150938"/>
            <a:ext cx="323850" cy="301625"/>
          </a:xfrm>
          <a:custGeom>
            <a:avLst/>
            <a:gdLst>
              <a:gd name="T0" fmla="*/ 201612 w 204"/>
              <a:gd name="T1" fmla="*/ 14288 h 190"/>
              <a:gd name="T2" fmla="*/ 106363 w 204"/>
              <a:gd name="T3" fmla="*/ 115888 h 190"/>
              <a:gd name="T4" fmla="*/ 42862 w 204"/>
              <a:gd name="T5" fmla="*/ 166687 h 190"/>
              <a:gd name="T6" fmla="*/ 44450 w 204"/>
              <a:gd name="T7" fmla="*/ 223838 h 190"/>
              <a:gd name="T8" fmla="*/ 14288 w 204"/>
              <a:gd name="T9" fmla="*/ 277813 h 190"/>
              <a:gd name="T10" fmla="*/ 0 w 204"/>
              <a:gd name="T11" fmla="*/ 301625 h 190"/>
              <a:gd name="T12" fmla="*/ 23812 w 204"/>
              <a:gd name="T13" fmla="*/ 300038 h 190"/>
              <a:gd name="T14" fmla="*/ 109538 w 204"/>
              <a:gd name="T15" fmla="*/ 292100 h 190"/>
              <a:gd name="T16" fmla="*/ 171450 w 204"/>
              <a:gd name="T17" fmla="*/ 254000 h 190"/>
              <a:gd name="T18" fmla="*/ 249238 w 204"/>
              <a:gd name="T19" fmla="*/ 258763 h 190"/>
              <a:gd name="T20" fmla="*/ 304800 w 204"/>
              <a:gd name="T21" fmla="*/ 230188 h 190"/>
              <a:gd name="T22" fmla="*/ 323850 w 204"/>
              <a:gd name="T23" fmla="*/ 219075 h 190"/>
              <a:gd name="T24" fmla="*/ 304800 w 204"/>
              <a:gd name="T25" fmla="*/ 206375 h 190"/>
              <a:gd name="T26" fmla="*/ 292100 w 204"/>
              <a:gd name="T27" fmla="*/ 157162 h 190"/>
              <a:gd name="T28" fmla="*/ 234950 w 204"/>
              <a:gd name="T29" fmla="*/ 85725 h 190"/>
              <a:gd name="T30" fmla="*/ 230188 w 204"/>
              <a:gd name="T31" fmla="*/ 28575 h 190"/>
              <a:gd name="T32" fmla="*/ 201612 w 204"/>
              <a:gd name="T33" fmla="*/ 14288 h 190"/>
              <a:gd name="T34" fmla="*/ 0 w 204"/>
              <a:gd name="T35" fmla="*/ 0 h 190"/>
              <a:gd name="T36" fmla="*/ 204 w 204"/>
              <a:gd name="T37" fmla="*/ 190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T34" t="T35" r="T36" b="T37"/>
            <a:pathLst>
              <a:path w="204" h="190">
                <a:moveTo>
                  <a:pt x="127" y="9"/>
                </a:moveTo>
                <a:cubicBezTo>
                  <a:pt x="114" y="18"/>
                  <a:pt x="84" y="57"/>
                  <a:pt x="67" y="73"/>
                </a:cubicBezTo>
                <a:cubicBezTo>
                  <a:pt x="50" y="89"/>
                  <a:pt x="33" y="94"/>
                  <a:pt x="27" y="105"/>
                </a:cubicBezTo>
                <a:cubicBezTo>
                  <a:pt x="21" y="116"/>
                  <a:pt x="31" y="129"/>
                  <a:pt x="28" y="141"/>
                </a:cubicBezTo>
                <a:cubicBezTo>
                  <a:pt x="25" y="153"/>
                  <a:pt x="14" y="167"/>
                  <a:pt x="9" y="175"/>
                </a:cubicBezTo>
                <a:lnTo>
                  <a:pt x="0" y="190"/>
                </a:lnTo>
                <a:lnTo>
                  <a:pt x="15" y="189"/>
                </a:lnTo>
                <a:cubicBezTo>
                  <a:pt x="26" y="188"/>
                  <a:pt x="54" y="189"/>
                  <a:pt x="69" y="184"/>
                </a:cubicBezTo>
                <a:cubicBezTo>
                  <a:pt x="84" y="179"/>
                  <a:pt x="93" y="163"/>
                  <a:pt x="108" y="160"/>
                </a:cubicBezTo>
                <a:cubicBezTo>
                  <a:pt x="123" y="157"/>
                  <a:pt x="143" y="165"/>
                  <a:pt x="157" y="163"/>
                </a:cubicBezTo>
                <a:cubicBezTo>
                  <a:pt x="171" y="161"/>
                  <a:pt x="184" y="149"/>
                  <a:pt x="192" y="145"/>
                </a:cubicBezTo>
                <a:lnTo>
                  <a:pt x="204" y="138"/>
                </a:lnTo>
                <a:lnTo>
                  <a:pt x="192" y="130"/>
                </a:lnTo>
                <a:cubicBezTo>
                  <a:pt x="189" y="124"/>
                  <a:pt x="191" y="112"/>
                  <a:pt x="184" y="99"/>
                </a:cubicBezTo>
                <a:cubicBezTo>
                  <a:pt x="177" y="86"/>
                  <a:pt x="154" y="67"/>
                  <a:pt x="148" y="54"/>
                </a:cubicBezTo>
                <a:cubicBezTo>
                  <a:pt x="142" y="41"/>
                  <a:pt x="148" y="25"/>
                  <a:pt x="145" y="18"/>
                </a:cubicBezTo>
                <a:cubicBezTo>
                  <a:pt x="142" y="11"/>
                  <a:pt x="140" y="0"/>
                  <a:pt x="127" y="9"/>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202" name="AutoShape 58">
            <a:extLst>
              <a:ext uri="{FF2B5EF4-FFF2-40B4-BE49-F238E27FC236}">
                <a16:creationId xmlns:a16="http://schemas.microsoft.com/office/drawing/2014/main" id="{22A7C849-2AE3-4863-9ACD-495033140CA4}"/>
              </a:ext>
            </a:extLst>
          </p:cNvPr>
          <p:cNvSpPr>
            <a:spLocks noChangeArrowheads="1"/>
          </p:cNvSpPr>
          <p:nvPr/>
        </p:nvSpPr>
        <p:spPr bwMode="auto">
          <a:xfrm>
            <a:off x="5216525" y="1728788"/>
            <a:ext cx="1308100" cy="3063875"/>
          </a:xfrm>
          <a:custGeom>
            <a:avLst/>
            <a:gdLst>
              <a:gd name="T0" fmla="*/ 979488 w 824"/>
              <a:gd name="T1" fmla="*/ 22225 h 1930"/>
              <a:gd name="T2" fmla="*/ 858838 w 824"/>
              <a:gd name="T3" fmla="*/ 147638 h 1930"/>
              <a:gd name="T4" fmla="*/ 808037 w 824"/>
              <a:gd name="T5" fmla="*/ 233363 h 1930"/>
              <a:gd name="T6" fmla="*/ 703262 w 824"/>
              <a:gd name="T7" fmla="*/ 357188 h 1930"/>
              <a:gd name="T8" fmla="*/ 625475 w 824"/>
              <a:gd name="T9" fmla="*/ 290513 h 1930"/>
              <a:gd name="T10" fmla="*/ 611188 w 824"/>
              <a:gd name="T11" fmla="*/ 179388 h 1930"/>
              <a:gd name="T12" fmla="*/ 396875 w 824"/>
              <a:gd name="T13" fmla="*/ 204788 h 1930"/>
              <a:gd name="T14" fmla="*/ 127000 w 824"/>
              <a:gd name="T15" fmla="*/ 346075 h 1930"/>
              <a:gd name="T16" fmla="*/ 68263 w 824"/>
              <a:gd name="T17" fmla="*/ 450850 h 1930"/>
              <a:gd name="T18" fmla="*/ 82550 w 824"/>
              <a:gd name="T19" fmla="*/ 531813 h 1930"/>
              <a:gd name="T20" fmla="*/ 58738 w 824"/>
              <a:gd name="T21" fmla="*/ 755650 h 1930"/>
              <a:gd name="T22" fmla="*/ 63500 w 824"/>
              <a:gd name="T23" fmla="*/ 860425 h 1930"/>
              <a:gd name="T24" fmla="*/ 74613 w 824"/>
              <a:gd name="T25" fmla="*/ 1103313 h 1930"/>
              <a:gd name="T26" fmla="*/ 596900 w 824"/>
              <a:gd name="T27" fmla="*/ 1512888 h 1930"/>
              <a:gd name="T28" fmla="*/ 563563 w 824"/>
              <a:gd name="T29" fmla="*/ 1704975 h 1930"/>
              <a:gd name="T30" fmla="*/ 368300 w 824"/>
              <a:gd name="T31" fmla="*/ 1698625 h 1930"/>
              <a:gd name="T32" fmla="*/ 231775 w 824"/>
              <a:gd name="T33" fmla="*/ 1790700 h 1930"/>
              <a:gd name="T34" fmla="*/ 211138 w 824"/>
              <a:gd name="T35" fmla="*/ 2019300 h 1930"/>
              <a:gd name="T36" fmla="*/ 384175 w 824"/>
              <a:gd name="T37" fmla="*/ 2327275 h 1930"/>
              <a:gd name="T38" fmla="*/ 350837 w 824"/>
              <a:gd name="T39" fmla="*/ 2641600 h 1930"/>
              <a:gd name="T40" fmla="*/ 93662 w 824"/>
              <a:gd name="T41" fmla="*/ 2636838 h 1930"/>
              <a:gd name="T42" fmla="*/ 46037 w 824"/>
              <a:gd name="T43" fmla="*/ 2767013 h 1930"/>
              <a:gd name="T44" fmla="*/ 112713 w 824"/>
              <a:gd name="T45" fmla="*/ 2819400 h 1930"/>
              <a:gd name="T46" fmla="*/ 36513 w 824"/>
              <a:gd name="T47" fmla="*/ 2789238 h 1930"/>
              <a:gd name="T48" fmla="*/ 106363 w 824"/>
              <a:gd name="T49" fmla="*/ 2914650 h 1930"/>
              <a:gd name="T50" fmla="*/ 192087 w 824"/>
              <a:gd name="T51" fmla="*/ 2947988 h 1930"/>
              <a:gd name="T52" fmla="*/ 239713 w 824"/>
              <a:gd name="T53" fmla="*/ 3027363 h 1930"/>
              <a:gd name="T54" fmla="*/ 339725 w 824"/>
              <a:gd name="T55" fmla="*/ 3052763 h 1930"/>
              <a:gd name="T56" fmla="*/ 369887 w 824"/>
              <a:gd name="T57" fmla="*/ 3055938 h 1930"/>
              <a:gd name="T58" fmla="*/ 631825 w 824"/>
              <a:gd name="T59" fmla="*/ 3055938 h 1930"/>
              <a:gd name="T60" fmla="*/ 808037 w 824"/>
              <a:gd name="T61" fmla="*/ 2808288 h 1930"/>
              <a:gd name="T62" fmla="*/ 763587 w 824"/>
              <a:gd name="T63" fmla="*/ 2603500 h 1930"/>
              <a:gd name="T64" fmla="*/ 484188 w 824"/>
              <a:gd name="T65" fmla="*/ 2432050 h 1930"/>
              <a:gd name="T66" fmla="*/ 692150 w 824"/>
              <a:gd name="T67" fmla="*/ 2051050 h 1930"/>
              <a:gd name="T68" fmla="*/ 863600 w 824"/>
              <a:gd name="T69" fmla="*/ 1962150 h 1930"/>
              <a:gd name="T70" fmla="*/ 912813 w 824"/>
              <a:gd name="T71" fmla="*/ 1879600 h 1930"/>
              <a:gd name="T72" fmla="*/ 1017588 w 824"/>
              <a:gd name="T73" fmla="*/ 1879600 h 1930"/>
              <a:gd name="T74" fmla="*/ 1092200 w 824"/>
              <a:gd name="T75" fmla="*/ 1817688 h 1930"/>
              <a:gd name="T76" fmla="*/ 1039813 w 824"/>
              <a:gd name="T77" fmla="*/ 1293813 h 1930"/>
              <a:gd name="T78" fmla="*/ 1139825 w 824"/>
              <a:gd name="T79" fmla="*/ 1152525 h 1930"/>
              <a:gd name="T80" fmla="*/ 1150938 w 824"/>
              <a:gd name="T81" fmla="*/ 1065213 h 1930"/>
              <a:gd name="T82" fmla="*/ 1027113 w 824"/>
              <a:gd name="T83" fmla="*/ 822325 h 1930"/>
              <a:gd name="T84" fmla="*/ 1030288 w 824"/>
              <a:gd name="T85" fmla="*/ 765175 h 1930"/>
              <a:gd name="T86" fmla="*/ 1270000 w 824"/>
              <a:gd name="T87" fmla="*/ 442913 h 1930"/>
              <a:gd name="T88" fmla="*/ 1265238 w 824"/>
              <a:gd name="T89" fmla="*/ 169863 h 1930"/>
              <a:gd name="T90" fmla="*/ 1016000 w 824"/>
              <a:gd name="T91" fmla="*/ 0 h 1930"/>
              <a:gd name="T92" fmla="*/ 0 w 824"/>
              <a:gd name="T93" fmla="*/ 0 h 1930"/>
              <a:gd name="T94" fmla="*/ 824 w 824"/>
              <a:gd name="T95" fmla="*/ 1930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T92" t="T93" r="T94" b="T95"/>
            <a:pathLst>
              <a:path w="824" h="1930">
                <a:moveTo>
                  <a:pt x="629" y="2"/>
                </a:moveTo>
                <a:lnTo>
                  <a:pt x="617" y="14"/>
                </a:lnTo>
                <a:cubicBezTo>
                  <a:pt x="605" y="30"/>
                  <a:pt x="572" y="86"/>
                  <a:pt x="559" y="99"/>
                </a:cubicBezTo>
                <a:cubicBezTo>
                  <a:pt x="546" y="112"/>
                  <a:pt x="549" y="93"/>
                  <a:pt x="541" y="93"/>
                </a:cubicBezTo>
                <a:cubicBezTo>
                  <a:pt x="533" y="93"/>
                  <a:pt x="517" y="93"/>
                  <a:pt x="512" y="102"/>
                </a:cubicBezTo>
                <a:cubicBezTo>
                  <a:pt x="507" y="111"/>
                  <a:pt x="517" y="132"/>
                  <a:pt x="509" y="147"/>
                </a:cubicBezTo>
                <a:cubicBezTo>
                  <a:pt x="501" y="162"/>
                  <a:pt x="472" y="178"/>
                  <a:pt x="461" y="191"/>
                </a:cubicBezTo>
                <a:cubicBezTo>
                  <a:pt x="450" y="204"/>
                  <a:pt x="449" y="222"/>
                  <a:pt x="443" y="225"/>
                </a:cubicBezTo>
                <a:cubicBezTo>
                  <a:pt x="437" y="228"/>
                  <a:pt x="430" y="219"/>
                  <a:pt x="422" y="212"/>
                </a:cubicBezTo>
                <a:cubicBezTo>
                  <a:pt x="414" y="205"/>
                  <a:pt x="393" y="191"/>
                  <a:pt x="394" y="183"/>
                </a:cubicBezTo>
                <a:cubicBezTo>
                  <a:pt x="395" y="175"/>
                  <a:pt x="428" y="176"/>
                  <a:pt x="427" y="164"/>
                </a:cubicBezTo>
                <a:cubicBezTo>
                  <a:pt x="426" y="152"/>
                  <a:pt x="401" y="123"/>
                  <a:pt x="385" y="113"/>
                </a:cubicBezTo>
                <a:cubicBezTo>
                  <a:pt x="369" y="103"/>
                  <a:pt x="351" y="101"/>
                  <a:pt x="329" y="104"/>
                </a:cubicBezTo>
                <a:cubicBezTo>
                  <a:pt x="307" y="107"/>
                  <a:pt x="273" y="115"/>
                  <a:pt x="250" y="129"/>
                </a:cubicBezTo>
                <a:cubicBezTo>
                  <a:pt x="227" y="143"/>
                  <a:pt x="221" y="176"/>
                  <a:pt x="193" y="191"/>
                </a:cubicBezTo>
                <a:cubicBezTo>
                  <a:pt x="165" y="206"/>
                  <a:pt x="103" y="205"/>
                  <a:pt x="80" y="218"/>
                </a:cubicBezTo>
                <a:cubicBezTo>
                  <a:pt x="57" y="231"/>
                  <a:pt x="58" y="261"/>
                  <a:pt x="52" y="272"/>
                </a:cubicBezTo>
                <a:lnTo>
                  <a:pt x="43" y="284"/>
                </a:lnTo>
                <a:lnTo>
                  <a:pt x="47" y="296"/>
                </a:lnTo>
                <a:cubicBezTo>
                  <a:pt x="48" y="305"/>
                  <a:pt x="59" y="314"/>
                  <a:pt x="52" y="335"/>
                </a:cubicBezTo>
                <a:cubicBezTo>
                  <a:pt x="45" y="356"/>
                  <a:pt x="10" y="397"/>
                  <a:pt x="7" y="420"/>
                </a:cubicBezTo>
                <a:cubicBezTo>
                  <a:pt x="4" y="443"/>
                  <a:pt x="34" y="460"/>
                  <a:pt x="37" y="476"/>
                </a:cubicBezTo>
                <a:cubicBezTo>
                  <a:pt x="40" y="492"/>
                  <a:pt x="26" y="504"/>
                  <a:pt x="26" y="515"/>
                </a:cubicBezTo>
                <a:cubicBezTo>
                  <a:pt x="26" y="526"/>
                  <a:pt x="38" y="523"/>
                  <a:pt x="40" y="542"/>
                </a:cubicBezTo>
                <a:cubicBezTo>
                  <a:pt x="42" y="561"/>
                  <a:pt x="40" y="605"/>
                  <a:pt x="41" y="630"/>
                </a:cubicBezTo>
                <a:cubicBezTo>
                  <a:pt x="42" y="655"/>
                  <a:pt x="8" y="666"/>
                  <a:pt x="47" y="695"/>
                </a:cubicBezTo>
                <a:cubicBezTo>
                  <a:pt x="86" y="724"/>
                  <a:pt x="220" y="763"/>
                  <a:pt x="275" y="806"/>
                </a:cubicBezTo>
                <a:cubicBezTo>
                  <a:pt x="330" y="849"/>
                  <a:pt x="351" y="909"/>
                  <a:pt x="376" y="953"/>
                </a:cubicBezTo>
                <a:cubicBezTo>
                  <a:pt x="401" y="997"/>
                  <a:pt x="428" y="1048"/>
                  <a:pt x="424" y="1068"/>
                </a:cubicBezTo>
                <a:cubicBezTo>
                  <a:pt x="420" y="1088"/>
                  <a:pt x="375" y="1073"/>
                  <a:pt x="355" y="1074"/>
                </a:cubicBezTo>
                <a:cubicBezTo>
                  <a:pt x="335" y="1075"/>
                  <a:pt x="325" y="1074"/>
                  <a:pt x="305" y="1073"/>
                </a:cubicBezTo>
                <a:cubicBezTo>
                  <a:pt x="285" y="1072"/>
                  <a:pt x="246" y="1064"/>
                  <a:pt x="232" y="1070"/>
                </a:cubicBezTo>
                <a:cubicBezTo>
                  <a:pt x="218" y="1076"/>
                  <a:pt x="234" y="1100"/>
                  <a:pt x="220" y="1110"/>
                </a:cubicBezTo>
                <a:cubicBezTo>
                  <a:pt x="206" y="1120"/>
                  <a:pt x="150" y="1113"/>
                  <a:pt x="146" y="1128"/>
                </a:cubicBezTo>
                <a:cubicBezTo>
                  <a:pt x="142" y="1143"/>
                  <a:pt x="199" y="1178"/>
                  <a:pt x="197" y="1202"/>
                </a:cubicBezTo>
                <a:cubicBezTo>
                  <a:pt x="195" y="1226"/>
                  <a:pt x="147" y="1250"/>
                  <a:pt x="133" y="1272"/>
                </a:cubicBezTo>
                <a:cubicBezTo>
                  <a:pt x="119" y="1294"/>
                  <a:pt x="95" y="1303"/>
                  <a:pt x="113" y="1335"/>
                </a:cubicBezTo>
                <a:cubicBezTo>
                  <a:pt x="131" y="1367"/>
                  <a:pt x="216" y="1414"/>
                  <a:pt x="242" y="1466"/>
                </a:cubicBezTo>
                <a:cubicBezTo>
                  <a:pt x="268" y="1518"/>
                  <a:pt x="269" y="1611"/>
                  <a:pt x="266" y="1644"/>
                </a:cubicBezTo>
                <a:cubicBezTo>
                  <a:pt x="263" y="1677"/>
                  <a:pt x="233" y="1655"/>
                  <a:pt x="221" y="1664"/>
                </a:cubicBezTo>
                <a:cubicBezTo>
                  <a:pt x="209" y="1673"/>
                  <a:pt x="221" y="1695"/>
                  <a:pt x="194" y="1695"/>
                </a:cubicBezTo>
                <a:cubicBezTo>
                  <a:pt x="167" y="1695"/>
                  <a:pt x="86" y="1655"/>
                  <a:pt x="59" y="1661"/>
                </a:cubicBezTo>
                <a:cubicBezTo>
                  <a:pt x="32" y="1667"/>
                  <a:pt x="40" y="1716"/>
                  <a:pt x="35" y="1730"/>
                </a:cubicBezTo>
                <a:lnTo>
                  <a:pt x="29" y="1743"/>
                </a:lnTo>
                <a:lnTo>
                  <a:pt x="34" y="1752"/>
                </a:lnTo>
                <a:cubicBezTo>
                  <a:pt x="41" y="1757"/>
                  <a:pt x="69" y="1771"/>
                  <a:pt x="71" y="1776"/>
                </a:cubicBezTo>
                <a:cubicBezTo>
                  <a:pt x="73" y="1781"/>
                  <a:pt x="55" y="1784"/>
                  <a:pt x="47" y="1781"/>
                </a:cubicBezTo>
                <a:cubicBezTo>
                  <a:pt x="39" y="1778"/>
                  <a:pt x="30" y="1758"/>
                  <a:pt x="23" y="1757"/>
                </a:cubicBezTo>
                <a:cubicBezTo>
                  <a:pt x="16" y="1756"/>
                  <a:pt x="0" y="1763"/>
                  <a:pt x="7" y="1776"/>
                </a:cubicBezTo>
                <a:cubicBezTo>
                  <a:pt x="14" y="1789"/>
                  <a:pt x="53" y="1827"/>
                  <a:pt x="67" y="1836"/>
                </a:cubicBezTo>
                <a:cubicBezTo>
                  <a:pt x="81" y="1845"/>
                  <a:pt x="83" y="1828"/>
                  <a:pt x="92" y="1832"/>
                </a:cubicBezTo>
                <a:cubicBezTo>
                  <a:pt x="101" y="1836"/>
                  <a:pt x="110" y="1849"/>
                  <a:pt x="121" y="1857"/>
                </a:cubicBezTo>
                <a:cubicBezTo>
                  <a:pt x="132" y="1865"/>
                  <a:pt x="156" y="1873"/>
                  <a:pt x="161" y="1881"/>
                </a:cubicBezTo>
                <a:cubicBezTo>
                  <a:pt x="166" y="1889"/>
                  <a:pt x="145" y="1901"/>
                  <a:pt x="151" y="1907"/>
                </a:cubicBezTo>
                <a:cubicBezTo>
                  <a:pt x="157" y="1913"/>
                  <a:pt x="189" y="1914"/>
                  <a:pt x="199" y="1917"/>
                </a:cubicBezTo>
                <a:cubicBezTo>
                  <a:pt x="209" y="1920"/>
                  <a:pt x="210" y="1922"/>
                  <a:pt x="214" y="1923"/>
                </a:cubicBezTo>
                <a:lnTo>
                  <a:pt x="223" y="1926"/>
                </a:lnTo>
                <a:lnTo>
                  <a:pt x="233" y="1925"/>
                </a:lnTo>
                <a:cubicBezTo>
                  <a:pt x="240" y="1924"/>
                  <a:pt x="238" y="1922"/>
                  <a:pt x="265" y="1922"/>
                </a:cubicBezTo>
                <a:cubicBezTo>
                  <a:pt x="292" y="1922"/>
                  <a:pt x="361" y="1930"/>
                  <a:pt x="398" y="1925"/>
                </a:cubicBezTo>
                <a:cubicBezTo>
                  <a:pt x="435" y="1920"/>
                  <a:pt x="467" y="1918"/>
                  <a:pt x="485" y="1892"/>
                </a:cubicBezTo>
                <a:cubicBezTo>
                  <a:pt x="503" y="1866"/>
                  <a:pt x="507" y="1804"/>
                  <a:pt x="509" y="1769"/>
                </a:cubicBezTo>
                <a:cubicBezTo>
                  <a:pt x="511" y="1734"/>
                  <a:pt x="505" y="1700"/>
                  <a:pt x="500" y="1679"/>
                </a:cubicBezTo>
                <a:cubicBezTo>
                  <a:pt x="495" y="1658"/>
                  <a:pt x="495" y="1656"/>
                  <a:pt x="481" y="1640"/>
                </a:cubicBezTo>
                <a:cubicBezTo>
                  <a:pt x="467" y="1624"/>
                  <a:pt x="442" y="1602"/>
                  <a:pt x="413" y="1584"/>
                </a:cubicBezTo>
                <a:cubicBezTo>
                  <a:pt x="384" y="1566"/>
                  <a:pt x="331" y="1560"/>
                  <a:pt x="305" y="1532"/>
                </a:cubicBezTo>
                <a:cubicBezTo>
                  <a:pt x="279" y="1504"/>
                  <a:pt x="232" y="1456"/>
                  <a:pt x="254" y="1416"/>
                </a:cubicBezTo>
                <a:cubicBezTo>
                  <a:pt x="276" y="1376"/>
                  <a:pt x="409" y="1321"/>
                  <a:pt x="436" y="1292"/>
                </a:cubicBezTo>
                <a:cubicBezTo>
                  <a:pt x="463" y="1263"/>
                  <a:pt x="397" y="1250"/>
                  <a:pt x="415" y="1241"/>
                </a:cubicBezTo>
                <a:cubicBezTo>
                  <a:pt x="433" y="1232"/>
                  <a:pt x="525" y="1245"/>
                  <a:pt x="544" y="1236"/>
                </a:cubicBezTo>
                <a:cubicBezTo>
                  <a:pt x="563" y="1227"/>
                  <a:pt x="525" y="1196"/>
                  <a:pt x="530" y="1187"/>
                </a:cubicBezTo>
                <a:cubicBezTo>
                  <a:pt x="535" y="1178"/>
                  <a:pt x="560" y="1184"/>
                  <a:pt x="575" y="1184"/>
                </a:cubicBezTo>
                <a:cubicBezTo>
                  <a:pt x="590" y="1184"/>
                  <a:pt x="609" y="1185"/>
                  <a:pt x="620" y="1185"/>
                </a:cubicBezTo>
                <a:cubicBezTo>
                  <a:pt x="631" y="1185"/>
                  <a:pt x="634" y="1186"/>
                  <a:pt x="641" y="1184"/>
                </a:cubicBezTo>
                <a:cubicBezTo>
                  <a:pt x="648" y="1182"/>
                  <a:pt x="654" y="1179"/>
                  <a:pt x="662" y="1172"/>
                </a:cubicBezTo>
                <a:cubicBezTo>
                  <a:pt x="670" y="1165"/>
                  <a:pt x="682" y="1163"/>
                  <a:pt x="688" y="1145"/>
                </a:cubicBezTo>
                <a:cubicBezTo>
                  <a:pt x="694" y="1127"/>
                  <a:pt x="702" y="1119"/>
                  <a:pt x="697" y="1064"/>
                </a:cubicBezTo>
                <a:cubicBezTo>
                  <a:pt x="692" y="1009"/>
                  <a:pt x="664" y="873"/>
                  <a:pt x="655" y="815"/>
                </a:cubicBezTo>
                <a:cubicBezTo>
                  <a:pt x="646" y="757"/>
                  <a:pt x="634" y="728"/>
                  <a:pt x="644" y="713"/>
                </a:cubicBezTo>
                <a:cubicBezTo>
                  <a:pt x="654" y="698"/>
                  <a:pt x="702" y="726"/>
                  <a:pt x="718" y="726"/>
                </a:cubicBezTo>
                <a:cubicBezTo>
                  <a:pt x="734" y="726"/>
                  <a:pt x="738" y="723"/>
                  <a:pt x="739" y="714"/>
                </a:cubicBezTo>
                <a:cubicBezTo>
                  <a:pt x="740" y="705"/>
                  <a:pt x="740" y="695"/>
                  <a:pt x="725" y="671"/>
                </a:cubicBezTo>
                <a:cubicBezTo>
                  <a:pt x="710" y="647"/>
                  <a:pt x="660" y="592"/>
                  <a:pt x="647" y="567"/>
                </a:cubicBezTo>
                <a:cubicBezTo>
                  <a:pt x="634" y="542"/>
                  <a:pt x="646" y="529"/>
                  <a:pt x="647" y="518"/>
                </a:cubicBezTo>
                <a:lnTo>
                  <a:pt x="655" y="501"/>
                </a:lnTo>
                <a:lnTo>
                  <a:pt x="649" y="482"/>
                </a:lnTo>
                <a:cubicBezTo>
                  <a:pt x="643" y="460"/>
                  <a:pt x="595" y="400"/>
                  <a:pt x="620" y="366"/>
                </a:cubicBezTo>
                <a:cubicBezTo>
                  <a:pt x="645" y="332"/>
                  <a:pt x="776" y="306"/>
                  <a:pt x="800" y="279"/>
                </a:cubicBezTo>
                <a:cubicBezTo>
                  <a:pt x="824" y="252"/>
                  <a:pt x="766" y="235"/>
                  <a:pt x="766" y="206"/>
                </a:cubicBezTo>
                <a:cubicBezTo>
                  <a:pt x="766" y="177"/>
                  <a:pt x="815" y="128"/>
                  <a:pt x="797" y="107"/>
                </a:cubicBezTo>
                <a:cubicBezTo>
                  <a:pt x="779" y="86"/>
                  <a:pt x="682" y="95"/>
                  <a:pt x="656" y="77"/>
                </a:cubicBezTo>
                <a:cubicBezTo>
                  <a:pt x="630" y="59"/>
                  <a:pt x="644" y="12"/>
                  <a:pt x="640" y="0"/>
                </a:cubicBezTo>
                <a:lnTo>
                  <a:pt x="629" y="2"/>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203" name="AutoShape 59">
            <a:extLst>
              <a:ext uri="{FF2B5EF4-FFF2-40B4-BE49-F238E27FC236}">
                <a16:creationId xmlns:a16="http://schemas.microsoft.com/office/drawing/2014/main" id="{49884F93-CD0E-41EF-A029-75DADF46AB17}"/>
              </a:ext>
            </a:extLst>
          </p:cNvPr>
          <p:cNvSpPr>
            <a:spLocks noChangeArrowheads="1"/>
          </p:cNvSpPr>
          <p:nvPr/>
        </p:nvSpPr>
        <p:spPr bwMode="auto">
          <a:xfrm>
            <a:off x="4397375" y="1785938"/>
            <a:ext cx="438150" cy="373062"/>
          </a:xfrm>
          <a:custGeom>
            <a:avLst/>
            <a:gdLst>
              <a:gd name="T0" fmla="*/ 101600 w 276"/>
              <a:gd name="T1" fmla="*/ 0 h 235"/>
              <a:gd name="T2" fmla="*/ 244475 w 276"/>
              <a:gd name="T3" fmla="*/ 79375 h 235"/>
              <a:gd name="T4" fmla="*/ 292100 w 276"/>
              <a:gd name="T5" fmla="*/ 142875 h 235"/>
              <a:gd name="T6" fmla="*/ 369887 w 276"/>
              <a:gd name="T7" fmla="*/ 147637 h 235"/>
              <a:gd name="T8" fmla="*/ 431800 w 276"/>
              <a:gd name="T9" fmla="*/ 179387 h 235"/>
              <a:gd name="T10" fmla="*/ 412750 w 276"/>
              <a:gd name="T11" fmla="*/ 228600 h 235"/>
              <a:gd name="T12" fmla="*/ 369887 w 276"/>
              <a:gd name="T13" fmla="*/ 242887 h 235"/>
              <a:gd name="T14" fmla="*/ 355600 w 276"/>
              <a:gd name="T15" fmla="*/ 261937 h 235"/>
              <a:gd name="T16" fmla="*/ 334962 w 276"/>
              <a:gd name="T17" fmla="*/ 241300 h 235"/>
              <a:gd name="T18" fmla="*/ 284162 w 276"/>
              <a:gd name="T19" fmla="*/ 204787 h 235"/>
              <a:gd name="T20" fmla="*/ 249237 w 276"/>
              <a:gd name="T21" fmla="*/ 242887 h 235"/>
              <a:gd name="T22" fmla="*/ 187325 w 276"/>
              <a:gd name="T23" fmla="*/ 252412 h 235"/>
              <a:gd name="T24" fmla="*/ 144462 w 276"/>
              <a:gd name="T25" fmla="*/ 250825 h 235"/>
              <a:gd name="T26" fmla="*/ 96837 w 276"/>
              <a:gd name="T27" fmla="*/ 293687 h 235"/>
              <a:gd name="T28" fmla="*/ 55562 w 276"/>
              <a:gd name="T29" fmla="*/ 295275 h 235"/>
              <a:gd name="T30" fmla="*/ 34925 w 276"/>
              <a:gd name="T31" fmla="*/ 371475 h 235"/>
              <a:gd name="T32" fmla="*/ 1588 w 276"/>
              <a:gd name="T33" fmla="*/ 280987 h 235"/>
              <a:gd name="T34" fmla="*/ 30162 w 276"/>
              <a:gd name="T35" fmla="*/ 247650 h 235"/>
              <a:gd name="T36" fmla="*/ 60325 w 276"/>
              <a:gd name="T37" fmla="*/ 250825 h 235"/>
              <a:gd name="T38" fmla="*/ 63500 w 276"/>
              <a:gd name="T39" fmla="*/ 188912 h 235"/>
              <a:gd name="T40" fmla="*/ 93662 w 276"/>
              <a:gd name="T41" fmla="*/ 90487 h 235"/>
              <a:gd name="T42" fmla="*/ 79375 w 276"/>
              <a:gd name="T43" fmla="*/ 69850 h 235"/>
              <a:gd name="T44" fmla="*/ 79375 w 276"/>
              <a:gd name="T45" fmla="*/ 14287 h 235"/>
              <a:gd name="T46" fmla="*/ 101600 w 276"/>
              <a:gd name="T47" fmla="*/ 0 h 235"/>
              <a:gd name="T48" fmla="*/ 0 w 276"/>
              <a:gd name="T49" fmla="*/ 0 h 235"/>
              <a:gd name="T50" fmla="*/ 276 w 276"/>
              <a:gd name="T51" fmla="*/ 235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T48" t="T49" r="T50" b="T51"/>
            <a:pathLst>
              <a:path w="276" h="235">
                <a:moveTo>
                  <a:pt x="64" y="0"/>
                </a:moveTo>
                <a:cubicBezTo>
                  <a:pt x="82" y="7"/>
                  <a:pt x="134" y="35"/>
                  <a:pt x="154" y="50"/>
                </a:cubicBezTo>
                <a:cubicBezTo>
                  <a:pt x="174" y="65"/>
                  <a:pt x="171" y="83"/>
                  <a:pt x="184" y="90"/>
                </a:cubicBezTo>
                <a:cubicBezTo>
                  <a:pt x="197" y="97"/>
                  <a:pt x="218" y="89"/>
                  <a:pt x="233" y="93"/>
                </a:cubicBezTo>
                <a:cubicBezTo>
                  <a:pt x="248" y="97"/>
                  <a:pt x="268" y="105"/>
                  <a:pt x="272" y="113"/>
                </a:cubicBezTo>
                <a:cubicBezTo>
                  <a:pt x="276" y="121"/>
                  <a:pt x="266" y="137"/>
                  <a:pt x="260" y="144"/>
                </a:cubicBezTo>
                <a:cubicBezTo>
                  <a:pt x="254" y="151"/>
                  <a:pt x="239" y="150"/>
                  <a:pt x="233" y="153"/>
                </a:cubicBezTo>
                <a:lnTo>
                  <a:pt x="224" y="165"/>
                </a:lnTo>
                <a:lnTo>
                  <a:pt x="211" y="152"/>
                </a:lnTo>
                <a:cubicBezTo>
                  <a:pt x="204" y="146"/>
                  <a:pt x="188" y="129"/>
                  <a:pt x="179" y="129"/>
                </a:cubicBezTo>
                <a:cubicBezTo>
                  <a:pt x="170" y="129"/>
                  <a:pt x="167" y="148"/>
                  <a:pt x="157" y="153"/>
                </a:cubicBezTo>
                <a:cubicBezTo>
                  <a:pt x="147" y="158"/>
                  <a:pt x="129" y="158"/>
                  <a:pt x="118" y="159"/>
                </a:cubicBezTo>
                <a:cubicBezTo>
                  <a:pt x="107" y="160"/>
                  <a:pt x="100" y="154"/>
                  <a:pt x="91" y="158"/>
                </a:cubicBezTo>
                <a:cubicBezTo>
                  <a:pt x="82" y="162"/>
                  <a:pt x="70" y="180"/>
                  <a:pt x="61" y="185"/>
                </a:cubicBezTo>
                <a:cubicBezTo>
                  <a:pt x="52" y="190"/>
                  <a:pt x="42" y="178"/>
                  <a:pt x="35" y="186"/>
                </a:cubicBezTo>
                <a:cubicBezTo>
                  <a:pt x="28" y="194"/>
                  <a:pt x="28" y="235"/>
                  <a:pt x="22" y="234"/>
                </a:cubicBezTo>
                <a:cubicBezTo>
                  <a:pt x="16" y="233"/>
                  <a:pt x="2" y="190"/>
                  <a:pt x="1" y="177"/>
                </a:cubicBezTo>
                <a:cubicBezTo>
                  <a:pt x="0" y="164"/>
                  <a:pt x="13" y="159"/>
                  <a:pt x="19" y="156"/>
                </a:cubicBezTo>
                <a:cubicBezTo>
                  <a:pt x="25" y="153"/>
                  <a:pt x="35" y="164"/>
                  <a:pt x="38" y="158"/>
                </a:cubicBezTo>
                <a:cubicBezTo>
                  <a:pt x="41" y="152"/>
                  <a:pt x="37" y="136"/>
                  <a:pt x="40" y="119"/>
                </a:cubicBezTo>
                <a:cubicBezTo>
                  <a:pt x="43" y="102"/>
                  <a:pt x="57" y="69"/>
                  <a:pt x="59" y="57"/>
                </a:cubicBezTo>
                <a:cubicBezTo>
                  <a:pt x="61" y="45"/>
                  <a:pt x="52" y="52"/>
                  <a:pt x="50" y="44"/>
                </a:cubicBezTo>
                <a:cubicBezTo>
                  <a:pt x="48" y="36"/>
                  <a:pt x="48" y="16"/>
                  <a:pt x="50" y="9"/>
                </a:cubicBezTo>
                <a:cubicBezTo>
                  <a:pt x="52" y="2"/>
                  <a:pt x="61" y="2"/>
                  <a:pt x="64"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204" name="AutoShape 60">
            <a:extLst>
              <a:ext uri="{FF2B5EF4-FFF2-40B4-BE49-F238E27FC236}">
                <a16:creationId xmlns:a16="http://schemas.microsoft.com/office/drawing/2014/main" id="{884F0BC6-FDBC-4D59-8D7B-7F4B6650E933}"/>
              </a:ext>
            </a:extLst>
          </p:cNvPr>
          <p:cNvSpPr>
            <a:spLocks noChangeArrowheads="1"/>
          </p:cNvSpPr>
          <p:nvPr/>
        </p:nvSpPr>
        <p:spPr bwMode="auto">
          <a:xfrm>
            <a:off x="3517900" y="2066925"/>
            <a:ext cx="635000" cy="450850"/>
          </a:xfrm>
          <a:custGeom>
            <a:avLst/>
            <a:gdLst>
              <a:gd name="T0" fmla="*/ 0 w 400"/>
              <a:gd name="T1" fmla="*/ 441325 h 284"/>
              <a:gd name="T2" fmla="*/ 15875 w 400"/>
              <a:gd name="T3" fmla="*/ 414338 h 284"/>
              <a:gd name="T4" fmla="*/ 161925 w 400"/>
              <a:gd name="T5" fmla="*/ 280987 h 284"/>
              <a:gd name="T6" fmla="*/ 204788 w 400"/>
              <a:gd name="T7" fmla="*/ 266700 h 284"/>
              <a:gd name="T8" fmla="*/ 261938 w 400"/>
              <a:gd name="T9" fmla="*/ 195262 h 284"/>
              <a:gd name="T10" fmla="*/ 268288 w 400"/>
              <a:gd name="T11" fmla="*/ 131762 h 284"/>
              <a:gd name="T12" fmla="*/ 363537 w 400"/>
              <a:gd name="T13" fmla="*/ 26988 h 284"/>
              <a:gd name="T14" fmla="*/ 452438 w 400"/>
              <a:gd name="T15" fmla="*/ 3175 h 284"/>
              <a:gd name="T16" fmla="*/ 630238 w 400"/>
              <a:gd name="T17" fmla="*/ 42862 h 284"/>
              <a:gd name="T18" fmla="*/ 482600 w 400"/>
              <a:gd name="T19" fmla="*/ 50800 h 284"/>
              <a:gd name="T20" fmla="*/ 385762 w 400"/>
              <a:gd name="T21" fmla="*/ 98425 h 284"/>
              <a:gd name="T22" fmla="*/ 415925 w 400"/>
              <a:gd name="T23" fmla="*/ 171450 h 284"/>
              <a:gd name="T24" fmla="*/ 461963 w 400"/>
              <a:gd name="T25" fmla="*/ 188912 h 284"/>
              <a:gd name="T26" fmla="*/ 434975 w 400"/>
              <a:gd name="T27" fmla="*/ 242887 h 284"/>
              <a:gd name="T28" fmla="*/ 420688 w 400"/>
              <a:gd name="T29" fmla="*/ 333375 h 284"/>
              <a:gd name="T30" fmla="*/ 485775 w 400"/>
              <a:gd name="T31" fmla="*/ 414338 h 284"/>
              <a:gd name="T32" fmla="*/ 358775 w 400"/>
              <a:gd name="T33" fmla="*/ 371475 h 284"/>
              <a:gd name="T34" fmla="*/ 306388 w 400"/>
              <a:gd name="T35" fmla="*/ 422275 h 284"/>
              <a:gd name="T36" fmla="*/ 182562 w 400"/>
              <a:gd name="T37" fmla="*/ 419100 h 284"/>
              <a:gd name="T38" fmla="*/ 73025 w 400"/>
              <a:gd name="T39" fmla="*/ 447675 h 284"/>
              <a:gd name="T40" fmla="*/ 28575 w 400"/>
              <a:gd name="T41" fmla="*/ 442913 h 284"/>
              <a:gd name="T42" fmla="*/ 0 w 400"/>
              <a:gd name="T43" fmla="*/ 441325 h 284"/>
              <a:gd name="T44" fmla="*/ 0 w 400"/>
              <a:gd name="T45" fmla="*/ 0 h 284"/>
              <a:gd name="T46" fmla="*/ 400 w 400"/>
              <a:gd name="T47"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T44" t="T45" r="T46" b="T47"/>
            <a:pathLst>
              <a:path w="400" h="284">
                <a:moveTo>
                  <a:pt x="0" y="278"/>
                </a:moveTo>
                <a:lnTo>
                  <a:pt x="10" y="261"/>
                </a:lnTo>
                <a:cubicBezTo>
                  <a:pt x="27" y="244"/>
                  <a:pt x="82" y="192"/>
                  <a:pt x="102" y="177"/>
                </a:cubicBezTo>
                <a:cubicBezTo>
                  <a:pt x="122" y="162"/>
                  <a:pt x="119" y="177"/>
                  <a:pt x="129" y="168"/>
                </a:cubicBezTo>
                <a:cubicBezTo>
                  <a:pt x="139" y="159"/>
                  <a:pt x="158" y="137"/>
                  <a:pt x="165" y="123"/>
                </a:cubicBezTo>
                <a:cubicBezTo>
                  <a:pt x="172" y="109"/>
                  <a:pt x="158" y="101"/>
                  <a:pt x="169" y="83"/>
                </a:cubicBezTo>
                <a:cubicBezTo>
                  <a:pt x="180" y="65"/>
                  <a:pt x="210" y="30"/>
                  <a:pt x="229" y="17"/>
                </a:cubicBezTo>
                <a:cubicBezTo>
                  <a:pt x="248" y="4"/>
                  <a:pt x="257" y="0"/>
                  <a:pt x="285" y="2"/>
                </a:cubicBezTo>
                <a:cubicBezTo>
                  <a:pt x="313" y="4"/>
                  <a:pt x="394" y="22"/>
                  <a:pt x="397" y="27"/>
                </a:cubicBezTo>
                <a:cubicBezTo>
                  <a:pt x="400" y="32"/>
                  <a:pt x="330" y="26"/>
                  <a:pt x="304" y="32"/>
                </a:cubicBezTo>
                <a:cubicBezTo>
                  <a:pt x="278" y="38"/>
                  <a:pt x="250" y="49"/>
                  <a:pt x="243" y="62"/>
                </a:cubicBezTo>
                <a:cubicBezTo>
                  <a:pt x="236" y="75"/>
                  <a:pt x="254" y="99"/>
                  <a:pt x="262" y="108"/>
                </a:cubicBezTo>
                <a:cubicBezTo>
                  <a:pt x="270" y="117"/>
                  <a:pt x="289" y="112"/>
                  <a:pt x="291" y="119"/>
                </a:cubicBezTo>
                <a:cubicBezTo>
                  <a:pt x="293" y="126"/>
                  <a:pt x="278" y="138"/>
                  <a:pt x="274" y="153"/>
                </a:cubicBezTo>
                <a:cubicBezTo>
                  <a:pt x="270" y="168"/>
                  <a:pt x="260" y="192"/>
                  <a:pt x="265" y="210"/>
                </a:cubicBezTo>
                <a:cubicBezTo>
                  <a:pt x="270" y="228"/>
                  <a:pt x="312" y="257"/>
                  <a:pt x="306" y="261"/>
                </a:cubicBezTo>
                <a:cubicBezTo>
                  <a:pt x="300" y="265"/>
                  <a:pt x="245" y="233"/>
                  <a:pt x="226" y="234"/>
                </a:cubicBezTo>
                <a:cubicBezTo>
                  <a:pt x="207" y="235"/>
                  <a:pt x="211" y="261"/>
                  <a:pt x="193" y="266"/>
                </a:cubicBezTo>
                <a:cubicBezTo>
                  <a:pt x="175" y="271"/>
                  <a:pt x="140" y="261"/>
                  <a:pt x="115" y="264"/>
                </a:cubicBezTo>
                <a:cubicBezTo>
                  <a:pt x="90" y="267"/>
                  <a:pt x="62" y="280"/>
                  <a:pt x="46" y="282"/>
                </a:cubicBezTo>
                <a:cubicBezTo>
                  <a:pt x="30" y="284"/>
                  <a:pt x="26" y="280"/>
                  <a:pt x="18" y="279"/>
                </a:cubicBezTo>
                <a:lnTo>
                  <a:pt x="0" y="278"/>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205" name="AutoShape 61">
            <a:extLst>
              <a:ext uri="{FF2B5EF4-FFF2-40B4-BE49-F238E27FC236}">
                <a16:creationId xmlns:a16="http://schemas.microsoft.com/office/drawing/2014/main" id="{8C3DAA66-FEB5-4E81-A659-07B1B78B4F62}"/>
              </a:ext>
            </a:extLst>
          </p:cNvPr>
          <p:cNvSpPr>
            <a:spLocks noChangeArrowheads="1"/>
          </p:cNvSpPr>
          <p:nvPr/>
        </p:nvSpPr>
        <p:spPr bwMode="auto">
          <a:xfrm>
            <a:off x="4783138" y="1966913"/>
            <a:ext cx="528637" cy="889000"/>
          </a:xfrm>
          <a:custGeom>
            <a:avLst/>
            <a:gdLst>
              <a:gd name="T0" fmla="*/ 492125 w 333"/>
              <a:gd name="T1" fmla="*/ 219075 h 560"/>
              <a:gd name="T2" fmla="*/ 434975 w 333"/>
              <a:gd name="T3" fmla="*/ 93662 h 560"/>
              <a:gd name="T4" fmla="*/ 407987 w 333"/>
              <a:gd name="T5" fmla="*/ 103188 h 560"/>
              <a:gd name="T6" fmla="*/ 374650 w 333"/>
              <a:gd name="T7" fmla="*/ 74612 h 560"/>
              <a:gd name="T8" fmla="*/ 336550 w 333"/>
              <a:gd name="T9" fmla="*/ 74612 h 560"/>
              <a:gd name="T10" fmla="*/ 296862 w 333"/>
              <a:gd name="T11" fmla="*/ 33337 h 560"/>
              <a:gd name="T12" fmla="*/ 292100 w 333"/>
              <a:gd name="T13" fmla="*/ 4762 h 560"/>
              <a:gd name="T14" fmla="*/ 192087 w 333"/>
              <a:gd name="T15" fmla="*/ 7937 h 560"/>
              <a:gd name="T16" fmla="*/ 188912 w 333"/>
              <a:gd name="T17" fmla="*/ 55563 h 560"/>
              <a:gd name="T18" fmla="*/ 149225 w 333"/>
              <a:gd name="T19" fmla="*/ 60325 h 560"/>
              <a:gd name="T20" fmla="*/ 115887 w 333"/>
              <a:gd name="T21" fmla="*/ 46037 h 560"/>
              <a:gd name="T22" fmla="*/ 69850 w 333"/>
              <a:gd name="T23" fmla="*/ 85725 h 560"/>
              <a:gd name="T24" fmla="*/ 20637 w 333"/>
              <a:gd name="T25" fmla="*/ 80962 h 560"/>
              <a:gd name="T26" fmla="*/ 1587 w 333"/>
              <a:gd name="T27" fmla="*/ 104775 h 560"/>
              <a:gd name="T28" fmla="*/ 17462 w 333"/>
              <a:gd name="T29" fmla="*/ 341312 h 560"/>
              <a:gd name="T30" fmla="*/ 107950 w 333"/>
              <a:gd name="T31" fmla="*/ 409575 h 560"/>
              <a:gd name="T32" fmla="*/ 96837 w 333"/>
              <a:gd name="T33" fmla="*/ 503237 h 560"/>
              <a:gd name="T34" fmla="*/ 49212 w 333"/>
              <a:gd name="T35" fmla="*/ 573087 h 560"/>
              <a:gd name="T36" fmla="*/ 103187 w 333"/>
              <a:gd name="T37" fmla="*/ 693737 h 560"/>
              <a:gd name="T38" fmla="*/ 146050 w 333"/>
              <a:gd name="T39" fmla="*/ 685800 h 560"/>
              <a:gd name="T40" fmla="*/ 160337 w 333"/>
              <a:gd name="T41" fmla="*/ 704850 h 560"/>
              <a:gd name="T42" fmla="*/ 125412 w 333"/>
              <a:gd name="T43" fmla="*/ 750887 h 560"/>
              <a:gd name="T44" fmla="*/ 146050 w 333"/>
              <a:gd name="T45" fmla="*/ 833438 h 560"/>
              <a:gd name="T46" fmla="*/ 160337 w 333"/>
              <a:gd name="T47" fmla="*/ 852488 h 560"/>
              <a:gd name="T48" fmla="*/ 222250 w 333"/>
              <a:gd name="T49" fmla="*/ 889000 h 560"/>
              <a:gd name="T50" fmla="*/ 492125 w 333"/>
              <a:gd name="T51" fmla="*/ 855663 h 560"/>
              <a:gd name="T52" fmla="*/ 479425 w 333"/>
              <a:gd name="T53" fmla="*/ 828675 h 560"/>
              <a:gd name="T54" fmla="*/ 479425 w 333"/>
              <a:gd name="T55" fmla="*/ 808037 h 560"/>
              <a:gd name="T56" fmla="*/ 498475 w 333"/>
              <a:gd name="T57" fmla="*/ 769937 h 560"/>
              <a:gd name="T58" fmla="*/ 493712 w 333"/>
              <a:gd name="T59" fmla="*/ 614362 h 560"/>
              <a:gd name="T60" fmla="*/ 473075 w 333"/>
              <a:gd name="T61" fmla="*/ 581025 h 560"/>
              <a:gd name="T62" fmla="*/ 492125 w 333"/>
              <a:gd name="T63" fmla="*/ 512762 h 560"/>
              <a:gd name="T64" fmla="*/ 446087 w 333"/>
              <a:gd name="T65" fmla="*/ 428625 h 560"/>
              <a:gd name="T66" fmla="*/ 520700 w 333"/>
              <a:gd name="T67" fmla="*/ 276225 h 560"/>
              <a:gd name="T68" fmla="*/ 492125 w 333"/>
              <a:gd name="T69" fmla="*/ 219075 h 560"/>
              <a:gd name="T70" fmla="*/ 0 w 333"/>
              <a:gd name="T71" fmla="*/ 0 h 560"/>
              <a:gd name="T72" fmla="*/ 333 w 333"/>
              <a:gd name="T73" fmla="*/ 560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T70" t="T71" r="T72" b="T73"/>
            <a:pathLst>
              <a:path w="333" h="560">
                <a:moveTo>
                  <a:pt x="310" y="138"/>
                </a:moveTo>
                <a:cubicBezTo>
                  <a:pt x="304" y="117"/>
                  <a:pt x="283" y="71"/>
                  <a:pt x="274" y="59"/>
                </a:cubicBezTo>
                <a:cubicBezTo>
                  <a:pt x="265" y="47"/>
                  <a:pt x="263" y="67"/>
                  <a:pt x="257" y="65"/>
                </a:cubicBezTo>
                <a:cubicBezTo>
                  <a:pt x="251" y="63"/>
                  <a:pt x="243" y="50"/>
                  <a:pt x="236" y="47"/>
                </a:cubicBezTo>
                <a:cubicBezTo>
                  <a:pt x="229" y="44"/>
                  <a:pt x="220" y="51"/>
                  <a:pt x="212" y="47"/>
                </a:cubicBezTo>
                <a:cubicBezTo>
                  <a:pt x="204" y="43"/>
                  <a:pt x="192" y="28"/>
                  <a:pt x="187" y="21"/>
                </a:cubicBezTo>
                <a:cubicBezTo>
                  <a:pt x="182" y="14"/>
                  <a:pt x="195" y="6"/>
                  <a:pt x="184" y="3"/>
                </a:cubicBezTo>
                <a:cubicBezTo>
                  <a:pt x="173" y="0"/>
                  <a:pt x="132" y="0"/>
                  <a:pt x="121" y="5"/>
                </a:cubicBezTo>
                <a:cubicBezTo>
                  <a:pt x="110" y="10"/>
                  <a:pt x="123" y="30"/>
                  <a:pt x="119" y="35"/>
                </a:cubicBezTo>
                <a:cubicBezTo>
                  <a:pt x="115" y="40"/>
                  <a:pt x="102" y="39"/>
                  <a:pt x="94" y="38"/>
                </a:cubicBezTo>
                <a:cubicBezTo>
                  <a:pt x="86" y="37"/>
                  <a:pt x="81" y="26"/>
                  <a:pt x="73" y="29"/>
                </a:cubicBezTo>
                <a:cubicBezTo>
                  <a:pt x="65" y="32"/>
                  <a:pt x="54" y="50"/>
                  <a:pt x="44" y="54"/>
                </a:cubicBezTo>
                <a:cubicBezTo>
                  <a:pt x="34" y="58"/>
                  <a:pt x="20" y="49"/>
                  <a:pt x="13" y="51"/>
                </a:cubicBezTo>
                <a:lnTo>
                  <a:pt x="1" y="66"/>
                </a:lnTo>
                <a:cubicBezTo>
                  <a:pt x="1" y="93"/>
                  <a:pt x="0" y="183"/>
                  <a:pt x="11" y="215"/>
                </a:cubicBezTo>
                <a:cubicBezTo>
                  <a:pt x="22" y="247"/>
                  <a:pt x="60" y="241"/>
                  <a:pt x="68" y="258"/>
                </a:cubicBezTo>
                <a:cubicBezTo>
                  <a:pt x="76" y="275"/>
                  <a:pt x="67" y="300"/>
                  <a:pt x="61" y="317"/>
                </a:cubicBezTo>
                <a:cubicBezTo>
                  <a:pt x="55" y="334"/>
                  <a:pt x="30" y="341"/>
                  <a:pt x="31" y="361"/>
                </a:cubicBezTo>
                <a:cubicBezTo>
                  <a:pt x="32" y="381"/>
                  <a:pt x="55" y="425"/>
                  <a:pt x="65" y="437"/>
                </a:cubicBezTo>
                <a:cubicBezTo>
                  <a:pt x="75" y="449"/>
                  <a:pt x="86" y="431"/>
                  <a:pt x="92" y="432"/>
                </a:cubicBezTo>
                <a:cubicBezTo>
                  <a:pt x="98" y="433"/>
                  <a:pt x="103" y="437"/>
                  <a:pt x="101" y="444"/>
                </a:cubicBezTo>
                <a:cubicBezTo>
                  <a:pt x="99" y="451"/>
                  <a:pt x="80" y="460"/>
                  <a:pt x="79" y="473"/>
                </a:cubicBezTo>
                <a:cubicBezTo>
                  <a:pt x="78" y="486"/>
                  <a:pt x="88" y="514"/>
                  <a:pt x="92" y="525"/>
                </a:cubicBezTo>
                <a:lnTo>
                  <a:pt x="101" y="537"/>
                </a:lnTo>
                <a:cubicBezTo>
                  <a:pt x="109" y="543"/>
                  <a:pt x="105" y="560"/>
                  <a:pt x="140" y="560"/>
                </a:cubicBezTo>
                <a:cubicBezTo>
                  <a:pt x="175" y="560"/>
                  <a:pt x="283" y="545"/>
                  <a:pt x="310" y="539"/>
                </a:cubicBezTo>
                <a:lnTo>
                  <a:pt x="302" y="522"/>
                </a:lnTo>
                <a:cubicBezTo>
                  <a:pt x="301" y="517"/>
                  <a:pt x="300" y="515"/>
                  <a:pt x="302" y="509"/>
                </a:cubicBezTo>
                <a:cubicBezTo>
                  <a:pt x="304" y="503"/>
                  <a:pt x="313" y="505"/>
                  <a:pt x="314" y="485"/>
                </a:cubicBezTo>
                <a:cubicBezTo>
                  <a:pt x="315" y="465"/>
                  <a:pt x="314" y="407"/>
                  <a:pt x="311" y="387"/>
                </a:cubicBezTo>
                <a:cubicBezTo>
                  <a:pt x="308" y="367"/>
                  <a:pt x="298" y="377"/>
                  <a:pt x="298" y="366"/>
                </a:cubicBezTo>
                <a:cubicBezTo>
                  <a:pt x="298" y="355"/>
                  <a:pt x="313" y="339"/>
                  <a:pt x="310" y="323"/>
                </a:cubicBezTo>
                <a:cubicBezTo>
                  <a:pt x="307" y="307"/>
                  <a:pt x="278" y="295"/>
                  <a:pt x="281" y="270"/>
                </a:cubicBezTo>
                <a:cubicBezTo>
                  <a:pt x="284" y="245"/>
                  <a:pt x="323" y="196"/>
                  <a:pt x="328" y="174"/>
                </a:cubicBezTo>
                <a:cubicBezTo>
                  <a:pt x="333" y="152"/>
                  <a:pt x="314" y="145"/>
                  <a:pt x="310" y="138"/>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206" name="AutoShape 62">
            <a:extLst>
              <a:ext uri="{FF2B5EF4-FFF2-40B4-BE49-F238E27FC236}">
                <a16:creationId xmlns:a16="http://schemas.microsoft.com/office/drawing/2014/main" id="{B33A433D-84E2-40B6-B20A-49AC7375FB6D}"/>
              </a:ext>
            </a:extLst>
          </p:cNvPr>
          <p:cNvSpPr>
            <a:spLocks noChangeArrowheads="1"/>
          </p:cNvSpPr>
          <p:nvPr/>
        </p:nvSpPr>
        <p:spPr bwMode="auto">
          <a:xfrm>
            <a:off x="5102225" y="3895725"/>
            <a:ext cx="542925" cy="593725"/>
          </a:xfrm>
          <a:custGeom>
            <a:avLst/>
            <a:gdLst>
              <a:gd name="T0" fmla="*/ 63500 w 342"/>
              <a:gd name="T1" fmla="*/ 342900 h 374"/>
              <a:gd name="T2" fmla="*/ 212725 w 342"/>
              <a:gd name="T3" fmla="*/ 461963 h 374"/>
              <a:gd name="T4" fmla="*/ 320675 w 342"/>
              <a:gd name="T5" fmla="*/ 76200 h 374"/>
              <a:gd name="T6" fmla="*/ 344487 w 342"/>
              <a:gd name="T7" fmla="*/ 7938 h 374"/>
              <a:gd name="T8" fmla="*/ 374650 w 342"/>
              <a:gd name="T9" fmla="*/ 28575 h 374"/>
              <a:gd name="T10" fmla="*/ 454025 w 342"/>
              <a:gd name="T11" fmla="*/ 103188 h 374"/>
              <a:gd name="T12" fmla="*/ 515938 w 342"/>
              <a:gd name="T13" fmla="*/ 193675 h 374"/>
              <a:gd name="T14" fmla="*/ 534988 w 342"/>
              <a:gd name="T15" fmla="*/ 450850 h 374"/>
              <a:gd name="T16" fmla="*/ 463550 w 342"/>
              <a:gd name="T17" fmla="*/ 476250 h 374"/>
              <a:gd name="T18" fmla="*/ 420688 w 342"/>
              <a:gd name="T19" fmla="*/ 522288 h 374"/>
              <a:gd name="T20" fmla="*/ 215900 w 342"/>
              <a:gd name="T21" fmla="*/ 471488 h 374"/>
              <a:gd name="T22" fmla="*/ 169862 w 342"/>
              <a:gd name="T23" fmla="*/ 566738 h 374"/>
              <a:gd name="T24" fmla="*/ 149225 w 342"/>
              <a:gd name="T25" fmla="*/ 593725 h 374"/>
              <a:gd name="T26" fmla="*/ 106363 w 342"/>
              <a:gd name="T27" fmla="*/ 522288 h 374"/>
              <a:gd name="T28" fmla="*/ 12700 w 342"/>
              <a:gd name="T29" fmla="*/ 400050 h 374"/>
              <a:gd name="T30" fmla="*/ 0 w 342"/>
              <a:gd name="T31" fmla="*/ 355600 h 374"/>
              <a:gd name="T32" fmla="*/ 63500 w 342"/>
              <a:gd name="T33" fmla="*/ 342900 h 374"/>
              <a:gd name="T34" fmla="*/ 0 w 342"/>
              <a:gd name="T35" fmla="*/ 0 h 374"/>
              <a:gd name="T36" fmla="*/ 342 w 342"/>
              <a:gd name="T37" fmla="*/ 37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T34" t="T35" r="T36" b="T37"/>
            <a:pathLst>
              <a:path w="342" h="374">
                <a:moveTo>
                  <a:pt x="40" y="216"/>
                </a:moveTo>
                <a:cubicBezTo>
                  <a:pt x="62" y="224"/>
                  <a:pt x="107" y="319"/>
                  <a:pt x="134" y="291"/>
                </a:cubicBezTo>
                <a:cubicBezTo>
                  <a:pt x="161" y="263"/>
                  <a:pt x="188" y="96"/>
                  <a:pt x="202" y="48"/>
                </a:cubicBezTo>
                <a:cubicBezTo>
                  <a:pt x="216" y="0"/>
                  <a:pt x="211" y="10"/>
                  <a:pt x="217" y="5"/>
                </a:cubicBezTo>
                <a:lnTo>
                  <a:pt x="236" y="18"/>
                </a:lnTo>
                <a:cubicBezTo>
                  <a:pt x="247" y="28"/>
                  <a:pt x="271" y="48"/>
                  <a:pt x="286" y="65"/>
                </a:cubicBezTo>
                <a:cubicBezTo>
                  <a:pt x="301" y="82"/>
                  <a:pt x="317" y="86"/>
                  <a:pt x="325" y="122"/>
                </a:cubicBezTo>
                <a:cubicBezTo>
                  <a:pt x="333" y="158"/>
                  <a:pt x="342" y="254"/>
                  <a:pt x="337" y="284"/>
                </a:cubicBezTo>
                <a:cubicBezTo>
                  <a:pt x="332" y="314"/>
                  <a:pt x="304" y="292"/>
                  <a:pt x="292" y="300"/>
                </a:cubicBezTo>
                <a:cubicBezTo>
                  <a:pt x="280" y="308"/>
                  <a:pt x="291" y="330"/>
                  <a:pt x="265" y="329"/>
                </a:cubicBezTo>
                <a:cubicBezTo>
                  <a:pt x="239" y="328"/>
                  <a:pt x="162" y="292"/>
                  <a:pt x="136" y="297"/>
                </a:cubicBezTo>
                <a:cubicBezTo>
                  <a:pt x="110" y="302"/>
                  <a:pt x="114" y="344"/>
                  <a:pt x="107" y="357"/>
                </a:cubicBezTo>
                <a:lnTo>
                  <a:pt x="94" y="374"/>
                </a:lnTo>
                <a:cubicBezTo>
                  <a:pt x="87" y="369"/>
                  <a:pt x="81" y="349"/>
                  <a:pt x="67" y="329"/>
                </a:cubicBezTo>
                <a:cubicBezTo>
                  <a:pt x="53" y="309"/>
                  <a:pt x="19" y="270"/>
                  <a:pt x="8" y="252"/>
                </a:cubicBezTo>
                <a:lnTo>
                  <a:pt x="0" y="224"/>
                </a:lnTo>
                <a:cubicBezTo>
                  <a:pt x="5" y="218"/>
                  <a:pt x="32" y="218"/>
                  <a:pt x="40" y="216"/>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207" name="AutoShape 63">
            <a:extLst>
              <a:ext uri="{FF2B5EF4-FFF2-40B4-BE49-F238E27FC236}">
                <a16:creationId xmlns:a16="http://schemas.microsoft.com/office/drawing/2014/main" id="{A4AD0AE7-50B7-41FC-B1B2-04DC40150EEF}"/>
              </a:ext>
            </a:extLst>
          </p:cNvPr>
          <p:cNvSpPr>
            <a:spLocks noChangeArrowheads="1"/>
          </p:cNvSpPr>
          <p:nvPr/>
        </p:nvSpPr>
        <p:spPr bwMode="auto">
          <a:xfrm>
            <a:off x="3978275" y="3773488"/>
            <a:ext cx="1141413" cy="741362"/>
          </a:xfrm>
          <a:custGeom>
            <a:avLst/>
            <a:gdLst>
              <a:gd name="T0" fmla="*/ 596900 w 719"/>
              <a:gd name="T1" fmla="*/ 646112 h 467"/>
              <a:gd name="T2" fmla="*/ 457200 w 719"/>
              <a:gd name="T3" fmla="*/ 665162 h 467"/>
              <a:gd name="T4" fmla="*/ 344488 w 719"/>
              <a:gd name="T5" fmla="*/ 731837 h 467"/>
              <a:gd name="T6" fmla="*/ 254000 w 719"/>
              <a:gd name="T7" fmla="*/ 679450 h 467"/>
              <a:gd name="T8" fmla="*/ 173038 w 719"/>
              <a:gd name="T9" fmla="*/ 631825 h 467"/>
              <a:gd name="T10" fmla="*/ 84138 w 719"/>
              <a:gd name="T11" fmla="*/ 628650 h 467"/>
              <a:gd name="T12" fmla="*/ 171450 w 719"/>
              <a:gd name="T13" fmla="*/ 538162 h 467"/>
              <a:gd name="T14" fmla="*/ 57150 w 719"/>
              <a:gd name="T15" fmla="*/ 379412 h 467"/>
              <a:gd name="T16" fmla="*/ 44450 w 719"/>
              <a:gd name="T17" fmla="*/ 290512 h 467"/>
              <a:gd name="T18" fmla="*/ 222250 w 719"/>
              <a:gd name="T19" fmla="*/ 250825 h 467"/>
              <a:gd name="T20" fmla="*/ 403225 w 719"/>
              <a:gd name="T21" fmla="*/ 306387 h 467"/>
              <a:gd name="T22" fmla="*/ 517525 w 719"/>
              <a:gd name="T23" fmla="*/ 382587 h 467"/>
              <a:gd name="T24" fmla="*/ 644525 w 719"/>
              <a:gd name="T25" fmla="*/ 287337 h 467"/>
              <a:gd name="T26" fmla="*/ 574675 w 719"/>
              <a:gd name="T27" fmla="*/ 131762 h 467"/>
              <a:gd name="T28" fmla="*/ 711200 w 719"/>
              <a:gd name="T29" fmla="*/ 123825 h 467"/>
              <a:gd name="T30" fmla="*/ 787400 w 719"/>
              <a:gd name="T31" fmla="*/ 217487 h 467"/>
              <a:gd name="T32" fmla="*/ 892175 w 719"/>
              <a:gd name="T33" fmla="*/ 177800 h 467"/>
              <a:gd name="T34" fmla="*/ 1047750 w 719"/>
              <a:gd name="T35" fmla="*/ 246062 h 467"/>
              <a:gd name="T36" fmla="*/ 1117600 w 719"/>
              <a:gd name="T37" fmla="*/ 354012 h 467"/>
              <a:gd name="T38" fmla="*/ 1089025 w 719"/>
              <a:gd name="T39" fmla="*/ 517525 h 467"/>
              <a:gd name="T40" fmla="*/ 1050925 w 719"/>
              <a:gd name="T41" fmla="*/ 603250 h 467"/>
              <a:gd name="T42" fmla="*/ 1001713 w 719"/>
              <a:gd name="T43" fmla="*/ 552450 h 467"/>
              <a:gd name="T44" fmla="*/ 974725 w 719"/>
              <a:gd name="T45" fmla="*/ 457200 h 467"/>
              <a:gd name="T46" fmla="*/ 1020763 w 719"/>
              <a:gd name="T47" fmla="*/ 400050 h 467"/>
              <a:gd name="T48" fmla="*/ 973138 w 719"/>
              <a:gd name="T49" fmla="*/ 352425 h 467"/>
              <a:gd name="T50" fmla="*/ 893763 w 719"/>
              <a:gd name="T51" fmla="*/ 360362 h 467"/>
              <a:gd name="T52" fmla="*/ 849313 w 719"/>
              <a:gd name="T53" fmla="*/ 388937 h 467"/>
              <a:gd name="T54" fmla="*/ 796925 w 719"/>
              <a:gd name="T55" fmla="*/ 419100 h 467"/>
              <a:gd name="T56" fmla="*/ 792163 w 719"/>
              <a:gd name="T57" fmla="*/ 376237 h 467"/>
              <a:gd name="T58" fmla="*/ 750888 w 719"/>
              <a:gd name="T59" fmla="*/ 385762 h 467"/>
              <a:gd name="T60" fmla="*/ 746125 w 719"/>
              <a:gd name="T61" fmla="*/ 441325 h 467"/>
              <a:gd name="T62" fmla="*/ 765175 w 719"/>
              <a:gd name="T63" fmla="*/ 508000 h 467"/>
              <a:gd name="T64" fmla="*/ 755650 w 719"/>
              <a:gd name="T65" fmla="*/ 566737 h 467"/>
              <a:gd name="T66" fmla="*/ 711200 w 719"/>
              <a:gd name="T67" fmla="*/ 557212 h 467"/>
              <a:gd name="T68" fmla="*/ 684213 w 719"/>
              <a:gd name="T69" fmla="*/ 608012 h 467"/>
              <a:gd name="T70" fmla="*/ 0 w 719"/>
              <a:gd name="T71" fmla="*/ 0 h 467"/>
              <a:gd name="T72" fmla="*/ 719 w 719"/>
              <a:gd name="T73" fmla="*/ 467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T70" t="T71" r="T72" b="T73"/>
            <a:pathLst>
              <a:path w="719" h="467">
                <a:moveTo>
                  <a:pt x="432" y="383"/>
                </a:moveTo>
                <a:cubicBezTo>
                  <a:pt x="423" y="387"/>
                  <a:pt x="391" y="402"/>
                  <a:pt x="376" y="407"/>
                </a:cubicBezTo>
                <a:cubicBezTo>
                  <a:pt x="361" y="412"/>
                  <a:pt x="355" y="411"/>
                  <a:pt x="340" y="413"/>
                </a:cubicBezTo>
                <a:cubicBezTo>
                  <a:pt x="325" y="415"/>
                  <a:pt x="307" y="411"/>
                  <a:pt x="288" y="419"/>
                </a:cubicBezTo>
                <a:cubicBezTo>
                  <a:pt x="269" y="427"/>
                  <a:pt x="239" y="453"/>
                  <a:pt x="227" y="460"/>
                </a:cubicBezTo>
                <a:cubicBezTo>
                  <a:pt x="215" y="467"/>
                  <a:pt x="221" y="463"/>
                  <a:pt x="217" y="461"/>
                </a:cubicBezTo>
                <a:lnTo>
                  <a:pt x="202" y="447"/>
                </a:lnTo>
                <a:cubicBezTo>
                  <a:pt x="193" y="442"/>
                  <a:pt x="171" y="435"/>
                  <a:pt x="160" y="428"/>
                </a:cubicBezTo>
                <a:cubicBezTo>
                  <a:pt x="149" y="421"/>
                  <a:pt x="143" y="408"/>
                  <a:pt x="135" y="403"/>
                </a:cubicBezTo>
                <a:cubicBezTo>
                  <a:pt x="127" y="398"/>
                  <a:pt x="118" y="402"/>
                  <a:pt x="109" y="398"/>
                </a:cubicBezTo>
                <a:cubicBezTo>
                  <a:pt x="100" y="394"/>
                  <a:pt x="90" y="377"/>
                  <a:pt x="81" y="377"/>
                </a:cubicBezTo>
                <a:cubicBezTo>
                  <a:pt x="72" y="377"/>
                  <a:pt x="58" y="398"/>
                  <a:pt x="53" y="396"/>
                </a:cubicBezTo>
                <a:cubicBezTo>
                  <a:pt x="48" y="394"/>
                  <a:pt x="43" y="377"/>
                  <a:pt x="52" y="367"/>
                </a:cubicBezTo>
                <a:cubicBezTo>
                  <a:pt x="61" y="357"/>
                  <a:pt x="115" y="352"/>
                  <a:pt x="108" y="339"/>
                </a:cubicBezTo>
                <a:cubicBezTo>
                  <a:pt x="101" y="326"/>
                  <a:pt x="24" y="304"/>
                  <a:pt x="12" y="287"/>
                </a:cubicBezTo>
                <a:cubicBezTo>
                  <a:pt x="0" y="270"/>
                  <a:pt x="37" y="255"/>
                  <a:pt x="36" y="239"/>
                </a:cubicBezTo>
                <a:cubicBezTo>
                  <a:pt x="35" y="223"/>
                  <a:pt x="9" y="202"/>
                  <a:pt x="8" y="193"/>
                </a:cubicBezTo>
                <a:cubicBezTo>
                  <a:pt x="7" y="184"/>
                  <a:pt x="19" y="181"/>
                  <a:pt x="28" y="183"/>
                </a:cubicBezTo>
                <a:cubicBezTo>
                  <a:pt x="37" y="185"/>
                  <a:pt x="43" y="209"/>
                  <a:pt x="62" y="205"/>
                </a:cubicBezTo>
                <a:cubicBezTo>
                  <a:pt x="81" y="201"/>
                  <a:pt x="117" y="164"/>
                  <a:pt x="140" y="158"/>
                </a:cubicBezTo>
                <a:cubicBezTo>
                  <a:pt x="163" y="152"/>
                  <a:pt x="180" y="163"/>
                  <a:pt x="199" y="169"/>
                </a:cubicBezTo>
                <a:cubicBezTo>
                  <a:pt x="218" y="175"/>
                  <a:pt x="239" y="185"/>
                  <a:pt x="254" y="193"/>
                </a:cubicBezTo>
                <a:cubicBezTo>
                  <a:pt x="269" y="201"/>
                  <a:pt x="278" y="207"/>
                  <a:pt x="290" y="215"/>
                </a:cubicBezTo>
                <a:cubicBezTo>
                  <a:pt x="302" y="223"/>
                  <a:pt x="309" y="234"/>
                  <a:pt x="326" y="241"/>
                </a:cubicBezTo>
                <a:cubicBezTo>
                  <a:pt x="343" y="248"/>
                  <a:pt x="381" y="269"/>
                  <a:pt x="394" y="259"/>
                </a:cubicBezTo>
                <a:cubicBezTo>
                  <a:pt x="407" y="249"/>
                  <a:pt x="421" y="213"/>
                  <a:pt x="406" y="181"/>
                </a:cubicBezTo>
                <a:cubicBezTo>
                  <a:pt x="391" y="149"/>
                  <a:pt x="309" y="85"/>
                  <a:pt x="302" y="69"/>
                </a:cubicBezTo>
                <a:cubicBezTo>
                  <a:pt x="295" y="53"/>
                  <a:pt x="347" y="94"/>
                  <a:pt x="362" y="83"/>
                </a:cubicBezTo>
                <a:cubicBezTo>
                  <a:pt x="377" y="72"/>
                  <a:pt x="375" y="2"/>
                  <a:pt x="389" y="1"/>
                </a:cubicBezTo>
                <a:cubicBezTo>
                  <a:pt x="403" y="0"/>
                  <a:pt x="437" y="58"/>
                  <a:pt x="448" y="78"/>
                </a:cubicBezTo>
                <a:cubicBezTo>
                  <a:pt x="459" y="98"/>
                  <a:pt x="446" y="114"/>
                  <a:pt x="454" y="124"/>
                </a:cubicBezTo>
                <a:cubicBezTo>
                  <a:pt x="462" y="134"/>
                  <a:pt x="484" y="137"/>
                  <a:pt x="496" y="137"/>
                </a:cubicBezTo>
                <a:cubicBezTo>
                  <a:pt x="508" y="137"/>
                  <a:pt x="518" y="126"/>
                  <a:pt x="529" y="122"/>
                </a:cubicBezTo>
                <a:cubicBezTo>
                  <a:pt x="540" y="118"/>
                  <a:pt x="550" y="115"/>
                  <a:pt x="562" y="112"/>
                </a:cubicBezTo>
                <a:cubicBezTo>
                  <a:pt x="574" y="109"/>
                  <a:pt x="586" y="98"/>
                  <a:pt x="602" y="105"/>
                </a:cubicBezTo>
                <a:cubicBezTo>
                  <a:pt x="618" y="112"/>
                  <a:pt x="646" y="140"/>
                  <a:pt x="660" y="155"/>
                </a:cubicBezTo>
                <a:cubicBezTo>
                  <a:pt x="674" y="170"/>
                  <a:pt x="683" y="188"/>
                  <a:pt x="690" y="199"/>
                </a:cubicBezTo>
                <a:cubicBezTo>
                  <a:pt x="697" y="210"/>
                  <a:pt x="700" y="211"/>
                  <a:pt x="704" y="223"/>
                </a:cubicBezTo>
                <a:cubicBezTo>
                  <a:pt x="708" y="235"/>
                  <a:pt x="719" y="254"/>
                  <a:pt x="716" y="271"/>
                </a:cubicBezTo>
                <a:cubicBezTo>
                  <a:pt x="713" y="288"/>
                  <a:pt x="694" y="312"/>
                  <a:pt x="686" y="326"/>
                </a:cubicBezTo>
                <a:cubicBezTo>
                  <a:pt x="678" y="340"/>
                  <a:pt x="674" y="344"/>
                  <a:pt x="670" y="353"/>
                </a:cubicBezTo>
                <a:cubicBezTo>
                  <a:pt x="666" y="362"/>
                  <a:pt x="666" y="376"/>
                  <a:pt x="662" y="380"/>
                </a:cubicBezTo>
                <a:cubicBezTo>
                  <a:pt x="658" y="384"/>
                  <a:pt x="651" y="383"/>
                  <a:pt x="646" y="378"/>
                </a:cubicBezTo>
                <a:cubicBezTo>
                  <a:pt x="641" y="373"/>
                  <a:pt x="633" y="356"/>
                  <a:pt x="631" y="348"/>
                </a:cubicBezTo>
                <a:cubicBezTo>
                  <a:pt x="629" y="340"/>
                  <a:pt x="637" y="337"/>
                  <a:pt x="634" y="327"/>
                </a:cubicBezTo>
                <a:cubicBezTo>
                  <a:pt x="631" y="317"/>
                  <a:pt x="614" y="298"/>
                  <a:pt x="614" y="288"/>
                </a:cubicBezTo>
                <a:cubicBezTo>
                  <a:pt x="614" y="278"/>
                  <a:pt x="627" y="275"/>
                  <a:pt x="632" y="269"/>
                </a:cubicBezTo>
                <a:cubicBezTo>
                  <a:pt x="637" y="263"/>
                  <a:pt x="644" y="257"/>
                  <a:pt x="643" y="252"/>
                </a:cubicBezTo>
                <a:cubicBezTo>
                  <a:pt x="642" y="247"/>
                  <a:pt x="631" y="245"/>
                  <a:pt x="626" y="240"/>
                </a:cubicBezTo>
                <a:cubicBezTo>
                  <a:pt x="621" y="235"/>
                  <a:pt x="620" y="223"/>
                  <a:pt x="613" y="222"/>
                </a:cubicBezTo>
                <a:cubicBezTo>
                  <a:pt x="606" y="221"/>
                  <a:pt x="594" y="233"/>
                  <a:pt x="586" y="234"/>
                </a:cubicBezTo>
                <a:cubicBezTo>
                  <a:pt x="578" y="235"/>
                  <a:pt x="569" y="226"/>
                  <a:pt x="563" y="227"/>
                </a:cubicBezTo>
                <a:cubicBezTo>
                  <a:pt x="557" y="228"/>
                  <a:pt x="555" y="237"/>
                  <a:pt x="550" y="240"/>
                </a:cubicBezTo>
                <a:cubicBezTo>
                  <a:pt x="545" y="243"/>
                  <a:pt x="540" y="242"/>
                  <a:pt x="535" y="245"/>
                </a:cubicBezTo>
                <a:cubicBezTo>
                  <a:pt x="530" y="248"/>
                  <a:pt x="523" y="257"/>
                  <a:pt x="518" y="260"/>
                </a:cubicBezTo>
                <a:cubicBezTo>
                  <a:pt x="513" y="263"/>
                  <a:pt x="503" y="267"/>
                  <a:pt x="502" y="264"/>
                </a:cubicBezTo>
                <a:cubicBezTo>
                  <a:pt x="501" y="261"/>
                  <a:pt x="511" y="247"/>
                  <a:pt x="511" y="243"/>
                </a:cubicBezTo>
                <a:cubicBezTo>
                  <a:pt x="511" y="239"/>
                  <a:pt x="503" y="237"/>
                  <a:pt x="499" y="237"/>
                </a:cubicBezTo>
                <a:cubicBezTo>
                  <a:pt x="495" y="237"/>
                  <a:pt x="491" y="244"/>
                  <a:pt x="487" y="245"/>
                </a:cubicBezTo>
                <a:cubicBezTo>
                  <a:pt x="483" y="246"/>
                  <a:pt x="477" y="242"/>
                  <a:pt x="473" y="243"/>
                </a:cubicBezTo>
                <a:cubicBezTo>
                  <a:pt x="469" y="244"/>
                  <a:pt x="460" y="248"/>
                  <a:pt x="460" y="254"/>
                </a:cubicBezTo>
                <a:cubicBezTo>
                  <a:pt x="460" y="260"/>
                  <a:pt x="469" y="272"/>
                  <a:pt x="470" y="278"/>
                </a:cubicBezTo>
                <a:cubicBezTo>
                  <a:pt x="471" y="284"/>
                  <a:pt x="465" y="286"/>
                  <a:pt x="467" y="293"/>
                </a:cubicBezTo>
                <a:cubicBezTo>
                  <a:pt x="469" y="300"/>
                  <a:pt x="477" y="312"/>
                  <a:pt x="482" y="320"/>
                </a:cubicBezTo>
                <a:cubicBezTo>
                  <a:pt x="487" y="328"/>
                  <a:pt x="495" y="333"/>
                  <a:pt x="494" y="339"/>
                </a:cubicBezTo>
                <a:cubicBezTo>
                  <a:pt x="493" y="345"/>
                  <a:pt x="484" y="358"/>
                  <a:pt x="476" y="357"/>
                </a:cubicBezTo>
                <a:cubicBezTo>
                  <a:pt x="468" y="356"/>
                  <a:pt x="453" y="333"/>
                  <a:pt x="448" y="332"/>
                </a:cubicBezTo>
                <a:cubicBezTo>
                  <a:pt x="443" y="331"/>
                  <a:pt x="446" y="345"/>
                  <a:pt x="448" y="351"/>
                </a:cubicBezTo>
                <a:cubicBezTo>
                  <a:pt x="450" y="357"/>
                  <a:pt x="464" y="361"/>
                  <a:pt x="461" y="366"/>
                </a:cubicBezTo>
                <a:cubicBezTo>
                  <a:pt x="458" y="371"/>
                  <a:pt x="436" y="380"/>
                  <a:pt x="431" y="383"/>
                </a:cubicBezTo>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208" name="AutoShape 64">
            <a:extLst>
              <a:ext uri="{FF2B5EF4-FFF2-40B4-BE49-F238E27FC236}">
                <a16:creationId xmlns:a16="http://schemas.microsoft.com/office/drawing/2014/main" id="{9CA4C5FD-EFA0-420D-96AA-130383312550}"/>
              </a:ext>
            </a:extLst>
          </p:cNvPr>
          <p:cNvSpPr>
            <a:spLocks noChangeArrowheads="1"/>
          </p:cNvSpPr>
          <p:nvPr/>
        </p:nvSpPr>
        <p:spPr bwMode="auto">
          <a:xfrm>
            <a:off x="3756025" y="2814638"/>
            <a:ext cx="2135188" cy="1695450"/>
          </a:xfrm>
          <a:custGeom>
            <a:avLst/>
            <a:gdLst>
              <a:gd name="T0" fmla="*/ 125413 w 1345"/>
              <a:gd name="T1" fmla="*/ 1685925 h 1068"/>
              <a:gd name="T2" fmla="*/ 190500 w 1345"/>
              <a:gd name="T3" fmla="*/ 1681163 h 1068"/>
              <a:gd name="T4" fmla="*/ 238125 w 1345"/>
              <a:gd name="T5" fmla="*/ 1655763 h 1068"/>
              <a:gd name="T6" fmla="*/ 273050 w 1345"/>
              <a:gd name="T7" fmla="*/ 1600200 h 1068"/>
              <a:gd name="T8" fmla="*/ 296863 w 1345"/>
              <a:gd name="T9" fmla="*/ 1557337 h 1068"/>
              <a:gd name="T10" fmla="*/ 392113 w 1345"/>
              <a:gd name="T11" fmla="*/ 1493837 h 1068"/>
              <a:gd name="T12" fmla="*/ 277813 w 1345"/>
              <a:gd name="T13" fmla="*/ 1338262 h 1068"/>
              <a:gd name="T14" fmla="*/ 271463 w 1345"/>
              <a:gd name="T15" fmla="*/ 1250950 h 1068"/>
              <a:gd name="T16" fmla="*/ 458788 w 1345"/>
              <a:gd name="T17" fmla="*/ 1208087 h 1068"/>
              <a:gd name="T18" fmla="*/ 757238 w 1345"/>
              <a:gd name="T19" fmla="*/ 1352550 h 1068"/>
              <a:gd name="T20" fmla="*/ 866775 w 1345"/>
              <a:gd name="T21" fmla="*/ 1243012 h 1068"/>
              <a:gd name="T22" fmla="*/ 800100 w 1345"/>
              <a:gd name="T23" fmla="*/ 1089025 h 1068"/>
              <a:gd name="T24" fmla="*/ 935038 w 1345"/>
              <a:gd name="T25" fmla="*/ 1084262 h 1068"/>
              <a:gd name="T26" fmla="*/ 1004888 w 1345"/>
              <a:gd name="T27" fmla="*/ 1176337 h 1068"/>
              <a:gd name="T28" fmla="*/ 1325563 w 1345"/>
              <a:gd name="T29" fmla="*/ 1285875 h 1068"/>
              <a:gd name="T30" fmla="*/ 1349375 w 1345"/>
              <a:gd name="T31" fmla="*/ 1431925 h 1068"/>
              <a:gd name="T32" fmla="*/ 1558925 w 1345"/>
              <a:gd name="T33" fmla="*/ 1547812 h 1068"/>
              <a:gd name="T34" fmla="*/ 1690688 w 1345"/>
              <a:gd name="T35" fmla="*/ 1085850 h 1068"/>
              <a:gd name="T36" fmla="*/ 1643063 w 1345"/>
              <a:gd name="T37" fmla="*/ 1033462 h 1068"/>
              <a:gd name="T38" fmla="*/ 1658938 w 1345"/>
              <a:gd name="T39" fmla="*/ 947737 h 1068"/>
              <a:gd name="T40" fmla="*/ 1690688 w 1345"/>
              <a:gd name="T41" fmla="*/ 704850 h 1068"/>
              <a:gd name="T42" fmla="*/ 1825626 w 1345"/>
              <a:gd name="T43" fmla="*/ 609600 h 1068"/>
              <a:gd name="T44" fmla="*/ 1985963 w 1345"/>
              <a:gd name="T45" fmla="*/ 617537 h 1068"/>
              <a:gd name="T46" fmla="*/ 1995488 w 1345"/>
              <a:gd name="T47" fmla="*/ 312737 h 1068"/>
              <a:gd name="T48" fmla="*/ 1682751 w 1345"/>
              <a:gd name="T49" fmla="*/ 80962 h 1068"/>
              <a:gd name="T50" fmla="*/ 1519238 w 1345"/>
              <a:gd name="T51" fmla="*/ 12700 h 1068"/>
              <a:gd name="T52" fmla="*/ 1228725 w 1345"/>
              <a:gd name="T53" fmla="*/ 38100 h 1068"/>
              <a:gd name="T54" fmla="*/ 1166813 w 1345"/>
              <a:gd name="T55" fmla="*/ 42862 h 1068"/>
              <a:gd name="T56" fmla="*/ 1157288 w 1345"/>
              <a:gd name="T57" fmla="*/ 222250 h 1068"/>
              <a:gd name="T58" fmla="*/ 1290638 w 1345"/>
              <a:gd name="T59" fmla="*/ 328612 h 1068"/>
              <a:gd name="T60" fmla="*/ 1382713 w 1345"/>
              <a:gd name="T61" fmla="*/ 385762 h 1068"/>
              <a:gd name="T62" fmla="*/ 1377950 w 1345"/>
              <a:gd name="T63" fmla="*/ 655637 h 1068"/>
              <a:gd name="T64" fmla="*/ 1392238 w 1345"/>
              <a:gd name="T65" fmla="*/ 893762 h 1068"/>
              <a:gd name="T66" fmla="*/ 1143000 w 1345"/>
              <a:gd name="T67" fmla="*/ 884237 h 1068"/>
              <a:gd name="T68" fmla="*/ 1000125 w 1345"/>
              <a:gd name="T69" fmla="*/ 889000 h 1068"/>
              <a:gd name="T70" fmla="*/ 842963 w 1345"/>
              <a:gd name="T71" fmla="*/ 950912 h 1068"/>
              <a:gd name="T72" fmla="*/ 792163 w 1345"/>
              <a:gd name="T73" fmla="*/ 908050 h 1068"/>
              <a:gd name="T74" fmla="*/ 709613 w 1345"/>
              <a:gd name="T75" fmla="*/ 884237 h 1068"/>
              <a:gd name="T76" fmla="*/ 658813 w 1345"/>
              <a:gd name="T77" fmla="*/ 909637 h 1068"/>
              <a:gd name="T78" fmla="*/ 654050 w 1345"/>
              <a:gd name="T79" fmla="*/ 965200 h 1068"/>
              <a:gd name="T80" fmla="*/ 728663 w 1345"/>
              <a:gd name="T81" fmla="*/ 995362 h 1068"/>
              <a:gd name="T82" fmla="*/ 666750 w 1345"/>
              <a:gd name="T83" fmla="*/ 1079500 h 1068"/>
              <a:gd name="T84" fmla="*/ 509588 w 1345"/>
              <a:gd name="T85" fmla="*/ 1103312 h 1068"/>
              <a:gd name="T86" fmla="*/ 449263 w 1345"/>
              <a:gd name="T87" fmla="*/ 1203325 h 1068"/>
              <a:gd name="T88" fmla="*/ 371475 w 1345"/>
              <a:gd name="T89" fmla="*/ 1193800 h 1068"/>
              <a:gd name="T90" fmla="*/ 363538 w 1345"/>
              <a:gd name="T91" fmla="*/ 1057275 h 1068"/>
              <a:gd name="T92" fmla="*/ 220663 w 1345"/>
              <a:gd name="T93" fmla="*/ 1143000 h 1068"/>
              <a:gd name="T94" fmla="*/ 133350 w 1345"/>
              <a:gd name="T95" fmla="*/ 1152525 h 1068"/>
              <a:gd name="T96" fmla="*/ 114300 w 1345"/>
              <a:gd name="T97" fmla="*/ 1209675 h 1068"/>
              <a:gd name="T98" fmla="*/ 20638 w 1345"/>
              <a:gd name="T99" fmla="*/ 1314450 h 1068"/>
              <a:gd name="T100" fmla="*/ 19050 w 1345"/>
              <a:gd name="T101" fmla="*/ 1366837 h 1068"/>
              <a:gd name="T102" fmla="*/ 30163 w 1345"/>
              <a:gd name="T103" fmla="*/ 1493837 h 1068"/>
              <a:gd name="T104" fmla="*/ 123825 w 1345"/>
              <a:gd name="T105" fmla="*/ 1603375 h 1068"/>
              <a:gd name="T106" fmla="*/ 95250 w 1345"/>
              <a:gd name="T107" fmla="*/ 1695450 h 1068"/>
              <a:gd name="T108" fmla="*/ 0 w 1345"/>
              <a:gd name="T109" fmla="*/ 0 h 1068"/>
              <a:gd name="T110" fmla="*/ 1345 w 1345"/>
              <a:gd name="T111" fmla="*/ 1068 h 10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T108" t="T109" r="T110" b="T111"/>
            <a:pathLst>
              <a:path w="1345" h="1068">
                <a:moveTo>
                  <a:pt x="60" y="1068"/>
                </a:moveTo>
                <a:lnTo>
                  <a:pt x="79" y="1062"/>
                </a:lnTo>
                <a:cubicBezTo>
                  <a:pt x="86" y="1060"/>
                  <a:pt x="93" y="1055"/>
                  <a:pt x="100" y="1055"/>
                </a:cubicBezTo>
                <a:cubicBezTo>
                  <a:pt x="107" y="1055"/>
                  <a:pt x="114" y="1060"/>
                  <a:pt x="120" y="1059"/>
                </a:cubicBezTo>
                <a:cubicBezTo>
                  <a:pt x="126" y="1058"/>
                  <a:pt x="130" y="1050"/>
                  <a:pt x="135" y="1047"/>
                </a:cubicBezTo>
                <a:cubicBezTo>
                  <a:pt x="140" y="1044"/>
                  <a:pt x="146" y="1048"/>
                  <a:pt x="150" y="1043"/>
                </a:cubicBezTo>
                <a:cubicBezTo>
                  <a:pt x="154" y="1038"/>
                  <a:pt x="153" y="1022"/>
                  <a:pt x="157" y="1016"/>
                </a:cubicBezTo>
                <a:cubicBezTo>
                  <a:pt x="161" y="1010"/>
                  <a:pt x="166" y="1010"/>
                  <a:pt x="172" y="1008"/>
                </a:cubicBezTo>
                <a:lnTo>
                  <a:pt x="193" y="1002"/>
                </a:lnTo>
                <a:lnTo>
                  <a:pt x="187" y="981"/>
                </a:lnTo>
                <a:cubicBezTo>
                  <a:pt x="188" y="975"/>
                  <a:pt x="186" y="975"/>
                  <a:pt x="196" y="968"/>
                </a:cubicBezTo>
                <a:cubicBezTo>
                  <a:pt x="206" y="961"/>
                  <a:pt x="254" y="954"/>
                  <a:pt x="247" y="941"/>
                </a:cubicBezTo>
                <a:cubicBezTo>
                  <a:pt x="240" y="928"/>
                  <a:pt x="163" y="906"/>
                  <a:pt x="151" y="890"/>
                </a:cubicBezTo>
                <a:cubicBezTo>
                  <a:pt x="139" y="874"/>
                  <a:pt x="176" y="859"/>
                  <a:pt x="175" y="843"/>
                </a:cubicBezTo>
                <a:cubicBezTo>
                  <a:pt x="174" y="827"/>
                  <a:pt x="148" y="804"/>
                  <a:pt x="147" y="795"/>
                </a:cubicBezTo>
                <a:cubicBezTo>
                  <a:pt x="146" y="786"/>
                  <a:pt x="162" y="786"/>
                  <a:pt x="171" y="788"/>
                </a:cubicBezTo>
                <a:cubicBezTo>
                  <a:pt x="180" y="790"/>
                  <a:pt x="182" y="814"/>
                  <a:pt x="202" y="810"/>
                </a:cubicBezTo>
                <a:cubicBezTo>
                  <a:pt x="222" y="806"/>
                  <a:pt x="257" y="763"/>
                  <a:pt x="289" y="761"/>
                </a:cubicBezTo>
                <a:cubicBezTo>
                  <a:pt x="321" y="759"/>
                  <a:pt x="362" y="782"/>
                  <a:pt x="393" y="797"/>
                </a:cubicBezTo>
                <a:cubicBezTo>
                  <a:pt x="424" y="812"/>
                  <a:pt x="453" y="841"/>
                  <a:pt x="477" y="852"/>
                </a:cubicBezTo>
                <a:cubicBezTo>
                  <a:pt x="501" y="863"/>
                  <a:pt x="527" y="874"/>
                  <a:pt x="538" y="863"/>
                </a:cubicBezTo>
                <a:cubicBezTo>
                  <a:pt x="549" y="852"/>
                  <a:pt x="562" y="815"/>
                  <a:pt x="546" y="783"/>
                </a:cubicBezTo>
                <a:cubicBezTo>
                  <a:pt x="530" y="751"/>
                  <a:pt x="451" y="688"/>
                  <a:pt x="444" y="672"/>
                </a:cubicBezTo>
                <a:cubicBezTo>
                  <a:pt x="437" y="656"/>
                  <a:pt x="490" y="697"/>
                  <a:pt x="504" y="686"/>
                </a:cubicBezTo>
                <a:cubicBezTo>
                  <a:pt x="518" y="675"/>
                  <a:pt x="515" y="603"/>
                  <a:pt x="529" y="603"/>
                </a:cubicBezTo>
                <a:cubicBezTo>
                  <a:pt x="543" y="603"/>
                  <a:pt x="578" y="662"/>
                  <a:pt x="589" y="683"/>
                </a:cubicBezTo>
                <a:cubicBezTo>
                  <a:pt x="600" y="704"/>
                  <a:pt x="587" y="718"/>
                  <a:pt x="594" y="728"/>
                </a:cubicBezTo>
                <a:cubicBezTo>
                  <a:pt x="601" y="738"/>
                  <a:pt x="607" y="744"/>
                  <a:pt x="633" y="741"/>
                </a:cubicBezTo>
                <a:cubicBezTo>
                  <a:pt x="659" y="738"/>
                  <a:pt x="714" y="699"/>
                  <a:pt x="748" y="711"/>
                </a:cubicBezTo>
                <a:cubicBezTo>
                  <a:pt x="782" y="723"/>
                  <a:pt x="817" y="785"/>
                  <a:pt x="835" y="810"/>
                </a:cubicBezTo>
                <a:cubicBezTo>
                  <a:pt x="853" y="835"/>
                  <a:pt x="853" y="845"/>
                  <a:pt x="855" y="860"/>
                </a:cubicBezTo>
                <a:cubicBezTo>
                  <a:pt x="857" y="875"/>
                  <a:pt x="844" y="895"/>
                  <a:pt x="850" y="902"/>
                </a:cubicBezTo>
                <a:cubicBezTo>
                  <a:pt x="856" y="909"/>
                  <a:pt x="867" y="887"/>
                  <a:pt x="889" y="899"/>
                </a:cubicBezTo>
                <a:cubicBezTo>
                  <a:pt x="911" y="911"/>
                  <a:pt x="954" y="1007"/>
                  <a:pt x="982" y="975"/>
                </a:cubicBezTo>
                <a:cubicBezTo>
                  <a:pt x="1010" y="943"/>
                  <a:pt x="1043" y="752"/>
                  <a:pt x="1057" y="704"/>
                </a:cubicBezTo>
                <a:lnTo>
                  <a:pt x="1065" y="684"/>
                </a:lnTo>
                <a:lnTo>
                  <a:pt x="1050" y="672"/>
                </a:lnTo>
                <a:cubicBezTo>
                  <a:pt x="1045" y="667"/>
                  <a:pt x="1039" y="658"/>
                  <a:pt x="1035" y="651"/>
                </a:cubicBezTo>
                <a:cubicBezTo>
                  <a:pt x="1031" y="644"/>
                  <a:pt x="1024" y="639"/>
                  <a:pt x="1026" y="630"/>
                </a:cubicBezTo>
                <a:cubicBezTo>
                  <a:pt x="1028" y="621"/>
                  <a:pt x="1030" y="615"/>
                  <a:pt x="1045" y="597"/>
                </a:cubicBezTo>
                <a:cubicBezTo>
                  <a:pt x="1060" y="579"/>
                  <a:pt x="1113" y="544"/>
                  <a:pt x="1116" y="519"/>
                </a:cubicBezTo>
                <a:cubicBezTo>
                  <a:pt x="1119" y="494"/>
                  <a:pt x="1061" y="459"/>
                  <a:pt x="1065" y="444"/>
                </a:cubicBezTo>
                <a:cubicBezTo>
                  <a:pt x="1069" y="429"/>
                  <a:pt x="1126" y="438"/>
                  <a:pt x="1140" y="428"/>
                </a:cubicBezTo>
                <a:cubicBezTo>
                  <a:pt x="1154" y="418"/>
                  <a:pt x="1139" y="390"/>
                  <a:pt x="1150" y="384"/>
                </a:cubicBezTo>
                <a:cubicBezTo>
                  <a:pt x="1161" y="378"/>
                  <a:pt x="1189" y="389"/>
                  <a:pt x="1206" y="390"/>
                </a:cubicBezTo>
                <a:cubicBezTo>
                  <a:pt x="1223" y="391"/>
                  <a:pt x="1228" y="391"/>
                  <a:pt x="1251" y="389"/>
                </a:cubicBezTo>
                <a:cubicBezTo>
                  <a:pt x="1274" y="387"/>
                  <a:pt x="1343" y="409"/>
                  <a:pt x="1344" y="377"/>
                </a:cubicBezTo>
                <a:cubicBezTo>
                  <a:pt x="1345" y="345"/>
                  <a:pt x="1285" y="242"/>
                  <a:pt x="1257" y="197"/>
                </a:cubicBezTo>
                <a:cubicBezTo>
                  <a:pt x="1229" y="152"/>
                  <a:pt x="1206" y="128"/>
                  <a:pt x="1173" y="104"/>
                </a:cubicBezTo>
                <a:cubicBezTo>
                  <a:pt x="1140" y="80"/>
                  <a:pt x="1089" y="63"/>
                  <a:pt x="1060" y="51"/>
                </a:cubicBezTo>
                <a:cubicBezTo>
                  <a:pt x="1031" y="39"/>
                  <a:pt x="1017" y="37"/>
                  <a:pt x="1000" y="30"/>
                </a:cubicBezTo>
                <a:cubicBezTo>
                  <a:pt x="983" y="23"/>
                  <a:pt x="976" y="10"/>
                  <a:pt x="957" y="8"/>
                </a:cubicBezTo>
                <a:cubicBezTo>
                  <a:pt x="938" y="6"/>
                  <a:pt x="918" y="14"/>
                  <a:pt x="888" y="17"/>
                </a:cubicBezTo>
                <a:cubicBezTo>
                  <a:pt x="858" y="20"/>
                  <a:pt x="798" y="27"/>
                  <a:pt x="774" y="24"/>
                </a:cubicBezTo>
                <a:cubicBezTo>
                  <a:pt x="750" y="21"/>
                  <a:pt x="750" y="0"/>
                  <a:pt x="744" y="0"/>
                </a:cubicBezTo>
                <a:cubicBezTo>
                  <a:pt x="738" y="0"/>
                  <a:pt x="740" y="16"/>
                  <a:pt x="735" y="27"/>
                </a:cubicBezTo>
                <a:cubicBezTo>
                  <a:pt x="730" y="38"/>
                  <a:pt x="713" y="47"/>
                  <a:pt x="712" y="66"/>
                </a:cubicBezTo>
                <a:cubicBezTo>
                  <a:pt x="711" y="85"/>
                  <a:pt x="722" y="124"/>
                  <a:pt x="729" y="140"/>
                </a:cubicBezTo>
                <a:cubicBezTo>
                  <a:pt x="736" y="156"/>
                  <a:pt x="743" y="150"/>
                  <a:pt x="757" y="161"/>
                </a:cubicBezTo>
                <a:cubicBezTo>
                  <a:pt x="771" y="172"/>
                  <a:pt x="803" y="192"/>
                  <a:pt x="813" y="207"/>
                </a:cubicBezTo>
                <a:cubicBezTo>
                  <a:pt x="823" y="222"/>
                  <a:pt x="811" y="245"/>
                  <a:pt x="820" y="251"/>
                </a:cubicBezTo>
                <a:cubicBezTo>
                  <a:pt x="829" y="257"/>
                  <a:pt x="863" y="232"/>
                  <a:pt x="871" y="243"/>
                </a:cubicBezTo>
                <a:cubicBezTo>
                  <a:pt x="879" y="254"/>
                  <a:pt x="870" y="290"/>
                  <a:pt x="870" y="318"/>
                </a:cubicBezTo>
                <a:cubicBezTo>
                  <a:pt x="870" y="346"/>
                  <a:pt x="866" y="390"/>
                  <a:pt x="868" y="413"/>
                </a:cubicBezTo>
                <a:cubicBezTo>
                  <a:pt x="870" y="436"/>
                  <a:pt x="882" y="434"/>
                  <a:pt x="883" y="459"/>
                </a:cubicBezTo>
                <a:cubicBezTo>
                  <a:pt x="884" y="484"/>
                  <a:pt x="900" y="548"/>
                  <a:pt x="877" y="563"/>
                </a:cubicBezTo>
                <a:cubicBezTo>
                  <a:pt x="854" y="578"/>
                  <a:pt x="773" y="552"/>
                  <a:pt x="747" y="551"/>
                </a:cubicBezTo>
                <a:cubicBezTo>
                  <a:pt x="721" y="550"/>
                  <a:pt x="733" y="563"/>
                  <a:pt x="720" y="557"/>
                </a:cubicBezTo>
                <a:cubicBezTo>
                  <a:pt x="707" y="551"/>
                  <a:pt x="685" y="515"/>
                  <a:pt x="670" y="515"/>
                </a:cubicBezTo>
                <a:cubicBezTo>
                  <a:pt x="655" y="515"/>
                  <a:pt x="641" y="559"/>
                  <a:pt x="630" y="560"/>
                </a:cubicBezTo>
                <a:cubicBezTo>
                  <a:pt x="619" y="561"/>
                  <a:pt x="617" y="513"/>
                  <a:pt x="601" y="519"/>
                </a:cubicBezTo>
                <a:cubicBezTo>
                  <a:pt x="585" y="525"/>
                  <a:pt x="544" y="589"/>
                  <a:pt x="531" y="599"/>
                </a:cubicBezTo>
                <a:cubicBezTo>
                  <a:pt x="518" y="609"/>
                  <a:pt x="525" y="582"/>
                  <a:pt x="520" y="578"/>
                </a:cubicBezTo>
                <a:cubicBezTo>
                  <a:pt x="515" y="574"/>
                  <a:pt x="505" y="578"/>
                  <a:pt x="499" y="572"/>
                </a:cubicBezTo>
                <a:cubicBezTo>
                  <a:pt x="493" y="566"/>
                  <a:pt x="492" y="541"/>
                  <a:pt x="483" y="539"/>
                </a:cubicBezTo>
                <a:cubicBezTo>
                  <a:pt x="474" y="537"/>
                  <a:pt x="455" y="555"/>
                  <a:pt x="447" y="557"/>
                </a:cubicBezTo>
                <a:cubicBezTo>
                  <a:pt x="439" y="559"/>
                  <a:pt x="440" y="551"/>
                  <a:pt x="435" y="554"/>
                </a:cubicBezTo>
                <a:cubicBezTo>
                  <a:pt x="430" y="557"/>
                  <a:pt x="421" y="568"/>
                  <a:pt x="415" y="573"/>
                </a:cubicBezTo>
                <a:cubicBezTo>
                  <a:pt x="409" y="578"/>
                  <a:pt x="396" y="579"/>
                  <a:pt x="396" y="585"/>
                </a:cubicBezTo>
                <a:cubicBezTo>
                  <a:pt x="396" y="591"/>
                  <a:pt x="408" y="600"/>
                  <a:pt x="412" y="608"/>
                </a:cubicBezTo>
                <a:cubicBezTo>
                  <a:pt x="416" y="616"/>
                  <a:pt x="413" y="629"/>
                  <a:pt x="421" y="632"/>
                </a:cubicBezTo>
                <a:cubicBezTo>
                  <a:pt x="429" y="635"/>
                  <a:pt x="456" y="621"/>
                  <a:pt x="459" y="627"/>
                </a:cubicBezTo>
                <a:cubicBezTo>
                  <a:pt x="462" y="633"/>
                  <a:pt x="445" y="660"/>
                  <a:pt x="439" y="669"/>
                </a:cubicBezTo>
                <a:cubicBezTo>
                  <a:pt x="433" y="678"/>
                  <a:pt x="425" y="672"/>
                  <a:pt x="420" y="680"/>
                </a:cubicBezTo>
                <a:cubicBezTo>
                  <a:pt x="415" y="688"/>
                  <a:pt x="422" y="715"/>
                  <a:pt x="406" y="717"/>
                </a:cubicBezTo>
                <a:cubicBezTo>
                  <a:pt x="390" y="719"/>
                  <a:pt x="339" y="698"/>
                  <a:pt x="321" y="695"/>
                </a:cubicBezTo>
                <a:cubicBezTo>
                  <a:pt x="303" y="692"/>
                  <a:pt x="301" y="691"/>
                  <a:pt x="295" y="701"/>
                </a:cubicBezTo>
                <a:cubicBezTo>
                  <a:pt x="289" y="711"/>
                  <a:pt x="288" y="751"/>
                  <a:pt x="283" y="758"/>
                </a:cubicBezTo>
                <a:cubicBezTo>
                  <a:pt x="278" y="765"/>
                  <a:pt x="272" y="745"/>
                  <a:pt x="264" y="744"/>
                </a:cubicBezTo>
                <a:cubicBezTo>
                  <a:pt x="256" y="743"/>
                  <a:pt x="237" y="759"/>
                  <a:pt x="234" y="752"/>
                </a:cubicBezTo>
                <a:cubicBezTo>
                  <a:pt x="231" y="745"/>
                  <a:pt x="244" y="715"/>
                  <a:pt x="243" y="701"/>
                </a:cubicBezTo>
                <a:cubicBezTo>
                  <a:pt x="242" y="687"/>
                  <a:pt x="241" y="662"/>
                  <a:pt x="229" y="666"/>
                </a:cubicBezTo>
                <a:cubicBezTo>
                  <a:pt x="217" y="670"/>
                  <a:pt x="184" y="714"/>
                  <a:pt x="169" y="723"/>
                </a:cubicBezTo>
                <a:cubicBezTo>
                  <a:pt x="154" y="732"/>
                  <a:pt x="149" y="720"/>
                  <a:pt x="139" y="720"/>
                </a:cubicBezTo>
                <a:cubicBezTo>
                  <a:pt x="129" y="720"/>
                  <a:pt x="120" y="724"/>
                  <a:pt x="111" y="725"/>
                </a:cubicBezTo>
                <a:cubicBezTo>
                  <a:pt x="102" y="726"/>
                  <a:pt x="89" y="723"/>
                  <a:pt x="84" y="726"/>
                </a:cubicBezTo>
                <a:cubicBezTo>
                  <a:pt x="79" y="729"/>
                  <a:pt x="84" y="735"/>
                  <a:pt x="82" y="741"/>
                </a:cubicBezTo>
                <a:cubicBezTo>
                  <a:pt x="80" y="747"/>
                  <a:pt x="73" y="754"/>
                  <a:pt x="72" y="762"/>
                </a:cubicBezTo>
                <a:cubicBezTo>
                  <a:pt x="71" y="770"/>
                  <a:pt x="88" y="780"/>
                  <a:pt x="78" y="791"/>
                </a:cubicBezTo>
                <a:cubicBezTo>
                  <a:pt x="68" y="802"/>
                  <a:pt x="25" y="819"/>
                  <a:pt x="13" y="828"/>
                </a:cubicBezTo>
                <a:cubicBezTo>
                  <a:pt x="1" y="837"/>
                  <a:pt x="6" y="838"/>
                  <a:pt x="6" y="843"/>
                </a:cubicBezTo>
                <a:cubicBezTo>
                  <a:pt x="6" y="848"/>
                  <a:pt x="7" y="855"/>
                  <a:pt x="12" y="861"/>
                </a:cubicBezTo>
                <a:cubicBezTo>
                  <a:pt x="17" y="867"/>
                  <a:pt x="36" y="866"/>
                  <a:pt x="37" y="879"/>
                </a:cubicBezTo>
                <a:cubicBezTo>
                  <a:pt x="38" y="892"/>
                  <a:pt x="24" y="925"/>
                  <a:pt x="19" y="941"/>
                </a:cubicBezTo>
                <a:cubicBezTo>
                  <a:pt x="14" y="957"/>
                  <a:pt x="0" y="963"/>
                  <a:pt x="10" y="974"/>
                </a:cubicBezTo>
                <a:cubicBezTo>
                  <a:pt x="20" y="985"/>
                  <a:pt x="70" y="998"/>
                  <a:pt x="78" y="1010"/>
                </a:cubicBezTo>
                <a:cubicBezTo>
                  <a:pt x="86" y="1022"/>
                  <a:pt x="64" y="1036"/>
                  <a:pt x="61" y="1046"/>
                </a:cubicBezTo>
                <a:lnTo>
                  <a:pt x="60" y="1068"/>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209" name="AutoShape 65">
            <a:extLst>
              <a:ext uri="{FF2B5EF4-FFF2-40B4-BE49-F238E27FC236}">
                <a16:creationId xmlns:a16="http://schemas.microsoft.com/office/drawing/2014/main" id="{C500EE56-375E-47EE-8A9A-E6FB0E91B235}"/>
              </a:ext>
            </a:extLst>
          </p:cNvPr>
          <p:cNvSpPr>
            <a:spLocks noChangeArrowheads="1"/>
          </p:cNvSpPr>
          <p:nvPr/>
        </p:nvSpPr>
        <p:spPr bwMode="auto">
          <a:xfrm>
            <a:off x="5111750" y="1914525"/>
            <a:ext cx="87313" cy="115888"/>
          </a:xfrm>
          <a:custGeom>
            <a:avLst/>
            <a:gdLst>
              <a:gd name="T0" fmla="*/ 12700 w 55"/>
              <a:gd name="T1" fmla="*/ 17463 h 73"/>
              <a:gd name="T2" fmla="*/ 36513 w 55"/>
              <a:gd name="T3" fmla="*/ 4763 h 73"/>
              <a:gd name="T4" fmla="*/ 73025 w 55"/>
              <a:gd name="T5" fmla="*/ 42863 h 73"/>
              <a:gd name="T6" fmla="*/ 73025 w 55"/>
              <a:gd name="T7" fmla="*/ 69850 h 73"/>
              <a:gd name="T8" fmla="*/ 87313 w 55"/>
              <a:gd name="T9" fmla="*/ 95250 h 73"/>
              <a:gd name="T10" fmla="*/ 73025 w 55"/>
              <a:gd name="T11" fmla="*/ 112713 h 73"/>
              <a:gd name="T12" fmla="*/ 53975 w 55"/>
              <a:gd name="T13" fmla="*/ 103188 h 73"/>
              <a:gd name="T14" fmla="*/ 30163 w 55"/>
              <a:gd name="T15" fmla="*/ 112713 h 73"/>
              <a:gd name="T16" fmla="*/ 3175 w 55"/>
              <a:gd name="T17" fmla="*/ 80963 h 73"/>
              <a:gd name="T18" fmla="*/ 12700 w 55"/>
              <a:gd name="T19" fmla="*/ 60325 h 73"/>
              <a:gd name="T20" fmla="*/ 36513 w 55"/>
              <a:gd name="T21" fmla="*/ 47625 h 73"/>
              <a:gd name="T22" fmla="*/ 12700 w 55"/>
              <a:gd name="T23" fmla="*/ 17463 h 73"/>
              <a:gd name="T24" fmla="*/ 0 w 55"/>
              <a:gd name="T25" fmla="*/ 0 h 73"/>
              <a:gd name="T26" fmla="*/ 55 w 55"/>
              <a:gd name="T27"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55" h="73">
                <a:moveTo>
                  <a:pt x="8" y="11"/>
                </a:moveTo>
                <a:cubicBezTo>
                  <a:pt x="9" y="7"/>
                  <a:pt x="17" y="0"/>
                  <a:pt x="23" y="3"/>
                </a:cubicBezTo>
                <a:cubicBezTo>
                  <a:pt x="29" y="6"/>
                  <a:pt x="42" y="20"/>
                  <a:pt x="46" y="27"/>
                </a:cubicBezTo>
                <a:cubicBezTo>
                  <a:pt x="50" y="34"/>
                  <a:pt x="45" y="39"/>
                  <a:pt x="46" y="44"/>
                </a:cubicBezTo>
                <a:cubicBezTo>
                  <a:pt x="47" y="49"/>
                  <a:pt x="55" y="56"/>
                  <a:pt x="55" y="60"/>
                </a:cubicBezTo>
                <a:cubicBezTo>
                  <a:pt x="55" y="64"/>
                  <a:pt x="49" y="70"/>
                  <a:pt x="46" y="71"/>
                </a:cubicBezTo>
                <a:cubicBezTo>
                  <a:pt x="43" y="72"/>
                  <a:pt x="38" y="65"/>
                  <a:pt x="34" y="65"/>
                </a:cubicBezTo>
                <a:cubicBezTo>
                  <a:pt x="30" y="65"/>
                  <a:pt x="24" y="73"/>
                  <a:pt x="19" y="71"/>
                </a:cubicBezTo>
                <a:cubicBezTo>
                  <a:pt x="14" y="69"/>
                  <a:pt x="4" y="56"/>
                  <a:pt x="2" y="51"/>
                </a:cubicBezTo>
                <a:cubicBezTo>
                  <a:pt x="0" y="46"/>
                  <a:pt x="5" y="41"/>
                  <a:pt x="8" y="38"/>
                </a:cubicBezTo>
                <a:cubicBezTo>
                  <a:pt x="11" y="35"/>
                  <a:pt x="23" y="34"/>
                  <a:pt x="23" y="30"/>
                </a:cubicBezTo>
                <a:cubicBezTo>
                  <a:pt x="23" y="26"/>
                  <a:pt x="11" y="15"/>
                  <a:pt x="8" y="1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6210" name="Picture 66">
            <a:extLst>
              <a:ext uri="{FF2B5EF4-FFF2-40B4-BE49-F238E27FC236}">
                <a16:creationId xmlns:a16="http://schemas.microsoft.com/office/drawing/2014/main" id="{669EF247-EDA7-4008-A3F6-D8D03394D86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91538" y="1528763"/>
            <a:ext cx="455612" cy="2254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11" name="Picture 67">
            <a:extLst>
              <a:ext uri="{FF2B5EF4-FFF2-40B4-BE49-F238E27FC236}">
                <a16:creationId xmlns:a16="http://schemas.microsoft.com/office/drawing/2014/main" id="{5DB17692-6EBF-48A6-877D-75F95FDBE65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42213" y="72548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12" name="Picture 68">
            <a:extLst>
              <a:ext uri="{FF2B5EF4-FFF2-40B4-BE49-F238E27FC236}">
                <a16:creationId xmlns:a16="http://schemas.microsoft.com/office/drawing/2014/main" id="{D2195E24-9691-4535-8DCE-BF28673E32D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37463" y="92868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13" name="Picture 69">
            <a:extLst>
              <a:ext uri="{FF2B5EF4-FFF2-40B4-BE49-F238E27FC236}">
                <a16:creationId xmlns:a16="http://schemas.microsoft.com/office/drawing/2014/main" id="{2EFB812B-EC1D-4E5B-AF13-FF1DCE6E19E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20013" y="115728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14" name="Picture 70">
            <a:extLst>
              <a:ext uri="{FF2B5EF4-FFF2-40B4-BE49-F238E27FC236}">
                <a16:creationId xmlns:a16="http://schemas.microsoft.com/office/drawing/2014/main" id="{26D1A46E-B16E-457E-8FF4-D64214FE88A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21613" y="245903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15" name="Picture 71">
            <a:extLst>
              <a:ext uri="{FF2B5EF4-FFF2-40B4-BE49-F238E27FC236}">
                <a16:creationId xmlns:a16="http://schemas.microsoft.com/office/drawing/2014/main" id="{9C5E809B-29BB-424C-BEAD-062BDCA8B9F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61313" y="273208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16" name="Picture 72">
            <a:extLst>
              <a:ext uri="{FF2B5EF4-FFF2-40B4-BE49-F238E27FC236}">
                <a16:creationId xmlns:a16="http://schemas.microsoft.com/office/drawing/2014/main" id="{980EB3A1-AF88-4B00-9A44-5FE4C8CBE06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04213" y="299878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17" name="Picture 73">
            <a:extLst>
              <a:ext uri="{FF2B5EF4-FFF2-40B4-BE49-F238E27FC236}">
                <a16:creationId xmlns:a16="http://schemas.microsoft.com/office/drawing/2014/main" id="{A86319C4-FAA5-4F86-A284-0B8CD611241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72513" y="337978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18" name="Picture 74">
            <a:extLst>
              <a:ext uri="{FF2B5EF4-FFF2-40B4-BE49-F238E27FC236}">
                <a16:creationId xmlns:a16="http://schemas.microsoft.com/office/drawing/2014/main" id="{4159E233-9994-44E7-BC8D-4A691C044DD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64463" y="152558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19" name="Picture 75">
            <a:extLst>
              <a:ext uri="{FF2B5EF4-FFF2-40B4-BE49-F238E27FC236}">
                <a16:creationId xmlns:a16="http://schemas.microsoft.com/office/drawing/2014/main" id="{1F61D31C-3339-4518-8363-79C3E0A90E9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47013" y="171608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20" name="Picture 76">
            <a:extLst>
              <a:ext uri="{FF2B5EF4-FFF2-40B4-BE49-F238E27FC236}">
                <a16:creationId xmlns:a16="http://schemas.microsoft.com/office/drawing/2014/main" id="{2EA4DE9B-E624-4599-9E9D-F3929C0B2B3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27963" y="197008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21" name="Picture 77">
            <a:extLst>
              <a:ext uri="{FF2B5EF4-FFF2-40B4-BE49-F238E27FC236}">
                <a16:creationId xmlns:a16="http://schemas.microsoft.com/office/drawing/2014/main" id="{706B69AE-7AB7-4DCC-AB36-7CAC9966AE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1688" y="1049338"/>
            <a:ext cx="220662" cy="13176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22" name="Picture 78">
            <a:extLst>
              <a:ext uri="{FF2B5EF4-FFF2-40B4-BE49-F238E27FC236}">
                <a16:creationId xmlns:a16="http://schemas.microsoft.com/office/drawing/2014/main" id="{6B5C814D-8F77-4672-9327-71DA864C0C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05738" y="3341688"/>
            <a:ext cx="220662" cy="13176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23" name="Picture 79">
            <a:extLst>
              <a:ext uri="{FF2B5EF4-FFF2-40B4-BE49-F238E27FC236}">
                <a16:creationId xmlns:a16="http://schemas.microsoft.com/office/drawing/2014/main" id="{872B0656-2856-4E4C-9690-5A62641CD8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23125" y="2006600"/>
            <a:ext cx="220663" cy="13176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24" name="Picture 80">
            <a:extLst>
              <a:ext uri="{FF2B5EF4-FFF2-40B4-BE49-F238E27FC236}">
                <a16:creationId xmlns:a16="http://schemas.microsoft.com/office/drawing/2014/main" id="{E4F2EB98-84AB-4A90-AC1A-BF9068B83A1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4088" y="2814638"/>
            <a:ext cx="220662" cy="13176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6225" name="Group 81">
            <a:extLst>
              <a:ext uri="{FF2B5EF4-FFF2-40B4-BE49-F238E27FC236}">
                <a16:creationId xmlns:a16="http://schemas.microsoft.com/office/drawing/2014/main" id="{FF647D20-C4B8-4F1F-B790-078D4F556111}"/>
              </a:ext>
            </a:extLst>
          </p:cNvPr>
          <p:cNvGrpSpPr>
            <a:grpSpLocks/>
          </p:cNvGrpSpPr>
          <p:nvPr/>
        </p:nvGrpSpPr>
        <p:grpSpPr bwMode="auto">
          <a:xfrm>
            <a:off x="4948238" y="5070475"/>
            <a:ext cx="206375" cy="217488"/>
            <a:chOff x="3117" y="3194"/>
            <a:chExt cx="130" cy="137"/>
          </a:xfrm>
        </p:grpSpPr>
        <p:sp>
          <p:nvSpPr>
            <p:cNvPr id="6226" name="AutoShape 82">
              <a:extLst>
                <a:ext uri="{FF2B5EF4-FFF2-40B4-BE49-F238E27FC236}">
                  <a16:creationId xmlns:a16="http://schemas.microsoft.com/office/drawing/2014/main" id="{07190642-7443-4A1E-B1E5-BB39FA06D082}"/>
                </a:ext>
              </a:extLst>
            </p:cNvPr>
            <p:cNvSpPr>
              <a:spLocks noChangeArrowheads="1"/>
            </p:cNvSpPr>
            <p:nvPr/>
          </p:nvSpPr>
          <p:spPr bwMode="auto">
            <a:xfrm>
              <a:off x="3117" y="3194"/>
              <a:ext cx="121" cy="125"/>
            </a:xfrm>
            <a:custGeom>
              <a:avLst/>
              <a:gdLst>
                <a:gd name="T0" fmla="*/ 122 w 122"/>
                <a:gd name="T1" fmla="*/ 0 h 126"/>
                <a:gd name="T2" fmla="*/ 59 w 122"/>
                <a:gd name="T3" fmla="*/ 55 h 126"/>
                <a:gd name="T4" fmla="*/ 0 w 122"/>
                <a:gd name="T5" fmla="*/ 126 h 126"/>
                <a:gd name="T6" fmla="*/ 0 w 122"/>
                <a:gd name="T7" fmla="*/ 0 h 126"/>
                <a:gd name="T8" fmla="*/ 122 w 122"/>
                <a:gd name="T9" fmla="*/ 126 h 126"/>
              </a:gdLst>
              <a:ahLst/>
              <a:cxnLst>
                <a:cxn ang="0">
                  <a:pos x="T0" y="T1"/>
                </a:cxn>
                <a:cxn ang="0">
                  <a:pos x="T2" y="T3"/>
                </a:cxn>
                <a:cxn ang="0">
                  <a:pos x="T4" y="T5"/>
                </a:cxn>
              </a:cxnLst>
              <a:rect l="T6" t="T7" r="T8" b="T9"/>
              <a:pathLst>
                <a:path w="122" h="126">
                  <a:moveTo>
                    <a:pt x="122" y="0"/>
                  </a:moveTo>
                  <a:lnTo>
                    <a:pt x="59" y="55"/>
                  </a:lnTo>
                  <a:lnTo>
                    <a:pt x="0" y="126"/>
                  </a:lnTo>
                </a:path>
              </a:pathLst>
            </a:custGeom>
            <a:noFill/>
            <a:ln w="1908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227" name="AutoShape 83">
              <a:extLst>
                <a:ext uri="{FF2B5EF4-FFF2-40B4-BE49-F238E27FC236}">
                  <a16:creationId xmlns:a16="http://schemas.microsoft.com/office/drawing/2014/main" id="{4B390EC3-13E7-4387-8F4D-05B2C89C6E9E}"/>
                </a:ext>
              </a:extLst>
            </p:cNvPr>
            <p:cNvSpPr>
              <a:spLocks noChangeArrowheads="1"/>
            </p:cNvSpPr>
            <p:nvPr/>
          </p:nvSpPr>
          <p:spPr bwMode="auto">
            <a:xfrm>
              <a:off x="3177" y="3246"/>
              <a:ext cx="14" cy="14"/>
            </a:xfrm>
            <a:custGeom>
              <a:avLst/>
              <a:gdLst>
                <a:gd name="T0" fmla="*/ 0 w 15"/>
                <a:gd name="T1" fmla="*/ 0 h 15"/>
                <a:gd name="T2" fmla="*/ 15 w 15"/>
                <a:gd name="T3" fmla="*/ 15 h 15"/>
                <a:gd name="T4" fmla="*/ 0 w 15"/>
                <a:gd name="T5" fmla="*/ 0 h 15"/>
                <a:gd name="T6" fmla="*/ 15 w 15"/>
                <a:gd name="T7" fmla="*/ 15 h 15"/>
              </a:gdLst>
              <a:ahLst/>
              <a:cxnLst>
                <a:cxn ang="0">
                  <a:pos x="T0" y="T1"/>
                </a:cxn>
                <a:cxn ang="0">
                  <a:pos x="T2" y="T3"/>
                </a:cxn>
              </a:cxnLst>
              <a:rect l="T4" t="T5" r="T6" b="T7"/>
              <a:pathLst>
                <a:path w="15" h="15">
                  <a:moveTo>
                    <a:pt x="0" y="0"/>
                  </a:moveTo>
                  <a:lnTo>
                    <a:pt x="15" y="15"/>
                  </a:lnTo>
                </a:path>
              </a:pathLst>
            </a:custGeom>
            <a:noFill/>
            <a:ln w="126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228" name="Line 84">
              <a:extLst>
                <a:ext uri="{FF2B5EF4-FFF2-40B4-BE49-F238E27FC236}">
                  <a16:creationId xmlns:a16="http://schemas.microsoft.com/office/drawing/2014/main" id="{9C92EF78-265C-40D9-B17E-DFD3E8D0A6E3}"/>
                </a:ext>
              </a:extLst>
            </p:cNvPr>
            <p:cNvSpPr>
              <a:spLocks noChangeShapeType="1"/>
            </p:cNvSpPr>
            <p:nvPr/>
          </p:nvSpPr>
          <p:spPr bwMode="auto">
            <a:xfrm>
              <a:off x="3165" y="3262"/>
              <a:ext cx="18" cy="1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6229" name="Line 85">
              <a:extLst>
                <a:ext uri="{FF2B5EF4-FFF2-40B4-BE49-F238E27FC236}">
                  <a16:creationId xmlns:a16="http://schemas.microsoft.com/office/drawing/2014/main" id="{5180E18F-2545-42D8-8DB8-6B66D3DC8532}"/>
                </a:ext>
              </a:extLst>
            </p:cNvPr>
            <p:cNvSpPr>
              <a:spLocks noChangeShapeType="1"/>
            </p:cNvSpPr>
            <p:nvPr/>
          </p:nvSpPr>
          <p:spPr bwMode="auto">
            <a:xfrm>
              <a:off x="3152" y="3277"/>
              <a:ext cx="18" cy="1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6230" name="Line 86">
              <a:extLst>
                <a:ext uri="{FF2B5EF4-FFF2-40B4-BE49-F238E27FC236}">
                  <a16:creationId xmlns:a16="http://schemas.microsoft.com/office/drawing/2014/main" id="{CEBA1C4D-3E66-4916-BDDD-3D1B3DE0C622}"/>
                </a:ext>
              </a:extLst>
            </p:cNvPr>
            <p:cNvSpPr>
              <a:spLocks noChangeShapeType="1"/>
            </p:cNvSpPr>
            <p:nvPr/>
          </p:nvSpPr>
          <p:spPr bwMode="auto">
            <a:xfrm>
              <a:off x="3140" y="3289"/>
              <a:ext cx="18" cy="1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6231" name="AutoShape 87">
              <a:extLst>
                <a:ext uri="{FF2B5EF4-FFF2-40B4-BE49-F238E27FC236}">
                  <a16:creationId xmlns:a16="http://schemas.microsoft.com/office/drawing/2014/main" id="{4D1126AA-9AEE-418B-9881-A016D6CB7567}"/>
                </a:ext>
              </a:extLst>
            </p:cNvPr>
            <p:cNvSpPr>
              <a:spLocks noChangeArrowheads="1"/>
            </p:cNvSpPr>
            <p:nvPr/>
          </p:nvSpPr>
          <p:spPr bwMode="auto">
            <a:xfrm>
              <a:off x="3129" y="3301"/>
              <a:ext cx="19" cy="15"/>
            </a:xfrm>
            <a:custGeom>
              <a:avLst/>
              <a:gdLst>
                <a:gd name="T0" fmla="*/ 0 w 20"/>
                <a:gd name="T1" fmla="*/ 0 h 16"/>
                <a:gd name="T2" fmla="*/ 20 w 20"/>
                <a:gd name="T3" fmla="*/ 16 h 16"/>
                <a:gd name="T4" fmla="*/ 0 w 20"/>
                <a:gd name="T5" fmla="*/ 0 h 16"/>
                <a:gd name="T6" fmla="*/ 20 w 20"/>
                <a:gd name="T7" fmla="*/ 16 h 16"/>
              </a:gdLst>
              <a:ahLst/>
              <a:cxnLst>
                <a:cxn ang="0">
                  <a:pos x="T0" y="T1"/>
                </a:cxn>
                <a:cxn ang="0">
                  <a:pos x="T2" y="T3"/>
                </a:cxn>
              </a:cxnLst>
              <a:rect l="T4" t="T5" r="T6" b="T7"/>
              <a:pathLst>
                <a:path w="20" h="16">
                  <a:moveTo>
                    <a:pt x="0" y="0"/>
                  </a:moveTo>
                  <a:lnTo>
                    <a:pt x="20" y="16"/>
                  </a:lnTo>
                </a:path>
              </a:pathLst>
            </a:custGeom>
            <a:noFill/>
            <a:ln w="126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232" name="AutoShape 88">
              <a:extLst>
                <a:ext uri="{FF2B5EF4-FFF2-40B4-BE49-F238E27FC236}">
                  <a16:creationId xmlns:a16="http://schemas.microsoft.com/office/drawing/2014/main" id="{AC0AE11C-76D7-4CB2-A6A4-89F2D1D31400}"/>
                </a:ext>
              </a:extLst>
            </p:cNvPr>
            <p:cNvSpPr>
              <a:spLocks noChangeArrowheads="1"/>
            </p:cNvSpPr>
            <p:nvPr/>
          </p:nvSpPr>
          <p:spPr bwMode="auto">
            <a:xfrm>
              <a:off x="3118" y="3316"/>
              <a:ext cx="19" cy="15"/>
            </a:xfrm>
            <a:custGeom>
              <a:avLst/>
              <a:gdLst>
                <a:gd name="T0" fmla="*/ 0 w 20"/>
                <a:gd name="T1" fmla="*/ 0 h 16"/>
                <a:gd name="T2" fmla="*/ 20 w 20"/>
                <a:gd name="T3" fmla="*/ 16 h 16"/>
                <a:gd name="T4" fmla="*/ 0 w 20"/>
                <a:gd name="T5" fmla="*/ 0 h 16"/>
                <a:gd name="T6" fmla="*/ 20 w 20"/>
                <a:gd name="T7" fmla="*/ 16 h 16"/>
              </a:gdLst>
              <a:ahLst/>
              <a:cxnLst>
                <a:cxn ang="0">
                  <a:pos x="T0" y="T1"/>
                </a:cxn>
                <a:cxn ang="0">
                  <a:pos x="T2" y="T3"/>
                </a:cxn>
              </a:cxnLst>
              <a:rect l="T4" t="T5" r="T6" b="T7"/>
              <a:pathLst>
                <a:path w="20" h="16">
                  <a:moveTo>
                    <a:pt x="0" y="0"/>
                  </a:moveTo>
                  <a:lnTo>
                    <a:pt x="20" y="16"/>
                  </a:lnTo>
                </a:path>
              </a:pathLst>
            </a:custGeom>
            <a:noFill/>
            <a:ln w="126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233" name="AutoShape 89">
              <a:extLst>
                <a:ext uri="{FF2B5EF4-FFF2-40B4-BE49-F238E27FC236}">
                  <a16:creationId xmlns:a16="http://schemas.microsoft.com/office/drawing/2014/main" id="{653EF1D3-0C38-4858-823A-93420C1EE9E2}"/>
                </a:ext>
              </a:extLst>
            </p:cNvPr>
            <p:cNvSpPr>
              <a:spLocks noChangeArrowheads="1"/>
            </p:cNvSpPr>
            <p:nvPr/>
          </p:nvSpPr>
          <p:spPr bwMode="auto">
            <a:xfrm>
              <a:off x="3191" y="3231"/>
              <a:ext cx="16" cy="15"/>
            </a:xfrm>
            <a:custGeom>
              <a:avLst/>
              <a:gdLst>
                <a:gd name="T0" fmla="*/ 0 w 17"/>
                <a:gd name="T1" fmla="*/ 0 h 16"/>
                <a:gd name="T2" fmla="*/ 17 w 17"/>
                <a:gd name="T3" fmla="*/ 16 h 16"/>
                <a:gd name="T4" fmla="*/ 0 w 17"/>
                <a:gd name="T5" fmla="*/ 0 h 16"/>
                <a:gd name="T6" fmla="*/ 17 w 17"/>
                <a:gd name="T7" fmla="*/ 16 h 16"/>
              </a:gdLst>
              <a:ahLst/>
              <a:cxnLst>
                <a:cxn ang="0">
                  <a:pos x="T0" y="T1"/>
                </a:cxn>
                <a:cxn ang="0">
                  <a:pos x="T2" y="T3"/>
                </a:cxn>
              </a:cxnLst>
              <a:rect l="T4" t="T5" r="T6" b="T7"/>
              <a:pathLst>
                <a:path w="17" h="16">
                  <a:moveTo>
                    <a:pt x="0" y="0"/>
                  </a:moveTo>
                  <a:lnTo>
                    <a:pt x="17" y="16"/>
                  </a:lnTo>
                </a:path>
              </a:pathLst>
            </a:custGeom>
            <a:noFill/>
            <a:ln w="126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234" name="AutoShape 90">
              <a:extLst>
                <a:ext uri="{FF2B5EF4-FFF2-40B4-BE49-F238E27FC236}">
                  <a16:creationId xmlns:a16="http://schemas.microsoft.com/office/drawing/2014/main" id="{5114CA9F-84B7-4559-A771-515EB32C65B1}"/>
                </a:ext>
              </a:extLst>
            </p:cNvPr>
            <p:cNvSpPr>
              <a:spLocks noChangeArrowheads="1"/>
            </p:cNvSpPr>
            <p:nvPr/>
          </p:nvSpPr>
          <p:spPr bwMode="auto">
            <a:xfrm>
              <a:off x="3206" y="3224"/>
              <a:ext cx="14" cy="15"/>
            </a:xfrm>
            <a:custGeom>
              <a:avLst/>
              <a:gdLst>
                <a:gd name="T0" fmla="*/ 0 w 15"/>
                <a:gd name="T1" fmla="*/ 0 h 16"/>
                <a:gd name="T2" fmla="*/ 15 w 15"/>
                <a:gd name="T3" fmla="*/ 16 h 16"/>
                <a:gd name="T4" fmla="*/ 0 w 15"/>
                <a:gd name="T5" fmla="*/ 0 h 16"/>
                <a:gd name="T6" fmla="*/ 15 w 15"/>
                <a:gd name="T7" fmla="*/ 16 h 16"/>
              </a:gdLst>
              <a:ahLst/>
              <a:cxnLst>
                <a:cxn ang="0">
                  <a:pos x="T0" y="T1"/>
                </a:cxn>
                <a:cxn ang="0">
                  <a:pos x="T2" y="T3"/>
                </a:cxn>
              </a:cxnLst>
              <a:rect l="T4" t="T5" r="T6" b="T7"/>
              <a:pathLst>
                <a:path w="15" h="16">
                  <a:moveTo>
                    <a:pt x="0" y="0"/>
                  </a:moveTo>
                  <a:lnTo>
                    <a:pt x="15" y="16"/>
                  </a:lnTo>
                </a:path>
              </a:pathLst>
            </a:custGeom>
            <a:noFill/>
            <a:ln w="126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235" name="AutoShape 91">
              <a:extLst>
                <a:ext uri="{FF2B5EF4-FFF2-40B4-BE49-F238E27FC236}">
                  <a16:creationId xmlns:a16="http://schemas.microsoft.com/office/drawing/2014/main" id="{AF831C8B-BBE4-44FA-8025-0D3D106865E2}"/>
                </a:ext>
              </a:extLst>
            </p:cNvPr>
            <p:cNvSpPr>
              <a:spLocks noChangeArrowheads="1"/>
            </p:cNvSpPr>
            <p:nvPr/>
          </p:nvSpPr>
          <p:spPr bwMode="auto">
            <a:xfrm>
              <a:off x="3217" y="3209"/>
              <a:ext cx="14" cy="18"/>
            </a:xfrm>
            <a:custGeom>
              <a:avLst/>
              <a:gdLst>
                <a:gd name="T0" fmla="*/ 0 w 15"/>
                <a:gd name="T1" fmla="*/ 0 h 19"/>
                <a:gd name="T2" fmla="*/ 15 w 15"/>
                <a:gd name="T3" fmla="*/ 19 h 19"/>
                <a:gd name="T4" fmla="*/ 0 w 15"/>
                <a:gd name="T5" fmla="*/ 0 h 19"/>
                <a:gd name="T6" fmla="*/ 15 w 15"/>
                <a:gd name="T7" fmla="*/ 19 h 19"/>
              </a:gdLst>
              <a:ahLst/>
              <a:cxnLst>
                <a:cxn ang="0">
                  <a:pos x="T0" y="T1"/>
                </a:cxn>
                <a:cxn ang="0">
                  <a:pos x="T2" y="T3"/>
                </a:cxn>
              </a:cxnLst>
              <a:rect l="T4" t="T5" r="T6" b="T7"/>
              <a:pathLst>
                <a:path w="15" h="19">
                  <a:moveTo>
                    <a:pt x="0" y="0"/>
                  </a:moveTo>
                  <a:lnTo>
                    <a:pt x="15" y="19"/>
                  </a:lnTo>
                </a:path>
              </a:pathLst>
            </a:custGeom>
            <a:noFill/>
            <a:ln w="126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236" name="AutoShape 92">
              <a:extLst>
                <a:ext uri="{FF2B5EF4-FFF2-40B4-BE49-F238E27FC236}">
                  <a16:creationId xmlns:a16="http://schemas.microsoft.com/office/drawing/2014/main" id="{2525EF69-2879-4604-9969-87F56760FC96}"/>
                </a:ext>
              </a:extLst>
            </p:cNvPr>
            <p:cNvSpPr>
              <a:spLocks noChangeArrowheads="1"/>
            </p:cNvSpPr>
            <p:nvPr/>
          </p:nvSpPr>
          <p:spPr bwMode="auto">
            <a:xfrm>
              <a:off x="3230" y="3196"/>
              <a:ext cx="17" cy="16"/>
            </a:xfrm>
            <a:custGeom>
              <a:avLst/>
              <a:gdLst>
                <a:gd name="T0" fmla="*/ 0 w 18"/>
                <a:gd name="T1" fmla="*/ 0 h 17"/>
                <a:gd name="T2" fmla="*/ 18 w 18"/>
                <a:gd name="T3" fmla="*/ 17 h 17"/>
                <a:gd name="T4" fmla="*/ 0 w 18"/>
                <a:gd name="T5" fmla="*/ 0 h 17"/>
                <a:gd name="T6" fmla="*/ 18 w 18"/>
                <a:gd name="T7" fmla="*/ 17 h 17"/>
              </a:gdLst>
              <a:ahLst/>
              <a:cxnLst>
                <a:cxn ang="0">
                  <a:pos x="T0" y="T1"/>
                </a:cxn>
                <a:cxn ang="0">
                  <a:pos x="T2" y="T3"/>
                </a:cxn>
              </a:cxnLst>
              <a:rect l="T4" t="T5" r="T6" b="T7"/>
              <a:pathLst>
                <a:path w="18" h="17">
                  <a:moveTo>
                    <a:pt x="0" y="0"/>
                  </a:moveTo>
                  <a:lnTo>
                    <a:pt x="18" y="17"/>
                  </a:lnTo>
                </a:path>
              </a:pathLst>
            </a:custGeom>
            <a:noFill/>
            <a:ln w="126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grpSp>
        <p:nvGrpSpPr>
          <p:cNvPr id="6237" name="Group 93">
            <a:extLst>
              <a:ext uri="{FF2B5EF4-FFF2-40B4-BE49-F238E27FC236}">
                <a16:creationId xmlns:a16="http://schemas.microsoft.com/office/drawing/2014/main" id="{28B4FE33-CC65-4D4A-91DC-999A71776B25}"/>
              </a:ext>
            </a:extLst>
          </p:cNvPr>
          <p:cNvGrpSpPr>
            <a:grpSpLocks/>
          </p:cNvGrpSpPr>
          <p:nvPr/>
        </p:nvGrpSpPr>
        <p:grpSpPr bwMode="auto">
          <a:xfrm>
            <a:off x="5072063" y="5168900"/>
            <a:ext cx="247650" cy="117475"/>
            <a:chOff x="3195" y="3256"/>
            <a:chExt cx="156" cy="74"/>
          </a:xfrm>
        </p:grpSpPr>
        <p:pic>
          <p:nvPicPr>
            <p:cNvPr id="6238" name="Picture 94">
              <a:extLst>
                <a:ext uri="{FF2B5EF4-FFF2-40B4-BE49-F238E27FC236}">
                  <a16:creationId xmlns:a16="http://schemas.microsoft.com/office/drawing/2014/main" id="{D66C806B-2146-4769-861A-92AC97E561B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95" y="3258"/>
              <a:ext cx="152" cy="71"/>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239" name="Rectangle 95">
              <a:extLst>
                <a:ext uri="{FF2B5EF4-FFF2-40B4-BE49-F238E27FC236}">
                  <a16:creationId xmlns:a16="http://schemas.microsoft.com/office/drawing/2014/main" id="{B29F6E10-27DA-4CF6-B313-4E1465A2FEA5}"/>
                </a:ext>
              </a:extLst>
            </p:cNvPr>
            <p:cNvSpPr>
              <a:spLocks noChangeArrowheads="1"/>
            </p:cNvSpPr>
            <p:nvPr/>
          </p:nvSpPr>
          <p:spPr bwMode="auto">
            <a:xfrm>
              <a:off x="3296" y="3256"/>
              <a:ext cx="55" cy="74"/>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0000"/>
                  </a:solidFill>
                </a:rPr>
                <a:t>8</a:t>
              </a:r>
            </a:p>
          </p:txBody>
        </p:sp>
      </p:grpSp>
      <p:grpSp>
        <p:nvGrpSpPr>
          <p:cNvPr id="6240" name="Group 96">
            <a:extLst>
              <a:ext uri="{FF2B5EF4-FFF2-40B4-BE49-F238E27FC236}">
                <a16:creationId xmlns:a16="http://schemas.microsoft.com/office/drawing/2014/main" id="{0D2D6575-206A-472D-BF23-C2D4D0D91F7F}"/>
              </a:ext>
            </a:extLst>
          </p:cNvPr>
          <p:cNvGrpSpPr>
            <a:grpSpLocks/>
          </p:cNvGrpSpPr>
          <p:nvPr/>
        </p:nvGrpSpPr>
        <p:grpSpPr bwMode="auto">
          <a:xfrm>
            <a:off x="4916488" y="5267325"/>
            <a:ext cx="228600" cy="133350"/>
            <a:chOff x="3097" y="3318"/>
            <a:chExt cx="144" cy="84"/>
          </a:xfrm>
        </p:grpSpPr>
        <p:pic>
          <p:nvPicPr>
            <p:cNvPr id="6241" name="Picture 97">
              <a:extLst>
                <a:ext uri="{FF2B5EF4-FFF2-40B4-BE49-F238E27FC236}">
                  <a16:creationId xmlns:a16="http://schemas.microsoft.com/office/drawing/2014/main" id="{AEAB376F-2F88-4308-878B-563179FB8F2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97" y="3318"/>
              <a:ext cx="140" cy="84"/>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242" name="Rectangle 98">
              <a:extLst>
                <a:ext uri="{FF2B5EF4-FFF2-40B4-BE49-F238E27FC236}">
                  <a16:creationId xmlns:a16="http://schemas.microsoft.com/office/drawing/2014/main" id="{63CE9726-A54B-4A21-B2C9-876FD9D0137E}"/>
                </a:ext>
              </a:extLst>
            </p:cNvPr>
            <p:cNvSpPr>
              <a:spLocks noChangeArrowheads="1"/>
            </p:cNvSpPr>
            <p:nvPr/>
          </p:nvSpPr>
          <p:spPr bwMode="auto">
            <a:xfrm>
              <a:off x="3186" y="3328"/>
              <a:ext cx="55" cy="74"/>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0000"/>
                  </a:solidFill>
                </a:rPr>
                <a:t>5</a:t>
              </a:r>
            </a:p>
          </p:txBody>
        </p:sp>
      </p:grpSp>
      <p:sp>
        <p:nvSpPr>
          <p:cNvPr id="6243" name="AutoShape 99">
            <a:extLst>
              <a:ext uri="{FF2B5EF4-FFF2-40B4-BE49-F238E27FC236}">
                <a16:creationId xmlns:a16="http://schemas.microsoft.com/office/drawing/2014/main" id="{8D56ED3D-1E39-45EC-8A77-599F68105D07}"/>
              </a:ext>
            </a:extLst>
          </p:cNvPr>
          <p:cNvSpPr>
            <a:spLocks noChangeArrowheads="1"/>
          </p:cNvSpPr>
          <p:nvPr/>
        </p:nvSpPr>
        <p:spPr bwMode="auto">
          <a:xfrm>
            <a:off x="4651375" y="5414963"/>
            <a:ext cx="311150" cy="155575"/>
          </a:xfrm>
          <a:prstGeom prst="roundRect">
            <a:avLst>
              <a:gd name="adj" fmla="val 16667"/>
            </a:avLst>
          </a:prstGeom>
          <a:solidFill>
            <a:srgbClr val="000080"/>
          </a:solidFill>
          <a:ln w="936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800" b="1">
                <a:solidFill>
                  <a:srgbClr val="FFFFFF"/>
                </a:solidFill>
              </a:rPr>
              <a:t>Clark</a:t>
            </a:r>
          </a:p>
        </p:txBody>
      </p:sp>
      <p:sp>
        <p:nvSpPr>
          <p:cNvPr id="6244" name="AutoShape 100">
            <a:extLst>
              <a:ext uri="{FF2B5EF4-FFF2-40B4-BE49-F238E27FC236}">
                <a16:creationId xmlns:a16="http://schemas.microsoft.com/office/drawing/2014/main" id="{EB1F7E52-FBEE-4BCF-BA4B-B38AC12A2C01}"/>
              </a:ext>
            </a:extLst>
          </p:cNvPr>
          <p:cNvSpPr>
            <a:spLocks noChangeArrowheads="1"/>
          </p:cNvSpPr>
          <p:nvPr/>
        </p:nvSpPr>
        <p:spPr bwMode="auto">
          <a:xfrm>
            <a:off x="5157788" y="5421313"/>
            <a:ext cx="765175" cy="207962"/>
          </a:xfrm>
          <a:prstGeom prst="roundRect">
            <a:avLst>
              <a:gd name="adj" fmla="val 16667"/>
            </a:avLst>
          </a:prstGeom>
          <a:solidFill>
            <a:srgbClr val="FFFFFF"/>
          </a:solidFill>
          <a:ln w="126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800" b="1">
                <a:solidFill>
                  <a:srgbClr val="FF0000"/>
                </a:solidFill>
              </a:rPr>
              <a:t>15</a:t>
            </a:r>
            <a:r>
              <a:rPr lang="en-US" altLang="sl-SI" sz="800" b="1" baseline="30000">
                <a:solidFill>
                  <a:srgbClr val="FF0000"/>
                </a:solidFill>
              </a:rPr>
              <a:t>th</a:t>
            </a:r>
            <a:r>
              <a:rPr lang="en-US" altLang="sl-SI" sz="800" b="1">
                <a:solidFill>
                  <a:srgbClr val="FF0000"/>
                </a:solidFill>
              </a:rPr>
              <a:t> Army Grp</a:t>
            </a:r>
          </a:p>
          <a:p>
            <a:pPr algn="ctr">
              <a:buClrTx/>
              <a:buFontTx/>
              <a:buNone/>
            </a:pPr>
            <a:r>
              <a:rPr lang="en-US" altLang="sl-SI" sz="600" b="1">
                <a:solidFill>
                  <a:srgbClr val="FF0000"/>
                </a:solidFill>
              </a:rPr>
              <a:t>Alexander</a:t>
            </a:r>
          </a:p>
        </p:txBody>
      </p:sp>
      <p:pic>
        <p:nvPicPr>
          <p:cNvPr id="6245" name="Picture 101">
            <a:extLst>
              <a:ext uri="{FF2B5EF4-FFF2-40B4-BE49-F238E27FC236}">
                <a16:creationId xmlns:a16="http://schemas.microsoft.com/office/drawing/2014/main" id="{B4852112-2E4F-4D22-9E89-AEFCAB86A03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51375" y="5016500"/>
            <a:ext cx="80963" cy="49213"/>
          </a:xfrm>
          <a:prstGeom prst="rect">
            <a:avLst/>
          </a:prstGeom>
          <a:noFill/>
          <a:ln w="648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246" name="AutoShape 102">
            <a:extLst>
              <a:ext uri="{FF2B5EF4-FFF2-40B4-BE49-F238E27FC236}">
                <a16:creationId xmlns:a16="http://schemas.microsoft.com/office/drawing/2014/main" id="{DC526E65-224B-4625-BB1E-1C48C887A092}"/>
              </a:ext>
            </a:extLst>
          </p:cNvPr>
          <p:cNvSpPr>
            <a:spLocks/>
          </p:cNvSpPr>
          <p:nvPr/>
        </p:nvSpPr>
        <p:spPr bwMode="auto">
          <a:xfrm>
            <a:off x="4645025" y="5186363"/>
            <a:ext cx="260350" cy="227012"/>
          </a:xfrm>
          <a:custGeom>
            <a:avLst/>
            <a:gdLst>
              <a:gd name="T0" fmla="*/ 260350 w 164"/>
              <a:gd name="T1" fmla="*/ 227012 h 143"/>
              <a:gd name="T2" fmla="*/ 77787 w 164"/>
              <a:gd name="T3" fmla="*/ 200025 h 143"/>
              <a:gd name="T4" fmla="*/ 3175 w 164"/>
              <a:gd name="T5" fmla="*/ 107950 h 143"/>
              <a:gd name="T6" fmla="*/ 60325 w 164"/>
              <a:gd name="T7" fmla="*/ 0 h 143"/>
              <a:gd name="T8" fmla="*/ 0 w 164"/>
              <a:gd name="T9" fmla="*/ 0 h 143"/>
              <a:gd name="T10" fmla="*/ 164 w 164"/>
              <a:gd name="T11" fmla="*/ 143 h 143"/>
            </a:gdLst>
            <a:ahLst/>
            <a:cxnLst>
              <a:cxn ang="0">
                <a:pos x="T0" y="T1"/>
              </a:cxn>
              <a:cxn ang="0">
                <a:pos x="T2" y="T3"/>
              </a:cxn>
              <a:cxn ang="0">
                <a:pos x="T4" y="T5"/>
              </a:cxn>
              <a:cxn ang="0">
                <a:pos x="T6" y="T7"/>
              </a:cxn>
            </a:cxnLst>
            <a:rect l="T8" t="T9" r="T10" b="T11"/>
            <a:pathLst>
              <a:path w="164" h="143">
                <a:moveTo>
                  <a:pt x="164" y="143"/>
                </a:moveTo>
                <a:cubicBezTo>
                  <a:pt x="145" y="140"/>
                  <a:pt x="76" y="138"/>
                  <a:pt x="49" y="126"/>
                </a:cubicBezTo>
                <a:cubicBezTo>
                  <a:pt x="22" y="114"/>
                  <a:pt x="4" y="89"/>
                  <a:pt x="2" y="68"/>
                </a:cubicBezTo>
                <a:cubicBezTo>
                  <a:pt x="0" y="47"/>
                  <a:pt x="31" y="14"/>
                  <a:pt x="38" y="0"/>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6247" name="Picture 103">
            <a:extLst>
              <a:ext uri="{FF2B5EF4-FFF2-40B4-BE49-F238E27FC236}">
                <a16:creationId xmlns:a16="http://schemas.microsoft.com/office/drawing/2014/main" id="{8092163C-F5C5-461E-A2FE-1792D21E4FE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65663" y="5145088"/>
            <a:ext cx="80962" cy="49212"/>
          </a:xfrm>
          <a:prstGeom prst="rect">
            <a:avLst/>
          </a:prstGeom>
          <a:noFill/>
          <a:ln w="648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48" name="Picture 104">
            <a:extLst>
              <a:ext uri="{FF2B5EF4-FFF2-40B4-BE49-F238E27FC236}">
                <a16:creationId xmlns:a16="http://schemas.microsoft.com/office/drawing/2014/main" id="{1A22349E-2C3E-4E93-A8DE-951CAA5C2DA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62525" y="5018088"/>
            <a:ext cx="146050" cy="8731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6249" name="Group 105">
            <a:extLst>
              <a:ext uri="{FF2B5EF4-FFF2-40B4-BE49-F238E27FC236}">
                <a16:creationId xmlns:a16="http://schemas.microsoft.com/office/drawing/2014/main" id="{98BFBC1C-73AB-4716-BE25-B469CBDFB623}"/>
              </a:ext>
            </a:extLst>
          </p:cNvPr>
          <p:cNvGrpSpPr>
            <a:grpSpLocks/>
          </p:cNvGrpSpPr>
          <p:nvPr/>
        </p:nvGrpSpPr>
        <p:grpSpPr bwMode="auto">
          <a:xfrm>
            <a:off x="2586038" y="2495550"/>
            <a:ext cx="228600" cy="142875"/>
            <a:chOff x="1629" y="1572"/>
            <a:chExt cx="144" cy="90"/>
          </a:xfrm>
        </p:grpSpPr>
        <p:pic>
          <p:nvPicPr>
            <p:cNvPr id="6250" name="Picture 106">
              <a:extLst>
                <a:ext uri="{FF2B5EF4-FFF2-40B4-BE49-F238E27FC236}">
                  <a16:creationId xmlns:a16="http://schemas.microsoft.com/office/drawing/2014/main" id="{26678B00-91DD-4A86-A99F-82CA6C08C77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29" y="1572"/>
              <a:ext cx="140" cy="84"/>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251" name="Rectangle 107">
              <a:extLst>
                <a:ext uri="{FF2B5EF4-FFF2-40B4-BE49-F238E27FC236}">
                  <a16:creationId xmlns:a16="http://schemas.microsoft.com/office/drawing/2014/main" id="{6CF547A8-B558-4465-8A99-F6A9442B433B}"/>
                </a:ext>
              </a:extLst>
            </p:cNvPr>
            <p:cNvSpPr>
              <a:spLocks noChangeArrowheads="1"/>
            </p:cNvSpPr>
            <p:nvPr/>
          </p:nvSpPr>
          <p:spPr bwMode="auto">
            <a:xfrm>
              <a:off x="1718" y="1588"/>
              <a:ext cx="55" cy="74"/>
            </a:xfrm>
            <a:prstGeom prst="rect">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FFFF"/>
                  </a:solidFill>
                </a:rPr>
                <a:t>1</a:t>
              </a:r>
            </a:p>
          </p:txBody>
        </p:sp>
      </p:grpSp>
      <p:grpSp>
        <p:nvGrpSpPr>
          <p:cNvPr id="6252" name="Group 108">
            <a:extLst>
              <a:ext uri="{FF2B5EF4-FFF2-40B4-BE49-F238E27FC236}">
                <a16:creationId xmlns:a16="http://schemas.microsoft.com/office/drawing/2014/main" id="{B817BBCE-5D7B-4DCC-98C9-E420130F3960}"/>
              </a:ext>
            </a:extLst>
          </p:cNvPr>
          <p:cNvGrpSpPr>
            <a:grpSpLocks/>
          </p:cNvGrpSpPr>
          <p:nvPr/>
        </p:nvGrpSpPr>
        <p:grpSpPr bwMode="auto">
          <a:xfrm>
            <a:off x="2908300" y="2505075"/>
            <a:ext cx="247650" cy="117475"/>
            <a:chOff x="1832" y="1578"/>
            <a:chExt cx="156" cy="74"/>
          </a:xfrm>
        </p:grpSpPr>
        <p:pic>
          <p:nvPicPr>
            <p:cNvPr id="6253" name="Picture 109">
              <a:extLst>
                <a:ext uri="{FF2B5EF4-FFF2-40B4-BE49-F238E27FC236}">
                  <a16:creationId xmlns:a16="http://schemas.microsoft.com/office/drawing/2014/main" id="{ED407859-DDF3-418F-B0BD-03FB7FE9216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32" y="1580"/>
              <a:ext cx="152" cy="71"/>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254" name="Rectangle 110">
              <a:extLst>
                <a:ext uri="{FF2B5EF4-FFF2-40B4-BE49-F238E27FC236}">
                  <a16:creationId xmlns:a16="http://schemas.microsoft.com/office/drawing/2014/main" id="{2EC5B364-BEC2-4466-9EE7-E3ACE693F9A1}"/>
                </a:ext>
              </a:extLst>
            </p:cNvPr>
            <p:cNvSpPr>
              <a:spLocks noChangeArrowheads="1"/>
            </p:cNvSpPr>
            <p:nvPr/>
          </p:nvSpPr>
          <p:spPr bwMode="auto">
            <a:xfrm>
              <a:off x="1933" y="1578"/>
              <a:ext cx="55" cy="74"/>
            </a:xfrm>
            <a:prstGeom prst="rect">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FFFF"/>
                  </a:solidFill>
                </a:rPr>
                <a:t>2</a:t>
              </a:r>
            </a:p>
          </p:txBody>
        </p:sp>
      </p:grpSp>
      <p:sp>
        <p:nvSpPr>
          <p:cNvPr id="6255" name="AutoShape 111">
            <a:extLst>
              <a:ext uri="{FF2B5EF4-FFF2-40B4-BE49-F238E27FC236}">
                <a16:creationId xmlns:a16="http://schemas.microsoft.com/office/drawing/2014/main" id="{4FC3B6E2-9ABB-4F16-B4D7-E8110ED05DA9}"/>
              </a:ext>
            </a:extLst>
          </p:cNvPr>
          <p:cNvSpPr>
            <a:spLocks noChangeArrowheads="1"/>
          </p:cNvSpPr>
          <p:nvPr/>
        </p:nvSpPr>
        <p:spPr bwMode="auto">
          <a:xfrm>
            <a:off x="2465388" y="2259013"/>
            <a:ext cx="765175" cy="207962"/>
          </a:xfrm>
          <a:prstGeom prst="roundRect">
            <a:avLst>
              <a:gd name="adj" fmla="val 16667"/>
            </a:avLst>
          </a:prstGeom>
          <a:solidFill>
            <a:srgbClr val="FF0000"/>
          </a:solidFill>
          <a:ln w="126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800" b="1">
                <a:solidFill>
                  <a:srgbClr val="FFFFFF"/>
                </a:solidFill>
              </a:rPr>
              <a:t>21</a:t>
            </a:r>
            <a:r>
              <a:rPr lang="en-US" altLang="sl-SI" sz="800" b="1" baseline="30000">
                <a:solidFill>
                  <a:srgbClr val="FFFFFF"/>
                </a:solidFill>
              </a:rPr>
              <a:t>th</a:t>
            </a:r>
            <a:r>
              <a:rPr lang="en-US" altLang="sl-SI" sz="800" b="1">
                <a:solidFill>
                  <a:srgbClr val="FFFFFF"/>
                </a:solidFill>
              </a:rPr>
              <a:t> Army Grp</a:t>
            </a:r>
          </a:p>
          <a:p>
            <a:pPr algn="ctr">
              <a:buClrTx/>
              <a:buFontTx/>
              <a:buNone/>
            </a:pPr>
            <a:r>
              <a:rPr lang="en-US" altLang="sl-SI" sz="600" b="1">
                <a:solidFill>
                  <a:srgbClr val="FFFFFF"/>
                </a:solidFill>
              </a:rPr>
              <a:t>Montgomery</a:t>
            </a:r>
          </a:p>
        </p:txBody>
      </p:sp>
      <p:grpSp>
        <p:nvGrpSpPr>
          <p:cNvPr id="6256" name="Group 112">
            <a:extLst>
              <a:ext uri="{FF2B5EF4-FFF2-40B4-BE49-F238E27FC236}">
                <a16:creationId xmlns:a16="http://schemas.microsoft.com/office/drawing/2014/main" id="{C72AF7B9-6266-4F77-B95E-3D622F9667A7}"/>
              </a:ext>
            </a:extLst>
          </p:cNvPr>
          <p:cNvGrpSpPr>
            <a:grpSpLocks/>
          </p:cNvGrpSpPr>
          <p:nvPr/>
        </p:nvGrpSpPr>
        <p:grpSpPr bwMode="auto">
          <a:xfrm>
            <a:off x="2619375" y="2752725"/>
            <a:ext cx="104775" cy="125413"/>
            <a:chOff x="1650" y="1734"/>
            <a:chExt cx="66" cy="79"/>
          </a:xfrm>
        </p:grpSpPr>
        <p:sp>
          <p:nvSpPr>
            <p:cNvPr id="6257" name="AutoShape 113">
              <a:extLst>
                <a:ext uri="{FF2B5EF4-FFF2-40B4-BE49-F238E27FC236}">
                  <a16:creationId xmlns:a16="http://schemas.microsoft.com/office/drawing/2014/main" id="{00D4EF35-7581-4F5D-A0B8-37E08B8E7471}"/>
                </a:ext>
              </a:extLst>
            </p:cNvPr>
            <p:cNvSpPr>
              <a:spLocks noChangeArrowheads="1"/>
            </p:cNvSpPr>
            <p:nvPr/>
          </p:nvSpPr>
          <p:spPr bwMode="auto">
            <a:xfrm>
              <a:off x="1650" y="1734"/>
              <a:ext cx="66" cy="42"/>
            </a:xfrm>
            <a:custGeom>
              <a:avLst/>
              <a:gdLst>
                <a:gd name="T0" fmla="*/ 23 w 343"/>
                <a:gd name="T1" fmla="*/ 214 h 218"/>
                <a:gd name="T2" fmla="*/ 25 w 343"/>
                <a:gd name="T3" fmla="*/ 86 h 218"/>
                <a:gd name="T4" fmla="*/ 171 w 343"/>
                <a:gd name="T5" fmla="*/ 1 h 218"/>
                <a:gd name="T6" fmla="*/ 319 w 343"/>
                <a:gd name="T7" fmla="*/ 78 h 218"/>
                <a:gd name="T8" fmla="*/ 315 w 343"/>
                <a:gd name="T9" fmla="*/ 216 h 218"/>
                <a:gd name="T10" fmla="*/ 299 w 343"/>
                <a:gd name="T11" fmla="*/ 148 h 218"/>
                <a:gd name="T12" fmla="*/ 269 w 343"/>
                <a:gd name="T13" fmla="*/ 122 h 218"/>
                <a:gd name="T14" fmla="*/ 239 w 343"/>
                <a:gd name="T15" fmla="*/ 148 h 218"/>
                <a:gd name="T16" fmla="*/ 219 w 343"/>
                <a:gd name="T17" fmla="*/ 214 h 218"/>
                <a:gd name="T18" fmla="*/ 203 w 343"/>
                <a:gd name="T19" fmla="*/ 154 h 218"/>
                <a:gd name="T20" fmla="*/ 173 w 343"/>
                <a:gd name="T21" fmla="*/ 124 h 218"/>
                <a:gd name="T22" fmla="*/ 141 w 343"/>
                <a:gd name="T23" fmla="*/ 154 h 218"/>
                <a:gd name="T24" fmla="*/ 123 w 343"/>
                <a:gd name="T25" fmla="*/ 218 h 218"/>
                <a:gd name="T26" fmla="*/ 113 w 343"/>
                <a:gd name="T27" fmla="*/ 154 h 218"/>
                <a:gd name="T28" fmla="*/ 87 w 343"/>
                <a:gd name="T29" fmla="*/ 126 h 218"/>
                <a:gd name="T30" fmla="*/ 47 w 343"/>
                <a:gd name="T31" fmla="*/ 152 h 218"/>
                <a:gd name="T32" fmla="*/ 23 w 343"/>
                <a:gd name="T33" fmla="*/ 214 h 218"/>
                <a:gd name="T34" fmla="*/ 0 w 343"/>
                <a:gd name="T35" fmla="*/ 0 h 218"/>
                <a:gd name="T36" fmla="*/ 343 w 343"/>
                <a:gd name="T37" fmla="*/ 218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T34" t="T35" r="T36" b="T37"/>
              <a:pathLst>
                <a:path w="343" h="218">
                  <a:moveTo>
                    <a:pt x="23" y="214"/>
                  </a:moveTo>
                  <a:cubicBezTo>
                    <a:pt x="19" y="203"/>
                    <a:pt x="0" y="121"/>
                    <a:pt x="25" y="86"/>
                  </a:cubicBezTo>
                  <a:cubicBezTo>
                    <a:pt x="50" y="51"/>
                    <a:pt x="122" y="2"/>
                    <a:pt x="171" y="1"/>
                  </a:cubicBezTo>
                  <a:cubicBezTo>
                    <a:pt x="220" y="0"/>
                    <a:pt x="295" y="42"/>
                    <a:pt x="319" y="78"/>
                  </a:cubicBezTo>
                  <a:cubicBezTo>
                    <a:pt x="343" y="114"/>
                    <a:pt x="318" y="204"/>
                    <a:pt x="315" y="216"/>
                  </a:cubicBezTo>
                  <a:lnTo>
                    <a:pt x="299" y="148"/>
                  </a:lnTo>
                  <a:cubicBezTo>
                    <a:pt x="291" y="132"/>
                    <a:pt x="279" y="122"/>
                    <a:pt x="269" y="122"/>
                  </a:cubicBezTo>
                  <a:cubicBezTo>
                    <a:pt x="259" y="122"/>
                    <a:pt x="247" y="133"/>
                    <a:pt x="239" y="148"/>
                  </a:cubicBezTo>
                  <a:lnTo>
                    <a:pt x="219" y="214"/>
                  </a:lnTo>
                  <a:lnTo>
                    <a:pt x="203" y="154"/>
                  </a:lnTo>
                  <a:cubicBezTo>
                    <a:pt x="195" y="139"/>
                    <a:pt x="183" y="124"/>
                    <a:pt x="173" y="124"/>
                  </a:cubicBezTo>
                  <a:cubicBezTo>
                    <a:pt x="163" y="124"/>
                    <a:pt x="149" y="138"/>
                    <a:pt x="141" y="154"/>
                  </a:cubicBezTo>
                  <a:lnTo>
                    <a:pt x="123" y="218"/>
                  </a:lnTo>
                  <a:lnTo>
                    <a:pt x="113" y="154"/>
                  </a:lnTo>
                  <a:cubicBezTo>
                    <a:pt x="107" y="139"/>
                    <a:pt x="98" y="126"/>
                    <a:pt x="87" y="126"/>
                  </a:cubicBezTo>
                  <a:cubicBezTo>
                    <a:pt x="76" y="126"/>
                    <a:pt x="58" y="137"/>
                    <a:pt x="47" y="152"/>
                  </a:cubicBezTo>
                  <a:cubicBezTo>
                    <a:pt x="36" y="167"/>
                    <a:pt x="28" y="201"/>
                    <a:pt x="23" y="214"/>
                  </a:cubicBezTo>
                  <a:close/>
                </a:path>
              </a:pathLst>
            </a:custGeom>
            <a:solidFill>
              <a:srgbClr val="0000FF"/>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258" name="Line 114">
              <a:extLst>
                <a:ext uri="{FF2B5EF4-FFF2-40B4-BE49-F238E27FC236}">
                  <a16:creationId xmlns:a16="http://schemas.microsoft.com/office/drawing/2014/main" id="{2AED2A5F-E760-4F13-B085-DD3A1704B284}"/>
                </a:ext>
              </a:extLst>
            </p:cNvPr>
            <p:cNvSpPr>
              <a:spLocks noChangeShapeType="1"/>
            </p:cNvSpPr>
            <p:nvPr/>
          </p:nvSpPr>
          <p:spPr bwMode="auto">
            <a:xfrm>
              <a:off x="1655" y="1777"/>
              <a:ext cx="27" cy="36"/>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6259" name="Line 115">
              <a:extLst>
                <a:ext uri="{FF2B5EF4-FFF2-40B4-BE49-F238E27FC236}">
                  <a16:creationId xmlns:a16="http://schemas.microsoft.com/office/drawing/2014/main" id="{03C0B666-5F4A-4783-A3BD-C2E7F0B30C8B}"/>
                </a:ext>
              </a:extLst>
            </p:cNvPr>
            <p:cNvSpPr>
              <a:spLocks noChangeShapeType="1"/>
            </p:cNvSpPr>
            <p:nvPr/>
          </p:nvSpPr>
          <p:spPr bwMode="auto">
            <a:xfrm>
              <a:off x="1674" y="1777"/>
              <a:ext cx="8" cy="36"/>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6260" name="Line 116">
              <a:extLst>
                <a:ext uri="{FF2B5EF4-FFF2-40B4-BE49-F238E27FC236}">
                  <a16:creationId xmlns:a16="http://schemas.microsoft.com/office/drawing/2014/main" id="{2179E7E2-E682-4D53-BFD0-DDF5FA7ADDD5}"/>
                </a:ext>
              </a:extLst>
            </p:cNvPr>
            <p:cNvSpPr>
              <a:spLocks noChangeShapeType="1"/>
            </p:cNvSpPr>
            <p:nvPr/>
          </p:nvSpPr>
          <p:spPr bwMode="auto">
            <a:xfrm flipH="1">
              <a:off x="1682" y="1777"/>
              <a:ext cx="10" cy="36"/>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6261" name="Line 117">
              <a:extLst>
                <a:ext uri="{FF2B5EF4-FFF2-40B4-BE49-F238E27FC236}">
                  <a16:creationId xmlns:a16="http://schemas.microsoft.com/office/drawing/2014/main" id="{D144AACC-9AAA-424C-A38E-7A134312E2D4}"/>
                </a:ext>
              </a:extLst>
            </p:cNvPr>
            <p:cNvSpPr>
              <a:spLocks noChangeShapeType="1"/>
            </p:cNvSpPr>
            <p:nvPr/>
          </p:nvSpPr>
          <p:spPr bwMode="auto">
            <a:xfrm flipH="1">
              <a:off x="1682" y="1777"/>
              <a:ext cx="29" cy="36"/>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6262" name="AutoShape 118">
            <a:extLst>
              <a:ext uri="{FF2B5EF4-FFF2-40B4-BE49-F238E27FC236}">
                <a16:creationId xmlns:a16="http://schemas.microsoft.com/office/drawing/2014/main" id="{06D640CA-2BD7-4D78-A919-44F2F60651A8}"/>
              </a:ext>
            </a:extLst>
          </p:cNvPr>
          <p:cNvSpPr>
            <a:spLocks noChangeArrowheads="1"/>
          </p:cNvSpPr>
          <p:nvPr/>
        </p:nvSpPr>
        <p:spPr bwMode="auto">
          <a:xfrm rot="5400000">
            <a:off x="2585244" y="2240757"/>
            <a:ext cx="212725" cy="319087"/>
          </a:xfrm>
          <a:custGeom>
            <a:avLst/>
            <a:gdLst>
              <a:gd name="T0" fmla="*/ 18156 w 703"/>
              <a:gd name="T1" fmla="*/ 117130 h 1057"/>
              <a:gd name="T2" fmla="*/ 35706 w 703"/>
              <a:gd name="T3" fmla="*/ 150940 h 1057"/>
              <a:gd name="T4" fmla="*/ 85332 w 703"/>
              <a:gd name="T5" fmla="*/ 147318 h 1057"/>
              <a:gd name="T6" fmla="*/ 104093 w 703"/>
              <a:gd name="T7" fmla="*/ 145507 h 1057"/>
              <a:gd name="T8" fmla="*/ 113776 w 703"/>
              <a:gd name="T9" fmla="*/ 127997 h 1057"/>
              <a:gd name="T10" fmla="*/ 113171 w 703"/>
              <a:gd name="T11" fmla="*/ 29584 h 1057"/>
              <a:gd name="T12" fmla="*/ 113776 w 703"/>
              <a:gd name="T13" fmla="*/ 10868 h 1057"/>
              <a:gd name="T14" fmla="*/ 123459 w 703"/>
              <a:gd name="T15" fmla="*/ 1811 h 1057"/>
              <a:gd name="T16" fmla="*/ 135563 w 703"/>
              <a:gd name="T17" fmla="*/ 22339 h 1057"/>
              <a:gd name="T18" fmla="*/ 157955 w 703"/>
              <a:gd name="T19" fmla="*/ 119545 h 1057"/>
              <a:gd name="T20" fmla="*/ 180952 w 703"/>
              <a:gd name="T21" fmla="*/ 121356 h 1057"/>
              <a:gd name="T22" fmla="*/ 179742 w 703"/>
              <a:gd name="T23" fmla="*/ 136450 h 1057"/>
              <a:gd name="T24" fmla="*/ 159771 w 703"/>
              <a:gd name="T25" fmla="*/ 136450 h 1057"/>
              <a:gd name="T26" fmla="*/ 160376 w 703"/>
              <a:gd name="T27" fmla="*/ 147318 h 1057"/>
              <a:gd name="T28" fmla="*/ 187610 w 703"/>
              <a:gd name="T29" fmla="*/ 147922 h 1057"/>
              <a:gd name="T30" fmla="*/ 212422 w 703"/>
              <a:gd name="T31" fmla="*/ 159997 h 1057"/>
              <a:gd name="T32" fmla="*/ 189425 w 703"/>
              <a:gd name="T33" fmla="*/ 172072 h 1057"/>
              <a:gd name="T34" fmla="*/ 160376 w 703"/>
              <a:gd name="T35" fmla="*/ 173883 h 1057"/>
              <a:gd name="T36" fmla="*/ 159771 w 703"/>
              <a:gd name="T37" fmla="*/ 183544 h 1057"/>
              <a:gd name="T38" fmla="*/ 179137 w 703"/>
              <a:gd name="T39" fmla="*/ 184147 h 1057"/>
              <a:gd name="T40" fmla="*/ 178532 w 703"/>
              <a:gd name="T41" fmla="*/ 199241 h 1057"/>
              <a:gd name="T42" fmla="*/ 159771 w 703"/>
              <a:gd name="T43" fmla="*/ 199241 h 1057"/>
              <a:gd name="T44" fmla="*/ 134353 w 703"/>
              <a:gd name="T45" fmla="*/ 298258 h 1057"/>
              <a:gd name="T46" fmla="*/ 122249 w 703"/>
              <a:gd name="T47" fmla="*/ 317579 h 1057"/>
              <a:gd name="T48" fmla="*/ 113171 w 703"/>
              <a:gd name="T49" fmla="*/ 298258 h 1057"/>
              <a:gd name="T50" fmla="*/ 113171 w 703"/>
              <a:gd name="T51" fmla="*/ 193204 h 1057"/>
              <a:gd name="T52" fmla="*/ 104093 w 703"/>
              <a:gd name="T53" fmla="*/ 174487 h 1057"/>
              <a:gd name="T54" fmla="*/ 85332 w 703"/>
              <a:gd name="T55" fmla="*/ 173883 h 1057"/>
              <a:gd name="T56" fmla="*/ 34496 w 703"/>
              <a:gd name="T57" fmla="*/ 168449 h 1057"/>
              <a:gd name="T58" fmla="*/ 19971 w 703"/>
              <a:gd name="T59" fmla="*/ 199845 h 1057"/>
              <a:gd name="T60" fmla="*/ 7262 w 703"/>
              <a:gd name="T61" fmla="*/ 205279 h 1057"/>
              <a:gd name="T62" fmla="*/ 1816 w 703"/>
              <a:gd name="T63" fmla="*/ 196826 h 1057"/>
              <a:gd name="T64" fmla="*/ 1816 w 703"/>
              <a:gd name="T65" fmla="*/ 170865 h 1057"/>
              <a:gd name="T66" fmla="*/ 4842 w 703"/>
              <a:gd name="T67" fmla="*/ 165431 h 1057"/>
              <a:gd name="T68" fmla="*/ 605 w 703"/>
              <a:gd name="T69" fmla="*/ 159393 h 1057"/>
              <a:gd name="T70" fmla="*/ 5447 w 703"/>
              <a:gd name="T71" fmla="*/ 154563 h 1057"/>
              <a:gd name="T72" fmla="*/ 0 w 703"/>
              <a:gd name="T73" fmla="*/ 149129 h 1057"/>
              <a:gd name="T74" fmla="*/ 1210 w 703"/>
              <a:gd name="T75" fmla="*/ 121356 h 1057"/>
              <a:gd name="T76" fmla="*/ 7262 w 703"/>
              <a:gd name="T77" fmla="*/ 112903 h 1057"/>
              <a:gd name="T78" fmla="*/ 18156 w 703"/>
              <a:gd name="T79" fmla="*/ 117130 h 1057"/>
              <a:gd name="T80" fmla="*/ 0 w 703"/>
              <a:gd name="T81" fmla="*/ 0 h 1057"/>
              <a:gd name="T82" fmla="*/ 703 w 703"/>
              <a:gd name="T83" fmla="*/ 1057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T80" t="T81" r="T82" b="T83"/>
            <a:pathLst>
              <a:path w="703" h="1057">
                <a:moveTo>
                  <a:pt x="60" y="388"/>
                </a:moveTo>
                <a:lnTo>
                  <a:pt x="118" y="500"/>
                </a:lnTo>
                <a:lnTo>
                  <a:pt x="282" y="488"/>
                </a:lnTo>
                <a:lnTo>
                  <a:pt x="344" y="482"/>
                </a:lnTo>
                <a:cubicBezTo>
                  <a:pt x="360" y="471"/>
                  <a:pt x="371" y="488"/>
                  <a:pt x="376" y="424"/>
                </a:cubicBezTo>
                <a:lnTo>
                  <a:pt x="374" y="98"/>
                </a:lnTo>
                <a:lnTo>
                  <a:pt x="376" y="36"/>
                </a:lnTo>
                <a:cubicBezTo>
                  <a:pt x="382" y="21"/>
                  <a:pt x="396" y="0"/>
                  <a:pt x="408" y="6"/>
                </a:cubicBezTo>
                <a:cubicBezTo>
                  <a:pt x="420" y="12"/>
                  <a:pt x="429" y="9"/>
                  <a:pt x="448" y="74"/>
                </a:cubicBezTo>
                <a:lnTo>
                  <a:pt x="522" y="396"/>
                </a:lnTo>
                <a:lnTo>
                  <a:pt x="598" y="402"/>
                </a:lnTo>
                <a:lnTo>
                  <a:pt x="594" y="452"/>
                </a:lnTo>
                <a:lnTo>
                  <a:pt x="528" y="452"/>
                </a:lnTo>
                <a:lnTo>
                  <a:pt x="530" y="488"/>
                </a:lnTo>
                <a:lnTo>
                  <a:pt x="620" y="490"/>
                </a:lnTo>
                <a:cubicBezTo>
                  <a:pt x="649" y="497"/>
                  <a:pt x="701" y="517"/>
                  <a:pt x="702" y="530"/>
                </a:cubicBezTo>
                <a:cubicBezTo>
                  <a:pt x="703" y="543"/>
                  <a:pt x="655" y="562"/>
                  <a:pt x="626" y="570"/>
                </a:cubicBezTo>
                <a:lnTo>
                  <a:pt x="530" y="576"/>
                </a:lnTo>
                <a:lnTo>
                  <a:pt x="528" y="608"/>
                </a:lnTo>
                <a:lnTo>
                  <a:pt x="592" y="610"/>
                </a:lnTo>
                <a:lnTo>
                  <a:pt x="590" y="660"/>
                </a:lnTo>
                <a:lnTo>
                  <a:pt x="528" y="660"/>
                </a:lnTo>
                <a:lnTo>
                  <a:pt x="444" y="988"/>
                </a:lnTo>
                <a:cubicBezTo>
                  <a:pt x="423" y="1053"/>
                  <a:pt x="416" y="1052"/>
                  <a:pt x="404" y="1052"/>
                </a:cubicBezTo>
                <a:cubicBezTo>
                  <a:pt x="392" y="1052"/>
                  <a:pt x="379" y="1057"/>
                  <a:pt x="374" y="988"/>
                </a:cubicBezTo>
                <a:lnTo>
                  <a:pt x="374" y="640"/>
                </a:lnTo>
                <a:cubicBezTo>
                  <a:pt x="369" y="572"/>
                  <a:pt x="359" y="589"/>
                  <a:pt x="344" y="578"/>
                </a:cubicBezTo>
                <a:lnTo>
                  <a:pt x="282" y="576"/>
                </a:lnTo>
                <a:lnTo>
                  <a:pt x="114" y="558"/>
                </a:lnTo>
                <a:lnTo>
                  <a:pt x="66" y="662"/>
                </a:lnTo>
                <a:cubicBezTo>
                  <a:pt x="51" y="682"/>
                  <a:pt x="34" y="682"/>
                  <a:pt x="24" y="680"/>
                </a:cubicBezTo>
                <a:cubicBezTo>
                  <a:pt x="14" y="678"/>
                  <a:pt x="9" y="671"/>
                  <a:pt x="6" y="652"/>
                </a:cubicBezTo>
                <a:lnTo>
                  <a:pt x="6" y="566"/>
                </a:lnTo>
                <a:lnTo>
                  <a:pt x="16" y="548"/>
                </a:lnTo>
                <a:lnTo>
                  <a:pt x="2" y="528"/>
                </a:lnTo>
                <a:lnTo>
                  <a:pt x="18" y="512"/>
                </a:lnTo>
                <a:lnTo>
                  <a:pt x="0" y="494"/>
                </a:lnTo>
                <a:lnTo>
                  <a:pt x="4" y="402"/>
                </a:lnTo>
                <a:cubicBezTo>
                  <a:pt x="8" y="382"/>
                  <a:pt x="15" y="376"/>
                  <a:pt x="24" y="374"/>
                </a:cubicBezTo>
                <a:cubicBezTo>
                  <a:pt x="33" y="372"/>
                  <a:pt x="60" y="388"/>
                  <a:pt x="60" y="388"/>
                </a:cubicBezTo>
                <a:close/>
              </a:path>
            </a:pathLst>
          </a:custGeom>
          <a:solidFill>
            <a:srgbClr val="0000FF"/>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263" name="AutoShape 119">
            <a:extLst>
              <a:ext uri="{FF2B5EF4-FFF2-40B4-BE49-F238E27FC236}">
                <a16:creationId xmlns:a16="http://schemas.microsoft.com/office/drawing/2014/main" id="{12D07670-2E67-4C8B-A230-68F17542F20D}"/>
              </a:ext>
            </a:extLst>
          </p:cNvPr>
          <p:cNvSpPr>
            <a:spLocks noChangeArrowheads="1"/>
          </p:cNvSpPr>
          <p:nvPr/>
        </p:nvSpPr>
        <p:spPr bwMode="auto">
          <a:xfrm rot="6840000">
            <a:off x="2958306" y="2269332"/>
            <a:ext cx="212725" cy="319088"/>
          </a:xfrm>
          <a:custGeom>
            <a:avLst/>
            <a:gdLst>
              <a:gd name="T0" fmla="*/ 18156 w 703"/>
              <a:gd name="T1" fmla="*/ 117130 h 1057"/>
              <a:gd name="T2" fmla="*/ 35706 w 703"/>
              <a:gd name="T3" fmla="*/ 150940 h 1057"/>
              <a:gd name="T4" fmla="*/ 85332 w 703"/>
              <a:gd name="T5" fmla="*/ 147318 h 1057"/>
              <a:gd name="T6" fmla="*/ 104093 w 703"/>
              <a:gd name="T7" fmla="*/ 145507 h 1057"/>
              <a:gd name="T8" fmla="*/ 113776 w 703"/>
              <a:gd name="T9" fmla="*/ 127997 h 1057"/>
              <a:gd name="T10" fmla="*/ 113171 w 703"/>
              <a:gd name="T11" fmla="*/ 29584 h 1057"/>
              <a:gd name="T12" fmla="*/ 113776 w 703"/>
              <a:gd name="T13" fmla="*/ 10868 h 1057"/>
              <a:gd name="T14" fmla="*/ 123459 w 703"/>
              <a:gd name="T15" fmla="*/ 1811 h 1057"/>
              <a:gd name="T16" fmla="*/ 135563 w 703"/>
              <a:gd name="T17" fmla="*/ 22339 h 1057"/>
              <a:gd name="T18" fmla="*/ 157955 w 703"/>
              <a:gd name="T19" fmla="*/ 119545 h 1057"/>
              <a:gd name="T20" fmla="*/ 180952 w 703"/>
              <a:gd name="T21" fmla="*/ 121356 h 1057"/>
              <a:gd name="T22" fmla="*/ 179742 w 703"/>
              <a:gd name="T23" fmla="*/ 136450 h 1057"/>
              <a:gd name="T24" fmla="*/ 159771 w 703"/>
              <a:gd name="T25" fmla="*/ 136450 h 1057"/>
              <a:gd name="T26" fmla="*/ 160376 w 703"/>
              <a:gd name="T27" fmla="*/ 147318 h 1057"/>
              <a:gd name="T28" fmla="*/ 187610 w 703"/>
              <a:gd name="T29" fmla="*/ 147922 h 1057"/>
              <a:gd name="T30" fmla="*/ 212422 w 703"/>
              <a:gd name="T31" fmla="*/ 159997 h 1057"/>
              <a:gd name="T32" fmla="*/ 189425 w 703"/>
              <a:gd name="T33" fmla="*/ 172072 h 1057"/>
              <a:gd name="T34" fmla="*/ 160376 w 703"/>
              <a:gd name="T35" fmla="*/ 173883 h 1057"/>
              <a:gd name="T36" fmla="*/ 159771 w 703"/>
              <a:gd name="T37" fmla="*/ 183544 h 1057"/>
              <a:gd name="T38" fmla="*/ 179137 w 703"/>
              <a:gd name="T39" fmla="*/ 184147 h 1057"/>
              <a:gd name="T40" fmla="*/ 178532 w 703"/>
              <a:gd name="T41" fmla="*/ 199241 h 1057"/>
              <a:gd name="T42" fmla="*/ 159771 w 703"/>
              <a:gd name="T43" fmla="*/ 199241 h 1057"/>
              <a:gd name="T44" fmla="*/ 134353 w 703"/>
              <a:gd name="T45" fmla="*/ 298258 h 1057"/>
              <a:gd name="T46" fmla="*/ 122249 w 703"/>
              <a:gd name="T47" fmla="*/ 317579 h 1057"/>
              <a:gd name="T48" fmla="*/ 113171 w 703"/>
              <a:gd name="T49" fmla="*/ 298258 h 1057"/>
              <a:gd name="T50" fmla="*/ 113171 w 703"/>
              <a:gd name="T51" fmla="*/ 193204 h 1057"/>
              <a:gd name="T52" fmla="*/ 104093 w 703"/>
              <a:gd name="T53" fmla="*/ 174487 h 1057"/>
              <a:gd name="T54" fmla="*/ 85332 w 703"/>
              <a:gd name="T55" fmla="*/ 173883 h 1057"/>
              <a:gd name="T56" fmla="*/ 34496 w 703"/>
              <a:gd name="T57" fmla="*/ 168449 h 1057"/>
              <a:gd name="T58" fmla="*/ 19971 w 703"/>
              <a:gd name="T59" fmla="*/ 199845 h 1057"/>
              <a:gd name="T60" fmla="*/ 7262 w 703"/>
              <a:gd name="T61" fmla="*/ 205279 h 1057"/>
              <a:gd name="T62" fmla="*/ 1816 w 703"/>
              <a:gd name="T63" fmla="*/ 196826 h 1057"/>
              <a:gd name="T64" fmla="*/ 1816 w 703"/>
              <a:gd name="T65" fmla="*/ 170865 h 1057"/>
              <a:gd name="T66" fmla="*/ 4842 w 703"/>
              <a:gd name="T67" fmla="*/ 165431 h 1057"/>
              <a:gd name="T68" fmla="*/ 605 w 703"/>
              <a:gd name="T69" fmla="*/ 159393 h 1057"/>
              <a:gd name="T70" fmla="*/ 5447 w 703"/>
              <a:gd name="T71" fmla="*/ 154563 h 1057"/>
              <a:gd name="T72" fmla="*/ 0 w 703"/>
              <a:gd name="T73" fmla="*/ 149129 h 1057"/>
              <a:gd name="T74" fmla="*/ 1210 w 703"/>
              <a:gd name="T75" fmla="*/ 121356 h 1057"/>
              <a:gd name="T76" fmla="*/ 7262 w 703"/>
              <a:gd name="T77" fmla="*/ 112903 h 1057"/>
              <a:gd name="T78" fmla="*/ 18156 w 703"/>
              <a:gd name="T79" fmla="*/ 117130 h 1057"/>
              <a:gd name="T80" fmla="*/ 0 w 703"/>
              <a:gd name="T81" fmla="*/ 0 h 1057"/>
              <a:gd name="T82" fmla="*/ 703 w 703"/>
              <a:gd name="T83" fmla="*/ 1057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T80" t="T81" r="T82" b="T83"/>
            <a:pathLst>
              <a:path w="703" h="1057">
                <a:moveTo>
                  <a:pt x="60" y="388"/>
                </a:moveTo>
                <a:lnTo>
                  <a:pt x="118" y="500"/>
                </a:lnTo>
                <a:lnTo>
                  <a:pt x="282" y="488"/>
                </a:lnTo>
                <a:lnTo>
                  <a:pt x="344" y="482"/>
                </a:lnTo>
                <a:cubicBezTo>
                  <a:pt x="360" y="471"/>
                  <a:pt x="371" y="488"/>
                  <a:pt x="376" y="424"/>
                </a:cubicBezTo>
                <a:lnTo>
                  <a:pt x="374" y="98"/>
                </a:lnTo>
                <a:lnTo>
                  <a:pt x="376" y="36"/>
                </a:lnTo>
                <a:cubicBezTo>
                  <a:pt x="382" y="21"/>
                  <a:pt x="396" y="0"/>
                  <a:pt x="408" y="6"/>
                </a:cubicBezTo>
                <a:cubicBezTo>
                  <a:pt x="420" y="12"/>
                  <a:pt x="429" y="9"/>
                  <a:pt x="448" y="74"/>
                </a:cubicBezTo>
                <a:lnTo>
                  <a:pt x="522" y="396"/>
                </a:lnTo>
                <a:lnTo>
                  <a:pt x="598" y="402"/>
                </a:lnTo>
                <a:lnTo>
                  <a:pt x="594" y="452"/>
                </a:lnTo>
                <a:lnTo>
                  <a:pt x="528" y="452"/>
                </a:lnTo>
                <a:lnTo>
                  <a:pt x="530" y="488"/>
                </a:lnTo>
                <a:lnTo>
                  <a:pt x="620" y="490"/>
                </a:lnTo>
                <a:cubicBezTo>
                  <a:pt x="649" y="497"/>
                  <a:pt x="701" y="517"/>
                  <a:pt x="702" y="530"/>
                </a:cubicBezTo>
                <a:cubicBezTo>
                  <a:pt x="703" y="543"/>
                  <a:pt x="655" y="562"/>
                  <a:pt x="626" y="570"/>
                </a:cubicBezTo>
                <a:lnTo>
                  <a:pt x="530" y="576"/>
                </a:lnTo>
                <a:lnTo>
                  <a:pt x="528" y="608"/>
                </a:lnTo>
                <a:lnTo>
                  <a:pt x="592" y="610"/>
                </a:lnTo>
                <a:lnTo>
                  <a:pt x="590" y="660"/>
                </a:lnTo>
                <a:lnTo>
                  <a:pt x="528" y="660"/>
                </a:lnTo>
                <a:lnTo>
                  <a:pt x="444" y="988"/>
                </a:lnTo>
                <a:cubicBezTo>
                  <a:pt x="423" y="1053"/>
                  <a:pt x="416" y="1052"/>
                  <a:pt x="404" y="1052"/>
                </a:cubicBezTo>
                <a:cubicBezTo>
                  <a:pt x="392" y="1052"/>
                  <a:pt x="379" y="1057"/>
                  <a:pt x="374" y="988"/>
                </a:cubicBezTo>
                <a:lnTo>
                  <a:pt x="374" y="640"/>
                </a:lnTo>
                <a:cubicBezTo>
                  <a:pt x="369" y="572"/>
                  <a:pt x="359" y="589"/>
                  <a:pt x="344" y="578"/>
                </a:cubicBezTo>
                <a:lnTo>
                  <a:pt x="282" y="576"/>
                </a:lnTo>
                <a:lnTo>
                  <a:pt x="114" y="558"/>
                </a:lnTo>
                <a:lnTo>
                  <a:pt x="66" y="662"/>
                </a:lnTo>
                <a:cubicBezTo>
                  <a:pt x="51" y="682"/>
                  <a:pt x="34" y="682"/>
                  <a:pt x="24" y="680"/>
                </a:cubicBezTo>
                <a:cubicBezTo>
                  <a:pt x="14" y="678"/>
                  <a:pt x="9" y="671"/>
                  <a:pt x="6" y="652"/>
                </a:cubicBezTo>
                <a:lnTo>
                  <a:pt x="6" y="566"/>
                </a:lnTo>
                <a:lnTo>
                  <a:pt x="16" y="548"/>
                </a:lnTo>
                <a:lnTo>
                  <a:pt x="2" y="528"/>
                </a:lnTo>
                <a:lnTo>
                  <a:pt x="18" y="512"/>
                </a:lnTo>
                <a:lnTo>
                  <a:pt x="0" y="494"/>
                </a:lnTo>
                <a:lnTo>
                  <a:pt x="4" y="402"/>
                </a:lnTo>
                <a:cubicBezTo>
                  <a:pt x="8" y="382"/>
                  <a:pt x="15" y="376"/>
                  <a:pt x="24" y="374"/>
                </a:cubicBezTo>
                <a:cubicBezTo>
                  <a:pt x="33" y="372"/>
                  <a:pt x="60" y="388"/>
                  <a:pt x="60" y="388"/>
                </a:cubicBezTo>
                <a:close/>
              </a:path>
            </a:pathLst>
          </a:custGeom>
          <a:solidFill>
            <a:srgbClr val="0000FF"/>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nvGrpSpPr>
          <p:cNvPr id="6264" name="Group 120">
            <a:extLst>
              <a:ext uri="{FF2B5EF4-FFF2-40B4-BE49-F238E27FC236}">
                <a16:creationId xmlns:a16="http://schemas.microsoft.com/office/drawing/2014/main" id="{D819B00D-56E5-4B22-ADB1-664320962747}"/>
              </a:ext>
            </a:extLst>
          </p:cNvPr>
          <p:cNvGrpSpPr>
            <a:grpSpLocks/>
          </p:cNvGrpSpPr>
          <p:nvPr/>
        </p:nvGrpSpPr>
        <p:grpSpPr bwMode="auto">
          <a:xfrm>
            <a:off x="2657475" y="2771775"/>
            <a:ext cx="104775" cy="125413"/>
            <a:chOff x="1674" y="1746"/>
            <a:chExt cx="66" cy="79"/>
          </a:xfrm>
        </p:grpSpPr>
        <p:sp>
          <p:nvSpPr>
            <p:cNvPr id="6265" name="AutoShape 121">
              <a:extLst>
                <a:ext uri="{FF2B5EF4-FFF2-40B4-BE49-F238E27FC236}">
                  <a16:creationId xmlns:a16="http://schemas.microsoft.com/office/drawing/2014/main" id="{D2C520E2-69D5-4E27-9163-DD6B362BEF6C}"/>
                </a:ext>
              </a:extLst>
            </p:cNvPr>
            <p:cNvSpPr>
              <a:spLocks noChangeArrowheads="1"/>
            </p:cNvSpPr>
            <p:nvPr/>
          </p:nvSpPr>
          <p:spPr bwMode="auto">
            <a:xfrm>
              <a:off x="1674" y="1746"/>
              <a:ext cx="66" cy="42"/>
            </a:xfrm>
            <a:custGeom>
              <a:avLst/>
              <a:gdLst>
                <a:gd name="T0" fmla="*/ 23 w 343"/>
                <a:gd name="T1" fmla="*/ 214 h 218"/>
                <a:gd name="T2" fmla="*/ 25 w 343"/>
                <a:gd name="T3" fmla="*/ 86 h 218"/>
                <a:gd name="T4" fmla="*/ 171 w 343"/>
                <a:gd name="T5" fmla="*/ 1 h 218"/>
                <a:gd name="T6" fmla="*/ 319 w 343"/>
                <a:gd name="T7" fmla="*/ 78 h 218"/>
                <a:gd name="T8" fmla="*/ 315 w 343"/>
                <a:gd name="T9" fmla="*/ 216 h 218"/>
                <a:gd name="T10" fmla="*/ 299 w 343"/>
                <a:gd name="T11" fmla="*/ 148 h 218"/>
                <a:gd name="T12" fmla="*/ 269 w 343"/>
                <a:gd name="T13" fmla="*/ 122 h 218"/>
                <a:gd name="T14" fmla="*/ 239 w 343"/>
                <a:gd name="T15" fmla="*/ 148 h 218"/>
                <a:gd name="T16" fmla="*/ 219 w 343"/>
                <a:gd name="T17" fmla="*/ 214 h 218"/>
                <a:gd name="T18" fmla="*/ 203 w 343"/>
                <a:gd name="T19" fmla="*/ 154 h 218"/>
                <a:gd name="T20" fmla="*/ 173 w 343"/>
                <a:gd name="T21" fmla="*/ 124 h 218"/>
                <a:gd name="T22" fmla="*/ 141 w 343"/>
                <a:gd name="T23" fmla="*/ 154 h 218"/>
                <a:gd name="T24" fmla="*/ 123 w 343"/>
                <a:gd name="T25" fmla="*/ 218 h 218"/>
                <a:gd name="T26" fmla="*/ 113 w 343"/>
                <a:gd name="T27" fmla="*/ 154 h 218"/>
                <a:gd name="T28" fmla="*/ 87 w 343"/>
                <a:gd name="T29" fmla="*/ 126 h 218"/>
                <a:gd name="T30" fmla="*/ 47 w 343"/>
                <a:gd name="T31" fmla="*/ 152 h 218"/>
                <a:gd name="T32" fmla="*/ 23 w 343"/>
                <a:gd name="T33" fmla="*/ 214 h 218"/>
                <a:gd name="T34" fmla="*/ 0 w 343"/>
                <a:gd name="T35" fmla="*/ 0 h 218"/>
                <a:gd name="T36" fmla="*/ 343 w 343"/>
                <a:gd name="T37" fmla="*/ 218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T34" t="T35" r="T36" b="T37"/>
              <a:pathLst>
                <a:path w="343" h="218">
                  <a:moveTo>
                    <a:pt x="23" y="214"/>
                  </a:moveTo>
                  <a:cubicBezTo>
                    <a:pt x="19" y="203"/>
                    <a:pt x="0" y="121"/>
                    <a:pt x="25" y="86"/>
                  </a:cubicBezTo>
                  <a:cubicBezTo>
                    <a:pt x="50" y="51"/>
                    <a:pt x="122" y="2"/>
                    <a:pt x="171" y="1"/>
                  </a:cubicBezTo>
                  <a:cubicBezTo>
                    <a:pt x="220" y="0"/>
                    <a:pt x="295" y="42"/>
                    <a:pt x="319" y="78"/>
                  </a:cubicBezTo>
                  <a:cubicBezTo>
                    <a:pt x="343" y="114"/>
                    <a:pt x="318" y="204"/>
                    <a:pt x="315" y="216"/>
                  </a:cubicBezTo>
                  <a:lnTo>
                    <a:pt x="299" y="148"/>
                  </a:lnTo>
                  <a:cubicBezTo>
                    <a:pt x="291" y="132"/>
                    <a:pt x="279" y="122"/>
                    <a:pt x="269" y="122"/>
                  </a:cubicBezTo>
                  <a:cubicBezTo>
                    <a:pt x="259" y="122"/>
                    <a:pt x="247" y="133"/>
                    <a:pt x="239" y="148"/>
                  </a:cubicBezTo>
                  <a:lnTo>
                    <a:pt x="219" y="214"/>
                  </a:lnTo>
                  <a:lnTo>
                    <a:pt x="203" y="154"/>
                  </a:lnTo>
                  <a:cubicBezTo>
                    <a:pt x="195" y="139"/>
                    <a:pt x="183" y="124"/>
                    <a:pt x="173" y="124"/>
                  </a:cubicBezTo>
                  <a:cubicBezTo>
                    <a:pt x="163" y="124"/>
                    <a:pt x="149" y="138"/>
                    <a:pt x="141" y="154"/>
                  </a:cubicBezTo>
                  <a:lnTo>
                    <a:pt x="123" y="218"/>
                  </a:lnTo>
                  <a:lnTo>
                    <a:pt x="113" y="154"/>
                  </a:lnTo>
                  <a:cubicBezTo>
                    <a:pt x="107" y="139"/>
                    <a:pt x="98" y="126"/>
                    <a:pt x="87" y="126"/>
                  </a:cubicBezTo>
                  <a:cubicBezTo>
                    <a:pt x="76" y="126"/>
                    <a:pt x="58" y="137"/>
                    <a:pt x="47" y="152"/>
                  </a:cubicBezTo>
                  <a:cubicBezTo>
                    <a:pt x="36" y="167"/>
                    <a:pt x="28" y="201"/>
                    <a:pt x="23" y="214"/>
                  </a:cubicBezTo>
                  <a:close/>
                </a:path>
              </a:pathLst>
            </a:custGeom>
            <a:solidFill>
              <a:srgbClr val="0000FF"/>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266" name="Line 122">
              <a:extLst>
                <a:ext uri="{FF2B5EF4-FFF2-40B4-BE49-F238E27FC236}">
                  <a16:creationId xmlns:a16="http://schemas.microsoft.com/office/drawing/2014/main" id="{2029D021-2E3E-49BF-B345-0BD476345D64}"/>
                </a:ext>
              </a:extLst>
            </p:cNvPr>
            <p:cNvSpPr>
              <a:spLocks noChangeShapeType="1"/>
            </p:cNvSpPr>
            <p:nvPr/>
          </p:nvSpPr>
          <p:spPr bwMode="auto">
            <a:xfrm>
              <a:off x="1679" y="1789"/>
              <a:ext cx="27" cy="36"/>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6267" name="Line 123">
              <a:extLst>
                <a:ext uri="{FF2B5EF4-FFF2-40B4-BE49-F238E27FC236}">
                  <a16:creationId xmlns:a16="http://schemas.microsoft.com/office/drawing/2014/main" id="{D8878871-8500-4D35-ACBC-E0DDD55EA3AA}"/>
                </a:ext>
              </a:extLst>
            </p:cNvPr>
            <p:cNvSpPr>
              <a:spLocks noChangeShapeType="1"/>
            </p:cNvSpPr>
            <p:nvPr/>
          </p:nvSpPr>
          <p:spPr bwMode="auto">
            <a:xfrm>
              <a:off x="1698" y="1789"/>
              <a:ext cx="8" cy="36"/>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6268" name="Line 124">
              <a:extLst>
                <a:ext uri="{FF2B5EF4-FFF2-40B4-BE49-F238E27FC236}">
                  <a16:creationId xmlns:a16="http://schemas.microsoft.com/office/drawing/2014/main" id="{B55C9FB3-5D74-4632-9AB0-812058D6FFAB}"/>
                </a:ext>
              </a:extLst>
            </p:cNvPr>
            <p:cNvSpPr>
              <a:spLocks noChangeShapeType="1"/>
            </p:cNvSpPr>
            <p:nvPr/>
          </p:nvSpPr>
          <p:spPr bwMode="auto">
            <a:xfrm flipH="1">
              <a:off x="1706" y="1789"/>
              <a:ext cx="10" cy="36"/>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6269" name="Line 125">
              <a:extLst>
                <a:ext uri="{FF2B5EF4-FFF2-40B4-BE49-F238E27FC236}">
                  <a16:creationId xmlns:a16="http://schemas.microsoft.com/office/drawing/2014/main" id="{A12498DA-D9C6-4D05-A3BA-79D26F411259}"/>
                </a:ext>
              </a:extLst>
            </p:cNvPr>
            <p:cNvSpPr>
              <a:spLocks noChangeShapeType="1"/>
            </p:cNvSpPr>
            <p:nvPr/>
          </p:nvSpPr>
          <p:spPr bwMode="auto">
            <a:xfrm flipH="1">
              <a:off x="1706" y="1789"/>
              <a:ext cx="29" cy="36"/>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grpSp>
        <p:nvGrpSpPr>
          <p:cNvPr id="6270" name="Group 126">
            <a:extLst>
              <a:ext uri="{FF2B5EF4-FFF2-40B4-BE49-F238E27FC236}">
                <a16:creationId xmlns:a16="http://schemas.microsoft.com/office/drawing/2014/main" id="{8858CBB9-D375-4AEA-BA72-AF815AFACF91}"/>
              </a:ext>
            </a:extLst>
          </p:cNvPr>
          <p:cNvGrpSpPr>
            <a:grpSpLocks/>
          </p:cNvGrpSpPr>
          <p:nvPr/>
        </p:nvGrpSpPr>
        <p:grpSpPr bwMode="auto">
          <a:xfrm>
            <a:off x="2828925" y="2790825"/>
            <a:ext cx="104775" cy="125413"/>
            <a:chOff x="1782" y="1758"/>
            <a:chExt cx="66" cy="79"/>
          </a:xfrm>
        </p:grpSpPr>
        <p:sp>
          <p:nvSpPr>
            <p:cNvPr id="6271" name="AutoShape 127">
              <a:extLst>
                <a:ext uri="{FF2B5EF4-FFF2-40B4-BE49-F238E27FC236}">
                  <a16:creationId xmlns:a16="http://schemas.microsoft.com/office/drawing/2014/main" id="{9600B5B3-226C-4A23-A386-75D722E1915E}"/>
                </a:ext>
              </a:extLst>
            </p:cNvPr>
            <p:cNvSpPr>
              <a:spLocks noChangeArrowheads="1"/>
            </p:cNvSpPr>
            <p:nvPr/>
          </p:nvSpPr>
          <p:spPr bwMode="auto">
            <a:xfrm>
              <a:off x="1782" y="1758"/>
              <a:ext cx="66" cy="42"/>
            </a:xfrm>
            <a:custGeom>
              <a:avLst/>
              <a:gdLst>
                <a:gd name="T0" fmla="*/ 23 w 343"/>
                <a:gd name="T1" fmla="*/ 214 h 218"/>
                <a:gd name="T2" fmla="*/ 25 w 343"/>
                <a:gd name="T3" fmla="*/ 86 h 218"/>
                <a:gd name="T4" fmla="*/ 171 w 343"/>
                <a:gd name="T5" fmla="*/ 1 h 218"/>
                <a:gd name="T6" fmla="*/ 319 w 343"/>
                <a:gd name="T7" fmla="*/ 78 h 218"/>
                <a:gd name="T8" fmla="*/ 315 w 343"/>
                <a:gd name="T9" fmla="*/ 216 h 218"/>
                <a:gd name="T10" fmla="*/ 299 w 343"/>
                <a:gd name="T11" fmla="*/ 148 h 218"/>
                <a:gd name="T12" fmla="*/ 269 w 343"/>
                <a:gd name="T13" fmla="*/ 122 h 218"/>
                <a:gd name="T14" fmla="*/ 239 w 343"/>
                <a:gd name="T15" fmla="*/ 148 h 218"/>
                <a:gd name="T16" fmla="*/ 219 w 343"/>
                <a:gd name="T17" fmla="*/ 214 h 218"/>
                <a:gd name="T18" fmla="*/ 203 w 343"/>
                <a:gd name="T19" fmla="*/ 154 h 218"/>
                <a:gd name="T20" fmla="*/ 173 w 343"/>
                <a:gd name="T21" fmla="*/ 124 h 218"/>
                <a:gd name="T22" fmla="*/ 141 w 343"/>
                <a:gd name="T23" fmla="*/ 154 h 218"/>
                <a:gd name="T24" fmla="*/ 123 w 343"/>
                <a:gd name="T25" fmla="*/ 218 h 218"/>
                <a:gd name="T26" fmla="*/ 113 w 343"/>
                <a:gd name="T27" fmla="*/ 154 h 218"/>
                <a:gd name="T28" fmla="*/ 87 w 343"/>
                <a:gd name="T29" fmla="*/ 126 h 218"/>
                <a:gd name="T30" fmla="*/ 47 w 343"/>
                <a:gd name="T31" fmla="*/ 152 h 218"/>
                <a:gd name="T32" fmla="*/ 23 w 343"/>
                <a:gd name="T33" fmla="*/ 214 h 218"/>
                <a:gd name="T34" fmla="*/ 0 w 343"/>
                <a:gd name="T35" fmla="*/ 0 h 218"/>
                <a:gd name="T36" fmla="*/ 343 w 343"/>
                <a:gd name="T37" fmla="*/ 218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T34" t="T35" r="T36" b="T37"/>
              <a:pathLst>
                <a:path w="343" h="218">
                  <a:moveTo>
                    <a:pt x="23" y="214"/>
                  </a:moveTo>
                  <a:cubicBezTo>
                    <a:pt x="19" y="203"/>
                    <a:pt x="0" y="121"/>
                    <a:pt x="25" y="86"/>
                  </a:cubicBezTo>
                  <a:cubicBezTo>
                    <a:pt x="50" y="51"/>
                    <a:pt x="122" y="2"/>
                    <a:pt x="171" y="1"/>
                  </a:cubicBezTo>
                  <a:cubicBezTo>
                    <a:pt x="220" y="0"/>
                    <a:pt x="295" y="42"/>
                    <a:pt x="319" y="78"/>
                  </a:cubicBezTo>
                  <a:cubicBezTo>
                    <a:pt x="343" y="114"/>
                    <a:pt x="318" y="204"/>
                    <a:pt x="315" y="216"/>
                  </a:cubicBezTo>
                  <a:lnTo>
                    <a:pt x="299" y="148"/>
                  </a:lnTo>
                  <a:cubicBezTo>
                    <a:pt x="291" y="132"/>
                    <a:pt x="279" y="122"/>
                    <a:pt x="269" y="122"/>
                  </a:cubicBezTo>
                  <a:cubicBezTo>
                    <a:pt x="259" y="122"/>
                    <a:pt x="247" y="133"/>
                    <a:pt x="239" y="148"/>
                  </a:cubicBezTo>
                  <a:lnTo>
                    <a:pt x="219" y="214"/>
                  </a:lnTo>
                  <a:lnTo>
                    <a:pt x="203" y="154"/>
                  </a:lnTo>
                  <a:cubicBezTo>
                    <a:pt x="195" y="139"/>
                    <a:pt x="183" y="124"/>
                    <a:pt x="173" y="124"/>
                  </a:cubicBezTo>
                  <a:cubicBezTo>
                    <a:pt x="163" y="124"/>
                    <a:pt x="149" y="138"/>
                    <a:pt x="141" y="154"/>
                  </a:cubicBezTo>
                  <a:lnTo>
                    <a:pt x="123" y="218"/>
                  </a:lnTo>
                  <a:lnTo>
                    <a:pt x="113" y="154"/>
                  </a:lnTo>
                  <a:cubicBezTo>
                    <a:pt x="107" y="139"/>
                    <a:pt x="98" y="126"/>
                    <a:pt x="87" y="126"/>
                  </a:cubicBezTo>
                  <a:cubicBezTo>
                    <a:pt x="76" y="126"/>
                    <a:pt x="58" y="137"/>
                    <a:pt x="47" y="152"/>
                  </a:cubicBezTo>
                  <a:cubicBezTo>
                    <a:pt x="36" y="167"/>
                    <a:pt x="28" y="201"/>
                    <a:pt x="23" y="214"/>
                  </a:cubicBezTo>
                  <a:close/>
                </a:path>
              </a:pathLst>
            </a:custGeom>
            <a:solidFill>
              <a:srgbClr val="0000FF"/>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272" name="Line 128">
              <a:extLst>
                <a:ext uri="{FF2B5EF4-FFF2-40B4-BE49-F238E27FC236}">
                  <a16:creationId xmlns:a16="http://schemas.microsoft.com/office/drawing/2014/main" id="{DA457CC0-892E-41B8-9834-9465197DD3E4}"/>
                </a:ext>
              </a:extLst>
            </p:cNvPr>
            <p:cNvSpPr>
              <a:spLocks noChangeShapeType="1"/>
            </p:cNvSpPr>
            <p:nvPr/>
          </p:nvSpPr>
          <p:spPr bwMode="auto">
            <a:xfrm>
              <a:off x="1787" y="1801"/>
              <a:ext cx="27" cy="36"/>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6273" name="Line 129">
              <a:extLst>
                <a:ext uri="{FF2B5EF4-FFF2-40B4-BE49-F238E27FC236}">
                  <a16:creationId xmlns:a16="http://schemas.microsoft.com/office/drawing/2014/main" id="{F7F41D80-F218-4D1D-90C7-C2FD7E2D4EFA}"/>
                </a:ext>
              </a:extLst>
            </p:cNvPr>
            <p:cNvSpPr>
              <a:spLocks noChangeShapeType="1"/>
            </p:cNvSpPr>
            <p:nvPr/>
          </p:nvSpPr>
          <p:spPr bwMode="auto">
            <a:xfrm>
              <a:off x="1806" y="1801"/>
              <a:ext cx="8" cy="36"/>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6274" name="Line 130">
              <a:extLst>
                <a:ext uri="{FF2B5EF4-FFF2-40B4-BE49-F238E27FC236}">
                  <a16:creationId xmlns:a16="http://schemas.microsoft.com/office/drawing/2014/main" id="{2B79BA9E-D046-49E0-95EA-0701527B47BE}"/>
                </a:ext>
              </a:extLst>
            </p:cNvPr>
            <p:cNvSpPr>
              <a:spLocks noChangeShapeType="1"/>
            </p:cNvSpPr>
            <p:nvPr/>
          </p:nvSpPr>
          <p:spPr bwMode="auto">
            <a:xfrm flipH="1">
              <a:off x="1815" y="1801"/>
              <a:ext cx="10" cy="36"/>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6275" name="Line 131">
              <a:extLst>
                <a:ext uri="{FF2B5EF4-FFF2-40B4-BE49-F238E27FC236}">
                  <a16:creationId xmlns:a16="http://schemas.microsoft.com/office/drawing/2014/main" id="{1326C786-7690-4A14-9558-C685CDC1B189}"/>
                </a:ext>
              </a:extLst>
            </p:cNvPr>
            <p:cNvSpPr>
              <a:spLocks noChangeShapeType="1"/>
            </p:cNvSpPr>
            <p:nvPr/>
          </p:nvSpPr>
          <p:spPr bwMode="auto">
            <a:xfrm flipH="1">
              <a:off x="1815" y="1801"/>
              <a:ext cx="29" cy="36"/>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6276" name="AutoShape 132">
            <a:extLst>
              <a:ext uri="{FF2B5EF4-FFF2-40B4-BE49-F238E27FC236}">
                <a16:creationId xmlns:a16="http://schemas.microsoft.com/office/drawing/2014/main" id="{32BA3A05-7330-429A-9379-64B71C32EFDC}"/>
              </a:ext>
            </a:extLst>
          </p:cNvPr>
          <p:cNvSpPr>
            <a:spLocks/>
          </p:cNvSpPr>
          <p:nvPr/>
        </p:nvSpPr>
        <p:spPr bwMode="auto">
          <a:xfrm>
            <a:off x="2714625" y="2571750"/>
            <a:ext cx="47625" cy="228600"/>
          </a:xfrm>
          <a:custGeom>
            <a:avLst/>
            <a:gdLst>
              <a:gd name="T0" fmla="*/ 0 w 30"/>
              <a:gd name="T1" fmla="*/ 0 h 144"/>
              <a:gd name="T2" fmla="*/ 44450 w 30"/>
              <a:gd name="T3" fmla="*/ 73025 h 144"/>
              <a:gd name="T4" fmla="*/ 19050 w 30"/>
              <a:gd name="T5" fmla="*/ 228600 h 144"/>
              <a:gd name="T6" fmla="*/ 0 w 30"/>
              <a:gd name="T7" fmla="*/ 0 h 144"/>
              <a:gd name="T8" fmla="*/ 30 w 30"/>
              <a:gd name="T9" fmla="*/ 144 h 144"/>
            </a:gdLst>
            <a:ahLst/>
            <a:cxnLst>
              <a:cxn ang="0">
                <a:pos x="T0" y="T1"/>
              </a:cxn>
              <a:cxn ang="0">
                <a:pos x="T2" y="T3"/>
              </a:cxn>
              <a:cxn ang="0">
                <a:pos x="T4" y="T5"/>
              </a:cxn>
            </a:cxnLst>
            <a:rect l="T6" t="T7" r="T8" b="T9"/>
            <a:pathLst>
              <a:path w="30" h="144">
                <a:moveTo>
                  <a:pt x="0" y="0"/>
                </a:moveTo>
                <a:cubicBezTo>
                  <a:pt x="5" y="8"/>
                  <a:pt x="26" y="22"/>
                  <a:pt x="28" y="46"/>
                </a:cubicBezTo>
                <a:cubicBezTo>
                  <a:pt x="30" y="70"/>
                  <a:pt x="15" y="124"/>
                  <a:pt x="12" y="144"/>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277" name="AutoShape 133">
            <a:extLst>
              <a:ext uri="{FF2B5EF4-FFF2-40B4-BE49-F238E27FC236}">
                <a16:creationId xmlns:a16="http://schemas.microsoft.com/office/drawing/2014/main" id="{D0FEC8CD-488F-469D-8A69-6074CF040257}"/>
              </a:ext>
            </a:extLst>
          </p:cNvPr>
          <p:cNvSpPr>
            <a:spLocks/>
          </p:cNvSpPr>
          <p:nvPr/>
        </p:nvSpPr>
        <p:spPr bwMode="auto">
          <a:xfrm>
            <a:off x="2809875" y="2593975"/>
            <a:ext cx="196850" cy="231775"/>
          </a:xfrm>
          <a:custGeom>
            <a:avLst/>
            <a:gdLst>
              <a:gd name="T0" fmla="*/ 196850 w 124"/>
              <a:gd name="T1" fmla="*/ 0 h 146"/>
              <a:gd name="T2" fmla="*/ 98425 w 124"/>
              <a:gd name="T3" fmla="*/ 73025 h 146"/>
              <a:gd name="T4" fmla="*/ 0 w 124"/>
              <a:gd name="T5" fmla="*/ 231775 h 146"/>
              <a:gd name="T6" fmla="*/ 0 w 124"/>
              <a:gd name="T7" fmla="*/ 0 h 146"/>
              <a:gd name="T8" fmla="*/ 124 w 124"/>
              <a:gd name="T9" fmla="*/ 146 h 146"/>
            </a:gdLst>
            <a:ahLst/>
            <a:cxnLst>
              <a:cxn ang="0">
                <a:pos x="T0" y="T1"/>
              </a:cxn>
              <a:cxn ang="0">
                <a:pos x="T2" y="T3"/>
              </a:cxn>
              <a:cxn ang="0">
                <a:pos x="T4" y="T5"/>
              </a:cxn>
            </a:cxnLst>
            <a:rect l="T6" t="T7" r="T8" b="T9"/>
            <a:pathLst>
              <a:path w="124" h="146">
                <a:moveTo>
                  <a:pt x="124" y="0"/>
                </a:moveTo>
                <a:cubicBezTo>
                  <a:pt x="114" y="8"/>
                  <a:pt x="83" y="22"/>
                  <a:pt x="62" y="46"/>
                </a:cubicBezTo>
                <a:cubicBezTo>
                  <a:pt x="41" y="70"/>
                  <a:pt x="13" y="125"/>
                  <a:pt x="0" y="146"/>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278" name="AutoShape 134">
            <a:extLst>
              <a:ext uri="{FF2B5EF4-FFF2-40B4-BE49-F238E27FC236}">
                <a16:creationId xmlns:a16="http://schemas.microsoft.com/office/drawing/2014/main" id="{753927D6-4F49-45E2-AD50-00DE3448C853}"/>
              </a:ext>
            </a:extLst>
          </p:cNvPr>
          <p:cNvSpPr>
            <a:spLocks noChangeArrowheads="1"/>
          </p:cNvSpPr>
          <p:nvPr/>
        </p:nvSpPr>
        <p:spPr bwMode="auto">
          <a:xfrm>
            <a:off x="2566988" y="2660650"/>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279" name="AutoShape 135">
            <a:extLst>
              <a:ext uri="{FF2B5EF4-FFF2-40B4-BE49-F238E27FC236}">
                <a16:creationId xmlns:a16="http://schemas.microsoft.com/office/drawing/2014/main" id="{69CB24BB-9256-4176-8281-D3C63FDBAAFD}"/>
              </a:ext>
            </a:extLst>
          </p:cNvPr>
          <p:cNvSpPr>
            <a:spLocks noChangeArrowheads="1"/>
          </p:cNvSpPr>
          <p:nvPr/>
        </p:nvSpPr>
        <p:spPr bwMode="auto">
          <a:xfrm>
            <a:off x="2686050" y="2673350"/>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6280" name="Picture 136">
            <a:extLst>
              <a:ext uri="{FF2B5EF4-FFF2-40B4-BE49-F238E27FC236}">
                <a16:creationId xmlns:a16="http://schemas.microsoft.com/office/drawing/2014/main" id="{EC16B11B-4BA4-4063-A1C6-33EC41DCBFE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81288" y="2805113"/>
            <a:ext cx="80962" cy="49212"/>
          </a:xfrm>
          <a:prstGeom prst="rect">
            <a:avLst/>
          </a:prstGeom>
          <a:noFill/>
          <a:ln w="648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81" name="Picture 137">
            <a:extLst>
              <a:ext uri="{FF2B5EF4-FFF2-40B4-BE49-F238E27FC236}">
                <a16:creationId xmlns:a16="http://schemas.microsoft.com/office/drawing/2014/main" id="{BAC7AA7E-1EC3-4674-8323-3CB49F34642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78125" y="2843213"/>
            <a:ext cx="90488" cy="42862"/>
          </a:xfrm>
          <a:prstGeom prst="rect">
            <a:avLst/>
          </a:prstGeom>
          <a:noFill/>
          <a:ln w="648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82" name="Picture 138">
            <a:extLst>
              <a:ext uri="{FF2B5EF4-FFF2-40B4-BE49-F238E27FC236}">
                <a16:creationId xmlns:a16="http://schemas.microsoft.com/office/drawing/2014/main" id="{F89C1057-F570-4EE7-9D3A-D3C89FE14A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2475" y="2320925"/>
            <a:ext cx="444500" cy="2651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83" name="Picture 139">
            <a:extLst>
              <a:ext uri="{FF2B5EF4-FFF2-40B4-BE49-F238E27FC236}">
                <a16:creationId xmlns:a16="http://schemas.microsoft.com/office/drawing/2014/main" id="{BC3A0503-CDC7-43ED-8939-F27A43CCD5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9675" y="3533775"/>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84" name="Picture 140">
            <a:extLst>
              <a:ext uri="{FF2B5EF4-FFF2-40B4-BE49-F238E27FC236}">
                <a16:creationId xmlns:a16="http://schemas.microsoft.com/office/drawing/2014/main" id="{F4AE00FD-5258-485C-8B83-E0381AF3652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62588" y="3079750"/>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85" name="Picture 141">
            <a:extLst>
              <a:ext uri="{FF2B5EF4-FFF2-40B4-BE49-F238E27FC236}">
                <a16:creationId xmlns:a16="http://schemas.microsoft.com/office/drawing/2014/main" id="{C32A980E-7511-4AA2-8411-F0B7FDC86B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1888" y="2838450"/>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86" name="Picture 142">
            <a:extLst>
              <a:ext uri="{FF2B5EF4-FFF2-40B4-BE49-F238E27FC236}">
                <a16:creationId xmlns:a16="http://schemas.microsoft.com/office/drawing/2014/main" id="{FB2ECADE-6B45-4B34-88F3-9CBC325BF47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5963" y="1479550"/>
            <a:ext cx="182562" cy="1079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87" name="Picture 143">
            <a:extLst>
              <a:ext uri="{FF2B5EF4-FFF2-40B4-BE49-F238E27FC236}">
                <a16:creationId xmlns:a16="http://schemas.microsoft.com/office/drawing/2014/main" id="{75324F9E-7D63-47B7-995C-D9835CC325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8063" y="463550"/>
            <a:ext cx="182562" cy="1079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88" name="Picture 144">
            <a:extLst>
              <a:ext uri="{FF2B5EF4-FFF2-40B4-BE49-F238E27FC236}">
                <a16:creationId xmlns:a16="http://schemas.microsoft.com/office/drawing/2014/main" id="{2FA04407-7456-4212-AF6E-B0D9965EB95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2138" y="3221038"/>
            <a:ext cx="292100" cy="1746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89" name="Picture 145">
            <a:extLst>
              <a:ext uri="{FF2B5EF4-FFF2-40B4-BE49-F238E27FC236}">
                <a16:creationId xmlns:a16="http://schemas.microsoft.com/office/drawing/2014/main" id="{663D26CD-6DDE-4C2E-9400-300FBD0487A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05475" y="4543425"/>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90" name="Picture 146">
            <a:extLst>
              <a:ext uri="{FF2B5EF4-FFF2-40B4-BE49-F238E27FC236}">
                <a16:creationId xmlns:a16="http://schemas.microsoft.com/office/drawing/2014/main" id="{145E1783-F70B-4EB2-9BF8-C29525EB36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7875" y="4783138"/>
            <a:ext cx="293688" cy="1746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91" name="Picture 147">
            <a:extLst>
              <a:ext uri="{FF2B5EF4-FFF2-40B4-BE49-F238E27FC236}">
                <a16:creationId xmlns:a16="http://schemas.microsoft.com/office/drawing/2014/main" id="{672528E6-D009-4CA9-9585-BB9FC9A19D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1600" y="5810250"/>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292" name="AutoShape 148">
            <a:extLst>
              <a:ext uri="{FF2B5EF4-FFF2-40B4-BE49-F238E27FC236}">
                <a16:creationId xmlns:a16="http://schemas.microsoft.com/office/drawing/2014/main" id="{8B9F5502-6B4F-481F-B537-6FE52FAE9596}"/>
              </a:ext>
            </a:extLst>
          </p:cNvPr>
          <p:cNvSpPr>
            <a:spLocks noChangeArrowheads="1"/>
          </p:cNvSpPr>
          <p:nvPr/>
        </p:nvSpPr>
        <p:spPr bwMode="auto">
          <a:xfrm>
            <a:off x="2968625" y="283686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6293" name="Picture 149">
            <a:extLst>
              <a:ext uri="{FF2B5EF4-FFF2-40B4-BE49-F238E27FC236}">
                <a16:creationId xmlns:a16="http://schemas.microsoft.com/office/drawing/2014/main" id="{4EB6BB0B-F3DF-4948-95AD-A7FB2B7B1C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4337050"/>
            <a:ext cx="146050" cy="8731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294" name="Picture 150">
            <a:extLst>
              <a:ext uri="{FF2B5EF4-FFF2-40B4-BE49-F238E27FC236}">
                <a16:creationId xmlns:a16="http://schemas.microsoft.com/office/drawing/2014/main" id="{AD316438-F97F-46C5-9AF4-F829191DBBD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7075" y="2789238"/>
            <a:ext cx="146050" cy="8731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295" name="AutoShape 151">
            <a:extLst>
              <a:ext uri="{FF2B5EF4-FFF2-40B4-BE49-F238E27FC236}">
                <a16:creationId xmlns:a16="http://schemas.microsoft.com/office/drawing/2014/main" id="{0954A6F1-1302-446F-86BF-FF504BF1DA7C}"/>
              </a:ext>
            </a:extLst>
          </p:cNvPr>
          <p:cNvSpPr>
            <a:spLocks noChangeArrowheads="1"/>
          </p:cNvSpPr>
          <p:nvPr/>
        </p:nvSpPr>
        <p:spPr bwMode="auto">
          <a:xfrm>
            <a:off x="3201988" y="267176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6296" name="Picture 152">
            <a:extLst>
              <a:ext uri="{FF2B5EF4-FFF2-40B4-BE49-F238E27FC236}">
                <a16:creationId xmlns:a16="http://schemas.microsoft.com/office/drawing/2014/main" id="{6C038C02-4DF2-4720-85B8-1507235F084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94250" y="5135563"/>
            <a:ext cx="146050" cy="8731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297" name="AutoShape 153">
            <a:extLst>
              <a:ext uri="{FF2B5EF4-FFF2-40B4-BE49-F238E27FC236}">
                <a16:creationId xmlns:a16="http://schemas.microsoft.com/office/drawing/2014/main" id="{CD42DC7F-C2B0-4914-8448-287C7DF0BFA7}"/>
              </a:ext>
            </a:extLst>
          </p:cNvPr>
          <p:cNvSpPr>
            <a:spLocks/>
          </p:cNvSpPr>
          <p:nvPr/>
        </p:nvSpPr>
        <p:spPr bwMode="auto">
          <a:xfrm>
            <a:off x="4732338" y="5080000"/>
            <a:ext cx="306387" cy="258763"/>
          </a:xfrm>
          <a:custGeom>
            <a:avLst/>
            <a:gdLst>
              <a:gd name="T0" fmla="*/ 295275 w 193"/>
              <a:gd name="T1" fmla="*/ 258763 h 163"/>
              <a:gd name="T2" fmla="*/ 257175 w 193"/>
              <a:gd name="T3" fmla="*/ 201613 h 163"/>
              <a:gd name="T4" fmla="*/ 0 w 193"/>
              <a:gd name="T5" fmla="*/ 0 h 163"/>
              <a:gd name="T6" fmla="*/ 0 w 193"/>
              <a:gd name="T7" fmla="*/ 0 h 163"/>
              <a:gd name="T8" fmla="*/ 193 w 193"/>
              <a:gd name="T9" fmla="*/ 163 h 163"/>
            </a:gdLst>
            <a:ahLst/>
            <a:cxnLst>
              <a:cxn ang="0">
                <a:pos x="T0" y="T1"/>
              </a:cxn>
              <a:cxn ang="0">
                <a:pos x="T2" y="T3"/>
              </a:cxn>
              <a:cxn ang="0">
                <a:pos x="T4" y="T5"/>
              </a:cxn>
            </a:cxnLst>
            <a:rect l="T6" t="T7" r="T8" b="T9"/>
            <a:pathLst>
              <a:path w="193" h="163">
                <a:moveTo>
                  <a:pt x="186" y="163"/>
                </a:moveTo>
                <a:cubicBezTo>
                  <a:pt x="182" y="157"/>
                  <a:pt x="193" y="154"/>
                  <a:pt x="162" y="127"/>
                </a:cubicBezTo>
                <a:cubicBezTo>
                  <a:pt x="131" y="100"/>
                  <a:pt x="34" y="27"/>
                  <a:pt x="0" y="0"/>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298" name="AutoShape 154">
            <a:extLst>
              <a:ext uri="{FF2B5EF4-FFF2-40B4-BE49-F238E27FC236}">
                <a16:creationId xmlns:a16="http://schemas.microsoft.com/office/drawing/2014/main" id="{2E5B10CA-5CC6-404E-8E04-C963C0CEA7D4}"/>
              </a:ext>
            </a:extLst>
          </p:cNvPr>
          <p:cNvSpPr>
            <a:spLocks noChangeArrowheads="1"/>
          </p:cNvSpPr>
          <p:nvPr/>
        </p:nvSpPr>
        <p:spPr bwMode="auto">
          <a:xfrm>
            <a:off x="4373563" y="4268788"/>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299" name="AutoShape 155">
            <a:extLst>
              <a:ext uri="{FF2B5EF4-FFF2-40B4-BE49-F238E27FC236}">
                <a16:creationId xmlns:a16="http://schemas.microsoft.com/office/drawing/2014/main" id="{D826B9AF-1BBF-4661-8EA7-D1A2FD468DCD}"/>
              </a:ext>
            </a:extLst>
          </p:cNvPr>
          <p:cNvSpPr>
            <a:spLocks noChangeArrowheads="1"/>
          </p:cNvSpPr>
          <p:nvPr/>
        </p:nvSpPr>
        <p:spPr bwMode="auto">
          <a:xfrm>
            <a:off x="4325938" y="4727575"/>
            <a:ext cx="765175" cy="207963"/>
          </a:xfrm>
          <a:prstGeom prst="roundRect">
            <a:avLst>
              <a:gd name="adj" fmla="val 16667"/>
            </a:avLst>
          </a:prstGeom>
          <a:solidFill>
            <a:srgbClr val="FFFFFF"/>
          </a:solidFill>
          <a:ln w="126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800" b="1">
                <a:solidFill>
                  <a:srgbClr val="FF0000"/>
                </a:solidFill>
              </a:rPr>
              <a:t>15</a:t>
            </a:r>
            <a:r>
              <a:rPr lang="en-US" altLang="sl-SI" sz="800" b="1" baseline="30000">
                <a:solidFill>
                  <a:srgbClr val="FF0000"/>
                </a:solidFill>
              </a:rPr>
              <a:t>th</a:t>
            </a:r>
            <a:r>
              <a:rPr lang="en-US" altLang="sl-SI" sz="800" b="1">
                <a:solidFill>
                  <a:srgbClr val="FF0000"/>
                </a:solidFill>
              </a:rPr>
              <a:t> Army Grp</a:t>
            </a:r>
          </a:p>
          <a:p>
            <a:pPr algn="ctr">
              <a:buClrTx/>
              <a:buFontTx/>
              <a:buNone/>
            </a:pPr>
            <a:r>
              <a:rPr lang="en-US" altLang="sl-SI" sz="600" b="1">
                <a:solidFill>
                  <a:srgbClr val="FF0000"/>
                </a:solidFill>
              </a:rPr>
              <a:t>Alexander</a:t>
            </a:r>
          </a:p>
        </p:txBody>
      </p:sp>
      <p:sp>
        <p:nvSpPr>
          <p:cNvPr id="6300" name="AutoShape 156">
            <a:extLst>
              <a:ext uri="{FF2B5EF4-FFF2-40B4-BE49-F238E27FC236}">
                <a16:creationId xmlns:a16="http://schemas.microsoft.com/office/drawing/2014/main" id="{367DEF97-0DC2-4436-866F-EB1EDA181552}"/>
              </a:ext>
            </a:extLst>
          </p:cNvPr>
          <p:cNvSpPr>
            <a:spLocks noChangeArrowheads="1"/>
          </p:cNvSpPr>
          <p:nvPr/>
        </p:nvSpPr>
        <p:spPr bwMode="auto">
          <a:xfrm>
            <a:off x="7094538" y="1108075"/>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01" name="AutoShape 157">
            <a:extLst>
              <a:ext uri="{FF2B5EF4-FFF2-40B4-BE49-F238E27FC236}">
                <a16:creationId xmlns:a16="http://schemas.microsoft.com/office/drawing/2014/main" id="{746061C6-2562-4F93-9E68-2E9697D5E698}"/>
              </a:ext>
            </a:extLst>
          </p:cNvPr>
          <p:cNvSpPr>
            <a:spLocks noChangeArrowheads="1"/>
          </p:cNvSpPr>
          <p:nvPr/>
        </p:nvSpPr>
        <p:spPr bwMode="auto">
          <a:xfrm>
            <a:off x="6970713" y="2857500"/>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02" name="AutoShape 158">
            <a:extLst>
              <a:ext uri="{FF2B5EF4-FFF2-40B4-BE49-F238E27FC236}">
                <a16:creationId xmlns:a16="http://schemas.microsoft.com/office/drawing/2014/main" id="{8F495AB0-192A-47A3-A0FF-CFDD1A55CB79}"/>
              </a:ext>
            </a:extLst>
          </p:cNvPr>
          <p:cNvSpPr>
            <a:spLocks noChangeArrowheads="1"/>
          </p:cNvSpPr>
          <p:nvPr/>
        </p:nvSpPr>
        <p:spPr bwMode="auto">
          <a:xfrm>
            <a:off x="7339013" y="3425825"/>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03" name="AutoShape 159">
            <a:extLst>
              <a:ext uri="{FF2B5EF4-FFF2-40B4-BE49-F238E27FC236}">
                <a16:creationId xmlns:a16="http://schemas.microsoft.com/office/drawing/2014/main" id="{B87C7F40-F97F-4D55-B856-889154AA0FC0}"/>
              </a:ext>
            </a:extLst>
          </p:cNvPr>
          <p:cNvSpPr>
            <a:spLocks/>
          </p:cNvSpPr>
          <p:nvPr/>
        </p:nvSpPr>
        <p:spPr bwMode="auto">
          <a:xfrm>
            <a:off x="4708525" y="5165725"/>
            <a:ext cx="161925" cy="17463"/>
          </a:xfrm>
          <a:custGeom>
            <a:avLst/>
            <a:gdLst>
              <a:gd name="T0" fmla="*/ 161925 w 102"/>
              <a:gd name="T1" fmla="*/ 17463 h 11"/>
              <a:gd name="T2" fmla="*/ 119063 w 102"/>
              <a:gd name="T3" fmla="*/ 1588 h 11"/>
              <a:gd name="T4" fmla="*/ 0 w 102"/>
              <a:gd name="T5" fmla="*/ 11113 h 11"/>
              <a:gd name="T6" fmla="*/ 0 w 102"/>
              <a:gd name="T7" fmla="*/ 0 h 11"/>
              <a:gd name="T8" fmla="*/ 102 w 102"/>
              <a:gd name="T9" fmla="*/ 11 h 11"/>
            </a:gdLst>
            <a:ahLst/>
            <a:cxnLst>
              <a:cxn ang="0">
                <a:pos x="T0" y="T1"/>
              </a:cxn>
              <a:cxn ang="0">
                <a:pos x="T2" y="T3"/>
              </a:cxn>
              <a:cxn ang="0">
                <a:pos x="T4" y="T5"/>
              </a:cxn>
            </a:cxnLst>
            <a:rect l="T6" t="T7" r="T8" b="T9"/>
            <a:pathLst>
              <a:path w="102" h="11">
                <a:moveTo>
                  <a:pt x="102" y="11"/>
                </a:moveTo>
                <a:cubicBezTo>
                  <a:pt x="98" y="9"/>
                  <a:pt x="92" y="2"/>
                  <a:pt x="75" y="1"/>
                </a:cubicBezTo>
                <a:cubicBezTo>
                  <a:pt x="58" y="0"/>
                  <a:pt x="16" y="6"/>
                  <a:pt x="0" y="7"/>
                </a:cubicBezTo>
              </a:path>
            </a:pathLst>
          </a:custGeom>
          <a:noFill/>
          <a:ln w="38160">
            <a:solidFill>
              <a:srgbClr val="00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04" name="AutoShape 160">
            <a:extLst>
              <a:ext uri="{FF2B5EF4-FFF2-40B4-BE49-F238E27FC236}">
                <a16:creationId xmlns:a16="http://schemas.microsoft.com/office/drawing/2014/main" id="{DDE2EE4B-F428-4368-B9E7-97030E08C7F7}"/>
              </a:ext>
            </a:extLst>
          </p:cNvPr>
          <p:cNvSpPr>
            <a:spLocks/>
          </p:cNvSpPr>
          <p:nvPr/>
        </p:nvSpPr>
        <p:spPr bwMode="auto">
          <a:xfrm>
            <a:off x="4895850" y="5208588"/>
            <a:ext cx="147638" cy="149225"/>
          </a:xfrm>
          <a:custGeom>
            <a:avLst/>
            <a:gdLst>
              <a:gd name="T0" fmla="*/ 147638 w 93"/>
              <a:gd name="T1" fmla="*/ 149225 h 94"/>
              <a:gd name="T2" fmla="*/ 109538 w 93"/>
              <a:gd name="T3" fmla="*/ 92075 h 94"/>
              <a:gd name="T4" fmla="*/ 0 w 93"/>
              <a:gd name="T5" fmla="*/ 0 h 94"/>
              <a:gd name="T6" fmla="*/ 0 w 93"/>
              <a:gd name="T7" fmla="*/ 0 h 94"/>
              <a:gd name="T8" fmla="*/ 93 w 93"/>
              <a:gd name="T9" fmla="*/ 94 h 94"/>
            </a:gdLst>
            <a:ahLst/>
            <a:cxnLst>
              <a:cxn ang="0">
                <a:pos x="T0" y="T1"/>
              </a:cxn>
              <a:cxn ang="0">
                <a:pos x="T2" y="T3"/>
              </a:cxn>
              <a:cxn ang="0">
                <a:pos x="T4" y="T5"/>
              </a:cxn>
            </a:cxnLst>
            <a:rect l="T6" t="T7" r="T8" b="T9"/>
            <a:pathLst>
              <a:path w="93" h="94">
                <a:moveTo>
                  <a:pt x="93" y="94"/>
                </a:moveTo>
                <a:cubicBezTo>
                  <a:pt x="89" y="88"/>
                  <a:pt x="84" y="74"/>
                  <a:pt x="69" y="58"/>
                </a:cubicBezTo>
                <a:cubicBezTo>
                  <a:pt x="54" y="42"/>
                  <a:pt x="14" y="12"/>
                  <a:pt x="0" y="0"/>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05" name="AutoShape 161">
            <a:extLst>
              <a:ext uri="{FF2B5EF4-FFF2-40B4-BE49-F238E27FC236}">
                <a16:creationId xmlns:a16="http://schemas.microsoft.com/office/drawing/2014/main" id="{BAA2F1EB-FF09-45D8-95AB-F8CD9435FBA9}"/>
              </a:ext>
            </a:extLst>
          </p:cNvPr>
          <p:cNvSpPr>
            <a:spLocks noChangeArrowheads="1"/>
          </p:cNvSpPr>
          <p:nvPr/>
        </p:nvSpPr>
        <p:spPr bwMode="auto">
          <a:xfrm>
            <a:off x="4527550" y="4886325"/>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06" name="AutoShape 162">
            <a:extLst>
              <a:ext uri="{FF2B5EF4-FFF2-40B4-BE49-F238E27FC236}">
                <a16:creationId xmlns:a16="http://schemas.microsoft.com/office/drawing/2014/main" id="{82223F86-1419-4098-A997-C344B9AAEFFE}"/>
              </a:ext>
            </a:extLst>
          </p:cNvPr>
          <p:cNvSpPr>
            <a:spLocks noChangeArrowheads="1"/>
          </p:cNvSpPr>
          <p:nvPr/>
        </p:nvSpPr>
        <p:spPr bwMode="auto">
          <a:xfrm>
            <a:off x="4543425" y="5041900"/>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07" name="AutoShape 163">
            <a:extLst>
              <a:ext uri="{FF2B5EF4-FFF2-40B4-BE49-F238E27FC236}">
                <a16:creationId xmlns:a16="http://schemas.microsoft.com/office/drawing/2014/main" id="{76F49A4B-87D0-4BFC-B4B1-EC7F3E812D61}"/>
              </a:ext>
            </a:extLst>
          </p:cNvPr>
          <p:cNvSpPr>
            <a:spLocks noChangeArrowheads="1"/>
          </p:cNvSpPr>
          <p:nvPr/>
        </p:nvSpPr>
        <p:spPr bwMode="auto">
          <a:xfrm>
            <a:off x="4586288" y="505936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08" name="AutoShape 164">
            <a:extLst>
              <a:ext uri="{FF2B5EF4-FFF2-40B4-BE49-F238E27FC236}">
                <a16:creationId xmlns:a16="http://schemas.microsoft.com/office/drawing/2014/main" id="{FC84BE93-8037-48C6-B0A5-3BE5B1A2DFD8}"/>
              </a:ext>
            </a:extLst>
          </p:cNvPr>
          <p:cNvSpPr>
            <a:spLocks noChangeArrowheads="1"/>
          </p:cNvSpPr>
          <p:nvPr/>
        </p:nvSpPr>
        <p:spPr bwMode="auto">
          <a:xfrm>
            <a:off x="4760913" y="5076825"/>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09" name="AutoShape 165">
            <a:extLst>
              <a:ext uri="{FF2B5EF4-FFF2-40B4-BE49-F238E27FC236}">
                <a16:creationId xmlns:a16="http://schemas.microsoft.com/office/drawing/2014/main" id="{C590CBB0-5296-4A04-A48D-24D93088D3EC}"/>
              </a:ext>
            </a:extLst>
          </p:cNvPr>
          <p:cNvSpPr>
            <a:spLocks noChangeArrowheads="1"/>
          </p:cNvSpPr>
          <p:nvPr/>
        </p:nvSpPr>
        <p:spPr bwMode="auto">
          <a:xfrm>
            <a:off x="4832350" y="5106988"/>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10" name="AutoShape 166">
            <a:extLst>
              <a:ext uri="{FF2B5EF4-FFF2-40B4-BE49-F238E27FC236}">
                <a16:creationId xmlns:a16="http://schemas.microsoft.com/office/drawing/2014/main" id="{5A52C1D0-CD32-4EBB-A8A4-4784E065FAC7}"/>
              </a:ext>
            </a:extLst>
          </p:cNvPr>
          <p:cNvSpPr>
            <a:spLocks noChangeArrowheads="1"/>
          </p:cNvSpPr>
          <p:nvPr/>
        </p:nvSpPr>
        <p:spPr bwMode="auto">
          <a:xfrm>
            <a:off x="4891088" y="498316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6311" name="Picture 167">
            <a:extLst>
              <a:ext uri="{FF2B5EF4-FFF2-40B4-BE49-F238E27FC236}">
                <a16:creationId xmlns:a16="http://schemas.microsoft.com/office/drawing/2014/main" id="{53052E40-8E49-42B9-8EC3-0AA5A2E77C0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0825" y="2965450"/>
            <a:ext cx="146050" cy="8731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312" name="AutoShape 168">
            <a:extLst>
              <a:ext uri="{FF2B5EF4-FFF2-40B4-BE49-F238E27FC236}">
                <a16:creationId xmlns:a16="http://schemas.microsoft.com/office/drawing/2014/main" id="{ED6A2067-0DC8-4C5C-84D3-A677F904BB1D}"/>
              </a:ext>
            </a:extLst>
          </p:cNvPr>
          <p:cNvSpPr>
            <a:spLocks noChangeArrowheads="1"/>
          </p:cNvSpPr>
          <p:nvPr/>
        </p:nvSpPr>
        <p:spPr bwMode="auto">
          <a:xfrm>
            <a:off x="2714625" y="2890838"/>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13" name="AutoShape 169">
            <a:extLst>
              <a:ext uri="{FF2B5EF4-FFF2-40B4-BE49-F238E27FC236}">
                <a16:creationId xmlns:a16="http://schemas.microsoft.com/office/drawing/2014/main" id="{4162C08F-ECE6-4300-A7E6-81BA04A2BFFF}"/>
              </a:ext>
            </a:extLst>
          </p:cNvPr>
          <p:cNvSpPr>
            <a:spLocks noChangeArrowheads="1"/>
          </p:cNvSpPr>
          <p:nvPr/>
        </p:nvSpPr>
        <p:spPr bwMode="auto">
          <a:xfrm>
            <a:off x="5081588" y="4311650"/>
            <a:ext cx="57150" cy="115888"/>
          </a:xfrm>
          <a:custGeom>
            <a:avLst/>
            <a:gdLst>
              <a:gd name="T0" fmla="*/ 14288 w 36"/>
              <a:gd name="T1" fmla="*/ 0 h 73"/>
              <a:gd name="T2" fmla="*/ 42862 w 36"/>
              <a:gd name="T3" fmla="*/ 53975 h 73"/>
              <a:gd name="T4" fmla="*/ 33337 w 36"/>
              <a:gd name="T5" fmla="*/ 84138 h 73"/>
              <a:gd name="T6" fmla="*/ 55563 w 36"/>
              <a:gd name="T7" fmla="*/ 103188 h 73"/>
              <a:gd name="T8" fmla="*/ 42862 w 36"/>
              <a:gd name="T9" fmla="*/ 111125 h 73"/>
              <a:gd name="T10" fmla="*/ 14288 w 36"/>
              <a:gd name="T11" fmla="*/ 79375 h 73"/>
              <a:gd name="T12" fmla="*/ 0 w 36"/>
              <a:gd name="T13" fmla="*/ 53975 h 73"/>
              <a:gd name="T14" fmla="*/ 14288 w 36"/>
              <a:gd name="T15" fmla="*/ 30163 h 73"/>
              <a:gd name="T16" fmla="*/ 14288 w 36"/>
              <a:gd name="T17" fmla="*/ 0 h 73"/>
              <a:gd name="T18" fmla="*/ 0 w 36"/>
              <a:gd name="T19" fmla="*/ 0 h 73"/>
              <a:gd name="T20" fmla="*/ 36 w 36"/>
              <a:gd name="T21"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T18" t="T19" r="T20" b="T21"/>
            <a:pathLst>
              <a:path w="36" h="73">
                <a:moveTo>
                  <a:pt x="9" y="0"/>
                </a:moveTo>
                <a:cubicBezTo>
                  <a:pt x="13" y="0"/>
                  <a:pt x="25" y="25"/>
                  <a:pt x="27" y="34"/>
                </a:cubicBezTo>
                <a:cubicBezTo>
                  <a:pt x="29" y="43"/>
                  <a:pt x="20" y="48"/>
                  <a:pt x="21" y="53"/>
                </a:cubicBezTo>
                <a:cubicBezTo>
                  <a:pt x="22" y="58"/>
                  <a:pt x="34" y="62"/>
                  <a:pt x="35" y="65"/>
                </a:cubicBezTo>
                <a:cubicBezTo>
                  <a:pt x="36" y="68"/>
                  <a:pt x="31" y="73"/>
                  <a:pt x="27" y="70"/>
                </a:cubicBezTo>
                <a:cubicBezTo>
                  <a:pt x="23" y="67"/>
                  <a:pt x="13" y="56"/>
                  <a:pt x="9" y="50"/>
                </a:cubicBezTo>
                <a:cubicBezTo>
                  <a:pt x="5" y="44"/>
                  <a:pt x="0" y="39"/>
                  <a:pt x="0" y="34"/>
                </a:cubicBezTo>
                <a:cubicBezTo>
                  <a:pt x="0" y="29"/>
                  <a:pt x="8" y="25"/>
                  <a:pt x="9" y="19"/>
                </a:cubicBezTo>
                <a:cubicBezTo>
                  <a:pt x="10" y="13"/>
                  <a:pt x="9" y="4"/>
                  <a:pt x="9"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14" name="AutoShape 170">
            <a:extLst>
              <a:ext uri="{FF2B5EF4-FFF2-40B4-BE49-F238E27FC236}">
                <a16:creationId xmlns:a16="http://schemas.microsoft.com/office/drawing/2014/main" id="{46F6BA0D-A8BE-4BA3-9EFB-F8B505263F1F}"/>
              </a:ext>
            </a:extLst>
          </p:cNvPr>
          <p:cNvSpPr>
            <a:spLocks noChangeArrowheads="1"/>
          </p:cNvSpPr>
          <p:nvPr/>
        </p:nvSpPr>
        <p:spPr bwMode="auto">
          <a:xfrm>
            <a:off x="5151438" y="4410075"/>
            <a:ext cx="80962" cy="90488"/>
          </a:xfrm>
          <a:custGeom>
            <a:avLst/>
            <a:gdLst>
              <a:gd name="T0" fmla="*/ 20637 w 51"/>
              <a:gd name="T1" fmla="*/ 1588 h 57"/>
              <a:gd name="T2" fmla="*/ 44450 w 51"/>
              <a:gd name="T3" fmla="*/ 28575 h 57"/>
              <a:gd name="T4" fmla="*/ 47625 w 51"/>
              <a:gd name="T5" fmla="*/ 50800 h 57"/>
              <a:gd name="T6" fmla="*/ 71437 w 51"/>
              <a:gd name="T7" fmla="*/ 66675 h 57"/>
              <a:gd name="T8" fmla="*/ 76200 w 51"/>
              <a:gd name="T9" fmla="*/ 90488 h 57"/>
              <a:gd name="T10" fmla="*/ 42862 w 51"/>
              <a:gd name="T11" fmla="*/ 69850 h 57"/>
              <a:gd name="T12" fmla="*/ 23812 w 51"/>
              <a:gd name="T13" fmla="*/ 50800 h 57"/>
              <a:gd name="T14" fmla="*/ 23812 w 51"/>
              <a:gd name="T15" fmla="*/ 28575 h 57"/>
              <a:gd name="T16" fmla="*/ 0 w 51"/>
              <a:gd name="T17" fmla="*/ 12700 h 57"/>
              <a:gd name="T18" fmla="*/ 20637 w 51"/>
              <a:gd name="T19" fmla="*/ 1588 h 57"/>
              <a:gd name="T20" fmla="*/ 0 w 51"/>
              <a:gd name="T21" fmla="*/ 0 h 57"/>
              <a:gd name="T22" fmla="*/ 51 w 51"/>
              <a:gd name="T23"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51" h="57">
                <a:moveTo>
                  <a:pt x="13" y="1"/>
                </a:moveTo>
                <a:cubicBezTo>
                  <a:pt x="18" y="3"/>
                  <a:pt x="25" y="13"/>
                  <a:pt x="28" y="18"/>
                </a:cubicBezTo>
                <a:cubicBezTo>
                  <a:pt x="31" y="23"/>
                  <a:pt x="27" y="28"/>
                  <a:pt x="30" y="32"/>
                </a:cubicBezTo>
                <a:cubicBezTo>
                  <a:pt x="33" y="36"/>
                  <a:pt x="42" y="38"/>
                  <a:pt x="45" y="42"/>
                </a:cubicBezTo>
                <a:cubicBezTo>
                  <a:pt x="48" y="46"/>
                  <a:pt x="51" y="57"/>
                  <a:pt x="48" y="57"/>
                </a:cubicBezTo>
                <a:cubicBezTo>
                  <a:pt x="45" y="57"/>
                  <a:pt x="32" y="48"/>
                  <a:pt x="27" y="44"/>
                </a:cubicBezTo>
                <a:cubicBezTo>
                  <a:pt x="22" y="40"/>
                  <a:pt x="17" y="36"/>
                  <a:pt x="15" y="32"/>
                </a:cubicBezTo>
                <a:cubicBezTo>
                  <a:pt x="13" y="28"/>
                  <a:pt x="17" y="22"/>
                  <a:pt x="15" y="18"/>
                </a:cubicBezTo>
                <a:cubicBezTo>
                  <a:pt x="13" y="14"/>
                  <a:pt x="0" y="11"/>
                  <a:pt x="0" y="8"/>
                </a:cubicBezTo>
                <a:cubicBezTo>
                  <a:pt x="0" y="5"/>
                  <a:pt x="10" y="0"/>
                  <a:pt x="13"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15" name="AutoShape 171">
            <a:extLst>
              <a:ext uri="{FF2B5EF4-FFF2-40B4-BE49-F238E27FC236}">
                <a16:creationId xmlns:a16="http://schemas.microsoft.com/office/drawing/2014/main" id="{8B0C8985-CC17-405F-ACE1-CCC1A8F959E1}"/>
              </a:ext>
            </a:extLst>
          </p:cNvPr>
          <p:cNvSpPr>
            <a:spLocks noChangeArrowheads="1"/>
          </p:cNvSpPr>
          <p:nvPr/>
        </p:nvSpPr>
        <p:spPr bwMode="auto">
          <a:xfrm>
            <a:off x="5092700" y="4432300"/>
            <a:ext cx="44450" cy="44450"/>
          </a:xfrm>
          <a:custGeom>
            <a:avLst/>
            <a:gdLst>
              <a:gd name="T0" fmla="*/ 1588 w 28"/>
              <a:gd name="T1" fmla="*/ 1588 h 28"/>
              <a:gd name="T2" fmla="*/ 39688 w 28"/>
              <a:gd name="T3" fmla="*/ 23812 h 28"/>
              <a:gd name="T4" fmla="*/ 25400 w 28"/>
              <a:gd name="T5" fmla="*/ 44450 h 28"/>
              <a:gd name="T6" fmla="*/ 3175 w 28"/>
              <a:gd name="T7" fmla="*/ 28575 h 28"/>
              <a:gd name="T8" fmla="*/ 1588 w 28"/>
              <a:gd name="T9" fmla="*/ 1588 h 28"/>
              <a:gd name="T10" fmla="*/ 0 w 28"/>
              <a:gd name="T11" fmla="*/ 0 h 28"/>
              <a:gd name="T12" fmla="*/ 28 w 28"/>
              <a:gd name="T13" fmla="*/ 28 h 28"/>
            </a:gdLst>
            <a:ahLst/>
            <a:cxnLst>
              <a:cxn ang="0">
                <a:pos x="T0" y="T1"/>
              </a:cxn>
              <a:cxn ang="0">
                <a:pos x="T2" y="T3"/>
              </a:cxn>
              <a:cxn ang="0">
                <a:pos x="T4" y="T5"/>
              </a:cxn>
              <a:cxn ang="0">
                <a:pos x="T6" y="T7"/>
              </a:cxn>
              <a:cxn ang="0">
                <a:pos x="T8" y="T9"/>
              </a:cxn>
            </a:cxnLst>
            <a:rect l="T10" t="T11" r="T12" b="T13"/>
            <a:pathLst>
              <a:path w="28" h="28">
                <a:moveTo>
                  <a:pt x="1" y="1"/>
                </a:moveTo>
                <a:cubicBezTo>
                  <a:pt x="5" y="0"/>
                  <a:pt x="23" y="11"/>
                  <a:pt x="25" y="15"/>
                </a:cubicBezTo>
                <a:cubicBezTo>
                  <a:pt x="28" y="20"/>
                  <a:pt x="20" y="28"/>
                  <a:pt x="16" y="28"/>
                </a:cubicBezTo>
                <a:cubicBezTo>
                  <a:pt x="12" y="28"/>
                  <a:pt x="4" y="22"/>
                  <a:pt x="2" y="18"/>
                </a:cubicBezTo>
                <a:cubicBezTo>
                  <a:pt x="0" y="14"/>
                  <a:pt x="1" y="5"/>
                  <a:pt x="1"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16" name="AutoShape 172">
            <a:extLst>
              <a:ext uri="{FF2B5EF4-FFF2-40B4-BE49-F238E27FC236}">
                <a16:creationId xmlns:a16="http://schemas.microsoft.com/office/drawing/2014/main" id="{FAB6E572-5C03-49A1-AD12-00AF4A81E31F}"/>
              </a:ext>
            </a:extLst>
          </p:cNvPr>
          <p:cNvSpPr>
            <a:spLocks noChangeArrowheads="1"/>
          </p:cNvSpPr>
          <p:nvPr/>
        </p:nvSpPr>
        <p:spPr bwMode="auto">
          <a:xfrm>
            <a:off x="5365750" y="4813300"/>
            <a:ext cx="42863" cy="39688"/>
          </a:xfrm>
          <a:custGeom>
            <a:avLst/>
            <a:gdLst>
              <a:gd name="T0" fmla="*/ 11113 w 27"/>
              <a:gd name="T1" fmla="*/ 0 h 25"/>
              <a:gd name="T2" fmla="*/ 38100 w 27"/>
              <a:gd name="T3" fmla="*/ 19050 h 25"/>
              <a:gd name="T4" fmla="*/ 23813 w 27"/>
              <a:gd name="T5" fmla="*/ 39688 h 25"/>
              <a:gd name="T6" fmla="*/ 1588 w 27"/>
              <a:gd name="T7" fmla="*/ 23813 h 25"/>
              <a:gd name="T8" fmla="*/ 11113 w 27"/>
              <a:gd name="T9" fmla="*/ 0 h 25"/>
              <a:gd name="T10" fmla="*/ 0 w 27"/>
              <a:gd name="T11" fmla="*/ 0 h 25"/>
              <a:gd name="T12" fmla="*/ 27 w 27"/>
              <a:gd name="T13" fmla="*/ 25 h 25"/>
            </a:gdLst>
            <a:ahLst/>
            <a:cxnLst>
              <a:cxn ang="0">
                <a:pos x="T0" y="T1"/>
              </a:cxn>
              <a:cxn ang="0">
                <a:pos x="T2" y="T3"/>
              </a:cxn>
              <a:cxn ang="0">
                <a:pos x="T4" y="T5"/>
              </a:cxn>
              <a:cxn ang="0">
                <a:pos x="T6" y="T7"/>
              </a:cxn>
              <a:cxn ang="0">
                <a:pos x="T8" y="T9"/>
              </a:cxn>
            </a:cxnLst>
            <a:rect l="T10" t="T11" r="T12" b="T13"/>
            <a:pathLst>
              <a:path w="27" h="25">
                <a:moveTo>
                  <a:pt x="7" y="0"/>
                </a:moveTo>
                <a:cubicBezTo>
                  <a:pt x="11" y="0"/>
                  <a:pt x="23" y="8"/>
                  <a:pt x="24" y="12"/>
                </a:cubicBezTo>
                <a:cubicBezTo>
                  <a:pt x="27" y="17"/>
                  <a:pt x="19" y="25"/>
                  <a:pt x="15" y="25"/>
                </a:cubicBezTo>
                <a:cubicBezTo>
                  <a:pt x="11" y="25"/>
                  <a:pt x="2" y="19"/>
                  <a:pt x="1" y="15"/>
                </a:cubicBezTo>
                <a:cubicBezTo>
                  <a:pt x="0" y="11"/>
                  <a:pt x="3" y="0"/>
                  <a:pt x="7"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17" name="AutoShape 173">
            <a:extLst>
              <a:ext uri="{FF2B5EF4-FFF2-40B4-BE49-F238E27FC236}">
                <a16:creationId xmlns:a16="http://schemas.microsoft.com/office/drawing/2014/main" id="{F8A00994-5F82-42F2-BD3D-5C159427E667}"/>
              </a:ext>
            </a:extLst>
          </p:cNvPr>
          <p:cNvSpPr>
            <a:spLocks noChangeArrowheads="1"/>
          </p:cNvSpPr>
          <p:nvPr/>
        </p:nvSpPr>
        <p:spPr bwMode="auto">
          <a:xfrm>
            <a:off x="5475288" y="4846638"/>
            <a:ext cx="65087" cy="38100"/>
          </a:xfrm>
          <a:custGeom>
            <a:avLst/>
            <a:gdLst>
              <a:gd name="T0" fmla="*/ 6350 w 41"/>
              <a:gd name="T1" fmla="*/ 0 h 24"/>
              <a:gd name="T2" fmla="*/ 58737 w 41"/>
              <a:gd name="T3" fmla="*/ 20637 h 24"/>
              <a:gd name="T4" fmla="*/ 44450 w 41"/>
              <a:gd name="T5" fmla="*/ 38100 h 24"/>
              <a:gd name="T6" fmla="*/ 19050 w 41"/>
              <a:gd name="T7" fmla="*/ 19050 h 24"/>
              <a:gd name="T8" fmla="*/ 6350 w 41"/>
              <a:gd name="T9" fmla="*/ 0 h 24"/>
              <a:gd name="T10" fmla="*/ 0 w 41"/>
              <a:gd name="T11" fmla="*/ 0 h 24"/>
              <a:gd name="T12" fmla="*/ 41 w 41"/>
              <a:gd name="T13" fmla="*/ 24 h 24"/>
            </a:gdLst>
            <a:ahLst/>
            <a:cxnLst>
              <a:cxn ang="0">
                <a:pos x="T0" y="T1"/>
              </a:cxn>
              <a:cxn ang="0">
                <a:pos x="T2" y="T3"/>
              </a:cxn>
              <a:cxn ang="0">
                <a:pos x="T4" y="T5"/>
              </a:cxn>
              <a:cxn ang="0">
                <a:pos x="T6" y="T7"/>
              </a:cxn>
              <a:cxn ang="0">
                <a:pos x="T8" y="T9"/>
              </a:cxn>
            </a:cxnLst>
            <a:rect l="T10" t="T11" r="T12" b="T13"/>
            <a:pathLst>
              <a:path w="41" h="24">
                <a:moveTo>
                  <a:pt x="4" y="0"/>
                </a:moveTo>
                <a:cubicBezTo>
                  <a:pt x="8" y="0"/>
                  <a:pt x="33" y="9"/>
                  <a:pt x="37" y="13"/>
                </a:cubicBezTo>
                <a:cubicBezTo>
                  <a:pt x="41" y="18"/>
                  <a:pt x="32" y="24"/>
                  <a:pt x="28" y="24"/>
                </a:cubicBezTo>
                <a:cubicBezTo>
                  <a:pt x="24" y="24"/>
                  <a:pt x="16" y="16"/>
                  <a:pt x="12" y="12"/>
                </a:cubicBezTo>
                <a:cubicBezTo>
                  <a:pt x="8" y="8"/>
                  <a:pt x="0" y="0"/>
                  <a:pt x="4"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18" name="AutoShape 174">
            <a:extLst>
              <a:ext uri="{FF2B5EF4-FFF2-40B4-BE49-F238E27FC236}">
                <a16:creationId xmlns:a16="http://schemas.microsoft.com/office/drawing/2014/main" id="{14714B16-470D-4F14-81BC-C3F170CCD6A4}"/>
              </a:ext>
            </a:extLst>
          </p:cNvPr>
          <p:cNvSpPr>
            <a:spLocks noChangeArrowheads="1"/>
          </p:cNvSpPr>
          <p:nvPr/>
        </p:nvSpPr>
        <p:spPr bwMode="auto">
          <a:xfrm>
            <a:off x="5614988" y="4921250"/>
            <a:ext cx="55562" cy="25400"/>
          </a:xfrm>
          <a:custGeom>
            <a:avLst/>
            <a:gdLst>
              <a:gd name="T0" fmla="*/ 9525 w 35"/>
              <a:gd name="T1" fmla="*/ 1588 h 16"/>
              <a:gd name="T2" fmla="*/ 50800 w 35"/>
              <a:gd name="T3" fmla="*/ 15875 h 16"/>
              <a:gd name="T4" fmla="*/ 26987 w 35"/>
              <a:gd name="T5" fmla="*/ 25400 h 16"/>
              <a:gd name="T6" fmla="*/ 3175 w 35"/>
              <a:gd name="T7" fmla="*/ 20637 h 16"/>
              <a:gd name="T8" fmla="*/ 9525 w 35"/>
              <a:gd name="T9" fmla="*/ 1588 h 16"/>
              <a:gd name="T10" fmla="*/ 0 w 35"/>
              <a:gd name="T11" fmla="*/ 0 h 16"/>
              <a:gd name="T12" fmla="*/ 35 w 35"/>
              <a:gd name="T13" fmla="*/ 16 h 16"/>
            </a:gdLst>
            <a:ahLst/>
            <a:cxnLst>
              <a:cxn ang="0">
                <a:pos x="T0" y="T1"/>
              </a:cxn>
              <a:cxn ang="0">
                <a:pos x="T2" y="T3"/>
              </a:cxn>
              <a:cxn ang="0">
                <a:pos x="T4" y="T5"/>
              </a:cxn>
              <a:cxn ang="0">
                <a:pos x="T6" y="T7"/>
              </a:cxn>
              <a:cxn ang="0">
                <a:pos x="T8" y="T9"/>
              </a:cxn>
            </a:cxnLst>
            <a:rect l="T10" t="T11" r="T12" b="T13"/>
            <a:pathLst>
              <a:path w="35" h="16">
                <a:moveTo>
                  <a:pt x="6" y="1"/>
                </a:moveTo>
                <a:cubicBezTo>
                  <a:pt x="11" y="0"/>
                  <a:pt x="30" y="8"/>
                  <a:pt x="32" y="10"/>
                </a:cubicBezTo>
                <a:cubicBezTo>
                  <a:pt x="35" y="13"/>
                  <a:pt x="22" y="16"/>
                  <a:pt x="17" y="16"/>
                </a:cubicBezTo>
                <a:cubicBezTo>
                  <a:pt x="12" y="16"/>
                  <a:pt x="4" y="15"/>
                  <a:pt x="2" y="13"/>
                </a:cubicBezTo>
                <a:cubicBezTo>
                  <a:pt x="0" y="11"/>
                  <a:pt x="1" y="2"/>
                  <a:pt x="6"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19" name="AutoShape 175">
            <a:extLst>
              <a:ext uri="{FF2B5EF4-FFF2-40B4-BE49-F238E27FC236}">
                <a16:creationId xmlns:a16="http://schemas.microsoft.com/office/drawing/2014/main" id="{7CF2C5CB-EC9C-42C7-896E-663BCA310971}"/>
              </a:ext>
            </a:extLst>
          </p:cNvPr>
          <p:cNvSpPr>
            <a:spLocks noChangeArrowheads="1"/>
          </p:cNvSpPr>
          <p:nvPr/>
        </p:nvSpPr>
        <p:spPr bwMode="auto">
          <a:xfrm>
            <a:off x="5367338" y="5129213"/>
            <a:ext cx="709612" cy="165100"/>
          </a:xfrm>
          <a:prstGeom prst="roundRect">
            <a:avLst>
              <a:gd name="adj" fmla="val 16667"/>
            </a:avLst>
          </a:prstGeom>
          <a:solidFill>
            <a:srgbClr val="FFFFFF"/>
          </a:solidFill>
          <a:ln w="936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800" b="1">
                <a:solidFill>
                  <a:srgbClr val="333399"/>
                </a:solidFill>
              </a:rPr>
              <a:t>Montgomery</a:t>
            </a:r>
          </a:p>
        </p:txBody>
      </p:sp>
      <p:sp>
        <p:nvSpPr>
          <p:cNvPr id="6320" name="AutoShape 176">
            <a:extLst>
              <a:ext uri="{FF2B5EF4-FFF2-40B4-BE49-F238E27FC236}">
                <a16:creationId xmlns:a16="http://schemas.microsoft.com/office/drawing/2014/main" id="{DFE6DCCB-3843-42F5-B71F-59E1D6DFECA1}"/>
              </a:ext>
            </a:extLst>
          </p:cNvPr>
          <p:cNvSpPr>
            <a:spLocks noChangeArrowheads="1"/>
          </p:cNvSpPr>
          <p:nvPr/>
        </p:nvSpPr>
        <p:spPr bwMode="auto">
          <a:xfrm rot="8880000">
            <a:off x="2925763" y="2230438"/>
            <a:ext cx="292100" cy="233362"/>
          </a:xfrm>
          <a:custGeom>
            <a:avLst/>
            <a:gdLst>
              <a:gd name="T0" fmla="*/ 143981 w 1341"/>
              <a:gd name="T1" fmla="*/ 218 h 1071"/>
              <a:gd name="T2" fmla="*/ 152694 w 1341"/>
              <a:gd name="T3" fmla="*/ 12856 h 1071"/>
              <a:gd name="T4" fmla="*/ 157486 w 1341"/>
              <a:gd name="T5" fmla="*/ 34645 h 1071"/>
              <a:gd name="T6" fmla="*/ 160100 w 1341"/>
              <a:gd name="T7" fmla="*/ 76044 h 1071"/>
              <a:gd name="T8" fmla="*/ 178397 w 1341"/>
              <a:gd name="T9" fmla="*/ 79095 h 1071"/>
              <a:gd name="T10" fmla="*/ 177743 w 1341"/>
              <a:gd name="T11" fmla="*/ 68636 h 1071"/>
              <a:gd name="T12" fmla="*/ 179268 w 1341"/>
              <a:gd name="T13" fmla="*/ 55562 h 1071"/>
              <a:gd name="T14" fmla="*/ 182535 w 1341"/>
              <a:gd name="T15" fmla="*/ 52294 h 1071"/>
              <a:gd name="T16" fmla="*/ 194951 w 1341"/>
              <a:gd name="T17" fmla="*/ 52512 h 1071"/>
              <a:gd name="T18" fmla="*/ 198654 w 1341"/>
              <a:gd name="T19" fmla="*/ 58177 h 1071"/>
              <a:gd name="T20" fmla="*/ 200179 w 1341"/>
              <a:gd name="T21" fmla="*/ 68200 h 1071"/>
              <a:gd name="T22" fmla="*/ 201921 w 1341"/>
              <a:gd name="T23" fmla="*/ 83017 h 1071"/>
              <a:gd name="T24" fmla="*/ 279031 w 1341"/>
              <a:gd name="T25" fmla="*/ 95654 h 1071"/>
              <a:gd name="T26" fmla="*/ 280773 w 1341"/>
              <a:gd name="T27" fmla="*/ 113522 h 1071"/>
              <a:gd name="T28" fmla="*/ 255941 w 1341"/>
              <a:gd name="T29" fmla="*/ 117008 h 1071"/>
              <a:gd name="T30" fmla="*/ 201921 w 1341"/>
              <a:gd name="T31" fmla="*/ 124416 h 1071"/>
              <a:gd name="T32" fmla="*/ 191902 w 1341"/>
              <a:gd name="T33" fmla="*/ 131824 h 1071"/>
              <a:gd name="T34" fmla="*/ 188852 w 1341"/>
              <a:gd name="T35" fmla="*/ 138797 h 1071"/>
              <a:gd name="T36" fmla="*/ 185803 w 1341"/>
              <a:gd name="T37" fmla="*/ 130517 h 1071"/>
              <a:gd name="T38" fmla="*/ 182753 w 1341"/>
              <a:gd name="T39" fmla="*/ 127467 h 1071"/>
              <a:gd name="T40" fmla="*/ 177961 w 1341"/>
              <a:gd name="T41" fmla="*/ 127902 h 1071"/>
              <a:gd name="T42" fmla="*/ 159664 w 1341"/>
              <a:gd name="T43" fmla="*/ 129646 h 1071"/>
              <a:gd name="T44" fmla="*/ 154872 w 1341"/>
              <a:gd name="T45" fmla="*/ 191091 h 1071"/>
              <a:gd name="T46" fmla="*/ 193644 w 1341"/>
              <a:gd name="T47" fmla="*/ 199807 h 1071"/>
              <a:gd name="T48" fmla="*/ 204535 w 1341"/>
              <a:gd name="T49" fmla="*/ 208522 h 1071"/>
              <a:gd name="T50" fmla="*/ 192773 w 1341"/>
              <a:gd name="T51" fmla="*/ 217674 h 1071"/>
              <a:gd name="T52" fmla="*/ 152694 w 1341"/>
              <a:gd name="T53" fmla="*/ 224646 h 1071"/>
              <a:gd name="T54" fmla="*/ 149862 w 1341"/>
              <a:gd name="T55" fmla="*/ 225082 h 1071"/>
              <a:gd name="T56" fmla="*/ 146377 w 1341"/>
              <a:gd name="T57" fmla="*/ 232055 h 1071"/>
              <a:gd name="T58" fmla="*/ 142456 w 1341"/>
              <a:gd name="T59" fmla="*/ 232273 h 1071"/>
              <a:gd name="T60" fmla="*/ 138753 w 1341"/>
              <a:gd name="T61" fmla="*/ 225518 h 1071"/>
              <a:gd name="T62" fmla="*/ 136139 w 1341"/>
              <a:gd name="T63" fmla="*/ 224211 h 1071"/>
              <a:gd name="T64" fmla="*/ 93010 w 1341"/>
              <a:gd name="T65" fmla="*/ 215495 h 1071"/>
              <a:gd name="T66" fmla="*/ 83862 w 1341"/>
              <a:gd name="T67" fmla="*/ 208087 h 1071"/>
              <a:gd name="T68" fmla="*/ 91268 w 1341"/>
              <a:gd name="T69" fmla="*/ 200242 h 1071"/>
              <a:gd name="T70" fmla="*/ 133090 w 1341"/>
              <a:gd name="T71" fmla="*/ 191091 h 1071"/>
              <a:gd name="T72" fmla="*/ 129169 w 1341"/>
              <a:gd name="T73" fmla="*/ 128338 h 1071"/>
              <a:gd name="T74" fmla="*/ 109565 w 1341"/>
              <a:gd name="T75" fmla="*/ 126159 h 1071"/>
              <a:gd name="T76" fmla="*/ 102594 w 1341"/>
              <a:gd name="T77" fmla="*/ 128774 h 1071"/>
              <a:gd name="T78" fmla="*/ 99545 w 1341"/>
              <a:gd name="T79" fmla="*/ 138361 h 1071"/>
              <a:gd name="T80" fmla="*/ 94753 w 1341"/>
              <a:gd name="T81" fmla="*/ 126159 h 1071"/>
              <a:gd name="T82" fmla="*/ 83426 w 1341"/>
              <a:gd name="T83" fmla="*/ 122237 h 1071"/>
              <a:gd name="T84" fmla="*/ 13723 w 1341"/>
              <a:gd name="T85" fmla="*/ 110907 h 1071"/>
              <a:gd name="T86" fmla="*/ 871 w 1341"/>
              <a:gd name="T87" fmla="*/ 98269 h 1071"/>
              <a:gd name="T88" fmla="*/ 8059 w 1341"/>
              <a:gd name="T89" fmla="*/ 91732 h 1071"/>
              <a:gd name="T90" fmla="*/ 17208 w 1341"/>
              <a:gd name="T91" fmla="*/ 89771 h 1071"/>
              <a:gd name="T92" fmla="*/ 89089 w 1341"/>
              <a:gd name="T93" fmla="*/ 79095 h 1071"/>
              <a:gd name="T94" fmla="*/ 88436 w 1341"/>
              <a:gd name="T95" fmla="*/ 66021 h 1071"/>
              <a:gd name="T96" fmla="*/ 89089 w 1341"/>
              <a:gd name="T97" fmla="*/ 55127 h 1071"/>
              <a:gd name="T98" fmla="*/ 92139 w 1341"/>
              <a:gd name="T99" fmla="*/ 49679 h 1071"/>
              <a:gd name="T100" fmla="*/ 106733 w 1341"/>
              <a:gd name="T101" fmla="*/ 49897 h 1071"/>
              <a:gd name="T102" fmla="*/ 110000 w 1341"/>
              <a:gd name="T103" fmla="*/ 56216 h 1071"/>
              <a:gd name="T104" fmla="*/ 111089 w 1341"/>
              <a:gd name="T105" fmla="*/ 66675 h 1071"/>
              <a:gd name="T106" fmla="*/ 111089 w 1341"/>
              <a:gd name="T107" fmla="*/ 77352 h 1071"/>
              <a:gd name="T108" fmla="*/ 128515 w 1341"/>
              <a:gd name="T109" fmla="*/ 76480 h 1071"/>
              <a:gd name="T110" fmla="*/ 131783 w 1341"/>
              <a:gd name="T111" fmla="*/ 31594 h 1071"/>
              <a:gd name="T112" fmla="*/ 135703 w 1341"/>
              <a:gd name="T113" fmla="*/ 11984 h 1071"/>
              <a:gd name="T114" fmla="*/ 143981 w 1341"/>
              <a:gd name="T115" fmla="*/ 218 h 1071"/>
              <a:gd name="T116" fmla="*/ 0 w 1341"/>
              <a:gd name="T117" fmla="*/ 0 h 1071"/>
              <a:gd name="T118" fmla="*/ 1341 w 1341"/>
              <a:gd name="T119" fmla="*/ 1071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T116" t="T117" r="T118" b="T119"/>
            <a:pathLst>
              <a:path w="1341" h="1071">
                <a:moveTo>
                  <a:pt x="661" y="1"/>
                </a:moveTo>
                <a:cubicBezTo>
                  <a:pt x="674" y="2"/>
                  <a:pt x="691" y="33"/>
                  <a:pt x="701" y="59"/>
                </a:cubicBezTo>
                <a:cubicBezTo>
                  <a:pt x="711" y="85"/>
                  <a:pt x="717" y="111"/>
                  <a:pt x="723" y="159"/>
                </a:cubicBezTo>
                <a:lnTo>
                  <a:pt x="735" y="349"/>
                </a:lnTo>
                <a:lnTo>
                  <a:pt x="819" y="363"/>
                </a:lnTo>
                <a:lnTo>
                  <a:pt x="816" y="315"/>
                </a:lnTo>
                <a:cubicBezTo>
                  <a:pt x="817" y="297"/>
                  <a:pt x="819" y="267"/>
                  <a:pt x="823" y="255"/>
                </a:cubicBezTo>
                <a:cubicBezTo>
                  <a:pt x="827" y="243"/>
                  <a:pt x="826" y="242"/>
                  <a:pt x="838" y="240"/>
                </a:cubicBezTo>
                <a:lnTo>
                  <a:pt x="895" y="241"/>
                </a:lnTo>
                <a:cubicBezTo>
                  <a:pt x="907" y="245"/>
                  <a:pt x="908" y="255"/>
                  <a:pt x="912" y="267"/>
                </a:cubicBezTo>
                <a:cubicBezTo>
                  <a:pt x="916" y="279"/>
                  <a:pt x="917" y="294"/>
                  <a:pt x="919" y="313"/>
                </a:cubicBezTo>
                <a:lnTo>
                  <a:pt x="927" y="381"/>
                </a:lnTo>
                <a:lnTo>
                  <a:pt x="1281" y="439"/>
                </a:lnTo>
                <a:cubicBezTo>
                  <a:pt x="1341" y="462"/>
                  <a:pt x="1307" y="505"/>
                  <a:pt x="1289" y="521"/>
                </a:cubicBezTo>
                <a:cubicBezTo>
                  <a:pt x="1271" y="537"/>
                  <a:pt x="1235" y="529"/>
                  <a:pt x="1175" y="537"/>
                </a:cubicBezTo>
                <a:lnTo>
                  <a:pt x="927" y="571"/>
                </a:lnTo>
                <a:cubicBezTo>
                  <a:pt x="878" y="582"/>
                  <a:pt x="891" y="594"/>
                  <a:pt x="881" y="605"/>
                </a:cubicBezTo>
                <a:lnTo>
                  <a:pt x="867" y="637"/>
                </a:lnTo>
                <a:lnTo>
                  <a:pt x="853" y="599"/>
                </a:lnTo>
                <a:cubicBezTo>
                  <a:pt x="848" y="590"/>
                  <a:pt x="845" y="587"/>
                  <a:pt x="839" y="585"/>
                </a:cubicBezTo>
                <a:cubicBezTo>
                  <a:pt x="833" y="583"/>
                  <a:pt x="835" y="585"/>
                  <a:pt x="817" y="587"/>
                </a:cubicBezTo>
                <a:lnTo>
                  <a:pt x="733" y="595"/>
                </a:lnTo>
                <a:lnTo>
                  <a:pt x="711" y="877"/>
                </a:lnTo>
                <a:lnTo>
                  <a:pt x="889" y="917"/>
                </a:lnTo>
                <a:cubicBezTo>
                  <a:pt x="927" y="930"/>
                  <a:pt x="940" y="943"/>
                  <a:pt x="939" y="957"/>
                </a:cubicBezTo>
                <a:cubicBezTo>
                  <a:pt x="938" y="971"/>
                  <a:pt x="925" y="987"/>
                  <a:pt x="885" y="999"/>
                </a:cubicBezTo>
                <a:lnTo>
                  <a:pt x="701" y="1031"/>
                </a:lnTo>
                <a:lnTo>
                  <a:pt x="688" y="1033"/>
                </a:lnTo>
                <a:cubicBezTo>
                  <a:pt x="683" y="1039"/>
                  <a:pt x="678" y="1060"/>
                  <a:pt x="672" y="1065"/>
                </a:cubicBezTo>
                <a:cubicBezTo>
                  <a:pt x="666" y="1070"/>
                  <a:pt x="660" y="1071"/>
                  <a:pt x="654" y="1066"/>
                </a:cubicBezTo>
                <a:cubicBezTo>
                  <a:pt x="648" y="1061"/>
                  <a:pt x="642" y="1041"/>
                  <a:pt x="637" y="1035"/>
                </a:cubicBezTo>
                <a:lnTo>
                  <a:pt x="625" y="1029"/>
                </a:lnTo>
                <a:lnTo>
                  <a:pt x="427" y="989"/>
                </a:lnTo>
                <a:cubicBezTo>
                  <a:pt x="387" y="977"/>
                  <a:pt x="386" y="967"/>
                  <a:pt x="385" y="955"/>
                </a:cubicBezTo>
                <a:cubicBezTo>
                  <a:pt x="384" y="943"/>
                  <a:pt x="381" y="932"/>
                  <a:pt x="419" y="919"/>
                </a:cubicBezTo>
                <a:lnTo>
                  <a:pt x="611" y="877"/>
                </a:lnTo>
                <a:lnTo>
                  <a:pt x="593" y="589"/>
                </a:lnTo>
                <a:lnTo>
                  <a:pt x="503" y="579"/>
                </a:lnTo>
                <a:cubicBezTo>
                  <a:pt x="483" y="579"/>
                  <a:pt x="479" y="582"/>
                  <a:pt x="471" y="591"/>
                </a:cubicBezTo>
                <a:lnTo>
                  <a:pt x="457" y="635"/>
                </a:lnTo>
                <a:lnTo>
                  <a:pt x="435" y="579"/>
                </a:lnTo>
                <a:cubicBezTo>
                  <a:pt x="423" y="567"/>
                  <a:pt x="445" y="573"/>
                  <a:pt x="383" y="561"/>
                </a:cubicBezTo>
                <a:lnTo>
                  <a:pt x="63" y="509"/>
                </a:lnTo>
                <a:cubicBezTo>
                  <a:pt x="0" y="491"/>
                  <a:pt x="8" y="466"/>
                  <a:pt x="4" y="451"/>
                </a:cubicBezTo>
                <a:cubicBezTo>
                  <a:pt x="0" y="436"/>
                  <a:pt x="25" y="427"/>
                  <a:pt x="37" y="421"/>
                </a:cubicBezTo>
                <a:cubicBezTo>
                  <a:pt x="49" y="415"/>
                  <a:pt x="17" y="422"/>
                  <a:pt x="79" y="412"/>
                </a:cubicBezTo>
                <a:lnTo>
                  <a:pt x="409" y="363"/>
                </a:lnTo>
                <a:lnTo>
                  <a:pt x="406" y="303"/>
                </a:lnTo>
                <a:cubicBezTo>
                  <a:pt x="406" y="285"/>
                  <a:pt x="406" y="265"/>
                  <a:pt x="409" y="253"/>
                </a:cubicBezTo>
                <a:cubicBezTo>
                  <a:pt x="412" y="241"/>
                  <a:pt x="410" y="232"/>
                  <a:pt x="423" y="228"/>
                </a:cubicBezTo>
                <a:lnTo>
                  <a:pt x="490" y="229"/>
                </a:lnTo>
                <a:cubicBezTo>
                  <a:pt x="504" y="234"/>
                  <a:pt x="502" y="245"/>
                  <a:pt x="505" y="258"/>
                </a:cubicBezTo>
                <a:cubicBezTo>
                  <a:pt x="508" y="271"/>
                  <a:pt x="509" y="290"/>
                  <a:pt x="510" y="306"/>
                </a:cubicBezTo>
                <a:lnTo>
                  <a:pt x="510" y="355"/>
                </a:lnTo>
                <a:lnTo>
                  <a:pt x="590" y="351"/>
                </a:lnTo>
                <a:lnTo>
                  <a:pt x="605" y="145"/>
                </a:lnTo>
                <a:cubicBezTo>
                  <a:pt x="611" y="96"/>
                  <a:pt x="614" y="79"/>
                  <a:pt x="623" y="55"/>
                </a:cubicBezTo>
                <a:cubicBezTo>
                  <a:pt x="632" y="31"/>
                  <a:pt x="648" y="0"/>
                  <a:pt x="661" y="1"/>
                </a:cubicBezTo>
                <a:close/>
              </a:path>
            </a:pathLst>
          </a:custGeom>
          <a:solidFill>
            <a:srgbClr val="0000FF"/>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21" name="AutoShape 177">
            <a:extLst>
              <a:ext uri="{FF2B5EF4-FFF2-40B4-BE49-F238E27FC236}">
                <a16:creationId xmlns:a16="http://schemas.microsoft.com/office/drawing/2014/main" id="{63B00FBC-75B1-4F4B-BC52-AEE814BFF3A9}"/>
              </a:ext>
            </a:extLst>
          </p:cNvPr>
          <p:cNvSpPr>
            <a:spLocks noChangeArrowheads="1"/>
          </p:cNvSpPr>
          <p:nvPr/>
        </p:nvSpPr>
        <p:spPr bwMode="auto">
          <a:xfrm rot="10080000">
            <a:off x="2765425" y="2163763"/>
            <a:ext cx="292100" cy="233362"/>
          </a:xfrm>
          <a:custGeom>
            <a:avLst/>
            <a:gdLst>
              <a:gd name="T0" fmla="*/ 143981 w 1341"/>
              <a:gd name="T1" fmla="*/ 218 h 1071"/>
              <a:gd name="T2" fmla="*/ 152694 w 1341"/>
              <a:gd name="T3" fmla="*/ 12856 h 1071"/>
              <a:gd name="T4" fmla="*/ 157486 w 1341"/>
              <a:gd name="T5" fmla="*/ 34645 h 1071"/>
              <a:gd name="T6" fmla="*/ 160100 w 1341"/>
              <a:gd name="T7" fmla="*/ 76044 h 1071"/>
              <a:gd name="T8" fmla="*/ 178397 w 1341"/>
              <a:gd name="T9" fmla="*/ 79095 h 1071"/>
              <a:gd name="T10" fmla="*/ 177743 w 1341"/>
              <a:gd name="T11" fmla="*/ 68636 h 1071"/>
              <a:gd name="T12" fmla="*/ 179268 w 1341"/>
              <a:gd name="T13" fmla="*/ 55562 h 1071"/>
              <a:gd name="T14" fmla="*/ 182535 w 1341"/>
              <a:gd name="T15" fmla="*/ 52294 h 1071"/>
              <a:gd name="T16" fmla="*/ 194951 w 1341"/>
              <a:gd name="T17" fmla="*/ 52512 h 1071"/>
              <a:gd name="T18" fmla="*/ 198654 w 1341"/>
              <a:gd name="T19" fmla="*/ 58177 h 1071"/>
              <a:gd name="T20" fmla="*/ 200179 w 1341"/>
              <a:gd name="T21" fmla="*/ 68200 h 1071"/>
              <a:gd name="T22" fmla="*/ 201921 w 1341"/>
              <a:gd name="T23" fmla="*/ 83017 h 1071"/>
              <a:gd name="T24" fmla="*/ 279031 w 1341"/>
              <a:gd name="T25" fmla="*/ 95654 h 1071"/>
              <a:gd name="T26" fmla="*/ 280773 w 1341"/>
              <a:gd name="T27" fmla="*/ 113522 h 1071"/>
              <a:gd name="T28" fmla="*/ 255941 w 1341"/>
              <a:gd name="T29" fmla="*/ 117008 h 1071"/>
              <a:gd name="T30" fmla="*/ 201921 w 1341"/>
              <a:gd name="T31" fmla="*/ 124416 h 1071"/>
              <a:gd name="T32" fmla="*/ 191902 w 1341"/>
              <a:gd name="T33" fmla="*/ 131824 h 1071"/>
              <a:gd name="T34" fmla="*/ 188852 w 1341"/>
              <a:gd name="T35" fmla="*/ 138797 h 1071"/>
              <a:gd name="T36" fmla="*/ 185803 w 1341"/>
              <a:gd name="T37" fmla="*/ 130517 h 1071"/>
              <a:gd name="T38" fmla="*/ 182753 w 1341"/>
              <a:gd name="T39" fmla="*/ 127467 h 1071"/>
              <a:gd name="T40" fmla="*/ 177961 w 1341"/>
              <a:gd name="T41" fmla="*/ 127902 h 1071"/>
              <a:gd name="T42" fmla="*/ 159664 w 1341"/>
              <a:gd name="T43" fmla="*/ 129646 h 1071"/>
              <a:gd name="T44" fmla="*/ 154872 w 1341"/>
              <a:gd name="T45" fmla="*/ 191091 h 1071"/>
              <a:gd name="T46" fmla="*/ 193644 w 1341"/>
              <a:gd name="T47" fmla="*/ 199807 h 1071"/>
              <a:gd name="T48" fmla="*/ 204535 w 1341"/>
              <a:gd name="T49" fmla="*/ 208522 h 1071"/>
              <a:gd name="T50" fmla="*/ 192773 w 1341"/>
              <a:gd name="T51" fmla="*/ 217674 h 1071"/>
              <a:gd name="T52" fmla="*/ 152694 w 1341"/>
              <a:gd name="T53" fmla="*/ 224646 h 1071"/>
              <a:gd name="T54" fmla="*/ 149862 w 1341"/>
              <a:gd name="T55" fmla="*/ 225082 h 1071"/>
              <a:gd name="T56" fmla="*/ 146377 w 1341"/>
              <a:gd name="T57" fmla="*/ 232055 h 1071"/>
              <a:gd name="T58" fmla="*/ 142456 w 1341"/>
              <a:gd name="T59" fmla="*/ 232273 h 1071"/>
              <a:gd name="T60" fmla="*/ 138753 w 1341"/>
              <a:gd name="T61" fmla="*/ 225518 h 1071"/>
              <a:gd name="T62" fmla="*/ 136139 w 1341"/>
              <a:gd name="T63" fmla="*/ 224211 h 1071"/>
              <a:gd name="T64" fmla="*/ 93010 w 1341"/>
              <a:gd name="T65" fmla="*/ 215495 h 1071"/>
              <a:gd name="T66" fmla="*/ 83862 w 1341"/>
              <a:gd name="T67" fmla="*/ 208087 h 1071"/>
              <a:gd name="T68" fmla="*/ 91268 w 1341"/>
              <a:gd name="T69" fmla="*/ 200242 h 1071"/>
              <a:gd name="T70" fmla="*/ 133090 w 1341"/>
              <a:gd name="T71" fmla="*/ 191091 h 1071"/>
              <a:gd name="T72" fmla="*/ 129169 w 1341"/>
              <a:gd name="T73" fmla="*/ 128338 h 1071"/>
              <a:gd name="T74" fmla="*/ 109565 w 1341"/>
              <a:gd name="T75" fmla="*/ 126159 h 1071"/>
              <a:gd name="T76" fmla="*/ 102594 w 1341"/>
              <a:gd name="T77" fmla="*/ 128774 h 1071"/>
              <a:gd name="T78" fmla="*/ 99545 w 1341"/>
              <a:gd name="T79" fmla="*/ 138361 h 1071"/>
              <a:gd name="T80" fmla="*/ 94753 w 1341"/>
              <a:gd name="T81" fmla="*/ 126159 h 1071"/>
              <a:gd name="T82" fmla="*/ 83426 w 1341"/>
              <a:gd name="T83" fmla="*/ 122237 h 1071"/>
              <a:gd name="T84" fmla="*/ 13723 w 1341"/>
              <a:gd name="T85" fmla="*/ 110907 h 1071"/>
              <a:gd name="T86" fmla="*/ 871 w 1341"/>
              <a:gd name="T87" fmla="*/ 98269 h 1071"/>
              <a:gd name="T88" fmla="*/ 8059 w 1341"/>
              <a:gd name="T89" fmla="*/ 91732 h 1071"/>
              <a:gd name="T90" fmla="*/ 17208 w 1341"/>
              <a:gd name="T91" fmla="*/ 89771 h 1071"/>
              <a:gd name="T92" fmla="*/ 89089 w 1341"/>
              <a:gd name="T93" fmla="*/ 79095 h 1071"/>
              <a:gd name="T94" fmla="*/ 88436 w 1341"/>
              <a:gd name="T95" fmla="*/ 66021 h 1071"/>
              <a:gd name="T96" fmla="*/ 89089 w 1341"/>
              <a:gd name="T97" fmla="*/ 55127 h 1071"/>
              <a:gd name="T98" fmla="*/ 92139 w 1341"/>
              <a:gd name="T99" fmla="*/ 49679 h 1071"/>
              <a:gd name="T100" fmla="*/ 106733 w 1341"/>
              <a:gd name="T101" fmla="*/ 49897 h 1071"/>
              <a:gd name="T102" fmla="*/ 110000 w 1341"/>
              <a:gd name="T103" fmla="*/ 56216 h 1071"/>
              <a:gd name="T104" fmla="*/ 111089 w 1341"/>
              <a:gd name="T105" fmla="*/ 66675 h 1071"/>
              <a:gd name="T106" fmla="*/ 111089 w 1341"/>
              <a:gd name="T107" fmla="*/ 77352 h 1071"/>
              <a:gd name="T108" fmla="*/ 128515 w 1341"/>
              <a:gd name="T109" fmla="*/ 76480 h 1071"/>
              <a:gd name="T110" fmla="*/ 131783 w 1341"/>
              <a:gd name="T111" fmla="*/ 31594 h 1071"/>
              <a:gd name="T112" fmla="*/ 135703 w 1341"/>
              <a:gd name="T113" fmla="*/ 11984 h 1071"/>
              <a:gd name="T114" fmla="*/ 143981 w 1341"/>
              <a:gd name="T115" fmla="*/ 218 h 1071"/>
              <a:gd name="T116" fmla="*/ 0 w 1341"/>
              <a:gd name="T117" fmla="*/ 0 h 1071"/>
              <a:gd name="T118" fmla="*/ 1341 w 1341"/>
              <a:gd name="T119" fmla="*/ 1071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T116" t="T117" r="T118" b="T119"/>
            <a:pathLst>
              <a:path w="1341" h="1071">
                <a:moveTo>
                  <a:pt x="661" y="1"/>
                </a:moveTo>
                <a:cubicBezTo>
                  <a:pt x="674" y="2"/>
                  <a:pt x="691" y="33"/>
                  <a:pt x="701" y="59"/>
                </a:cubicBezTo>
                <a:cubicBezTo>
                  <a:pt x="711" y="85"/>
                  <a:pt x="717" y="111"/>
                  <a:pt x="723" y="159"/>
                </a:cubicBezTo>
                <a:lnTo>
                  <a:pt x="735" y="349"/>
                </a:lnTo>
                <a:lnTo>
                  <a:pt x="819" y="363"/>
                </a:lnTo>
                <a:lnTo>
                  <a:pt x="816" y="315"/>
                </a:lnTo>
                <a:cubicBezTo>
                  <a:pt x="817" y="297"/>
                  <a:pt x="819" y="267"/>
                  <a:pt x="823" y="255"/>
                </a:cubicBezTo>
                <a:cubicBezTo>
                  <a:pt x="827" y="243"/>
                  <a:pt x="826" y="242"/>
                  <a:pt x="838" y="240"/>
                </a:cubicBezTo>
                <a:lnTo>
                  <a:pt x="895" y="241"/>
                </a:lnTo>
                <a:cubicBezTo>
                  <a:pt x="907" y="245"/>
                  <a:pt x="908" y="255"/>
                  <a:pt x="912" y="267"/>
                </a:cubicBezTo>
                <a:cubicBezTo>
                  <a:pt x="916" y="279"/>
                  <a:pt x="917" y="294"/>
                  <a:pt x="919" y="313"/>
                </a:cubicBezTo>
                <a:lnTo>
                  <a:pt x="927" y="381"/>
                </a:lnTo>
                <a:lnTo>
                  <a:pt x="1281" y="439"/>
                </a:lnTo>
                <a:cubicBezTo>
                  <a:pt x="1341" y="462"/>
                  <a:pt x="1307" y="505"/>
                  <a:pt x="1289" y="521"/>
                </a:cubicBezTo>
                <a:cubicBezTo>
                  <a:pt x="1271" y="537"/>
                  <a:pt x="1235" y="529"/>
                  <a:pt x="1175" y="537"/>
                </a:cubicBezTo>
                <a:lnTo>
                  <a:pt x="927" y="571"/>
                </a:lnTo>
                <a:cubicBezTo>
                  <a:pt x="878" y="582"/>
                  <a:pt x="891" y="594"/>
                  <a:pt x="881" y="605"/>
                </a:cubicBezTo>
                <a:lnTo>
                  <a:pt x="867" y="637"/>
                </a:lnTo>
                <a:lnTo>
                  <a:pt x="853" y="599"/>
                </a:lnTo>
                <a:cubicBezTo>
                  <a:pt x="848" y="590"/>
                  <a:pt x="845" y="587"/>
                  <a:pt x="839" y="585"/>
                </a:cubicBezTo>
                <a:cubicBezTo>
                  <a:pt x="833" y="583"/>
                  <a:pt x="835" y="585"/>
                  <a:pt x="817" y="587"/>
                </a:cubicBezTo>
                <a:lnTo>
                  <a:pt x="733" y="595"/>
                </a:lnTo>
                <a:lnTo>
                  <a:pt x="711" y="877"/>
                </a:lnTo>
                <a:lnTo>
                  <a:pt x="889" y="917"/>
                </a:lnTo>
                <a:cubicBezTo>
                  <a:pt x="927" y="930"/>
                  <a:pt x="940" y="943"/>
                  <a:pt x="939" y="957"/>
                </a:cubicBezTo>
                <a:cubicBezTo>
                  <a:pt x="938" y="971"/>
                  <a:pt x="925" y="987"/>
                  <a:pt x="885" y="999"/>
                </a:cubicBezTo>
                <a:lnTo>
                  <a:pt x="701" y="1031"/>
                </a:lnTo>
                <a:lnTo>
                  <a:pt x="688" y="1033"/>
                </a:lnTo>
                <a:cubicBezTo>
                  <a:pt x="683" y="1039"/>
                  <a:pt x="678" y="1060"/>
                  <a:pt x="672" y="1065"/>
                </a:cubicBezTo>
                <a:cubicBezTo>
                  <a:pt x="666" y="1070"/>
                  <a:pt x="660" y="1071"/>
                  <a:pt x="654" y="1066"/>
                </a:cubicBezTo>
                <a:cubicBezTo>
                  <a:pt x="648" y="1061"/>
                  <a:pt x="642" y="1041"/>
                  <a:pt x="637" y="1035"/>
                </a:cubicBezTo>
                <a:lnTo>
                  <a:pt x="625" y="1029"/>
                </a:lnTo>
                <a:lnTo>
                  <a:pt x="427" y="989"/>
                </a:lnTo>
                <a:cubicBezTo>
                  <a:pt x="387" y="977"/>
                  <a:pt x="386" y="967"/>
                  <a:pt x="385" y="955"/>
                </a:cubicBezTo>
                <a:cubicBezTo>
                  <a:pt x="384" y="943"/>
                  <a:pt x="381" y="932"/>
                  <a:pt x="419" y="919"/>
                </a:cubicBezTo>
                <a:lnTo>
                  <a:pt x="611" y="877"/>
                </a:lnTo>
                <a:lnTo>
                  <a:pt x="593" y="589"/>
                </a:lnTo>
                <a:lnTo>
                  <a:pt x="503" y="579"/>
                </a:lnTo>
                <a:cubicBezTo>
                  <a:pt x="483" y="579"/>
                  <a:pt x="479" y="582"/>
                  <a:pt x="471" y="591"/>
                </a:cubicBezTo>
                <a:lnTo>
                  <a:pt x="457" y="635"/>
                </a:lnTo>
                <a:lnTo>
                  <a:pt x="435" y="579"/>
                </a:lnTo>
                <a:cubicBezTo>
                  <a:pt x="423" y="567"/>
                  <a:pt x="445" y="573"/>
                  <a:pt x="383" y="561"/>
                </a:cubicBezTo>
                <a:lnTo>
                  <a:pt x="63" y="509"/>
                </a:lnTo>
                <a:cubicBezTo>
                  <a:pt x="0" y="491"/>
                  <a:pt x="8" y="466"/>
                  <a:pt x="4" y="451"/>
                </a:cubicBezTo>
                <a:cubicBezTo>
                  <a:pt x="0" y="436"/>
                  <a:pt x="25" y="427"/>
                  <a:pt x="37" y="421"/>
                </a:cubicBezTo>
                <a:cubicBezTo>
                  <a:pt x="49" y="415"/>
                  <a:pt x="17" y="422"/>
                  <a:pt x="79" y="412"/>
                </a:cubicBezTo>
                <a:lnTo>
                  <a:pt x="409" y="363"/>
                </a:lnTo>
                <a:lnTo>
                  <a:pt x="406" y="303"/>
                </a:lnTo>
                <a:cubicBezTo>
                  <a:pt x="406" y="285"/>
                  <a:pt x="406" y="265"/>
                  <a:pt x="409" y="253"/>
                </a:cubicBezTo>
                <a:cubicBezTo>
                  <a:pt x="412" y="241"/>
                  <a:pt x="410" y="232"/>
                  <a:pt x="423" y="228"/>
                </a:cubicBezTo>
                <a:lnTo>
                  <a:pt x="490" y="229"/>
                </a:lnTo>
                <a:cubicBezTo>
                  <a:pt x="504" y="234"/>
                  <a:pt x="502" y="245"/>
                  <a:pt x="505" y="258"/>
                </a:cubicBezTo>
                <a:cubicBezTo>
                  <a:pt x="508" y="271"/>
                  <a:pt x="509" y="290"/>
                  <a:pt x="510" y="306"/>
                </a:cubicBezTo>
                <a:lnTo>
                  <a:pt x="510" y="355"/>
                </a:lnTo>
                <a:lnTo>
                  <a:pt x="590" y="351"/>
                </a:lnTo>
                <a:lnTo>
                  <a:pt x="605" y="145"/>
                </a:lnTo>
                <a:cubicBezTo>
                  <a:pt x="611" y="96"/>
                  <a:pt x="614" y="79"/>
                  <a:pt x="623" y="55"/>
                </a:cubicBezTo>
                <a:cubicBezTo>
                  <a:pt x="632" y="31"/>
                  <a:pt x="648" y="0"/>
                  <a:pt x="661" y="1"/>
                </a:cubicBezTo>
                <a:close/>
              </a:path>
            </a:pathLst>
          </a:custGeom>
          <a:solidFill>
            <a:srgbClr val="0000FF"/>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22" name="AutoShape 178">
            <a:extLst>
              <a:ext uri="{FF2B5EF4-FFF2-40B4-BE49-F238E27FC236}">
                <a16:creationId xmlns:a16="http://schemas.microsoft.com/office/drawing/2014/main" id="{39DDECD2-E38B-4F81-981F-F4CBA8683E7F}"/>
              </a:ext>
            </a:extLst>
          </p:cNvPr>
          <p:cNvSpPr>
            <a:spLocks noChangeArrowheads="1"/>
          </p:cNvSpPr>
          <p:nvPr/>
        </p:nvSpPr>
        <p:spPr bwMode="auto">
          <a:xfrm rot="10560000">
            <a:off x="2663825" y="2266950"/>
            <a:ext cx="292100" cy="233363"/>
          </a:xfrm>
          <a:custGeom>
            <a:avLst/>
            <a:gdLst>
              <a:gd name="T0" fmla="*/ 143981 w 1341"/>
              <a:gd name="T1" fmla="*/ 218 h 1071"/>
              <a:gd name="T2" fmla="*/ 152694 w 1341"/>
              <a:gd name="T3" fmla="*/ 12856 h 1071"/>
              <a:gd name="T4" fmla="*/ 157486 w 1341"/>
              <a:gd name="T5" fmla="*/ 34645 h 1071"/>
              <a:gd name="T6" fmla="*/ 160100 w 1341"/>
              <a:gd name="T7" fmla="*/ 76044 h 1071"/>
              <a:gd name="T8" fmla="*/ 178397 w 1341"/>
              <a:gd name="T9" fmla="*/ 79095 h 1071"/>
              <a:gd name="T10" fmla="*/ 177743 w 1341"/>
              <a:gd name="T11" fmla="*/ 68636 h 1071"/>
              <a:gd name="T12" fmla="*/ 179268 w 1341"/>
              <a:gd name="T13" fmla="*/ 55562 h 1071"/>
              <a:gd name="T14" fmla="*/ 182535 w 1341"/>
              <a:gd name="T15" fmla="*/ 52294 h 1071"/>
              <a:gd name="T16" fmla="*/ 194951 w 1341"/>
              <a:gd name="T17" fmla="*/ 52512 h 1071"/>
              <a:gd name="T18" fmla="*/ 198654 w 1341"/>
              <a:gd name="T19" fmla="*/ 58177 h 1071"/>
              <a:gd name="T20" fmla="*/ 200179 w 1341"/>
              <a:gd name="T21" fmla="*/ 68200 h 1071"/>
              <a:gd name="T22" fmla="*/ 201921 w 1341"/>
              <a:gd name="T23" fmla="*/ 83017 h 1071"/>
              <a:gd name="T24" fmla="*/ 279031 w 1341"/>
              <a:gd name="T25" fmla="*/ 95654 h 1071"/>
              <a:gd name="T26" fmla="*/ 280773 w 1341"/>
              <a:gd name="T27" fmla="*/ 113522 h 1071"/>
              <a:gd name="T28" fmla="*/ 255941 w 1341"/>
              <a:gd name="T29" fmla="*/ 117008 h 1071"/>
              <a:gd name="T30" fmla="*/ 201921 w 1341"/>
              <a:gd name="T31" fmla="*/ 124416 h 1071"/>
              <a:gd name="T32" fmla="*/ 191902 w 1341"/>
              <a:gd name="T33" fmla="*/ 131824 h 1071"/>
              <a:gd name="T34" fmla="*/ 188852 w 1341"/>
              <a:gd name="T35" fmla="*/ 138797 h 1071"/>
              <a:gd name="T36" fmla="*/ 185803 w 1341"/>
              <a:gd name="T37" fmla="*/ 130517 h 1071"/>
              <a:gd name="T38" fmla="*/ 182753 w 1341"/>
              <a:gd name="T39" fmla="*/ 127467 h 1071"/>
              <a:gd name="T40" fmla="*/ 177961 w 1341"/>
              <a:gd name="T41" fmla="*/ 127902 h 1071"/>
              <a:gd name="T42" fmla="*/ 159664 w 1341"/>
              <a:gd name="T43" fmla="*/ 129646 h 1071"/>
              <a:gd name="T44" fmla="*/ 154872 w 1341"/>
              <a:gd name="T45" fmla="*/ 191091 h 1071"/>
              <a:gd name="T46" fmla="*/ 193644 w 1341"/>
              <a:gd name="T47" fmla="*/ 199807 h 1071"/>
              <a:gd name="T48" fmla="*/ 204535 w 1341"/>
              <a:gd name="T49" fmla="*/ 208522 h 1071"/>
              <a:gd name="T50" fmla="*/ 192773 w 1341"/>
              <a:gd name="T51" fmla="*/ 217674 h 1071"/>
              <a:gd name="T52" fmla="*/ 152694 w 1341"/>
              <a:gd name="T53" fmla="*/ 224646 h 1071"/>
              <a:gd name="T54" fmla="*/ 149862 w 1341"/>
              <a:gd name="T55" fmla="*/ 225082 h 1071"/>
              <a:gd name="T56" fmla="*/ 146377 w 1341"/>
              <a:gd name="T57" fmla="*/ 232055 h 1071"/>
              <a:gd name="T58" fmla="*/ 142456 w 1341"/>
              <a:gd name="T59" fmla="*/ 232273 h 1071"/>
              <a:gd name="T60" fmla="*/ 138753 w 1341"/>
              <a:gd name="T61" fmla="*/ 225518 h 1071"/>
              <a:gd name="T62" fmla="*/ 136139 w 1341"/>
              <a:gd name="T63" fmla="*/ 224211 h 1071"/>
              <a:gd name="T64" fmla="*/ 93010 w 1341"/>
              <a:gd name="T65" fmla="*/ 215495 h 1071"/>
              <a:gd name="T66" fmla="*/ 83862 w 1341"/>
              <a:gd name="T67" fmla="*/ 208087 h 1071"/>
              <a:gd name="T68" fmla="*/ 91268 w 1341"/>
              <a:gd name="T69" fmla="*/ 200242 h 1071"/>
              <a:gd name="T70" fmla="*/ 133090 w 1341"/>
              <a:gd name="T71" fmla="*/ 191091 h 1071"/>
              <a:gd name="T72" fmla="*/ 129169 w 1341"/>
              <a:gd name="T73" fmla="*/ 128338 h 1071"/>
              <a:gd name="T74" fmla="*/ 109565 w 1341"/>
              <a:gd name="T75" fmla="*/ 126159 h 1071"/>
              <a:gd name="T76" fmla="*/ 102594 w 1341"/>
              <a:gd name="T77" fmla="*/ 128774 h 1071"/>
              <a:gd name="T78" fmla="*/ 99545 w 1341"/>
              <a:gd name="T79" fmla="*/ 138361 h 1071"/>
              <a:gd name="T80" fmla="*/ 94753 w 1341"/>
              <a:gd name="T81" fmla="*/ 126159 h 1071"/>
              <a:gd name="T82" fmla="*/ 83426 w 1341"/>
              <a:gd name="T83" fmla="*/ 122237 h 1071"/>
              <a:gd name="T84" fmla="*/ 13723 w 1341"/>
              <a:gd name="T85" fmla="*/ 110907 h 1071"/>
              <a:gd name="T86" fmla="*/ 871 w 1341"/>
              <a:gd name="T87" fmla="*/ 98269 h 1071"/>
              <a:gd name="T88" fmla="*/ 8059 w 1341"/>
              <a:gd name="T89" fmla="*/ 91732 h 1071"/>
              <a:gd name="T90" fmla="*/ 17208 w 1341"/>
              <a:gd name="T91" fmla="*/ 89771 h 1071"/>
              <a:gd name="T92" fmla="*/ 89089 w 1341"/>
              <a:gd name="T93" fmla="*/ 79095 h 1071"/>
              <a:gd name="T94" fmla="*/ 88436 w 1341"/>
              <a:gd name="T95" fmla="*/ 66021 h 1071"/>
              <a:gd name="T96" fmla="*/ 89089 w 1341"/>
              <a:gd name="T97" fmla="*/ 55127 h 1071"/>
              <a:gd name="T98" fmla="*/ 92139 w 1341"/>
              <a:gd name="T99" fmla="*/ 49679 h 1071"/>
              <a:gd name="T100" fmla="*/ 106733 w 1341"/>
              <a:gd name="T101" fmla="*/ 49897 h 1071"/>
              <a:gd name="T102" fmla="*/ 110000 w 1341"/>
              <a:gd name="T103" fmla="*/ 56216 h 1071"/>
              <a:gd name="T104" fmla="*/ 111089 w 1341"/>
              <a:gd name="T105" fmla="*/ 66675 h 1071"/>
              <a:gd name="T106" fmla="*/ 111089 w 1341"/>
              <a:gd name="T107" fmla="*/ 77352 h 1071"/>
              <a:gd name="T108" fmla="*/ 128515 w 1341"/>
              <a:gd name="T109" fmla="*/ 76480 h 1071"/>
              <a:gd name="T110" fmla="*/ 131783 w 1341"/>
              <a:gd name="T111" fmla="*/ 31594 h 1071"/>
              <a:gd name="T112" fmla="*/ 135703 w 1341"/>
              <a:gd name="T113" fmla="*/ 11984 h 1071"/>
              <a:gd name="T114" fmla="*/ 143981 w 1341"/>
              <a:gd name="T115" fmla="*/ 218 h 1071"/>
              <a:gd name="T116" fmla="*/ 0 w 1341"/>
              <a:gd name="T117" fmla="*/ 0 h 1071"/>
              <a:gd name="T118" fmla="*/ 1341 w 1341"/>
              <a:gd name="T119" fmla="*/ 1071 h 1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T116" t="T117" r="T118" b="T119"/>
            <a:pathLst>
              <a:path w="1341" h="1071">
                <a:moveTo>
                  <a:pt x="661" y="1"/>
                </a:moveTo>
                <a:cubicBezTo>
                  <a:pt x="674" y="2"/>
                  <a:pt x="691" y="33"/>
                  <a:pt x="701" y="59"/>
                </a:cubicBezTo>
                <a:cubicBezTo>
                  <a:pt x="711" y="85"/>
                  <a:pt x="717" y="111"/>
                  <a:pt x="723" y="159"/>
                </a:cubicBezTo>
                <a:lnTo>
                  <a:pt x="735" y="349"/>
                </a:lnTo>
                <a:lnTo>
                  <a:pt x="819" y="363"/>
                </a:lnTo>
                <a:lnTo>
                  <a:pt x="816" y="315"/>
                </a:lnTo>
                <a:cubicBezTo>
                  <a:pt x="817" y="297"/>
                  <a:pt x="819" y="267"/>
                  <a:pt x="823" y="255"/>
                </a:cubicBezTo>
                <a:cubicBezTo>
                  <a:pt x="827" y="243"/>
                  <a:pt x="826" y="242"/>
                  <a:pt x="838" y="240"/>
                </a:cubicBezTo>
                <a:lnTo>
                  <a:pt x="895" y="241"/>
                </a:lnTo>
                <a:cubicBezTo>
                  <a:pt x="907" y="245"/>
                  <a:pt x="908" y="255"/>
                  <a:pt x="912" y="267"/>
                </a:cubicBezTo>
                <a:cubicBezTo>
                  <a:pt x="916" y="279"/>
                  <a:pt x="917" y="294"/>
                  <a:pt x="919" y="313"/>
                </a:cubicBezTo>
                <a:lnTo>
                  <a:pt x="927" y="381"/>
                </a:lnTo>
                <a:lnTo>
                  <a:pt x="1281" y="439"/>
                </a:lnTo>
                <a:cubicBezTo>
                  <a:pt x="1341" y="462"/>
                  <a:pt x="1307" y="505"/>
                  <a:pt x="1289" y="521"/>
                </a:cubicBezTo>
                <a:cubicBezTo>
                  <a:pt x="1271" y="537"/>
                  <a:pt x="1235" y="529"/>
                  <a:pt x="1175" y="537"/>
                </a:cubicBezTo>
                <a:lnTo>
                  <a:pt x="927" y="571"/>
                </a:lnTo>
                <a:cubicBezTo>
                  <a:pt x="878" y="582"/>
                  <a:pt x="891" y="594"/>
                  <a:pt x="881" y="605"/>
                </a:cubicBezTo>
                <a:lnTo>
                  <a:pt x="867" y="637"/>
                </a:lnTo>
                <a:lnTo>
                  <a:pt x="853" y="599"/>
                </a:lnTo>
                <a:cubicBezTo>
                  <a:pt x="848" y="590"/>
                  <a:pt x="845" y="587"/>
                  <a:pt x="839" y="585"/>
                </a:cubicBezTo>
                <a:cubicBezTo>
                  <a:pt x="833" y="583"/>
                  <a:pt x="835" y="585"/>
                  <a:pt x="817" y="587"/>
                </a:cubicBezTo>
                <a:lnTo>
                  <a:pt x="733" y="595"/>
                </a:lnTo>
                <a:lnTo>
                  <a:pt x="711" y="877"/>
                </a:lnTo>
                <a:lnTo>
                  <a:pt x="889" y="917"/>
                </a:lnTo>
                <a:cubicBezTo>
                  <a:pt x="927" y="930"/>
                  <a:pt x="940" y="943"/>
                  <a:pt x="939" y="957"/>
                </a:cubicBezTo>
                <a:cubicBezTo>
                  <a:pt x="938" y="971"/>
                  <a:pt x="925" y="987"/>
                  <a:pt x="885" y="999"/>
                </a:cubicBezTo>
                <a:lnTo>
                  <a:pt x="701" y="1031"/>
                </a:lnTo>
                <a:lnTo>
                  <a:pt x="688" y="1033"/>
                </a:lnTo>
                <a:cubicBezTo>
                  <a:pt x="683" y="1039"/>
                  <a:pt x="678" y="1060"/>
                  <a:pt x="672" y="1065"/>
                </a:cubicBezTo>
                <a:cubicBezTo>
                  <a:pt x="666" y="1070"/>
                  <a:pt x="660" y="1071"/>
                  <a:pt x="654" y="1066"/>
                </a:cubicBezTo>
                <a:cubicBezTo>
                  <a:pt x="648" y="1061"/>
                  <a:pt x="642" y="1041"/>
                  <a:pt x="637" y="1035"/>
                </a:cubicBezTo>
                <a:lnTo>
                  <a:pt x="625" y="1029"/>
                </a:lnTo>
                <a:lnTo>
                  <a:pt x="427" y="989"/>
                </a:lnTo>
                <a:cubicBezTo>
                  <a:pt x="387" y="977"/>
                  <a:pt x="386" y="967"/>
                  <a:pt x="385" y="955"/>
                </a:cubicBezTo>
                <a:cubicBezTo>
                  <a:pt x="384" y="943"/>
                  <a:pt x="381" y="932"/>
                  <a:pt x="419" y="919"/>
                </a:cubicBezTo>
                <a:lnTo>
                  <a:pt x="611" y="877"/>
                </a:lnTo>
                <a:lnTo>
                  <a:pt x="593" y="589"/>
                </a:lnTo>
                <a:lnTo>
                  <a:pt x="503" y="579"/>
                </a:lnTo>
                <a:cubicBezTo>
                  <a:pt x="483" y="579"/>
                  <a:pt x="479" y="582"/>
                  <a:pt x="471" y="591"/>
                </a:cubicBezTo>
                <a:lnTo>
                  <a:pt x="457" y="635"/>
                </a:lnTo>
                <a:lnTo>
                  <a:pt x="435" y="579"/>
                </a:lnTo>
                <a:cubicBezTo>
                  <a:pt x="423" y="567"/>
                  <a:pt x="445" y="573"/>
                  <a:pt x="383" y="561"/>
                </a:cubicBezTo>
                <a:lnTo>
                  <a:pt x="63" y="509"/>
                </a:lnTo>
                <a:cubicBezTo>
                  <a:pt x="0" y="491"/>
                  <a:pt x="8" y="466"/>
                  <a:pt x="4" y="451"/>
                </a:cubicBezTo>
                <a:cubicBezTo>
                  <a:pt x="0" y="436"/>
                  <a:pt x="25" y="427"/>
                  <a:pt x="37" y="421"/>
                </a:cubicBezTo>
                <a:cubicBezTo>
                  <a:pt x="49" y="415"/>
                  <a:pt x="17" y="422"/>
                  <a:pt x="79" y="412"/>
                </a:cubicBezTo>
                <a:lnTo>
                  <a:pt x="409" y="363"/>
                </a:lnTo>
                <a:lnTo>
                  <a:pt x="406" y="303"/>
                </a:lnTo>
                <a:cubicBezTo>
                  <a:pt x="406" y="285"/>
                  <a:pt x="406" y="265"/>
                  <a:pt x="409" y="253"/>
                </a:cubicBezTo>
                <a:cubicBezTo>
                  <a:pt x="412" y="241"/>
                  <a:pt x="410" y="232"/>
                  <a:pt x="423" y="228"/>
                </a:cubicBezTo>
                <a:lnTo>
                  <a:pt x="490" y="229"/>
                </a:lnTo>
                <a:cubicBezTo>
                  <a:pt x="504" y="234"/>
                  <a:pt x="502" y="245"/>
                  <a:pt x="505" y="258"/>
                </a:cubicBezTo>
                <a:cubicBezTo>
                  <a:pt x="508" y="271"/>
                  <a:pt x="509" y="290"/>
                  <a:pt x="510" y="306"/>
                </a:cubicBezTo>
                <a:lnTo>
                  <a:pt x="510" y="355"/>
                </a:lnTo>
                <a:lnTo>
                  <a:pt x="590" y="351"/>
                </a:lnTo>
                <a:lnTo>
                  <a:pt x="605" y="145"/>
                </a:lnTo>
                <a:cubicBezTo>
                  <a:pt x="611" y="96"/>
                  <a:pt x="614" y="79"/>
                  <a:pt x="623" y="55"/>
                </a:cubicBezTo>
                <a:cubicBezTo>
                  <a:pt x="632" y="31"/>
                  <a:pt x="648" y="0"/>
                  <a:pt x="661" y="1"/>
                </a:cubicBezTo>
                <a:close/>
              </a:path>
            </a:pathLst>
          </a:custGeom>
          <a:solidFill>
            <a:srgbClr val="0000FF"/>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nvGrpSpPr>
          <p:cNvPr id="6323" name="Group 179">
            <a:extLst>
              <a:ext uri="{FF2B5EF4-FFF2-40B4-BE49-F238E27FC236}">
                <a16:creationId xmlns:a16="http://schemas.microsoft.com/office/drawing/2014/main" id="{CD540893-206C-40F7-8F17-9AF08F79E9B1}"/>
              </a:ext>
            </a:extLst>
          </p:cNvPr>
          <p:cNvGrpSpPr>
            <a:grpSpLocks/>
          </p:cNvGrpSpPr>
          <p:nvPr/>
        </p:nvGrpSpPr>
        <p:grpSpPr bwMode="auto">
          <a:xfrm>
            <a:off x="3146425" y="1976438"/>
            <a:ext cx="252413" cy="306387"/>
            <a:chOff x="1982" y="1245"/>
            <a:chExt cx="159" cy="193"/>
          </a:xfrm>
        </p:grpSpPr>
        <p:grpSp>
          <p:nvGrpSpPr>
            <p:cNvPr id="6324" name="Group 180">
              <a:extLst>
                <a:ext uri="{FF2B5EF4-FFF2-40B4-BE49-F238E27FC236}">
                  <a16:creationId xmlns:a16="http://schemas.microsoft.com/office/drawing/2014/main" id="{EC1A50B8-E06F-46BE-87DD-6543DBC7222F}"/>
                </a:ext>
              </a:extLst>
            </p:cNvPr>
            <p:cNvGrpSpPr>
              <a:grpSpLocks/>
            </p:cNvGrpSpPr>
            <p:nvPr/>
          </p:nvGrpSpPr>
          <p:grpSpPr bwMode="auto">
            <a:xfrm>
              <a:off x="1982" y="1282"/>
              <a:ext cx="156" cy="156"/>
              <a:chOff x="1982" y="1282"/>
              <a:chExt cx="156" cy="156"/>
            </a:xfrm>
          </p:grpSpPr>
          <p:sp>
            <p:nvSpPr>
              <p:cNvPr id="6325" name="Oval 181">
                <a:extLst>
                  <a:ext uri="{FF2B5EF4-FFF2-40B4-BE49-F238E27FC236}">
                    <a16:creationId xmlns:a16="http://schemas.microsoft.com/office/drawing/2014/main" id="{30FEE9AD-DF5A-4170-96BC-C3A335842F13}"/>
                  </a:ext>
                </a:extLst>
              </p:cNvPr>
              <p:cNvSpPr>
                <a:spLocks noChangeArrowheads="1"/>
              </p:cNvSpPr>
              <p:nvPr/>
            </p:nvSpPr>
            <p:spPr bwMode="auto">
              <a:xfrm>
                <a:off x="1982" y="1282"/>
                <a:ext cx="156" cy="147"/>
              </a:xfrm>
              <a:prstGeom prst="ellipse">
                <a:avLst/>
              </a:prstGeom>
              <a:solidFill>
                <a:srgbClr val="00008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6326" name="Picture 182">
                <a:extLst>
                  <a:ext uri="{FF2B5EF4-FFF2-40B4-BE49-F238E27FC236}">
                    <a16:creationId xmlns:a16="http://schemas.microsoft.com/office/drawing/2014/main" id="{050E6423-229D-42FB-AF35-7B3830D3D06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005" y="1331"/>
                <a:ext cx="106" cy="10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6327" name="Text Box 183">
              <a:extLst>
                <a:ext uri="{FF2B5EF4-FFF2-40B4-BE49-F238E27FC236}">
                  <a16:creationId xmlns:a16="http://schemas.microsoft.com/office/drawing/2014/main" id="{CFE8E168-1082-4255-BF90-54B72E71B77E}"/>
                </a:ext>
              </a:extLst>
            </p:cNvPr>
            <p:cNvSpPr txBox="1">
              <a:spLocks noChangeArrowheads="1"/>
            </p:cNvSpPr>
            <p:nvPr/>
          </p:nvSpPr>
          <p:spPr bwMode="auto">
            <a:xfrm>
              <a:off x="1984" y="1245"/>
              <a:ext cx="157" cy="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buClrTx/>
                <a:buFontTx/>
                <a:buNone/>
              </a:pPr>
              <a:r>
                <a:rPr lang="en-US" altLang="sl-SI" sz="1000" b="1">
                  <a:solidFill>
                    <a:srgbClr val="FFFFFF"/>
                  </a:solidFill>
                </a:rPr>
                <a:t>8</a:t>
              </a:r>
            </a:p>
          </p:txBody>
        </p:sp>
      </p:grpSp>
      <p:grpSp>
        <p:nvGrpSpPr>
          <p:cNvPr id="6328" name="Group 184">
            <a:extLst>
              <a:ext uri="{FF2B5EF4-FFF2-40B4-BE49-F238E27FC236}">
                <a16:creationId xmlns:a16="http://schemas.microsoft.com/office/drawing/2014/main" id="{FFC9EA07-F358-4555-A90C-45A7F6341584}"/>
              </a:ext>
            </a:extLst>
          </p:cNvPr>
          <p:cNvGrpSpPr>
            <a:grpSpLocks/>
          </p:cNvGrpSpPr>
          <p:nvPr/>
        </p:nvGrpSpPr>
        <p:grpSpPr bwMode="auto">
          <a:xfrm>
            <a:off x="5216525" y="5157788"/>
            <a:ext cx="319088" cy="306387"/>
            <a:chOff x="3286" y="3249"/>
            <a:chExt cx="201" cy="193"/>
          </a:xfrm>
        </p:grpSpPr>
        <p:grpSp>
          <p:nvGrpSpPr>
            <p:cNvPr id="6329" name="Group 185">
              <a:extLst>
                <a:ext uri="{FF2B5EF4-FFF2-40B4-BE49-F238E27FC236}">
                  <a16:creationId xmlns:a16="http://schemas.microsoft.com/office/drawing/2014/main" id="{951D79CC-318E-4994-B789-8C4213505F8C}"/>
                </a:ext>
              </a:extLst>
            </p:cNvPr>
            <p:cNvGrpSpPr>
              <a:grpSpLocks/>
            </p:cNvGrpSpPr>
            <p:nvPr/>
          </p:nvGrpSpPr>
          <p:grpSpPr bwMode="auto">
            <a:xfrm>
              <a:off x="3314" y="3286"/>
              <a:ext cx="156" cy="156"/>
              <a:chOff x="3314" y="3286"/>
              <a:chExt cx="156" cy="156"/>
            </a:xfrm>
          </p:grpSpPr>
          <p:sp>
            <p:nvSpPr>
              <p:cNvPr id="6330" name="Oval 186">
                <a:extLst>
                  <a:ext uri="{FF2B5EF4-FFF2-40B4-BE49-F238E27FC236}">
                    <a16:creationId xmlns:a16="http://schemas.microsoft.com/office/drawing/2014/main" id="{7670E628-A76C-4D9D-B06D-E2F0B486B5C8}"/>
                  </a:ext>
                </a:extLst>
              </p:cNvPr>
              <p:cNvSpPr>
                <a:spLocks noChangeArrowheads="1"/>
              </p:cNvSpPr>
              <p:nvPr/>
            </p:nvSpPr>
            <p:spPr bwMode="auto">
              <a:xfrm>
                <a:off x="3314" y="3286"/>
                <a:ext cx="156" cy="147"/>
              </a:xfrm>
              <a:prstGeom prst="ellipse">
                <a:avLst/>
              </a:prstGeom>
              <a:solidFill>
                <a:srgbClr val="00008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6331" name="Picture 187">
                <a:extLst>
                  <a:ext uri="{FF2B5EF4-FFF2-40B4-BE49-F238E27FC236}">
                    <a16:creationId xmlns:a16="http://schemas.microsoft.com/office/drawing/2014/main" id="{787E3364-6147-4C81-BF55-69536407B30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37" y="3335"/>
                <a:ext cx="106" cy="10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6332" name="Text Box 188">
              <a:extLst>
                <a:ext uri="{FF2B5EF4-FFF2-40B4-BE49-F238E27FC236}">
                  <a16:creationId xmlns:a16="http://schemas.microsoft.com/office/drawing/2014/main" id="{3CE0EE2E-6E20-468F-85BC-AFFA809395B2}"/>
                </a:ext>
              </a:extLst>
            </p:cNvPr>
            <p:cNvSpPr txBox="1">
              <a:spLocks noChangeArrowheads="1"/>
            </p:cNvSpPr>
            <p:nvPr/>
          </p:nvSpPr>
          <p:spPr bwMode="auto">
            <a:xfrm>
              <a:off x="3286" y="3249"/>
              <a:ext cx="201" cy="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buClrTx/>
                <a:buFontTx/>
                <a:buNone/>
              </a:pPr>
              <a:r>
                <a:rPr lang="en-US" altLang="sl-SI" sz="1000" b="1">
                  <a:solidFill>
                    <a:srgbClr val="FFFFFF"/>
                  </a:solidFill>
                </a:rPr>
                <a:t>15</a:t>
              </a:r>
            </a:p>
          </p:txBody>
        </p:sp>
      </p:grpSp>
      <p:sp>
        <p:nvSpPr>
          <p:cNvPr id="6333" name="AutoShape 189">
            <a:extLst>
              <a:ext uri="{FF2B5EF4-FFF2-40B4-BE49-F238E27FC236}">
                <a16:creationId xmlns:a16="http://schemas.microsoft.com/office/drawing/2014/main" id="{E626C887-4D2D-469C-9507-F936D74BAA84}"/>
              </a:ext>
            </a:extLst>
          </p:cNvPr>
          <p:cNvSpPr>
            <a:spLocks noChangeArrowheads="1"/>
          </p:cNvSpPr>
          <p:nvPr/>
        </p:nvSpPr>
        <p:spPr bwMode="auto">
          <a:xfrm>
            <a:off x="4010025" y="3160713"/>
            <a:ext cx="3584575" cy="2079625"/>
          </a:xfrm>
          <a:custGeom>
            <a:avLst/>
            <a:gdLst>
              <a:gd name="T0" fmla="*/ 1373187 w 2258"/>
              <a:gd name="T1" fmla="*/ 2079625 h 1310"/>
              <a:gd name="T2" fmla="*/ 314325 w 2258"/>
              <a:gd name="T3" fmla="*/ 896938 h 1310"/>
              <a:gd name="T4" fmla="*/ 161925 w 2258"/>
              <a:gd name="T5" fmla="*/ 134937 h 1310"/>
              <a:gd name="T6" fmla="*/ 1285875 w 2258"/>
              <a:gd name="T7" fmla="*/ 87312 h 1310"/>
              <a:gd name="T8" fmla="*/ 2590800 w 2258"/>
              <a:gd name="T9" fmla="*/ 515938 h 1310"/>
              <a:gd name="T10" fmla="*/ 3381375 w 2258"/>
              <a:gd name="T11" fmla="*/ 1211262 h 1310"/>
              <a:gd name="T12" fmla="*/ 1373187 w 2258"/>
              <a:gd name="T13" fmla="*/ 2079625 h 1310"/>
              <a:gd name="T14" fmla="*/ 0 w 2258"/>
              <a:gd name="T15" fmla="*/ 0 h 1310"/>
              <a:gd name="T16" fmla="*/ 2258 w 2258"/>
              <a:gd name="T17" fmla="*/ 1310 h 1310"/>
            </a:gdLst>
            <a:ahLst/>
            <a:cxnLst>
              <a:cxn ang="0">
                <a:pos x="T0" y="T1"/>
              </a:cxn>
              <a:cxn ang="0">
                <a:pos x="T2" y="T3"/>
              </a:cxn>
              <a:cxn ang="0">
                <a:pos x="T4" y="T5"/>
              </a:cxn>
              <a:cxn ang="0">
                <a:pos x="T6" y="T7"/>
              </a:cxn>
              <a:cxn ang="0">
                <a:pos x="T8" y="T9"/>
              </a:cxn>
              <a:cxn ang="0">
                <a:pos x="T10" y="T11"/>
              </a:cxn>
              <a:cxn ang="0">
                <a:pos x="T12" y="T13"/>
              </a:cxn>
            </a:cxnLst>
            <a:rect l="T14" t="T15" r="T16" b="T17"/>
            <a:pathLst>
              <a:path w="2258" h="1310">
                <a:moveTo>
                  <a:pt x="865" y="1310"/>
                </a:moveTo>
                <a:lnTo>
                  <a:pt x="198" y="565"/>
                </a:lnTo>
                <a:cubicBezTo>
                  <a:pt x="71" y="361"/>
                  <a:pt x="0" y="170"/>
                  <a:pt x="102" y="85"/>
                </a:cubicBezTo>
                <a:cubicBezTo>
                  <a:pt x="204" y="0"/>
                  <a:pt x="555" y="15"/>
                  <a:pt x="810" y="55"/>
                </a:cubicBezTo>
                <a:cubicBezTo>
                  <a:pt x="1065" y="95"/>
                  <a:pt x="1412" y="207"/>
                  <a:pt x="1632" y="325"/>
                </a:cubicBezTo>
                <a:cubicBezTo>
                  <a:pt x="1852" y="443"/>
                  <a:pt x="2258" y="599"/>
                  <a:pt x="2130" y="763"/>
                </a:cubicBezTo>
                <a:lnTo>
                  <a:pt x="865" y="1310"/>
                </a:lnTo>
                <a:close/>
              </a:path>
            </a:pathLst>
          </a:custGeom>
          <a:solidFill>
            <a:srgbClr val="00008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34" name="AutoShape 190">
            <a:extLst>
              <a:ext uri="{FF2B5EF4-FFF2-40B4-BE49-F238E27FC236}">
                <a16:creationId xmlns:a16="http://schemas.microsoft.com/office/drawing/2014/main" id="{C301E27E-58AA-407C-833D-FE23132E3CD8}"/>
              </a:ext>
            </a:extLst>
          </p:cNvPr>
          <p:cNvSpPr>
            <a:spLocks noChangeArrowheads="1"/>
          </p:cNvSpPr>
          <p:nvPr/>
        </p:nvSpPr>
        <p:spPr bwMode="auto">
          <a:xfrm>
            <a:off x="3362325" y="1914525"/>
            <a:ext cx="2192338" cy="1376363"/>
          </a:xfrm>
          <a:custGeom>
            <a:avLst/>
            <a:gdLst>
              <a:gd name="T0" fmla="*/ 0 w 1381"/>
              <a:gd name="T1" fmla="*/ 276225 h 867"/>
              <a:gd name="T2" fmla="*/ 990600 w 1381"/>
              <a:gd name="T3" fmla="*/ 76200 h 867"/>
              <a:gd name="T4" fmla="*/ 2000251 w 1381"/>
              <a:gd name="T5" fmla="*/ 171450 h 867"/>
              <a:gd name="T6" fmla="*/ 1971676 w 1381"/>
              <a:gd name="T7" fmla="*/ 1104900 h 867"/>
              <a:gd name="T8" fmla="*/ 676275 w 1381"/>
              <a:gd name="T9" fmla="*/ 1238250 h 867"/>
              <a:gd name="T10" fmla="*/ 0 w 1381"/>
              <a:gd name="T11" fmla="*/ 276225 h 867"/>
              <a:gd name="T12" fmla="*/ 0 w 1381"/>
              <a:gd name="T13" fmla="*/ 0 h 867"/>
              <a:gd name="T14" fmla="*/ 1381 w 1381"/>
              <a:gd name="T15" fmla="*/ 867 h 867"/>
            </a:gdLst>
            <a:ahLst/>
            <a:cxnLst>
              <a:cxn ang="0">
                <a:pos x="T0" y="T1"/>
              </a:cxn>
              <a:cxn ang="0">
                <a:pos x="T2" y="T3"/>
              </a:cxn>
              <a:cxn ang="0">
                <a:pos x="T4" y="T5"/>
              </a:cxn>
              <a:cxn ang="0">
                <a:pos x="T6" y="T7"/>
              </a:cxn>
              <a:cxn ang="0">
                <a:pos x="T8" y="T9"/>
              </a:cxn>
              <a:cxn ang="0">
                <a:pos x="T10" y="T11"/>
              </a:cxn>
            </a:cxnLst>
            <a:rect l="T12" t="T13" r="T14" b="T15"/>
            <a:pathLst>
              <a:path w="1381" h="867">
                <a:moveTo>
                  <a:pt x="0" y="174"/>
                </a:moveTo>
                <a:lnTo>
                  <a:pt x="624" y="48"/>
                </a:lnTo>
                <a:cubicBezTo>
                  <a:pt x="834" y="37"/>
                  <a:pt x="1157" y="0"/>
                  <a:pt x="1260" y="108"/>
                </a:cubicBezTo>
                <a:cubicBezTo>
                  <a:pt x="1363" y="216"/>
                  <a:pt x="1381" y="584"/>
                  <a:pt x="1242" y="696"/>
                </a:cubicBezTo>
                <a:cubicBezTo>
                  <a:pt x="1103" y="808"/>
                  <a:pt x="633" y="867"/>
                  <a:pt x="426" y="780"/>
                </a:cubicBezTo>
                <a:lnTo>
                  <a:pt x="0" y="174"/>
                </a:lnTo>
                <a:close/>
              </a:path>
            </a:pathLst>
          </a:custGeom>
          <a:solidFill>
            <a:srgbClr val="00008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35" name="AutoShape 191">
            <a:extLst>
              <a:ext uri="{FF2B5EF4-FFF2-40B4-BE49-F238E27FC236}">
                <a16:creationId xmlns:a16="http://schemas.microsoft.com/office/drawing/2014/main" id="{99861094-87B7-43AB-BBB6-46CCD9783B24}"/>
              </a:ext>
            </a:extLst>
          </p:cNvPr>
          <p:cNvSpPr>
            <a:spLocks noChangeArrowheads="1"/>
          </p:cNvSpPr>
          <p:nvPr/>
        </p:nvSpPr>
        <p:spPr bwMode="auto">
          <a:xfrm>
            <a:off x="4140200" y="249396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36" name="AutoShape 192">
            <a:extLst>
              <a:ext uri="{FF2B5EF4-FFF2-40B4-BE49-F238E27FC236}">
                <a16:creationId xmlns:a16="http://schemas.microsoft.com/office/drawing/2014/main" id="{B62DDA16-F5C6-41F8-9C10-1736F097428A}"/>
              </a:ext>
            </a:extLst>
          </p:cNvPr>
          <p:cNvSpPr>
            <a:spLocks noChangeArrowheads="1"/>
          </p:cNvSpPr>
          <p:nvPr/>
        </p:nvSpPr>
        <p:spPr bwMode="auto">
          <a:xfrm>
            <a:off x="4292600" y="264636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37" name="AutoShape 193">
            <a:extLst>
              <a:ext uri="{FF2B5EF4-FFF2-40B4-BE49-F238E27FC236}">
                <a16:creationId xmlns:a16="http://schemas.microsoft.com/office/drawing/2014/main" id="{4AA859B2-69C5-4673-BE77-1EEF97EDC38D}"/>
              </a:ext>
            </a:extLst>
          </p:cNvPr>
          <p:cNvSpPr>
            <a:spLocks noChangeArrowheads="1"/>
          </p:cNvSpPr>
          <p:nvPr/>
        </p:nvSpPr>
        <p:spPr bwMode="auto">
          <a:xfrm>
            <a:off x="4730750" y="2579688"/>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38" name="AutoShape 194">
            <a:extLst>
              <a:ext uri="{FF2B5EF4-FFF2-40B4-BE49-F238E27FC236}">
                <a16:creationId xmlns:a16="http://schemas.microsoft.com/office/drawing/2014/main" id="{36B14137-7061-4E6A-B050-EB117A8B22D0}"/>
              </a:ext>
            </a:extLst>
          </p:cNvPr>
          <p:cNvSpPr>
            <a:spLocks noChangeArrowheads="1"/>
          </p:cNvSpPr>
          <p:nvPr/>
        </p:nvSpPr>
        <p:spPr bwMode="auto">
          <a:xfrm>
            <a:off x="4244975" y="3322638"/>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39" name="AutoShape 195">
            <a:extLst>
              <a:ext uri="{FF2B5EF4-FFF2-40B4-BE49-F238E27FC236}">
                <a16:creationId xmlns:a16="http://schemas.microsoft.com/office/drawing/2014/main" id="{F936B9BD-A922-4F68-80A0-84BD977E3EEE}"/>
              </a:ext>
            </a:extLst>
          </p:cNvPr>
          <p:cNvSpPr>
            <a:spLocks noChangeArrowheads="1"/>
          </p:cNvSpPr>
          <p:nvPr/>
        </p:nvSpPr>
        <p:spPr bwMode="auto">
          <a:xfrm>
            <a:off x="4635500" y="3341688"/>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40" name="AutoShape 196">
            <a:extLst>
              <a:ext uri="{FF2B5EF4-FFF2-40B4-BE49-F238E27FC236}">
                <a16:creationId xmlns:a16="http://schemas.microsoft.com/office/drawing/2014/main" id="{2C95A095-CD1A-41F4-B84A-19E586919FF6}"/>
              </a:ext>
            </a:extLst>
          </p:cNvPr>
          <p:cNvSpPr>
            <a:spLocks noChangeArrowheads="1"/>
          </p:cNvSpPr>
          <p:nvPr/>
        </p:nvSpPr>
        <p:spPr bwMode="auto">
          <a:xfrm>
            <a:off x="5149850" y="359886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41" name="AutoShape 197">
            <a:extLst>
              <a:ext uri="{FF2B5EF4-FFF2-40B4-BE49-F238E27FC236}">
                <a16:creationId xmlns:a16="http://schemas.microsoft.com/office/drawing/2014/main" id="{DF490177-C6C8-4D9F-9520-CD5F552842F9}"/>
              </a:ext>
            </a:extLst>
          </p:cNvPr>
          <p:cNvSpPr>
            <a:spLocks noChangeArrowheads="1"/>
          </p:cNvSpPr>
          <p:nvPr/>
        </p:nvSpPr>
        <p:spPr bwMode="auto">
          <a:xfrm>
            <a:off x="7016750" y="413226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42" name="AutoShape 198">
            <a:extLst>
              <a:ext uri="{FF2B5EF4-FFF2-40B4-BE49-F238E27FC236}">
                <a16:creationId xmlns:a16="http://schemas.microsoft.com/office/drawing/2014/main" id="{0E94AC1C-AD2B-483B-99B1-FCDDB148C592}"/>
              </a:ext>
            </a:extLst>
          </p:cNvPr>
          <p:cNvSpPr>
            <a:spLocks noChangeArrowheads="1"/>
          </p:cNvSpPr>
          <p:nvPr/>
        </p:nvSpPr>
        <p:spPr bwMode="auto">
          <a:xfrm>
            <a:off x="4425950" y="3913188"/>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43" name="AutoShape 199">
            <a:extLst>
              <a:ext uri="{FF2B5EF4-FFF2-40B4-BE49-F238E27FC236}">
                <a16:creationId xmlns:a16="http://schemas.microsoft.com/office/drawing/2014/main" id="{4FD331E1-38CB-4C57-80E8-E5FF5A99BA7C}"/>
              </a:ext>
            </a:extLst>
          </p:cNvPr>
          <p:cNvSpPr>
            <a:spLocks noChangeArrowheads="1"/>
          </p:cNvSpPr>
          <p:nvPr/>
        </p:nvSpPr>
        <p:spPr bwMode="auto">
          <a:xfrm>
            <a:off x="4244975" y="228441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44" name="AutoShape 200">
            <a:extLst>
              <a:ext uri="{FF2B5EF4-FFF2-40B4-BE49-F238E27FC236}">
                <a16:creationId xmlns:a16="http://schemas.microsoft.com/office/drawing/2014/main" id="{29BF6CAA-A48A-4AE5-A00E-D778DA15A6F4}"/>
              </a:ext>
            </a:extLst>
          </p:cNvPr>
          <p:cNvSpPr>
            <a:spLocks noChangeArrowheads="1"/>
          </p:cNvSpPr>
          <p:nvPr/>
        </p:nvSpPr>
        <p:spPr bwMode="auto">
          <a:xfrm>
            <a:off x="4949825" y="232251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45" name="AutoShape 201">
            <a:extLst>
              <a:ext uri="{FF2B5EF4-FFF2-40B4-BE49-F238E27FC236}">
                <a16:creationId xmlns:a16="http://schemas.microsoft.com/office/drawing/2014/main" id="{F51439F8-B619-404C-A751-24C0CFFD6122}"/>
              </a:ext>
            </a:extLst>
          </p:cNvPr>
          <p:cNvSpPr>
            <a:spLocks noChangeArrowheads="1"/>
          </p:cNvSpPr>
          <p:nvPr/>
        </p:nvSpPr>
        <p:spPr bwMode="auto">
          <a:xfrm>
            <a:off x="4521200" y="2732088"/>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46" name="AutoShape 202">
            <a:extLst>
              <a:ext uri="{FF2B5EF4-FFF2-40B4-BE49-F238E27FC236}">
                <a16:creationId xmlns:a16="http://schemas.microsoft.com/office/drawing/2014/main" id="{41E89630-DDF9-4015-8ED5-0F9D345F0982}"/>
              </a:ext>
            </a:extLst>
          </p:cNvPr>
          <p:cNvSpPr>
            <a:spLocks noChangeArrowheads="1"/>
          </p:cNvSpPr>
          <p:nvPr/>
        </p:nvSpPr>
        <p:spPr bwMode="auto">
          <a:xfrm rot="14700000">
            <a:off x="5039519" y="2448719"/>
            <a:ext cx="227013" cy="187325"/>
          </a:xfrm>
          <a:custGeom>
            <a:avLst/>
            <a:gdLst>
              <a:gd name="T0" fmla="*/ 118246 w 1365"/>
              <a:gd name="T1" fmla="*/ 167 h 1124"/>
              <a:gd name="T2" fmla="*/ 123568 w 1365"/>
              <a:gd name="T3" fmla="*/ 13999 h 1124"/>
              <a:gd name="T4" fmla="*/ 126229 w 1365"/>
              <a:gd name="T5" fmla="*/ 39665 h 1124"/>
              <a:gd name="T6" fmla="*/ 126561 w 1365"/>
              <a:gd name="T7" fmla="*/ 43665 h 1124"/>
              <a:gd name="T8" fmla="*/ 219694 w 1365"/>
              <a:gd name="T9" fmla="*/ 48665 h 1124"/>
              <a:gd name="T10" fmla="*/ 223353 w 1365"/>
              <a:gd name="T11" fmla="*/ 48998 h 1124"/>
              <a:gd name="T12" fmla="*/ 227012 w 1365"/>
              <a:gd name="T13" fmla="*/ 54664 h 1124"/>
              <a:gd name="T14" fmla="*/ 223021 w 1365"/>
              <a:gd name="T15" fmla="*/ 72997 h 1124"/>
              <a:gd name="T16" fmla="*/ 124566 w 1365"/>
              <a:gd name="T17" fmla="*/ 93663 h 1124"/>
              <a:gd name="T18" fmla="*/ 118911 w 1365"/>
              <a:gd name="T19" fmla="*/ 164993 h 1124"/>
              <a:gd name="T20" fmla="*/ 144523 w 1365"/>
              <a:gd name="T21" fmla="*/ 169326 h 1124"/>
              <a:gd name="T22" fmla="*/ 149179 w 1365"/>
              <a:gd name="T23" fmla="*/ 176325 h 1124"/>
              <a:gd name="T24" fmla="*/ 146518 w 1365"/>
              <a:gd name="T25" fmla="*/ 183658 h 1124"/>
              <a:gd name="T26" fmla="*/ 123900 w 1365"/>
              <a:gd name="T27" fmla="*/ 187325 h 1124"/>
              <a:gd name="T28" fmla="*/ 114587 w 1365"/>
              <a:gd name="T29" fmla="*/ 177992 h 1124"/>
              <a:gd name="T30" fmla="*/ 104276 w 1365"/>
              <a:gd name="T31" fmla="*/ 187325 h 1124"/>
              <a:gd name="T32" fmla="*/ 81990 w 1365"/>
              <a:gd name="T33" fmla="*/ 184325 h 1124"/>
              <a:gd name="T34" fmla="*/ 79662 w 1365"/>
              <a:gd name="T35" fmla="*/ 176992 h 1124"/>
              <a:gd name="T36" fmla="*/ 84984 w 1365"/>
              <a:gd name="T37" fmla="*/ 169659 h 1124"/>
              <a:gd name="T38" fmla="*/ 110928 w 1365"/>
              <a:gd name="T39" fmla="*/ 164993 h 1124"/>
              <a:gd name="T40" fmla="*/ 105606 w 1365"/>
              <a:gd name="T41" fmla="*/ 93329 h 1124"/>
              <a:gd name="T42" fmla="*/ 5156 w 1365"/>
              <a:gd name="T43" fmla="*/ 72330 h 1124"/>
              <a:gd name="T44" fmla="*/ 3825 w 1365"/>
              <a:gd name="T45" fmla="*/ 62664 h 1124"/>
              <a:gd name="T46" fmla="*/ 3160 w 1365"/>
              <a:gd name="T47" fmla="*/ 52331 h 1124"/>
              <a:gd name="T48" fmla="*/ 16797 w 1365"/>
              <a:gd name="T49" fmla="*/ 46998 h 1124"/>
              <a:gd name="T50" fmla="*/ 103611 w 1365"/>
              <a:gd name="T51" fmla="*/ 43331 h 1124"/>
              <a:gd name="T52" fmla="*/ 103943 w 1365"/>
              <a:gd name="T53" fmla="*/ 39665 h 1124"/>
              <a:gd name="T54" fmla="*/ 106937 w 1365"/>
              <a:gd name="T55" fmla="*/ 12999 h 1124"/>
              <a:gd name="T56" fmla="*/ 112591 w 1365"/>
              <a:gd name="T57" fmla="*/ 0 h 1124"/>
              <a:gd name="T58" fmla="*/ 118246 w 1365"/>
              <a:gd name="T59" fmla="*/ 167 h 1124"/>
              <a:gd name="T60" fmla="*/ 0 w 1365"/>
              <a:gd name="T61" fmla="*/ 0 h 1124"/>
              <a:gd name="T62" fmla="*/ 1365 w 1365"/>
              <a:gd name="T63" fmla="*/ 1124 h 1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T60" t="T61" r="T62" b="T63"/>
            <a:pathLst>
              <a:path w="1365" h="1124">
                <a:moveTo>
                  <a:pt x="711" y="1"/>
                </a:moveTo>
                <a:cubicBezTo>
                  <a:pt x="722" y="15"/>
                  <a:pt x="735" y="44"/>
                  <a:pt x="743" y="84"/>
                </a:cubicBezTo>
                <a:cubicBezTo>
                  <a:pt x="751" y="124"/>
                  <a:pt x="756" y="208"/>
                  <a:pt x="759" y="238"/>
                </a:cubicBezTo>
                <a:lnTo>
                  <a:pt x="761" y="262"/>
                </a:lnTo>
                <a:lnTo>
                  <a:pt x="1321" y="292"/>
                </a:lnTo>
                <a:lnTo>
                  <a:pt x="1343" y="294"/>
                </a:lnTo>
                <a:cubicBezTo>
                  <a:pt x="1350" y="300"/>
                  <a:pt x="1365" y="304"/>
                  <a:pt x="1365" y="328"/>
                </a:cubicBezTo>
                <a:lnTo>
                  <a:pt x="1341" y="438"/>
                </a:lnTo>
                <a:lnTo>
                  <a:pt x="749" y="562"/>
                </a:lnTo>
                <a:lnTo>
                  <a:pt x="715" y="990"/>
                </a:lnTo>
                <a:lnTo>
                  <a:pt x="869" y="1016"/>
                </a:lnTo>
                <a:cubicBezTo>
                  <a:pt x="899" y="1027"/>
                  <a:pt x="895" y="1044"/>
                  <a:pt x="897" y="1058"/>
                </a:cubicBezTo>
                <a:lnTo>
                  <a:pt x="881" y="1102"/>
                </a:lnTo>
                <a:lnTo>
                  <a:pt x="745" y="1124"/>
                </a:lnTo>
                <a:lnTo>
                  <a:pt x="689" y="1068"/>
                </a:lnTo>
                <a:lnTo>
                  <a:pt x="627" y="1124"/>
                </a:lnTo>
                <a:lnTo>
                  <a:pt x="493" y="1106"/>
                </a:lnTo>
                <a:lnTo>
                  <a:pt x="479" y="1062"/>
                </a:lnTo>
                <a:cubicBezTo>
                  <a:pt x="482" y="1047"/>
                  <a:pt x="480" y="1030"/>
                  <a:pt x="511" y="1018"/>
                </a:cubicBezTo>
                <a:lnTo>
                  <a:pt x="667" y="990"/>
                </a:lnTo>
                <a:lnTo>
                  <a:pt x="635" y="560"/>
                </a:lnTo>
                <a:lnTo>
                  <a:pt x="31" y="434"/>
                </a:lnTo>
                <a:lnTo>
                  <a:pt x="23" y="376"/>
                </a:lnTo>
                <a:lnTo>
                  <a:pt x="19" y="314"/>
                </a:lnTo>
                <a:cubicBezTo>
                  <a:pt x="32" y="298"/>
                  <a:pt x="0" y="291"/>
                  <a:pt x="101" y="282"/>
                </a:cubicBezTo>
                <a:lnTo>
                  <a:pt x="623" y="260"/>
                </a:lnTo>
                <a:lnTo>
                  <a:pt x="625" y="238"/>
                </a:lnTo>
                <a:cubicBezTo>
                  <a:pt x="628" y="208"/>
                  <a:pt x="634" y="118"/>
                  <a:pt x="643" y="78"/>
                </a:cubicBezTo>
                <a:cubicBezTo>
                  <a:pt x="652" y="38"/>
                  <a:pt x="666" y="13"/>
                  <a:pt x="677" y="0"/>
                </a:cubicBezTo>
                <a:lnTo>
                  <a:pt x="711" y="1"/>
                </a:lnTo>
                <a:close/>
              </a:path>
            </a:pathLst>
          </a:custGeom>
          <a:solidFill>
            <a:srgbClr val="FF0000"/>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47" name="AutoShape 203">
            <a:extLst>
              <a:ext uri="{FF2B5EF4-FFF2-40B4-BE49-F238E27FC236}">
                <a16:creationId xmlns:a16="http://schemas.microsoft.com/office/drawing/2014/main" id="{861D9D8F-5718-4BF3-AD9D-36B7A007A931}"/>
              </a:ext>
            </a:extLst>
          </p:cNvPr>
          <p:cNvSpPr>
            <a:spLocks noChangeArrowheads="1"/>
          </p:cNvSpPr>
          <p:nvPr/>
        </p:nvSpPr>
        <p:spPr bwMode="auto">
          <a:xfrm rot="7200000">
            <a:off x="4110832" y="3101181"/>
            <a:ext cx="227012" cy="187325"/>
          </a:xfrm>
          <a:custGeom>
            <a:avLst/>
            <a:gdLst>
              <a:gd name="T0" fmla="*/ 118246 w 1365"/>
              <a:gd name="T1" fmla="*/ 167 h 1124"/>
              <a:gd name="T2" fmla="*/ 123568 w 1365"/>
              <a:gd name="T3" fmla="*/ 13999 h 1124"/>
              <a:gd name="T4" fmla="*/ 126229 w 1365"/>
              <a:gd name="T5" fmla="*/ 39665 h 1124"/>
              <a:gd name="T6" fmla="*/ 126561 w 1365"/>
              <a:gd name="T7" fmla="*/ 43665 h 1124"/>
              <a:gd name="T8" fmla="*/ 219694 w 1365"/>
              <a:gd name="T9" fmla="*/ 48665 h 1124"/>
              <a:gd name="T10" fmla="*/ 223353 w 1365"/>
              <a:gd name="T11" fmla="*/ 48998 h 1124"/>
              <a:gd name="T12" fmla="*/ 227012 w 1365"/>
              <a:gd name="T13" fmla="*/ 54664 h 1124"/>
              <a:gd name="T14" fmla="*/ 223021 w 1365"/>
              <a:gd name="T15" fmla="*/ 72997 h 1124"/>
              <a:gd name="T16" fmla="*/ 124566 w 1365"/>
              <a:gd name="T17" fmla="*/ 93663 h 1124"/>
              <a:gd name="T18" fmla="*/ 118911 w 1365"/>
              <a:gd name="T19" fmla="*/ 164993 h 1124"/>
              <a:gd name="T20" fmla="*/ 144523 w 1365"/>
              <a:gd name="T21" fmla="*/ 169326 h 1124"/>
              <a:gd name="T22" fmla="*/ 149179 w 1365"/>
              <a:gd name="T23" fmla="*/ 176325 h 1124"/>
              <a:gd name="T24" fmla="*/ 146518 w 1365"/>
              <a:gd name="T25" fmla="*/ 183658 h 1124"/>
              <a:gd name="T26" fmla="*/ 123900 w 1365"/>
              <a:gd name="T27" fmla="*/ 187325 h 1124"/>
              <a:gd name="T28" fmla="*/ 114587 w 1365"/>
              <a:gd name="T29" fmla="*/ 177992 h 1124"/>
              <a:gd name="T30" fmla="*/ 104276 w 1365"/>
              <a:gd name="T31" fmla="*/ 187325 h 1124"/>
              <a:gd name="T32" fmla="*/ 81990 w 1365"/>
              <a:gd name="T33" fmla="*/ 184325 h 1124"/>
              <a:gd name="T34" fmla="*/ 79662 w 1365"/>
              <a:gd name="T35" fmla="*/ 176992 h 1124"/>
              <a:gd name="T36" fmla="*/ 84984 w 1365"/>
              <a:gd name="T37" fmla="*/ 169659 h 1124"/>
              <a:gd name="T38" fmla="*/ 110928 w 1365"/>
              <a:gd name="T39" fmla="*/ 164993 h 1124"/>
              <a:gd name="T40" fmla="*/ 105606 w 1365"/>
              <a:gd name="T41" fmla="*/ 93329 h 1124"/>
              <a:gd name="T42" fmla="*/ 5156 w 1365"/>
              <a:gd name="T43" fmla="*/ 72330 h 1124"/>
              <a:gd name="T44" fmla="*/ 3825 w 1365"/>
              <a:gd name="T45" fmla="*/ 62664 h 1124"/>
              <a:gd name="T46" fmla="*/ 3160 w 1365"/>
              <a:gd name="T47" fmla="*/ 52331 h 1124"/>
              <a:gd name="T48" fmla="*/ 16797 w 1365"/>
              <a:gd name="T49" fmla="*/ 46998 h 1124"/>
              <a:gd name="T50" fmla="*/ 103611 w 1365"/>
              <a:gd name="T51" fmla="*/ 43331 h 1124"/>
              <a:gd name="T52" fmla="*/ 103943 w 1365"/>
              <a:gd name="T53" fmla="*/ 39665 h 1124"/>
              <a:gd name="T54" fmla="*/ 106937 w 1365"/>
              <a:gd name="T55" fmla="*/ 12999 h 1124"/>
              <a:gd name="T56" fmla="*/ 112591 w 1365"/>
              <a:gd name="T57" fmla="*/ 0 h 1124"/>
              <a:gd name="T58" fmla="*/ 118246 w 1365"/>
              <a:gd name="T59" fmla="*/ 167 h 1124"/>
              <a:gd name="T60" fmla="*/ 0 w 1365"/>
              <a:gd name="T61" fmla="*/ 0 h 1124"/>
              <a:gd name="T62" fmla="*/ 1365 w 1365"/>
              <a:gd name="T63" fmla="*/ 1124 h 1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T60" t="T61" r="T62" b="T63"/>
            <a:pathLst>
              <a:path w="1365" h="1124">
                <a:moveTo>
                  <a:pt x="711" y="1"/>
                </a:moveTo>
                <a:cubicBezTo>
                  <a:pt x="722" y="15"/>
                  <a:pt x="735" y="44"/>
                  <a:pt x="743" y="84"/>
                </a:cubicBezTo>
                <a:cubicBezTo>
                  <a:pt x="751" y="124"/>
                  <a:pt x="756" y="208"/>
                  <a:pt x="759" y="238"/>
                </a:cubicBezTo>
                <a:lnTo>
                  <a:pt x="761" y="262"/>
                </a:lnTo>
                <a:lnTo>
                  <a:pt x="1321" y="292"/>
                </a:lnTo>
                <a:lnTo>
                  <a:pt x="1343" y="294"/>
                </a:lnTo>
                <a:cubicBezTo>
                  <a:pt x="1350" y="300"/>
                  <a:pt x="1365" y="304"/>
                  <a:pt x="1365" y="328"/>
                </a:cubicBezTo>
                <a:lnTo>
                  <a:pt x="1341" y="438"/>
                </a:lnTo>
                <a:lnTo>
                  <a:pt x="749" y="562"/>
                </a:lnTo>
                <a:lnTo>
                  <a:pt x="715" y="990"/>
                </a:lnTo>
                <a:lnTo>
                  <a:pt x="869" y="1016"/>
                </a:lnTo>
                <a:cubicBezTo>
                  <a:pt x="899" y="1027"/>
                  <a:pt x="895" y="1044"/>
                  <a:pt x="897" y="1058"/>
                </a:cubicBezTo>
                <a:lnTo>
                  <a:pt x="881" y="1102"/>
                </a:lnTo>
                <a:lnTo>
                  <a:pt x="745" y="1124"/>
                </a:lnTo>
                <a:lnTo>
                  <a:pt x="689" y="1068"/>
                </a:lnTo>
                <a:lnTo>
                  <a:pt x="627" y="1124"/>
                </a:lnTo>
                <a:lnTo>
                  <a:pt x="493" y="1106"/>
                </a:lnTo>
                <a:lnTo>
                  <a:pt x="479" y="1062"/>
                </a:lnTo>
                <a:cubicBezTo>
                  <a:pt x="482" y="1047"/>
                  <a:pt x="480" y="1030"/>
                  <a:pt x="511" y="1018"/>
                </a:cubicBezTo>
                <a:lnTo>
                  <a:pt x="667" y="990"/>
                </a:lnTo>
                <a:lnTo>
                  <a:pt x="635" y="560"/>
                </a:lnTo>
                <a:lnTo>
                  <a:pt x="31" y="434"/>
                </a:lnTo>
                <a:lnTo>
                  <a:pt x="23" y="376"/>
                </a:lnTo>
                <a:lnTo>
                  <a:pt x="19" y="314"/>
                </a:lnTo>
                <a:cubicBezTo>
                  <a:pt x="32" y="298"/>
                  <a:pt x="0" y="291"/>
                  <a:pt x="101" y="282"/>
                </a:cubicBezTo>
                <a:lnTo>
                  <a:pt x="623" y="260"/>
                </a:lnTo>
                <a:lnTo>
                  <a:pt x="625" y="238"/>
                </a:lnTo>
                <a:cubicBezTo>
                  <a:pt x="628" y="208"/>
                  <a:pt x="634" y="118"/>
                  <a:pt x="643" y="78"/>
                </a:cubicBezTo>
                <a:cubicBezTo>
                  <a:pt x="652" y="38"/>
                  <a:pt x="666" y="13"/>
                  <a:pt x="677" y="0"/>
                </a:cubicBezTo>
                <a:lnTo>
                  <a:pt x="711" y="1"/>
                </a:lnTo>
                <a:close/>
              </a:path>
            </a:pathLst>
          </a:custGeom>
          <a:solidFill>
            <a:srgbClr val="FF0000"/>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48" name="AutoShape 204">
            <a:extLst>
              <a:ext uri="{FF2B5EF4-FFF2-40B4-BE49-F238E27FC236}">
                <a16:creationId xmlns:a16="http://schemas.microsoft.com/office/drawing/2014/main" id="{1B01EFFD-A360-4CD7-9841-6450EA7D2B72}"/>
              </a:ext>
            </a:extLst>
          </p:cNvPr>
          <p:cNvSpPr>
            <a:spLocks noChangeArrowheads="1"/>
          </p:cNvSpPr>
          <p:nvPr/>
        </p:nvSpPr>
        <p:spPr bwMode="auto">
          <a:xfrm>
            <a:off x="4191000" y="270986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49" name="AutoShape 205">
            <a:extLst>
              <a:ext uri="{FF2B5EF4-FFF2-40B4-BE49-F238E27FC236}">
                <a16:creationId xmlns:a16="http://schemas.microsoft.com/office/drawing/2014/main" id="{16BFFC1E-5F32-4B77-B4EA-A95D9FFF0103}"/>
              </a:ext>
            </a:extLst>
          </p:cNvPr>
          <p:cNvSpPr>
            <a:spLocks noChangeArrowheads="1"/>
          </p:cNvSpPr>
          <p:nvPr/>
        </p:nvSpPr>
        <p:spPr bwMode="auto">
          <a:xfrm>
            <a:off x="4435475" y="3309938"/>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50" name="AutoShape 206">
            <a:extLst>
              <a:ext uri="{FF2B5EF4-FFF2-40B4-BE49-F238E27FC236}">
                <a16:creationId xmlns:a16="http://schemas.microsoft.com/office/drawing/2014/main" id="{5A8F1B15-06B6-4000-BB01-621DE6D103BB}"/>
              </a:ext>
            </a:extLst>
          </p:cNvPr>
          <p:cNvSpPr>
            <a:spLocks noChangeArrowheads="1"/>
          </p:cNvSpPr>
          <p:nvPr/>
        </p:nvSpPr>
        <p:spPr bwMode="auto">
          <a:xfrm>
            <a:off x="4822825" y="244316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51" name="AutoShape 207">
            <a:extLst>
              <a:ext uri="{FF2B5EF4-FFF2-40B4-BE49-F238E27FC236}">
                <a16:creationId xmlns:a16="http://schemas.microsoft.com/office/drawing/2014/main" id="{4B67B0AA-2BC1-4E48-AA80-576E71DF8321}"/>
              </a:ext>
            </a:extLst>
          </p:cNvPr>
          <p:cNvSpPr>
            <a:spLocks noChangeArrowheads="1"/>
          </p:cNvSpPr>
          <p:nvPr/>
        </p:nvSpPr>
        <p:spPr bwMode="auto">
          <a:xfrm>
            <a:off x="4195763" y="3127375"/>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52" name="AutoShape 208">
            <a:extLst>
              <a:ext uri="{FF2B5EF4-FFF2-40B4-BE49-F238E27FC236}">
                <a16:creationId xmlns:a16="http://schemas.microsoft.com/office/drawing/2014/main" id="{EA4FEEA2-2D2C-4B63-8A6E-F1B73C66148C}"/>
              </a:ext>
            </a:extLst>
          </p:cNvPr>
          <p:cNvSpPr>
            <a:spLocks noChangeArrowheads="1"/>
          </p:cNvSpPr>
          <p:nvPr/>
        </p:nvSpPr>
        <p:spPr bwMode="auto">
          <a:xfrm rot="9180000">
            <a:off x="5133975" y="5011738"/>
            <a:ext cx="511175" cy="306387"/>
          </a:xfrm>
          <a:custGeom>
            <a:avLst/>
            <a:gdLst>
              <a:gd name="T0" fmla="*/ 190468 w 993"/>
              <a:gd name="T1" fmla="*/ 10814 h 595"/>
              <a:gd name="T2" fmla="*/ 236798 w 993"/>
              <a:gd name="T3" fmla="*/ 10814 h 595"/>
              <a:gd name="T4" fmla="*/ 245035 w 993"/>
              <a:gd name="T5" fmla="*/ 1545 h 595"/>
              <a:gd name="T6" fmla="*/ 255330 w 993"/>
              <a:gd name="T7" fmla="*/ 1545 h 595"/>
              <a:gd name="T8" fmla="*/ 262537 w 993"/>
              <a:gd name="T9" fmla="*/ 9784 h 595"/>
              <a:gd name="T10" fmla="*/ 310411 w 993"/>
              <a:gd name="T11" fmla="*/ 11329 h 595"/>
              <a:gd name="T12" fmla="*/ 311956 w 993"/>
              <a:gd name="T13" fmla="*/ 44800 h 595"/>
              <a:gd name="T14" fmla="*/ 262537 w 993"/>
              <a:gd name="T15" fmla="*/ 44800 h 595"/>
              <a:gd name="T16" fmla="*/ 270259 w 993"/>
              <a:gd name="T17" fmla="*/ 150362 h 595"/>
              <a:gd name="T18" fmla="*/ 469993 w 993"/>
              <a:gd name="T19" fmla="*/ 159116 h 595"/>
              <a:gd name="T20" fmla="*/ 495732 w 993"/>
              <a:gd name="T21" fmla="*/ 161176 h 595"/>
              <a:gd name="T22" fmla="*/ 493158 w 993"/>
              <a:gd name="T23" fmla="*/ 185378 h 595"/>
              <a:gd name="T24" fmla="*/ 387628 w 993"/>
              <a:gd name="T25" fmla="*/ 193617 h 595"/>
              <a:gd name="T26" fmla="*/ 387628 w 993"/>
              <a:gd name="T27" fmla="*/ 230177 h 595"/>
              <a:gd name="T28" fmla="*/ 364463 w 993"/>
              <a:gd name="T29" fmla="*/ 230692 h 595"/>
              <a:gd name="T30" fmla="*/ 364463 w 993"/>
              <a:gd name="T31" fmla="*/ 195161 h 595"/>
              <a:gd name="T32" fmla="*/ 321737 w 993"/>
              <a:gd name="T33" fmla="*/ 201341 h 595"/>
              <a:gd name="T34" fmla="*/ 320192 w 993"/>
              <a:gd name="T35" fmla="*/ 233782 h 595"/>
              <a:gd name="T36" fmla="*/ 298572 w 993"/>
              <a:gd name="T37" fmla="*/ 234812 h 595"/>
              <a:gd name="T38" fmla="*/ 300116 w 993"/>
              <a:gd name="T39" fmla="*/ 203915 h 595"/>
              <a:gd name="T40" fmla="*/ 270259 w 993"/>
              <a:gd name="T41" fmla="*/ 207005 h 595"/>
              <a:gd name="T42" fmla="*/ 265626 w 993"/>
              <a:gd name="T43" fmla="*/ 289395 h 595"/>
              <a:gd name="T44" fmla="*/ 253786 w 993"/>
              <a:gd name="T45" fmla="*/ 306388 h 595"/>
              <a:gd name="T46" fmla="*/ 242975 w 993"/>
              <a:gd name="T47" fmla="*/ 287850 h 595"/>
              <a:gd name="T48" fmla="*/ 235254 w 993"/>
              <a:gd name="T49" fmla="*/ 205975 h 595"/>
              <a:gd name="T50" fmla="*/ 213633 w 993"/>
              <a:gd name="T51" fmla="*/ 205460 h 595"/>
              <a:gd name="T52" fmla="*/ 211574 w 993"/>
              <a:gd name="T53" fmla="*/ 236356 h 595"/>
              <a:gd name="T54" fmla="*/ 188409 w 993"/>
              <a:gd name="T55" fmla="*/ 237901 h 595"/>
              <a:gd name="T56" fmla="*/ 187379 w 993"/>
              <a:gd name="T57" fmla="*/ 204430 h 595"/>
              <a:gd name="T58" fmla="*/ 144138 w 993"/>
              <a:gd name="T59" fmla="*/ 201341 h 595"/>
              <a:gd name="T60" fmla="*/ 142079 w 993"/>
              <a:gd name="T61" fmla="*/ 233782 h 595"/>
              <a:gd name="T62" fmla="*/ 123547 w 993"/>
              <a:gd name="T63" fmla="*/ 233782 h 595"/>
              <a:gd name="T64" fmla="*/ 122517 w 993"/>
              <a:gd name="T65" fmla="*/ 199796 h 595"/>
              <a:gd name="T66" fmla="*/ 20076 w 993"/>
              <a:gd name="T67" fmla="*/ 193617 h 595"/>
              <a:gd name="T68" fmla="*/ 3603 w 993"/>
              <a:gd name="T69" fmla="*/ 175079 h 595"/>
              <a:gd name="T70" fmla="*/ 42212 w 993"/>
              <a:gd name="T71" fmla="*/ 164265 h 595"/>
              <a:gd name="T72" fmla="*/ 234739 w 993"/>
              <a:gd name="T73" fmla="*/ 149847 h 595"/>
              <a:gd name="T74" fmla="*/ 239372 w 993"/>
              <a:gd name="T75" fmla="*/ 46344 h 595"/>
              <a:gd name="T76" fmla="*/ 191498 w 993"/>
              <a:gd name="T77" fmla="*/ 46344 h 595"/>
              <a:gd name="T78" fmla="*/ 190468 w 993"/>
              <a:gd name="T79" fmla="*/ 10814 h 595"/>
              <a:gd name="T80" fmla="*/ 0 w 993"/>
              <a:gd name="T81" fmla="*/ 0 h 595"/>
              <a:gd name="T82" fmla="*/ 993 w 993"/>
              <a:gd name="T83" fmla="*/ 595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T80" t="T81" r="T82" b="T83"/>
            <a:pathLst>
              <a:path w="993" h="595">
                <a:moveTo>
                  <a:pt x="370" y="21"/>
                </a:moveTo>
                <a:lnTo>
                  <a:pt x="460" y="21"/>
                </a:lnTo>
                <a:lnTo>
                  <a:pt x="476" y="3"/>
                </a:lnTo>
                <a:cubicBezTo>
                  <a:pt x="482" y="0"/>
                  <a:pt x="490" y="0"/>
                  <a:pt x="496" y="3"/>
                </a:cubicBezTo>
                <a:lnTo>
                  <a:pt x="510" y="19"/>
                </a:lnTo>
                <a:lnTo>
                  <a:pt x="603" y="22"/>
                </a:lnTo>
                <a:lnTo>
                  <a:pt x="606" y="87"/>
                </a:lnTo>
                <a:lnTo>
                  <a:pt x="510" y="87"/>
                </a:lnTo>
                <a:lnTo>
                  <a:pt x="525" y="292"/>
                </a:lnTo>
                <a:lnTo>
                  <a:pt x="913" y="309"/>
                </a:lnTo>
                <a:lnTo>
                  <a:pt x="963" y="313"/>
                </a:lnTo>
                <a:cubicBezTo>
                  <a:pt x="970" y="321"/>
                  <a:pt x="993" y="350"/>
                  <a:pt x="958" y="360"/>
                </a:cubicBezTo>
                <a:lnTo>
                  <a:pt x="753" y="376"/>
                </a:lnTo>
                <a:lnTo>
                  <a:pt x="753" y="447"/>
                </a:lnTo>
                <a:lnTo>
                  <a:pt x="708" y="448"/>
                </a:lnTo>
                <a:lnTo>
                  <a:pt x="708" y="379"/>
                </a:lnTo>
                <a:lnTo>
                  <a:pt x="625" y="391"/>
                </a:lnTo>
                <a:lnTo>
                  <a:pt x="622" y="454"/>
                </a:lnTo>
                <a:lnTo>
                  <a:pt x="580" y="456"/>
                </a:lnTo>
                <a:lnTo>
                  <a:pt x="583" y="396"/>
                </a:lnTo>
                <a:lnTo>
                  <a:pt x="525" y="402"/>
                </a:lnTo>
                <a:lnTo>
                  <a:pt x="516" y="562"/>
                </a:lnTo>
                <a:cubicBezTo>
                  <a:pt x="511" y="594"/>
                  <a:pt x="500" y="595"/>
                  <a:pt x="493" y="595"/>
                </a:cubicBezTo>
                <a:cubicBezTo>
                  <a:pt x="486" y="595"/>
                  <a:pt x="478" y="591"/>
                  <a:pt x="472" y="559"/>
                </a:cubicBezTo>
                <a:lnTo>
                  <a:pt x="457" y="400"/>
                </a:lnTo>
                <a:lnTo>
                  <a:pt x="415" y="399"/>
                </a:lnTo>
                <a:lnTo>
                  <a:pt x="411" y="459"/>
                </a:lnTo>
                <a:lnTo>
                  <a:pt x="366" y="462"/>
                </a:lnTo>
                <a:lnTo>
                  <a:pt x="364" y="397"/>
                </a:lnTo>
                <a:lnTo>
                  <a:pt x="280" y="391"/>
                </a:lnTo>
                <a:lnTo>
                  <a:pt x="276" y="454"/>
                </a:lnTo>
                <a:lnTo>
                  <a:pt x="240" y="454"/>
                </a:lnTo>
                <a:lnTo>
                  <a:pt x="238" y="388"/>
                </a:lnTo>
                <a:lnTo>
                  <a:pt x="39" y="376"/>
                </a:lnTo>
                <a:cubicBezTo>
                  <a:pt x="1" y="368"/>
                  <a:pt x="0" y="349"/>
                  <a:pt x="7" y="340"/>
                </a:cubicBezTo>
                <a:cubicBezTo>
                  <a:pt x="14" y="331"/>
                  <a:pt x="7" y="327"/>
                  <a:pt x="82" y="319"/>
                </a:cubicBezTo>
                <a:lnTo>
                  <a:pt x="456" y="291"/>
                </a:lnTo>
                <a:lnTo>
                  <a:pt x="465" y="90"/>
                </a:lnTo>
                <a:lnTo>
                  <a:pt x="372" y="90"/>
                </a:lnTo>
                <a:lnTo>
                  <a:pt x="370" y="21"/>
                </a:lnTo>
                <a:close/>
              </a:path>
            </a:pathLst>
          </a:custGeom>
          <a:solidFill>
            <a:srgbClr val="0000FF"/>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53" name="AutoShape 209">
            <a:extLst>
              <a:ext uri="{FF2B5EF4-FFF2-40B4-BE49-F238E27FC236}">
                <a16:creationId xmlns:a16="http://schemas.microsoft.com/office/drawing/2014/main" id="{DD80FA22-60A7-4A63-8B7F-52EA319E8647}"/>
              </a:ext>
            </a:extLst>
          </p:cNvPr>
          <p:cNvSpPr>
            <a:spLocks noChangeArrowheads="1"/>
          </p:cNvSpPr>
          <p:nvPr/>
        </p:nvSpPr>
        <p:spPr bwMode="auto">
          <a:xfrm>
            <a:off x="3943350" y="2457450"/>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54" name="AutoShape 210">
            <a:extLst>
              <a:ext uri="{FF2B5EF4-FFF2-40B4-BE49-F238E27FC236}">
                <a16:creationId xmlns:a16="http://schemas.microsoft.com/office/drawing/2014/main" id="{9FDC76ED-6A83-47BE-A158-3E248AB136CD}"/>
              </a:ext>
            </a:extLst>
          </p:cNvPr>
          <p:cNvSpPr>
            <a:spLocks noChangeArrowheads="1"/>
          </p:cNvSpPr>
          <p:nvPr/>
        </p:nvSpPr>
        <p:spPr bwMode="auto">
          <a:xfrm>
            <a:off x="4530725" y="2554288"/>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55" name="AutoShape 211">
            <a:extLst>
              <a:ext uri="{FF2B5EF4-FFF2-40B4-BE49-F238E27FC236}">
                <a16:creationId xmlns:a16="http://schemas.microsoft.com/office/drawing/2014/main" id="{5E72491C-2D6D-41E7-A964-7956417990DE}"/>
              </a:ext>
            </a:extLst>
          </p:cNvPr>
          <p:cNvSpPr>
            <a:spLocks noChangeArrowheads="1"/>
          </p:cNvSpPr>
          <p:nvPr/>
        </p:nvSpPr>
        <p:spPr bwMode="auto">
          <a:xfrm rot="7680000">
            <a:off x="2926557" y="2115344"/>
            <a:ext cx="277812" cy="215900"/>
          </a:xfrm>
          <a:custGeom>
            <a:avLst/>
            <a:gdLst>
              <a:gd name="T0" fmla="*/ 141150 w 1362"/>
              <a:gd name="T1" fmla="*/ 0 h 1060"/>
              <a:gd name="T2" fmla="*/ 149717 w 1362"/>
              <a:gd name="T3" fmla="*/ 14258 h 1060"/>
              <a:gd name="T4" fmla="*/ 152572 w 1362"/>
              <a:gd name="T5" fmla="*/ 57030 h 1060"/>
              <a:gd name="T6" fmla="*/ 157060 w 1362"/>
              <a:gd name="T7" fmla="*/ 66807 h 1060"/>
              <a:gd name="T8" fmla="*/ 175825 w 1362"/>
              <a:gd name="T9" fmla="*/ 70880 h 1060"/>
              <a:gd name="T10" fmla="*/ 261086 w 1362"/>
              <a:gd name="T11" fmla="*/ 75769 h 1060"/>
              <a:gd name="T12" fmla="*/ 275772 w 1362"/>
              <a:gd name="T13" fmla="*/ 85138 h 1060"/>
              <a:gd name="T14" fmla="*/ 271285 w 1362"/>
              <a:gd name="T15" fmla="*/ 104284 h 1060"/>
              <a:gd name="T16" fmla="*/ 168890 w 1362"/>
              <a:gd name="T17" fmla="*/ 123837 h 1060"/>
              <a:gd name="T18" fmla="*/ 150940 w 1362"/>
              <a:gd name="T19" fmla="*/ 135243 h 1060"/>
              <a:gd name="T20" fmla="*/ 149717 w 1362"/>
              <a:gd name="T21" fmla="*/ 157648 h 1060"/>
              <a:gd name="T22" fmla="*/ 148493 w 1362"/>
              <a:gd name="T23" fmla="*/ 184941 h 1060"/>
              <a:gd name="T24" fmla="*/ 188880 w 1362"/>
              <a:gd name="T25" fmla="*/ 190644 h 1060"/>
              <a:gd name="T26" fmla="*/ 190511 w 1362"/>
              <a:gd name="T27" fmla="*/ 196347 h 1060"/>
              <a:gd name="T28" fmla="*/ 189695 w 1362"/>
              <a:gd name="T29" fmla="*/ 203679 h 1060"/>
              <a:gd name="T30" fmla="*/ 182760 w 1362"/>
              <a:gd name="T31" fmla="*/ 210197 h 1060"/>
              <a:gd name="T32" fmla="*/ 141558 w 1362"/>
              <a:gd name="T33" fmla="*/ 215900 h 1060"/>
              <a:gd name="T34" fmla="*/ 101579 w 1362"/>
              <a:gd name="T35" fmla="*/ 210197 h 1060"/>
              <a:gd name="T36" fmla="*/ 95052 w 1362"/>
              <a:gd name="T37" fmla="*/ 204901 h 1060"/>
              <a:gd name="T38" fmla="*/ 93420 w 1362"/>
              <a:gd name="T39" fmla="*/ 197161 h 1060"/>
              <a:gd name="T40" fmla="*/ 97907 w 1362"/>
              <a:gd name="T41" fmla="*/ 190644 h 1060"/>
              <a:gd name="T42" fmla="*/ 135031 w 1362"/>
              <a:gd name="T43" fmla="*/ 184941 h 1060"/>
              <a:gd name="T44" fmla="*/ 132175 w 1362"/>
              <a:gd name="T45" fmla="*/ 156018 h 1060"/>
              <a:gd name="T46" fmla="*/ 131359 w 1362"/>
              <a:gd name="T47" fmla="*/ 134428 h 1060"/>
              <a:gd name="T48" fmla="*/ 114633 w 1362"/>
              <a:gd name="T49" fmla="*/ 123837 h 1060"/>
              <a:gd name="T50" fmla="*/ 9383 w 1362"/>
              <a:gd name="T51" fmla="*/ 104284 h 1060"/>
              <a:gd name="T52" fmla="*/ 5711 w 1362"/>
              <a:gd name="T53" fmla="*/ 87582 h 1060"/>
              <a:gd name="T54" fmla="*/ 16726 w 1362"/>
              <a:gd name="T55" fmla="*/ 75361 h 1060"/>
              <a:gd name="T56" fmla="*/ 106474 w 1362"/>
              <a:gd name="T57" fmla="*/ 70880 h 1060"/>
              <a:gd name="T58" fmla="*/ 123200 w 1362"/>
              <a:gd name="T59" fmla="*/ 67214 h 1060"/>
              <a:gd name="T60" fmla="*/ 130543 w 1362"/>
              <a:gd name="T61" fmla="*/ 56215 h 1060"/>
              <a:gd name="T62" fmla="*/ 132583 w 1362"/>
              <a:gd name="T63" fmla="*/ 14665 h 1060"/>
              <a:gd name="T64" fmla="*/ 141150 w 1362"/>
              <a:gd name="T65" fmla="*/ 0 h 1060"/>
              <a:gd name="T66" fmla="*/ 0 w 1362"/>
              <a:gd name="T67" fmla="*/ 0 h 1060"/>
              <a:gd name="T68" fmla="*/ 1362 w 1362"/>
              <a:gd name="T69" fmla="*/ 1060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T66" t="T67" r="T68" b="T69"/>
            <a:pathLst>
              <a:path w="1362" h="1060">
                <a:moveTo>
                  <a:pt x="692" y="0"/>
                </a:moveTo>
                <a:cubicBezTo>
                  <a:pt x="706" y="0"/>
                  <a:pt x="725" y="23"/>
                  <a:pt x="734" y="70"/>
                </a:cubicBezTo>
                <a:lnTo>
                  <a:pt x="748" y="280"/>
                </a:lnTo>
                <a:cubicBezTo>
                  <a:pt x="754" y="323"/>
                  <a:pt x="751" y="317"/>
                  <a:pt x="770" y="328"/>
                </a:cubicBezTo>
                <a:lnTo>
                  <a:pt x="862" y="348"/>
                </a:lnTo>
                <a:lnTo>
                  <a:pt x="1280" y="372"/>
                </a:lnTo>
                <a:cubicBezTo>
                  <a:pt x="1362" y="384"/>
                  <a:pt x="1344" y="395"/>
                  <a:pt x="1352" y="418"/>
                </a:cubicBezTo>
                <a:lnTo>
                  <a:pt x="1330" y="512"/>
                </a:lnTo>
                <a:lnTo>
                  <a:pt x="828" y="608"/>
                </a:lnTo>
                <a:cubicBezTo>
                  <a:pt x="730" y="633"/>
                  <a:pt x="756" y="636"/>
                  <a:pt x="740" y="664"/>
                </a:cubicBezTo>
                <a:lnTo>
                  <a:pt x="734" y="774"/>
                </a:lnTo>
                <a:lnTo>
                  <a:pt x="728" y="908"/>
                </a:lnTo>
                <a:lnTo>
                  <a:pt x="926" y="936"/>
                </a:lnTo>
                <a:lnTo>
                  <a:pt x="934" y="964"/>
                </a:lnTo>
                <a:lnTo>
                  <a:pt x="930" y="1000"/>
                </a:lnTo>
                <a:cubicBezTo>
                  <a:pt x="924" y="1011"/>
                  <a:pt x="935" y="1022"/>
                  <a:pt x="896" y="1032"/>
                </a:cubicBezTo>
                <a:lnTo>
                  <a:pt x="694" y="1060"/>
                </a:lnTo>
                <a:lnTo>
                  <a:pt x="498" y="1032"/>
                </a:lnTo>
                <a:cubicBezTo>
                  <a:pt x="460" y="1023"/>
                  <a:pt x="473" y="1017"/>
                  <a:pt x="466" y="1006"/>
                </a:cubicBezTo>
                <a:lnTo>
                  <a:pt x="458" y="968"/>
                </a:lnTo>
                <a:cubicBezTo>
                  <a:pt x="460" y="956"/>
                  <a:pt x="446" y="946"/>
                  <a:pt x="480" y="936"/>
                </a:cubicBezTo>
                <a:lnTo>
                  <a:pt x="662" y="908"/>
                </a:lnTo>
                <a:lnTo>
                  <a:pt x="648" y="766"/>
                </a:lnTo>
                <a:lnTo>
                  <a:pt x="644" y="660"/>
                </a:lnTo>
                <a:cubicBezTo>
                  <a:pt x="630" y="634"/>
                  <a:pt x="662" y="633"/>
                  <a:pt x="562" y="608"/>
                </a:cubicBezTo>
                <a:lnTo>
                  <a:pt x="46" y="512"/>
                </a:lnTo>
                <a:lnTo>
                  <a:pt x="28" y="430"/>
                </a:lnTo>
                <a:cubicBezTo>
                  <a:pt x="34" y="406"/>
                  <a:pt x="0" y="384"/>
                  <a:pt x="82" y="370"/>
                </a:cubicBezTo>
                <a:lnTo>
                  <a:pt x="522" y="348"/>
                </a:lnTo>
                <a:lnTo>
                  <a:pt x="604" y="330"/>
                </a:lnTo>
                <a:cubicBezTo>
                  <a:pt x="624" y="318"/>
                  <a:pt x="632" y="319"/>
                  <a:pt x="640" y="276"/>
                </a:cubicBezTo>
                <a:lnTo>
                  <a:pt x="650" y="72"/>
                </a:lnTo>
                <a:cubicBezTo>
                  <a:pt x="659" y="26"/>
                  <a:pt x="678" y="0"/>
                  <a:pt x="692" y="0"/>
                </a:cubicBezTo>
                <a:close/>
              </a:path>
            </a:pathLst>
          </a:custGeom>
          <a:solidFill>
            <a:srgbClr val="0000FF"/>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56" name="AutoShape 212">
            <a:extLst>
              <a:ext uri="{FF2B5EF4-FFF2-40B4-BE49-F238E27FC236}">
                <a16:creationId xmlns:a16="http://schemas.microsoft.com/office/drawing/2014/main" id="{64BAEE41-A2F3-4A5A-9E1B-FB5733D87FD0}"/>
              </a:ext>
            </a:extLst>
          </p:cNvPr>
          <p:cNvSpPr>
            <a:spLocks noChangeArrowheads="1"/>
          </p:cNvSpPr>
          <p:nvPr/>
        </p:nvSpPr>
        <p:spPr bwMode="auto">
          <a:xfrm rot="7260000">
            <a:off x="3044031" y="1921669"/>
            <a:ext cx="473075" cy="344488"/>
          </a:xfrm>
          <a:custGeom>
            <a:avLst/>
            <a:gdLst>
              <a:gd name="T0" fmla="*/ 238841 w 1848"/>
              <a:gd name="T1" fmla="*/ 256 h 1344"/>
              <a:gd name="T2" fmla="*/ 251897 w 1848"/>
              <a:gd name="T3" fmla="*/ 21274 h 1344"/>
              <a:gd name="T4" fmla="*/ 254969 w 1848"/>
              <a:gd name="T5" fmla="*/ 70487 h 1344"/>
              <a:gd name="T6" fmla="*/ 270329 w 1848"/>
              <a:gd name="T7" fmla="*/ 73562 h 1344"/>
              <a:gd name="T8" fmla="*/ 270073 w 1848"/>
              <a:gd name="T9" fmla="*/ 51776 h 1344"/>
              <a:gd name="T10" fmla="*/ 273913 w 1848"/>
              <a:gd name="T11" fmla="*/ 46393 h 1344"/>
              <a:gd name="T12" fmla="*/ 288504 w 1848"/>
              <a:gd name="T13" fmla="*/ 46649 h 1344"/>
              <a:gd name="T14" fmla="*/ 292600 w 1848"/>
              <a:gd name="T15" fmla="*/ 51776 h 1344"/>
              <a:gd name="T16" fmla="*/ 292600 w 1848"/>
              <a:gd name="T17" fmla="*/ 78689 h 1344"/>
              <a:gd name="T18" fmla="*/ 319479 w 1848"/>
              <a:gd name="T19" fmla="*/ 82021 h 1344"/>
              <a:gd name="T20" fmla="*/ 321527 w 1848"/>
              <a:gd name="T21" fmla="*/ 58952 h 1344"/>
              <a:gd name="T22" fmla="*/ 324599 w 1848"/>
              <a:gd name="T23" fmla="*/ 53570 h 1344"/>
              <a:gd name="T24" fmla="*/ 338423 w 1848"/>
              <a:gd name="T25" fmla="*/ 53570 h 1344"/>
              <a:gd name="T26" fmla="*/ 343031 w 1848"/>
              <a:gd name="T27" fmla="*/ 59465 h 1344"/>
              <a:gd name="T28" fmla="*/ 343287 w 1848"/>
              <a:gd name="T29" fmla="*/ 87403 h 1344"/>
              <a:gd name="T30" fmla="*/ 454644 w 1848"/>
              <a:gd name="T31" fmla="*/ 107396 h 1344"/>
              <a:gd name="T32" fmla="*/ 454644 w 1848"/>
              <a:gd name="T33" fmla="*/ 135847 h 1344"/>
              <a:gd name="T34" fmla="*/ 429300 w 1848"/>
              <a:gd name="T35" fmla="*/ 139692 h 1344"/>
              <a:gd name="T36" fmla="*/ 254201 w 1848"/>
              <a:gd name="T37" fmla="*/ 165067 h 1344"/>
              <a:gd name="T38" fmla="*/ 248057 w 1848"/>
              <a:gd name="T39" fmla="*/ 255033 h 1344"/>
              <a:gd name="T40" fmla="*/ 318711 w 1848"/>
              <a:gd name="T41" fmla="*/ 274257 h 1344"/>
              <a:gd name="T42" fmla="*/ 311031 w 1848"/>
              <a:gd name="T43" fmla="*/ 298094 h 1344"/>
              <a:gd name="T44" fmla="*/ 243449 w 1848"/>
              <a:gd name="T45" fmla="*/ 302708 h 1344"/>
              <a:gd name="T46" fmla="*/ 240377 w 1848"/>
              <a:gd name="T47" fmla="*/ 338848 h 1344"/>
              <a:gd name="T48" fmla="*/ 228090 w 1848"/>
              <a:gd name="T49" fmla="*/ 337310 h 1344"/>
              <a:gd name="T50" fmla="*/ 225786 w 1848"/>
              <a:gd name="T51" fmla="*/ 302708 h 1344"/>
              <a:gd name="T52" fmla="*/ 154364 w 1848"/>
              <a:gd name="T53" fmla="*/ 295787 h 1344"/>
              <a:gd name="T54" fmla="*/ 152828 w 1848"/>
              <a:gd name="T55" fmla="*/ 271950 h 1344"/>
              <a:gd name="T56" fmla="*/ 222714 w 1848"/>
              <a:gd name="T57" fmla="*/ 255033 h 1344"/>
              <a:gd name="T58" fmla="*/ 215802 w 1848"/>
              <a:gd name="T59" fmla="*/ 165067 h 1344"/>
              <a:gd name="T60" fmla="*/ 40703 w 1848"/>
              <a:gd name="T61" fmla="*/ 135847 h 1344"/>
              <a:gd name="T62" fmla="*/ 17664 w 1848"/>
              <a:gd name="T63" fmla="*/ 132002 h 1344"/>
              <a:gd name="T64" fmla="*/ 19199 w 1848"/>
              <a:gd name="T65" fmla="*/ 101244 h 1344"/>
              <a:gd name="T66" fmla="*/ 133628 w 1848"/>
              <a:gd name="T67" fmla="*/ 82790 h 1344"/>
              <a:gd name="T68" fmla="*/ 133628 w 1848"/>
              <a:gd name="T69" fmla="*/ 58952 h 1344"/>
              <a:gd name="T70" fmla="*/ 136700 w 1848"/>
              <a:gd name="T71" fmla="*/ 51776 h 1344"/>
              <a:gd name="T72" fmla="*/ 153340 w 1848"/>
              <a:gd name="T73" fmla="*/ 51776 h 1344"/>
              <a:gd name="T74" fmla="*/ 155644 w 1848"/>
              <a:gd name="T75" fmla="*/ 58183 h 1344"/>
              <a:gd name="T76" fmla="*/ 155644 w 1848"/>
              <a:gd name="T77" fmla="*/ 78176 h 1344"/>
              <a:gd name="T78" fmla="*/ 184315 w 1848"/>
              <a:gd name="T79" fmla="*/ 75869 h 1344"/>
              <a:gd name="T80" fmla="*/ 184315 w 1848"/>
              <a:gd name="T81" fmla="*/ 51263 h 1344"/>
              <a:gd name="T82" fmla="*/ 188667 w 1848"/>
              <a:gd name="T83" fmla="*/ 45624 h 1344"/>
              <a:gd name="T84" fmla="*/ 201978 w 1848"/>
              <a:gd name="T85" fmla="*/ 45624 h 1344"/>
              <a:gd name="T86" fmla="*/ 205562 w 1848"/>
              <a:gd name="T87" fmla="*/ 50494 h 1344"/>
              <a:gd name="T88" fmla="*/ 205818 w 1848"/>
              <a:gd name="T89" fmla="*/ 72024 h 1344"/>
              <a:gd name="T90" fmla="*/ 220410 w 1848"/>
              <a:gd name="T91" fmla="*/ 70487 h 1344"/>
              <a:gd name="T92" fmla="*/ 225018 w 1848"/>
              <a:gd name="T93" fmla="*/ 19736 h 1344"/>
              <a:gd name="T94" fmla="*/ 238841 w 1848"/>
              <a:gd name="T95" fmla="*/ 256 h 1344"/>
              <a:gd name="T96" fmla="*/ 0 w 1848"/>
              <a:gd name="T97" fmla="*/ 0 h 1344"/>
              <a:gd name="T98" fmla="*/ 1848 w 1848"/>
              <a:gd name="T99" fmla="*/ 1344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T96" t="T97" r="T98" b="T99"/>
            <a:pathLst>
              <a:path w="1848" h="1344">
                <a:moveTo>
                  <a:pt x="933" y="1"/>
                </a:moveTo>
                <a:cubicBezTo>
                  <a:pt x="950" y="2"/>
                  <a:pt x="974" y="37"/>
                  <a:pt x="984" y="83"/>
                </a:cubicBezTo>
                <a:lnTo>
                  <a:pt x="996" y="275"/>
                </a:lnTo>
                <a:lnTo>
                  <a:pt x="1056" y="287"/>
                </a:lnTo>
                <a:lnTo>
                  <a:pt x="1055" y="202"/>
                </a:lnTo>
                <a:cubicBezTo>
                  <a:pt x="1057" y="184"/>
                  <a:pt x="1058" y="184"/>
                  <a:pt x="1070" y="181"/>
                </a:cubicBezTo>
                <a:lnTo>
                  <a:pt x="1127" y="182"/>
                </a:lnTo>
                <a:cubicBezTo>
                  <a:pt x="1139" y="185"/>
                  <a:pt x="1140" y="181"/>
                  <a:pt x="1143" y="202"/>
                </a:cubicBezTo>
                <a:lnTo>
                  <a:pt x="1143" y="307"/>
                </a:lnTo>
                <a:lnTo>
                  <a:pt x="1248" y="320"/>
                </a:lnTo>
                <a:lnTo>
                  <a:pt x="1256" y="230"/>
                </a:lnTo>
                <a:cubicBezTo>
                  <a:pt x="1259" y="212"/>
                  <a:pt x="1257" y="212"/>
                  <a:pt x="1268" y="209"/>
                </a:cubicBezTo>
                <a:lnTo>
                  <a:pt x="1322" y="209"/>
                </a:lnTo>
                <a:cubicBezTo>
                  <a:pt x="1334" y="213"/>
                  <a:pt x="1337" y="210"/>
                  <a:pt x="1340" y="232"/>
                </a:cubicBezTo>
                <a:lnTo>
                  <a:pt x="1341" y="341"/>
                </a:lnTo>
                <a:lnTo>
                  <a:pt x="1776" y="419"/>
                </a:lnTo>
                <a:cubicBezTo>
                  <a:pt x="1848" y="450"/>
                  <a:pt x="1792" y="509"/>
                  <a:pt x="1776" y="530"/>
                </a:cubicBezTo>
                <a:lnTo>
                  <a:pt x="1677" y="545"/>
                </a:lnTo>
                <a:lnTo>
                  <a:pt x="993" y="644"/>
                </a:lnTo>
                <a:lnTo>
                  <a:pt x="969" y="995"/>
                </a:lnTo>
                <a:lnTo>
                  <a:pt x="1245" y="1070"/>
                </a:lnTo>
                <a:cubicBezTo>
                  <a:pt x="1286" y="1098"/>
                  <a:pt x="1264" y="1145"/>
                  <a:pt x="1215" y="1163"/>
                </a:cubicBezTo>
                <a:lnTo>
                  <a:pt x="951" y="1181"/>
                </a:lnTo>
                <a:lnTo>
                  <a:pt x="939" y="1322"/>
                </a:lnTo>
                <a:cubicBezTo>
                  <a:pt x="929" y="1344"/>
                  <a:pt x="900" y="1339"/>
                  <a:pt x="891" y="1316"/>
                </a:cubicBezTo>
                <a:lnTo>
                  <a:pt x="882" y="1181"/>
                </a:lnTo>
                <a:lnTo>
                  <a:pt x="603" y="1154"/>
                </a:lnTo>
                <a:cubicBezTo>
                  <a:pt x="556" y="1134"/>
                  <a:pt x="553" y="1087"/>
                  <a:pt x="597" y="1061"/>
                </a:cubicBezTo>
                <a:lnTo>
                  <a:pt x="870" y="995"/>
                </a:lnTo>
                <a:lnTo>
                  <a:pt x="843" y="644"/>
                </a:lnTo>
                <a:lnTo>
                  <a:pt x="159" y="530"/>
                </a:lnTo>
                <a:lnTo>
                  <a:pt x="69" y="515"/>
                </a:lnTo>
                <a:cubicBezTo>
                  <a:pt x="55" y="492"/>
                  <a:pt x="0" y="427"/>
                  <a:pt x="75" y="395"/>
                </a:cubicBezTo>
                <a:lnTo>
                  <a:pt x="522" y="323"/>
                </a:lnTo>
                <a:lnTo>
                  <a:pt x="522" y="230"/>
                </a:lnTo>
                <a:cubicBezTo>
                  <a:pt x="524" y="210"/>
                  <a:pt x="521" y="207"/>
                  <a:pt x="534" y="202"/>
                </a:cubicBezTo>
                <a:lnTo>
                  <a:pt x="599" y="202"/>
                </a:lnTo>
                <a:cubicBezTo>
                  <a:pt x="611" y="206"/>
                  <a:pt x="607" y="210"/>
                  <a:pt x="608" y="227"/>
                </a:cubicBezTo>
                <a:lnTo>
                  <a:pt x="608" y="305"/>
                </a:lnTo>
                <a:lnTo>
                  <a:pt x="720" y="296"/>
                </a:lnTo>
                <a:lnTo>
                  <a:pt x="720" y="200"/>
                </a:lnTo>
                <a:cubicBezTo>
                  <a:pt x="723" y="180"/>
                  <a:pt x="726" y="182"/>
                  <a:pt x="737" y="178"/>
                </a:cubicBezTo>
                <a:lnTo>
                  <a:pt x="789" y="178"/>
                </a:lnTo>
                <a:cubicBezTo>
                  <a:pt x="800" y="181"/>
                  <a:pt x="801" y="180"/>
                  <a:pt x="803" y="197"/>
                </a:cubicBezTo>
                <a:lnTo>
                  <a:pt x="804" y="281"/>
                </a:lnTo>
                <a:lnTo>
                  <a:pt x="861" y="275"/>
                </a:lnTo>
                <a:lnTo>
                  <a:pt x="879" y="77"/>
                </a:lnTo>
                <a:cubicBezTo>
                  <a:pt x="891" y="31"/>
                  <a:pt x="916" y="0"/>
                  <a:pt x="933" y="1"/>
                </a:cubicBezTo>
                <a:close/>
              </a:path>
            </a:pathLst>
          </a:custGeom>
          <a:solidFill>
            <a:srgbClr val="0000FF"/>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57" name="AutoShape 213">
            <a:extLst>
              <a:ext uri="{FF2B5EF4-FFF2-40B4-BE49-F238E27FC236}">
                <a16:creationId xmlns:a16="http://schemas.microsoft.com/office/drawing/2014/main" id="{B5D9EF8E-92DB-4A27-AC51-EA23F1CD4631}"/>
              </a:ext>
            </a:extLst>
          </p:cNvPr>
          <p:cNvSpPr>
            <a:spLocks noChangeArrowheads="1"/>
          </p:cNvSpPr>
          <p:nvPr/>
        </p:nvSpPr>
        <p:spPr bwMode="auto">
          <a:xfrm rot="7320000">
            <a:off x="3483768" y="1516857"/>
            <a:ext cx="277813" cy="215900"/>
          </a:xfrm>
          <a:custGeom>
            <a:avLst/>
            <a:gdLst>
              <a:gd name="T0" fmla="*/ 141150 w 1362"/>
              <a:gd name="T1" fmla="*/ 0 h 1060"/>
              <a:gd name="T2" fmla="*/ 149717 w 1362"/>
              <a:gd name="T3" fmla="*/ 14258 h 1060"/>
              <a:gd name="T4" fmla="*/ 152573 w 1362"/>
              <a:gd name="T5" fmla="*/ 57030 h 1060"/>
              <a:gd name="T6" fmla="*/ 157060 w 1362"/>
              <a:gd name="T7" fmla="*/ 66807 h 1060"/>
              <a:gd name="T8" fmla="*/ 175826 w 1362"/>
              <a:gd name="T9" fmla="*/ 70880 h 1060"/>
              <a:gd name="T10" fmla="*/ 261087 w 1362"/>
              <a:gd name="T11" fmla="*/ 75769 h 1060"/>
              <a:gd name="T12" fmla="*/ 275773 w 1362"/>
              <a:gd name="T13" fmla="*/ 85138 h 1060"/>
              <a:gd name="T14" fmla="*/ 271286 w 1362"/>
              <a:gd name="T15" fmla="*/ 104284 h 1060"/>
              <a:gd name="T16" fmla="*/ 168891 w 1362"/>
              <a:gd name="T17" fmla="*/ 123837 h 1060"/>
              <a:gd name="T18" fmla="*/ 150941 w 1362"/>
              <a:gd name="T19" fmla="*/ 135243 h 1060"/>
              <a:gd name="T20" fmla="*/ 149717 w 1362"/>
              <a:gd name="T21" fmla="*/ 157648 h 1060"/>
              <a:gd name="T22" fmla="*/ 148493 w 1362"/>
              <a:gd name="T23" fmla="*/ 184941 h 1060"/>
              <a:gd name="T24" fmla="*/ 188880 w 1362"/>
              <a:gd name="T25" fmla="*/ 190644 h 1060"/>
              <a:gd name="T26" fmla="*/ 190512 w 1362"/>
              <a:gd name="T27" fmla="*/ 196347 h 1060"/>
              <a:gd name="T28" fmla="*/ 189696 w 1362"/>
              <a:gd name="T29" fmla="*/ 203679 h 1060"/>
              <a:gd name="T30" fmla="*/ 182761 w 1362"/>
              <a:gd name="T31" fmla="*/ 210197 h 1060"/>
              <a:gd name="T32" fmla="*/ 141558 w 1362"/>
              <a:gd name="T33" fmla="*/ 215900 h 1060"/>
              <a:gd name="T34" fmla="*/ 101579 w 1362"/>
              <a:gd name="T35" fmla="*/ 210197 h 1060"/>
              <a:gd name="T36" fmla="*/ 95052 w 1362"/>
              <a:gd name="T37" fmla="*/ 204901 h 1060"/>
              <a:gd name="T38" fmla="*/ 93420 w 1362"/>
              <a:gd name="T39" fmla="*/ 197161 h 1060"/>
              <a:gd name="T40" fmla="*/ 97908 w 1362"/>
              <a:gd name="T41" fmla="*/ 190644 h 1060"/>
              <a:gd name="T42" fmla="*/ 135031 w 1362"/>
              <a:gd name="T43" fmla="*/ 184941 h 1060"/>
              <a:gd name="T44" fmla="*/ 132175 w 1362"/>
              <a:gd name="T45" fmla="*/ 156018 h 1060"/>
              <a:gd name="T46" fmla="*/ 131359 w 1362"/>
              <a:gd name="T47" fmla="*/ 134428 h 1060"/>
              <a:gd name="T48" fmla="*/ 114634 w 1362"/>
              <a:gd name="T49" fmla="*/ 123837 h 1060"/>
              <a:gd name="T50" fmla="*/ 9383 w 1362"/>
              <a:gd name="T51" fmla="*/ 104284 h 1060"/>
              <a:gd name="T52" fmla="*/ 5711 w 1362"/>
              <a:gd name="T53" fmla="*/ 87582 h 1060"/>
              <a:gd name="T54" fmla="*/ 16726 w 1362"/>
              <a:gd name="T55" fmla="*/ 75361 h 1060"/>
              <a:gd name="T56" fmla="*/ 106475 w 1362"/>
              <a:gd name="T57" fmla="*/ 70880 h 1060"/>
              <a:gd name="T58" fmla="*/ 123200 w 1362"/>
              <a:gd name="T59" fmla="*/ 67214 h 1060"/>
              <a:gd name="T60" fmla="*/ 130544 w 1362"/>
              <a:gd name="T61" fmla="*/ 56215 h 1060"/>
              <a:gd name="T62" fmla="*/ 132583 w 1362"/>
              <a:gd name="T63" fmla="*/ 14665 h 1060"/>
              <a:gd name="T64" fmla="*/ 141150 w 1362"/>
              <a:gd name="T65" fmla="*/ 0 h 1060"/>
              <a:gd name="T66" fmla="*/ 0 w 1362"/>
              <a:gd name="T67" fmla="*/ 0 h 1060"/>
              <a:gd name="T68" fmla="*/ 1362 w 1362"/>
              <a:gd name="T69" fmla="*/ 1060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T66" t="T67" r="T68" b="T69"/>
            <a:pathLst>
              <a:path w="1362" h="1060">
                <a:moveTo>
                  <a:pt x="692" y="0"/>
                </a:moveTo>
                <a:cubicBezTo>
                  <a:pt x="706" y="0"/>
                  <a:pt x="725" y="23"/>
                  <a:pt x="734" y="70"/>
                </a:cubicBezTo>
                <a:lnTo>
                  <a:pt x="748" y="280"/>
                </a:lnTo>
                <a:cubicBezTo>
                  <a:pt x="754" y="323"/>
                  <a:pt x="751" y="317"/>
                  <a:pt x="770" y="328"/>
                </a:cubicBezTo>
                <a:lnTo>
                  <a:pt x="862" y="348"/>
                </a:lnTo>
                <a:lnTo>
                  <a:pt x="1280" y="372"/>
                </a:lnTo>
                <a:cubicBezTo>
                  <a:pt x="1362" y="384"/>
                  <a:pt x="1344" y="395"/>
                  <a:pt x="1352" y="418"/>
                </a:cubicBezTo>
                <a:lnTo>
                  <a:pt x="1330" y="512"/>
                </a:lnTo>
                <a:lnTo>
                  <a:pt x="828" y="608"/>
                </a:lnTo>
                <a:cubicBezTo>
                  <a:pt x="730" y="633"/>
                  <a:pt x="756" y="636"/>
                  <a:pt x="740" y="664"/>
                </a:cubicBezTo>
                <a:lnTo>
                  <a:pt x="734" y="774"/>
                </a:lnTo>
                <a:lnTo>
                  <a:pt x="728" y="908"/>
                </a:lnTo>
                <a:lnTo>
                  <a:pt x="926" y="936"/>
                </a:lnTo>
                <a:lnTo>
                  <a:pt x="934" y="964"/>
                </a:lnTo>
                <a:lnTo>
                  <a:pt x="930" y="1000"/>
                </a:lnTo>
                <a:cubicBezTo>
                  <a:pt x="924" y="1011"/>
                  <a:pt x="935" y="1022"/>
                  <a:pt x="896" y="1032"/>
                </a:cubicBezTo>
                <a:lnTo>
                  <a:pt x="694" y="1060"/>
                </a:lnTo>
                <a:lnTo>
                  <a:pt x="498" y="1032"/>
                </a:lnTo>
                <a:cubicBezTo>
                  <a:pt x="460" y="1023"/>
                  <a:pt x="473" y="1017"/>
                  <a:pt x="466" y="1006"/>
                </a:cubicBezTo>
                <a:lnTo>
                  <a:pt x="458" y="968"/>
                </a:lnTo>
                <a:cubicBezTo>
                  <a:pt x="460" y="956"/>
                  <a:pt x="446" y="946"/>
                  <a:pt x="480" y="936"/>
                </a:cubicBezTo>
                <a:lnTo>
                  <a:pt x="662" y="908"/>
                </a:lnTo>
                <a:lnTo>
                  <a:pt x="648" y="766"/>
                </a:lnTo>
                <a:lnTo>
                  <a:pt x="644" y="660"/>
                </a:lnTo>
                <a:cubicBezTo>
                  <a:pt x="630" y="634"/>
                  <a:pt x="662" y="633"/>
                  <a:pt x="562" y="608"/>
                </a:cubicBezTo>
                <a:lnTo>
                  <a:pt x="46" y="512"/>
                </a:lnTo>
                <a:lnTo>
                  <a:pt x="28" y="430"/>
                </a:lnTo>
                <a:cubicBezTo>
                  <a:pt x="34" y="406"/>
                  <a:pt x="0" y="384"/>
                  <a:pt x="82" y="370"/>
                </a:cubicBezTo>
                <a:lnTo>
                  <a:pt x="522" y="348"/>
                </a:lnTo>
                <a:lnTo>
                  <a:pt x="604" y="330"/>
                </a:lnTo>
                <a:cubicBezTo>
                  <a:pt x="624" y="318"/>
                  <a:pt x="632" y="319"/>
                  <a:pt x="640" y="276"/>
                </a:cubicBezTo>
                <a:lnTo>
                  <a:pt x="650" y="72"/>
                </a:lnTo>
                <a:cubicBezTo>
                  <a:pt x="659" y="26"/>
                  <a:pt x="678" y="0"/>
                  <a:pt x="692" y="0"/>
                </a:cubicBezTo>
                <a:close/>
              </a:path>
            </a:pathLst>
          </a:custGeom>
          <a:solidFill>
            <a:srgbClr val="0000FF"/>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58" name="AutoShape 214">
            <a:extLst>
              <a:ext uri="{FF2B5EF4-FFF2-40B4-BE49-F238E27FC236}">
                <a16:creationId xmlns:a16="http://schemas.microsoft.com/office/drawing/2014/main" id="{07AF47FD-621F-4978-ACD0-FB89D5CDBDE4}"/>
              </a:ext>
            </a:extLst>
          </p:cNvPr>
          <p:cNvSpPr>
            <a:spLocks noChangeArrowheads="1"/>
          </p:cNvSpPr>
          <p:nvPr/>
        </p:nvSpPr>
        <p:spPr bwMode="auto">
          <a:xfrm rot="7260000">
            <a:off x="3353594" y="1761332"/>
            <a:ext cx="473075" cy="344487"/>
          </a:xfrm>
          <a:custGeom>
            <a:avLst/>
            <a:gdLst>
              <a:gd name="T0" fmla="*/ 238841 w 1848"/>
              <a:gd name="T1" fmla="*/ 256 h 1344"/>
              <a:gd name="T2" fmla="*/ 251897 w 1848"/>
              <a:gd name="T3" fmla="*/ 21274 h 1344"/>
              <a:gd name="T4" fmla="*/ 254969 w 1848"/>
              <a:gd name="T5" fmla="*/ 70487 h 1344"/>
              <a:gd name="T6" fmla="*/ 270329 w 1848"/>
              <a:gd name="T7" fmla="*/ 73563 h 1344"/>
              <a:gd name="T8" fmla="*/ 270073 w 1848"/>
              <a:gd name="T9" fmla="*/ 51776 h 1344"/>
              <a:gd name="T10" fmla="*/ 273913 w 1848"/>
              <a:gd name="T11" fmla="*/ 46393 h 1344"/>
              <a:gd name="T12" fmla="*/ 288504 w 1848"/>
              <a:gd name="T13" fmla="*/ 46649 h 1344"/>
              <a:gd name="T14" fmla="*/ 292600 w 1848"/>
              <a:gd name="T15" fmla="*/ 51776 h 1344"/>
              <a:gd name="T16" fmla="*/ 292600 w 1848"/>
              <a:gd name="T17" fmla="*/ 78689 h 1344"/>
              <a:gd name="T18" fmla="*/ 319479 w 1848"/>
              <a:gd name="T19" fmla="*/ 82021 h 1344"/>
              <a:gd name="T20" fmla="*/ 321527 w 1848"/>
              <a:gd name="T21" fmla="*/ 58953 h 1344"/>
              <a:gd name="T22" fmla="*/ 324599 w 1848"/>
              <a:gd name="T23" fmla="*/ 53570 h 1344"/>
              <a:gd name="T24" fmla="*/ 338423 w 1848"/>
              <a:gd name="T25" fmla="*/ 53570 h 1344"/>
              <a:gd name="T26" fmla="*/ 343031 w 1848"/>
              <a:gd name="T27" fmla="*/ 59465 h 1344"/>
              <a:gd name="T28" fmla="*/ 343287 w 1848"/>
              <a:gd name="T29" fmla="*/ 87404 h 1344"/>
              <a:gd name="T30" fmla="*/ 454644 w 1848"/>
              <a:gd name="T31" fmla="*/ 107396 h 1344"/>
              <a:gd name="T32" fmla="*/ 454644 w 1848"/>
              <a:gd name="T33" fmla="*/ 135847 h 1344"/>
              <a:gd name="T34" fmla="*/ 429300 w 1848"/>
              <a:gd name="T35" fmla="*/ 139692 h 1344"/>
              <a:gd name="T36" fmla="*/ 254201 w 1848"/>
              <a:gd name="T37" fmla="*/ 165067 h 1344"/>
              <a:gd name="T38" fmla="*/ 248057 w 1848"/>
              <a:gd name="T39" fmla="*/ 255034 h 1344"/>
              <a:gd name="T40" fmla="*/ 318711 w 1848"/>
              <a:gd name="T41" fmla="*/ 274258 h 1344"/>
              <a:gd name="T42" fmla="*/ 311031 w 1848"/>
              <a:gd name="T43" fmla="*/ 298095 h 1344"/>
              <a:gd name="T44" fmla="*/ 243449 w 1848"/>
              <a:gd name="T45" fmla="*/ 302709 h 1344"/>
              <a:gd name="T46" fmla="*/ 240377 w 1848"/>
              <a:gd name="T47" fmla="*/ 338849 h 1344"/>
              <a:gd name="T48" fmla="*/ 228090 w 1848"/>
              <a:gd name="T49" fmla="*/ 337311 h 1344"/>
              <a:gd name="T50" fmla="*/ 225786 w 1848"/>
              <a:gd name="T51" fmla="*/ 302709 h 1344"/>
              <a:gd name="T52" fmla="*/ 154364 w 1848"/>
              <a:gd name="T53" fmla="*/ 295788 h 1344"/>
              <a:gd name="T54" fmla="*/ 152828 w 1848"/>
              <a:gd name="T55" fmla="*/ 271951 h 1344"/>
              <a:gd name="T56" fmla="*/ 222714 w 1848"/>
              <a:gd name="T57" fmla="*/ 255034 h 1344"/>
              <a:gd name="T58" fmla="*/ 215802 w 1848"/>
              <a:gd name="T59" fmla="*/ 165067 h 1344"/>
              <a:gd name="T60" fmla="*/ 40703 w 1848"/>
              <a:gd name="T61" fmla="*/ 135847 h 1344"/>
              <a:gd name="T62" fmla="*/ 17664 w 1848"/>
              <a:gd name="T63" fmla="*/ 132002 h 1344"/>
              <a:gd name="T64" fmla="*/ 19199 w 1848"/>
              <a:gd name="T65" fmla="*/ 101245 h 1344"/>
              <a:gd name="T66" fmla="*/ 133628 w 1848"/>
              <a:gd name="T67" fmla="*/ 82790 h 1344"/>
              <a:gd name="T68" fmla="*/ 133628 w 1848"/>
              <a:gd name="T69" fmla="*/ 58953 h 1344"/>
              <a:gd name="T70" fmla="*/ 136700 w 1848"/>
              <a:gd name="T71" fmla="*/ 51776 h 1344"/>
              <a:gd name="T72" fmla="*/ 153340 w 1848"/>
              <a:gd name="T73" fmla="*/ 51776 h 1344"/>
              <a:gd name="T74" fmla="*/ 155644 w 1848"/>
              <a:gd name="T75" fmla="*/ 58184 h 1344"/>
              <a:gd name="T76" fmla="*/ 155644 w 1848"/>
              <a:gd name="T77" fmla="*/ 78176 h 1344"/>
              <a:gd name="T78" fmla="*/ 184315 w 1848"/>
              <a:gd name="T79" fmla="*/ 75869 h 1344"/>
              <a:gd name="T80" fmla="*/ 184315 w 1848"/>
              <a:gd name="T81" fmla="*/ 51263 h 1344"/>
              <a:gd name="T82" fmla="*/ 188667 w 1848"/>
              <a:gd name="T83" fmla="*/ 45624 h 1344"/>
              <a:gd name="T84" fmla="*/ 201978 w 1848"/>
              <a:gd name="T85" fmla="*/ 45624 h 1344"/>
              <a:gd name="T86" fmla="*/ 205562 w 1848"/>
              <a:gd name="T87" fmla="*/ 50494 h 1344"/>
              <a:gd name="T88" fmla="*/ 205818 w 1848"/>
              <a:gd name="T89" fmla="*/ 72025 h 1344"/>
              <a:gd name="T90" fmla="*/ 220410 w 1848"/>
              <a:gd name="T91" fmla="*/ 70487 h 1344"/>
              <a:gd name="T92" fmla="*/ 225018 w 1848"/>
              <a:gd name="T93" fmla="*/ 19736 h 1344"/>
              <a:gd name="T94" fmla="*/ 238841 w 1848"/>
              <a:gd name="T95" fmla="*/ 256 h 1344"/>
              <a:gd name="T96" fmla="*/ 0 w 1848"/>
              <a:gd name="T97" fmla="*/ 0 h 1344"/>
              <a:gd name="T98" fmla="*/ 1848 w 1848"/>
              <a:gd name="T99" fmla="*/ 1344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T96" t="T97" r="T98" b="T99"/>
            <a:pathLst>
              <a:path w="1848" h="1344">
                <a:moveTo>
                  <a:pt x="933" y="1"/>
                </a:moveTo>
                <a:cubicBezTo>
                  <a:pt x="950" y="2"/>
                  <a:pt x="974" y="37"/>
                  <a:pt x="984" y="83"/>
                </a:cubicBezTo>
                <a:lnTo>
                  <a:pt x="996" y="275"/>
                </a:lnTo>
                <a:lnTo>
                  <a:pt x="1056" y="287"/>
                </a:lnTo>
                <a:lnTo>
                  <a:pt x="1055" y="202"/>
                </a:lnTo>
                <a:cubicBezTo>
                  <a:pt x="1057" y="184"/>
                  <a:pt x="1058" y="184"/>
                  <a:pt x="1070" y="181"/>
                </a:cubicBezTo>
                <a:lnTo>
                  <a:pt x="1127" y="182"/>
                </a:lnTo>
                <a:cubicBezTo>
                  <a:pt x="1139" y="185"/>
                  <a:pt x="1140" y="181"/>
                  <a:pt x="1143" y="202"/>
                </a:cubicBezTo>
                <a:lnTo>
                  <a:pt x="1143" y="307"/>
                </a:lnTo>
                <a:lnTo>
                  <a:pt x="1248" y="320"/>
                </a:lnTo>
                <a:lnTo>
                  <a:pt x="1256" y="230"/>
                </a:lnTo>
                <a:cubicBezTo>
                  <a:pt x="1259" y="212"/>
                  <a:pt x="1257" y="212"/>
                  <a:pt x="1268" y="209"/>
                </a:cubicBezTo>
                <a:lnTo>
                  <a:pt x="1322" y="209"/>
                </a:lnTo>
                <a:cubicBezTo>
                  <a:pt x="1334" y="213"/>
                  <a:pt x="1337" y="210"/>
                  <a:pt x="1340" y="232"/>
                </a:cubicBezTo>
                <a:lnTo>
                  <a:pt x="1341" y="341"/>
                </a:lnTo>
                <a:lnTo>
                  <a:pt x="1776" y="419"/>
                </a:lnTo>
                <a:cubicBezTo>
                  <a:pt x="1848" y="450"/>
                  <a:pt x="1792" y="509"/>
                  <a:pt x="1776" y="530"/>
                </a:cubicBezTo>
                <a:lnTo>
                  <a:pt x="1677" y="545"/>
                </a:lnTo>
                <a:lnTo>
                  <a:pt x="993" y="644"/>
                </a:lnTo>
                <a:lnTo>
                  <a:pt x="969" y="995"/>
                </a:lnTo>
                <a:lnTo>
                  <a:pt x="1245" y="1070"/>
                </a:lnTo>
                <a:cubicBezTo>
                  <a:pt x="1286" y="1098"/>
                  <a:pt x="1264" y="1145"/>
                  <a:pt x="1215" y="1163"/>
                </a:cubicBezTo>
                <a:lnTo>
                  <a:pt x="951" y="1181"/>
                </a:lnTo>
                <a:lnTo>
                  <a:pt x="939" y="1322"/>
                </a:lnTo>
                <a:cubicBezTo>
                  <a:pt x="929" y="1344"/>
                  <a:pt x="900" y="1339"/>
                  <a:pt x="891" y="1316"/>
                </a:cubicBezTo>
                <a:lnTo>
                  <a:pt x="882" y="1181"/>
                </a:lnTo>
                <a:lnTo>
                  <a:pt x="603" y="1154"/>
                </a:lnTo>
                <a:cubicBezTo>
                  <a:pt x="556" y="1134"/>
                  <a:pt x="553" y="1087"/>
                  <a:pt x="597" y="1061"/>
                </a:cubicBezTo>
                <a:lnTo>
                  <a:pt x="870" y="995"/>
                </a:lnTo>
                <a:lnTo>
                  <a:pt x="843" y="644"/>
                </a:lnTo>
                <a:lnTo>
                  <a:pt x="159" y="530"/>
                </a:lnTo>
                <a:lnTo>
                  <a:pt x="69" y="515"/>
                </a:lnTo>
                <a:cubicBezTo>
                  <a:pt x="55" y="492"/>
                  <a:pt x="0" y="427"/>
                  <a:pt x="75" y="395"/>
                </a:cubicBezTo>
                <a:lnTo>
                  <a:pt x="522" y="323"/>
                </a:lnTo>
                <a:lnTo>
                  <a:pt x="522" y="230"/>
                </a:lnTo>
                <a:cubicBezTo>
                  <a:pt x="524" y="210"/>
                  <a:pt x="521" y="207"/>
                  <a:pt x="534" y="202"/>
                </a:cubicBezTo>
                <a:lnTo>
                  <a:pt x="599" y="202"/>
                </a:lnTo>
                <a:cubicBezTo>
                  <a:pt x="611" y="206"/>
                  <a:pt x="607" y="210"/>
                  <a:pt x="608" y="227"/>
                </a:cubicBezTo>
                <a:lnTo>
                  <a:pt x="608" y="305"/>
                </a:lnTo>
                <a:lnTo>
                  <a:pt x="720" y="296"/>
                </a:lnTo>
                <a:lnTo>
                  <a:pt x="720" y="200"/>
                </a:lnTo>
                <a:cubicBezTo>
                  <a:pt x="723" y="180"/>
                  <a:pt x="726" y="182"/>
                  <a:pt x="737" y="178"/>
                </a:cubicBezTo>
                <a:lnTo>
                  <a:pt x="789" y="178"/>
                </a:lnTo>
                <a:cubicBezTo>
                  <a:pt x="800" y="181"/>
                  <a:pt x="801" y="180"/>
                  <a:pt x="803" y="197"/>
                </a:cubicBezTo>
                <a:lnTo>
                  <a:pt x="804" y="281"/>
                </a:lnTo>
                <a:lnTo>
                  <a:pt x="861" y="275"/>
                </a:lnTo>
                <a:lnTo>
                  <a:pt x="879" y="77"/>
                </a:lnTo>
                <a:cubicBezTo>
                  <a:pt x="891" y="31"/>
                  <a:pt x="916" y="0"/>
                  <a:pt x="933" y="1"/>
                </a:cubicBezTo>
                <a:close/>
              </a:path>
            </a:pathLst>
          </a:custGeom>
          <a:solidFill>
            <a:srgbClr val="0000FF"/>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59" name="AutoShape 215">
            <a:extLst>
              <a:ext uri="{FF2B5EF4-FFF2-40B4-BE49-F238E27FC236}">
                <a16:creationId xmlns:a16="http://schemas.microsoft.com/office/drawing/2014/main" id="{CC2F9BA1-DD85-4328-945F-9B4F3E19D51B}"/>
              </a:ext>
            </a:extLst>
          </p:cNvPr>
          <p:cNvSpPr>
            <a:spLocks noChangeArrowheads="1"/>
          </p:cNvSpPr>
          <p:nvPr/>
        </p:nvSpPr>
        <p:spPr bwMode="auto">
          <a:xfrm rot="7260000">
            <a:off x="2786856" y="1689894"/>
            <a:ext cx="473075" cy="344488"/>
          </a:xfrm>
          <a:custGeom>
            <a:avLst/>
            <a:gdLst>
              <a:gd name="T0" fmla="*/ 238841 w 1848"/>
              <a:gd name="T1" fmla="*/ 256 h 1344"/>
              <a:gd name="T2" fmla="*/ 251897 w 1848"/>
              <a:gd name="T3" fmla="*/ 21274 h 1344"/>
              <a:gd name="T4" fmla="*/ 254969 w 1848"/>
              <a:gd name="T5" fmla="*/ 70487 h 1344"/>
              <a:gd name="T6" fmla="*/ 270329 w 1848"/>
              <a:gd name="T7" fmla="*/ 73562 h 1344"/>
              <a:gd name="T8" fmla="*/ 270073 w 1848"/>
              <a:gd name="T9" fmla="*/ 51776 h 1344"/>
              <a:gd name="T10" fmla="*/ 273913 w 1848"/>
              <a:gd name="T11" fmla="*/ 46393 h 1344"/>
              <a:gd name="T12" fmla="*/ 288504 w 1848"/>
              <a:gd name="T13" fmla="*/ 46649 h 1344"/>
              <a:gd name="T14" fmla="*/ 292600 w 1848"/>
              <a:gd name="T15" fmla="*/ 51776 h 1344"/>
              <a:gd name="T16" fmla="*/ 292600 w 1848"/>
              <a:gd name="T17" fmla="*/ 78689 h 1344"/>
              <a:gd name="T18" fmla="*/ 319479 w 1848"/>
              <a:gd name="T19" fmla="*/ 82021 h 1344"/>
              <a:gd name="T20" fmla="*/ 321527 w 1848"/>
              <a:gd name="T21" fmla="*/ 58952 h 1344"/>
              <a:gd name="T22" fmla="*/ 324599 w 1848"/>
              <a:gd name="T23" fmla="*/ 53570 h 1344"/>
              <a:gd name="T24" fmla="*/ 338423 w 1848"/>
              <a:gd name="T25" fmla="*/ 53570 h 1344"/>
              <a:gd name="T26" fmla="*/ 343031 w 1848"/>
              <a:gd name="T27" fmla="*/ 59465 h 1344"/>
              <a:gd name="T28" fmla="*/ 343287 w 1848"/>
              <a:gd name="T29" fmla="*/ 87403 h 1344"/>
              <a:gd name="T30" fmla="*/ 454644 w 1848"/>
              <a:gd name="T31" fmla="*/ 107396 h 1344"/>
              <a:gd name="T32" fmla="*/ 454644 w 1848"/>
              <a:gd name="T33" fmla="*/ 135847 h 1344"/>
              <a:gd name="T34" fmla="*/ 429300 w 1848"/>
              <a:gd name="T35" fmla="*/ 139692 h 1344"/>
              <a:gd name="T36" fmla="*/ 254201 w 1848"/>
              <a:gd name="T37" fmla="*/ 165067 h 1344"/>
              <a:gd name="T38" fmla="*/ 248057 w 1848"/>
              <a:gd name="T39" fmla="*/ 255033 h 1344"/>
              <a:gd name="T40" fmla="*/ 318711 w 1848"/>
              <a:gd name="T41" fmla="*/ 274257 h 1344"/>
              <a:gd name="T42" fmla="*/ 311031 w 1848"/>
              <a:gd name="T43" fmla="*/ 298094 h 1344"/>
              <a:gd name="T44" fmla="*/ 243449 w 1848"/>
              <a:gd name="T45" fmla="*/ 302708 h 1344"/>
              <a:gd name="T46" fmla="*/ 240377 w 1848"/>
              <a:gd name="T47" fmla="*/ 338848 h 1344"/>
              <a:gd name="T48" fmla="*/ 228090 w 1848"/>
              <a:gd name="T49" fmla="*/ 337310 h 1344"/>
              <a:gd name="T50" fmla="*/ 225786 w 1848"/>
              <a:gd name="T51" fmla="*/ 302708 h 1344"/>
              <a:gd name="T52" fmla="*/ 154364 w 1848"/>
              <a:gd name="T53" fmla="*/ 295787 h 1344"/>
              <a:gd name="T54" fmla="*/ 152828 w 1848"/>
              <a:gd name="T55" fmla="*/ 271950 h 1344"/>
              <a:gd name="T56" fmla="*/ 222714 w 1848"/>
              <a:gd name="T57" fmla="*/ 255033 h 1344"/>
              <a:gd name="T58" fmla="*/ 215802 w 1848"/>
              <a:gd name="T59" fmla="*/ 165067 h 1344"/>
              <a:gd name="T60" fmla="*/ 40703 w 1848"/>
              <a:gd name="T61" fmla="*/ 135847 h 1344"/>
              <a:gd name="T62" fmla="*/ 17664 w 1848"/>
              <a:gd name="T63" fmla="*/ 132002 h 1344"/>
              <a:gd name="T64" fmla="*/ 19199 w 1848"/>
              <a:gd name="T65" fmla="*/ 101244 h 1344"/>
              <a:gd name="T66" fmla="*/ 133628 w 1848"/>
              <a:gd name="T67" fmla="*/ 82790 h 1344"/>
              <a:gd name="T68" fmla="*/ 133628 w 1848"/>
              <a:gd name="T69" fmla="*/ 58952 h 1344"/>
              <a:gd name="T70" fmla="*/ 136700 w 1848"/>
              <a:gd name="T71" fmla="*/ 51776 h 1344"/>
              <a:gd name="T72" fmla="*/ 153340 w 1848"/>
              <a:gd name="T73" fmla="*/ 51776 h 1344"/>
              <a:gd name="T74" fmla="*/ 155644 w 1848"/>
              <a:gd name="T75" fmla="*/ 58183 h 1344"/>
              <a:gd name="T76" fmla="*/ 155644 w 1848"/>
              <a:gd name="T77" fmla="*/ 78176 h 1344"/>
              <a:gd name="T78" fmla="*/ 184315 w 1848"/>
              <a:gd name="T79" fmla="*/ 75869 h 1344"/>
              <a:gd name="T80" fmla="*/ 184315 w 1848"/>
              <a:gd name="T81" fmla="*/ 51263 h 1344"/>
              <a:gd name="T82" fmla="*/ 188667 w 1848"/>
              <a:gd name="T83" fmla="*/ 45624 h 1344"/>
              <a:gd name="T84" fmla="*/ 201978 w 1848"/>
              <a:gd name="T85" fmla="*/ 45624 h 1344"/>
              <a:gd name="T86" fmla="*/ 205562 w 1848"/>
              <a:gd name="T87" fmla="*/ 50494 h 1344"/>
              <a:gd name="T88" fmla="*/ 205818 w 1848"/>
              <a:gd name="T89" fmla="*/ 72024 h 1344"/>
              <a:gd name="T90" fmla="*/ 220410 w 1848"/>
              <a:gd name="T91" fmla="*/ 70487 h 1344"/>
              <a:gd name="T92" fmla="*/ 225018 w 1848"/>
              <a:gd name="T93" fmla="*/ 19736 h 1344"/>
              <a:gd name="T94" fmla="*/ 238841 w 1848"/>
              <a:gd name="T95" fmla="*/ 256 h 1344"/>
              <a:gd name="T96" fmla="*/ 0 w 1848"/>
              <a:gd name="T97" fmla="*/ 0 h 1344"/>
              <a:gd name="T98" fmla="*/ 1848 w 1848"/>
              <a:gd name="T99" fmla="*/ 1344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T96" t="T97" r="T98" b="T99"/>
            <a:pathLst>
              <a:path w="1848" h="1344">
                <a:moveTo>
                  <a:pt x="933" y="1"/>
                </a:moveTo>
                <a:cubicBezTo>
                  <a:pt x="950" y="2"/>
                  <a:pt x="974" y="37"/>
                  <a:pt x="984" y="83"/>
                </a:cubicBezTo>
                <a:lnTo>
                  <a:pt x="996" y="275"/>
                </a:lnTo>
                <a:lnTo>
                  <a:pt x="1056" y="287"/>
                </a:lnTo>
                <a:lnTo>
                  <a:pt x="1055" y="202"/>
                </a:lnTo>
                <a:cubicBezTo>
                  <a:pt x="1057" y="184"/>
                  <a:pt x="1058" y="184"/>
                  <a:pt x="1070" y="181"/>
                </a:cubicBezTo>
                <a:lnTo>
                  <a:pt x="1127" y="182"/>
                </a:lnTo>
                <a:cubicBezTo>
                  <a:pt x="1139" y="185"/>
                  <a:pt x="1140" y="181"/>
                  <a:pt x="1143" y="202"/>
                </a:cubicBezTo>
                <a:lnTo>
                  <a:pt x="1143" y="307"/>
                </a:lnTo>
                <a:lnTo>
                  <a:pt x="1248" y="320"/>
                </a:lnTo>
                <a:lnTo>
                  <a:pt x="1256" y="230"/>
                </a:lnTo>
                <a:cubicBezTo>
                  <a:pt x="1259" y="212"/>
                  <a:pt x="1257" y="212"/>
                  <a:pt x="1268" y="209"/>
                </a:cubicBezTo>
                <a:lnTo>
                  <a:pt x="1322" y="209"/>
                </a:lnTo>
                <a:cubicBezTo>
                  <a:pt x="1334" y="213"/>
                  <a:pt x="1337" y="210"/>
                  <a:pt x="1340" y="232"/>
                </a:cubicBezTo>
                <a:lnTo>
                  <a:pt x="1341" y="341"/>
                </a:lnTo>
                <a:lnTo>
                  <a:pt x="1776" y="419"/>
                </a:lnTo>
                <a:cubicBezTo>
                  <a:pt x="1848" y="450"/>
                  <a:pt x="1792" y="509"/>
                  <a:pt x="1776" y="530"/>
                </a:cubicBezTo>
                <a:lnTo>
                  <a:pt x="1677" y="545"/>
                </a:lnTo>
                <a:lnTo>
                  <a:pt x="993" y="644"/>
                </a:lnTo>
                <a:lnTo>
                  <a:pt x="969" y="995"/>
                </a:lnTo>
                <a:lnTo>
                  <a:pt x="1245" y="1070"/>
                </a:lnTo>
                <a:cubicBezTo>
                  <a:pt x="1286" y="1098"/>
                  <a:pt x="1264" y="1145"/>
                  <a:pt x="1215" y="1163"/>
                </a:cubicBezTo>
                <a:lnTo>
                  <a:pt x="951" y="1181"/>
                </a:lnTo>
                <a:lnTo>
                  <a:pt x="939" y="1322"/>
                </a:lnTo>
                <a:cubicBezTo>
                  <a:pt x="929" y="1344"/>
                  <a:pt x="900" y="1339"/>
                  <a:pt x="891" y="1316"/>
                </a:cubicBezTo>
                <a:lnTo>
                  <a:pt x="882" y="1181"/>
                </a:lnTo>
                <a:lnTo>
                  <a:pt x="603" y="1154"/>
                </a:lnTo>
                <a:cubicBezTo>
                  <a:pt x="556" y="1134"/>
                  <a:pt x="553" y="1087"/>
                  <a:pt x="597" y="1061"/>
                </a:cubicBezTo>
                <a:lnTo>
                  <a:pt x="870" y="995"/>
                </a:lnTo>
                <a:lnTo>
                  <a:pt x="843" y="644"/>
                </a:lnTo>
                <a:lnTo>
                  <a:pt x="159" y="530"/>
                </a:lnTo>
                <a:lnTo>
                  <a:pt x="69" y="515"/>
                </a:lnTo>
                <a:cubicBezTo>
                  <a:pt x="55" y="492"/>
                  <a:pt x="0" y="427"/>
                  <a:pt x="75" y="395"/>
                </a:cubicBezTo>
                <a:lnTo>
                  <a:pt x="522" y="323"/>
                </a:lnTo>
                <a:lnTo>
                  <a:pt x="522" y="230"/>
                </a:lnTo>
                <a:cubicBezTo>
                  <a:pt x="524" y="210"/>
                  <a:pt x="521" y="207"/>
                  <a:pt x="534" y="202"/>
                </a:cubicBezTo>
                <a:lnTo>
                  <a:pt x="599" y="202"/>
                </a:lnTo>
                <a:cubicBezTo>
                  <a:pt x="611" y="206"/>
                  <a:pt x="607" y="210"/>
                  <a:pt x="608" y="227"/>
                </a:cubicBezTo>
                <a:lnTo>
                  <a:pt x="608" y="305"/>
                </a:lnTo>
                <a:lnTo>
                  <a:pt x="720" y="296"/>
                </a:lnTo>
                <a:lnTo>
                  <a:pt x="720" y="200"/>
                </a:lnTo>
                <a:cubicBezTo>
                  <a:pt x="723" y="180"/>
                  <a:pt x="726" y="182"/>
                  <a:pt x="737" y="178"/>
                </a:cubicBezTo>
                <a:lnTo>
                  <a:pt x="789" y="178"/>
                </a:lnTo>
                <a:cubicBezTo>
                  <a:pt x="800" y="181"/>
                  <a:pt x="801" y="180"/>
                  <a:pt x="803" y="197"/>
                </a:cubicBezTo>
                <a:lnTo>
                  <a:pt x="804" y="281"/>
                </a:lnTo>
                <a:lnTo>
                  <a:pt x="861" y="275"/>
                </a:lnTo>
                <a:lnTo>
                  <a:pt x="879" y="77"/>
                </a:lnTo>
                <a:cubicBezTo>
                  <a:pt x="891" y="31"/>
                  <a:pt x="916" y="0"/>
                  <a:pt x="933" y="1"/>
                </a:cubicBezTo>
                <a:close/>
              </a:path>
            </a:pathLst>
          </a:custGeom>
          <a:solidFill>
            <a:srgbClr val="0000FF"/>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60" name="AutoShape 216">
            <a:extLst>
              <a:ext uri="{FF2B5EF4-FFF2-40B4-BE49-F238E27FC236}">
                <a16:creationId xmlns:a16="http://schemas.microsoft.com/office/drawing/2014/main" id="{FEB9CA0D-3CF7-4D04-84DE-0D5BDF20E4C0}"/>
              </a:ext>
            </a:extLst>
          </p:cNvPr>
          <p:cNvSpPr>
            <a:spLocks noChangeArrowheads="1"/>
          </p:cNvSpPr>
          <p:nvPr/>
        </p:nvSpPr>
        <p:spPr bwMode="auto">
          <a:xfrm rot="7320000">
            <a:off x="3221831" y="1526382"/>
            <a:ext cx="277813" cy="215900"/>
          </a:xfrm>
          <a:custGeom>
            <a:avLst/>
            <a:gdLst>
              <a:gd name="T0" fmla="*/ 141150 w 1362"/>
              <a:gd name="T1" fmla="*/ 0 h 1060"/>
              <a:gd name="T2" fmla="*/ 149717 w 1362"/>
              <a:gd name="T3" fmla="*/ 14258 h 1060"/>
              <a:gd name="T4" fmla="*/ 152573 w 1362"/>
              <a:gd name="T5" fmla="*/ 57030 h 1060"/>
              <a:gd name="T6" fmla="*/ 157060 w 1362"/>
              <a:gd name="T7" fmla="*/ 66807 h 1060"/>
              <a:gd name="T8" fmla="*/ 175826 w 1362"/>
              <a:gd name="T9" fmla="*/ 70880 h 1060"/>
              <a:gd name="T10" fmla="*/ 261087 w 1362"/>
              <a:gd name="T11" fmla="*/ 75769 h 1060"/>
              <a:gd name="T12" fmla="*/ 275773 w 1362"/>
              <a:gd name="T13" fmla="*/ 85138 h 1060"/>
              <a:gd name="T14" fmla="*/ 271286 w 1362"/>
              <a:gd name="T15" fmla="*/ 104284 h 1060"/>
              <a:gd name="T16" fmla="*/ 168891 w 1362"/>
              <a:gd name="T17" fmla="*/ 123837 h 1060"/>
              <a:gd name="T18" fmla="*/ 150941 w 1362"/>
              <a:gd name="T19" fmla="*/ 135243 h 1060"/>
              <a:gd name="T20" fmla="*/ 149717 w 1362"/>
              <a:gd name="T21" fmla="*/ 157648 h 1060"/>
              <a:gd name="T22" fmla="*/ 148493 w 1362"/>
              <a:gd name="T23" fmla="*/ 184941 h 1060"/>
              <a:gd name="T24" fmla="*/ 188880 w 1362"/>
              <a:gd name="T25" fmla="*/ 190644 h 1060"/>
              <a:gd name="T26" fmla="*/ 190512 w 1362"/>
              <a:gd name="T27" fmla="*/ 196347 h 1060"/>
              <a:gd name="T28" fmla="*/ 189696 w 1362"/>
              <a:gd name="T29" fmla="*/ 203679 h 1060"/>
              <a:gd name="T30" fmla="*/ 182761 w 1362"/>
              <a:gd name="T31" fmla="*/ 210197 h 1060"/>
              <a:gd name="T32" fmla="*/ 141558 w 1362"/>
              <a:gd name="T33" fmla="*/ 215900 h 1060"/>
              <a:gd name="T34" fmla="*/ 101579 w 1362"/>
              <a:gd name="T35" fmla="*/ 210197 h 1060"/>
              <a:gd name="T36" fmla="*/ 95052 w 1362"/>
              <a:gd name="T37" fmla="*/ 204901 h 1060"/>
              <a:gd name="T38" fmla="*/ 93420 w 1362"/>
              <a:gd name="T39" fmla="*/ 197161 h 1060"/>
              <a:gd name="T40" fmla="*/ 97908 w 1362"/>
              <a:gd name="T41" fmla="*/ 190644 h 1060"/>
              <a:gd name="T42" fmla="*/ 135031 w 1362"/>
              <a:gd name="T43" fmla="*/ 184941 h 1060"/>
              <a:gd name="T44" fmla="*/ 132175 w 1362"/>
              <a:gd name="T45" fmla="*/ 156018 h 1060"/>
              <a:gd name="T46" fmla="*/ 131359 w 1362"/>
              <a:gd name="T47" fmla="*/ 134428 h 1060"/>
              <a:gd name="T48" fmla="*/ 114634 w 1362"/>
              <a:gd name="T49" fmla="*/ 123837 h 1060"/>
              <a:gd name="T50" fmla="*/ 9383 w 1362"/>
              <a:gd name="T51" fmla="*/ 104284 h 1060"/>
              <a:gd name="T52" fmla="*/ 5711 w 1362"/>
              <a:gd name="T53" fmla="*/ 87582 h 1060"/>
              <a:gd name="T54" fmla="*/ 16726 w 1362"/>
              <a:gd name="T55" fmla="*/ 75361 h 1060"/>
              <a:gd name="T56" fmla="*/ 106475 w 1362"/>
              <a:gd name="T57" fmla="*/ 70880 h 1060"/>
              <a:gd name="T58" fmla="*/ 123200 w 1362"/>
              <a:gd name="T59" fmla="*/ 67214 h 1060"/>
              <a:gd name="T60" fmla="*/ 130544 w 1362"/>
              <a:gd name="T61" fmla="*/ 56215 h 1060"/>
              <a:gd name="T62" fmla="*/ 132583 w 1362"/>
              <a:gd name="T63" fmla="*/ 14665 h 1060"/>
              <a:gd name="T64" fmla="*/ 141150 w 1362"/>
              <a:gd name="T65" fmla="*/ 0 h 1060"/>
              <a:gd name="T66" fmla="*/ 0 w 1362"/>
              <a:gd name="T67" fmla="*/ 0 h 1060"/>
              <a:gd name="T68" fmla="*/ 1362 w 1362"/>
              <a:gd name="T69" fmla="*/ 1060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T66" t="T67" r="T68" b="T69"/>
            <a:pathLst>
              <a:path w="1362" h="1060">
                <a:moveTo>
                  <a:pt x="692" y="0"/>
                </a:moveTo>
                <a:cubicBezTo>
                  <a:pt x="706" y="0"/>
                  <a:pt x="725" y="23"/>
                  <a:pt x="734" y="70"/>
                </a:cubicBezTo>
                <a:lnTo>
                  <a:pt x="748" y="280"/>
                </a:lnTo>
                <a:cubicBezTo>
                  <a:pt x="754" y="323"/>
                  <a:pt x="751" y="317"/>
                  <a:pt x="770" y="328"/>
                </a:cubicBezTo>
                <a:lnTo>
                  <a:pt x="862" y="348"/>
                </a:lnTo>
                <a:lnTo>
                  <a:pt x="1280" y="372"/>
                </a:lnTo>
                <a:cubicBezTo>
                  <a:pt x="1362" y="384"/>
                  <a:pt x="1344" y="395"/>
                  <a:pt x="1352" y="418"/>
                </a:cubicBezTo>
                <a:lnTo>
                  <a:pt x="1330" y="512"/>
                </a:lnTo>
                <a:lnTo>
                  <a:pt x="828" y="608"/>
                </a:lnTo>
                <a:cubicBezTo>
                  <a:pt x="730" y="633"/>
                  <a:pt x="756" y="636"/>
                  <a:pt x="740" y="664"/>
                </a:cubicBezTo>
                <a:lnTo>
                  <a:pt x="734" y="774"/>
                </a:lnTo>
                <a:lnTo>
                  <a:pt x="728" y="908"/>
                </a:lnTo>
                <a:lnTo>
                  <a:pt x="926" y="936"/>
                </a:lnTo>
                <a:lnTo>
                  <a:pt x="934" y="964"/>
                </a:lnTo>
                <a:lnTo>
                  <a:pt x="930" y="1000"/>
                </a:lnTo>
                <a:cubicBezTo>
                  <a:pt x="924" y="1011"/>
                  <a:pt x="935" y="1022"/>
                  <a:pt x="896" y="1032"/>
                </a:cubicBezTo>
                <a:lnTo>
                  <a:pt x="694" y="1060"/>
                </a:lnTo>
                <a:lnTo>
                  <a:pt x="498" y="1032"/>
                </a:lnTo>
                <a:cubicBezTo>
                  <a:pt x="460" y="1023"/>
                  <a:pt x="473" y="1017"/>
                  <a:pt x="466" y="1006"/>
                </a:cubicBezTo>
                <a:lnTo>
                  <a:pt x="458" y="968"/>
                </a:lnTo>
                <a:cubicBezTo>
                  <a:pt x="460" y="956"/>
                  <a:pt x="446" y="946"/>
                  <a:pt x="480" y="936"/>
                </a:cubicBezTo>
                <a:lnTo>
                  <a:pt x="662" y="908"/>
                </a:lnTo>
                <a:lnTo>
                  <a:pt x="648" y="766"/>
                </a:lnTo>
                <a:lnTo>
                  <a:pt x="644" y="660"/>
                </a:lnTo>
                <a:cubicBezTo>
                  <a:pt x="630" y="634"/>
                  <a:pt x="662" y="633"/>
                  <a:pt x="562" y="608"/>
                </a:cubicBezTo>
                <a:lnTo>
                  <a:pt x="46" y="512"/>
                </a:lnTo>
                <a:lnTo>
                  <a:pt x="28" y="430"/>
                </a:lnTo>
                <a:cubicBezTo>
                  <a:pt x="34" y="406"/>
                  <a:pt x="0" y="384"/>
                  <a:pt x="82" y="370"/>
                </a:cubicBezTo>
                <a:lnTo>
                  <a:pt x="522" y="348"/>
                </a:lnTo>
                <a:lnTo>
                  <a:pt x="604" y="330"/>
                </a:lnTo>
                <a:cubicBezTo>
                  <a:pt x="624" y="318"/>
                  <a:pt x="632" y="319"/>
                  <a:pt x="640" y="276"/>
                </a:cubicBezTo>
                <a:lnTo>
                  <a:pt x="650" y="72"/>
                </a:lnTo>
                <a:cubicBezTo>
                  <a:pt x="659" y="26"/>
                  <a:pt x="678" y="0"/>
                  <a:pt x="692" y="0"/>
                </a:cubicBezTo>
                <a:close/>
              </a:path>
            </a:pathLst>
          </a:custGeom>
          <a:solidFill>
            <a:srgbClr val="0000FF"/>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61" name="AutoShape 217">
            <a:extLst>
              <a:ext uri="{FF2B5EF4-FFF2-40B4-BE49-F238E27FC236}">
                <a16:creationId xmlns:a16="http://schemas.microsoft.com/office/drawing/2014/main" id="{82F98B1C-2CF3-4442-8FA6-DD5C53648783}"/>
              </a:ext>
            </a:extLst>
          </p:cNvPr>
          <p:cNvSpPr>
            <a:spLocks noChangeArrowheads="1"/>
          </p:cNvSpPr>
          <p:nvPr/>
        </p:nvSpPr>
        <p:spPr bwMode="auto">
          <a:xfrm rot="11400000">
            <a:off x="4610100" y="2098675"/>
            <a:ext cx="227013" cy="187325"/>
          </a:xfrm>
          <a:custGeom>
            <a:avLst/>
            <a:gdLst>
              <a:gd name="T0" fmla="*/ 118246 w 1365"/>
              <a:gd name="T1" fmla="*/ 167 h 1124"/>
              <a:gd name="T2" fmla="*/ 123568 w 1365"/>
              <a:gd name="T3" fmla="*/ 13999 h 1124"/>
              <a:gd name="T4" fmla="*/ 126229 w 1365"/>
              <a:gd name="T5" fmla="*/ 39665 h 1124"/>
              <a:gd name="T6" fmla="*/ 126561 w 1365"/>
              <a:gd name="T7" fmla="*/ 43665 h 1124"/>
              <a:gd name="T8" fmla="*/ 219694 w 1365"/>
              <a:gd name="T9" fmla="*/ 48665 h 1124"/>
              <a:gd name="T10" fmla="*/ 223353 w 1365"/>
              <a:gd name="T11" fmla="*/ 48998 h 1124"/>
              <a:gd name="T12" fmla="*/ 227012 w 1365"/>
              <a:gd name="T13" fmla="*/ 54664 h 1124"/>
              <a:gd name="T14" fmla="*/ 223021 w 1365"/>
              <a:gd name="T15" fmla="*/ 72997 h 1124"/>
              <a:gd name="T16" fmla="*/ 124566 w 1365"/>
              <a:gd name="T17" fmla="*/ 93663 h 1124"/>
              <a:gd name="T18" fmla="*/ 118911 w 1365"/>
              <a:gd name="T19" fmla="*/ 164993 h 1124"/>
              <a:gd name="T20" fmla="*/ 144523 w 1365"/>
              <a:gd name="T21" fmla="*/ 169326 h 1124"/>
              <a:gd name="T22" fmla="*/ 149179 w 1365"/>
              <a:gd name="T23" fmla="*/ 176325 h 1124"/>
              <a:gd name="T24" fmla="*/ 146518 w 1365"/>
              <a:gd name="T25" fmla="*/ 183658 h 1124"/>
              <a:gd name="T26" fmla="*/ 123900 w 1365"/>
              <a:gd name="T27" fmla="*/ 187325 h 1124"/>
              <a:gd name="T28" fmla="*/ 114587 w 1365"/>
              <a:gd name="T29" fmla="*/ 177992 h 1124"/>
              <a:gd name="T30" fmla="*/ 104276 w 1365"/>
              <a:gd name="T31" fmla="*/ 187325 h 1124"/>
              <a:gd name="T32" fmla="*/ 81990 w 1365"/>
              <a:gd name="T33" fmla="*/ 184325 h 1124"/>
              <a:gd name="T34" fmla="*/ 79662 w 1365"/>
              <a:gd name="T35" fmla="*/ 176992 h 1124"/>
              <a:gd name="T36" fmla="*/ 84984 w 1365"/>
              <a:gd name="T37" fmla="*/ 169659 h 1124"/>
              <a:gd name="T38" fmla="*/ 110928 w 1365"/>
              <a:gd name="T39" fmla="*/ 164993 h 1124"/>
              <a:gd name="T40" fmla="*/ 105606 w 1365"/>
              <a:gd name="T41" fmla="*/ 93329 h 1124"/>
              <a:gd name="T42" fmla="*/ 5156 w 1365"/>
              <a:gd name="T43" fmla="*/ 72330 h 1124"/>
              <a:gd name="T44" fmla="*/ 3825 w 1365"/>
              <a:gd name="T45" fmla="*/ 62664 h 1124"/>
              <a:gd name="T46" fmla="*/ 3160 w 1365"/>
              <a:gd name="T47" fmla="*/ 52331 h 1124"/>
              <a:gd name="T48" fmla="*/ 16797 w 1365"/>
              <a:gd name="T49" fmla="*/ 46998 h 1124"/>
              <a:gd name="T50" fmla="*/ 103611 w 1365"/>
              <a:gd name="T51" fmla="*/ 43331 h 1124"/>
              <a:gd name="T52" fmla="*/ 103943 w 1365"/>
              <a:gd name="T53" fmla="*/ 39665 h 1124"/>
              <a:gd name="T54" fmla="*/ 106937 w 1365"/>
              <a:gd name="T55" fmla="*/ 12999 h 1124"/>
              <a:gd name="T56" fmla="*/ 112591 w 1365"/>
              <a:gd name="T57" fmla="*/ 0 h 1124"/>
              <a:gd name="T58" fmla="*/ 118246 w 1365"/>
              <a:gd name="T59" fmla="*/ 167 h 1124"/>
              <a:gd name="T60" fmla="*/ 0 w 1365"/>
              <a:gd name="T61" fmla="*/ 0 h 1124"/>
              <a:gd name="T62" fmla="*/ 1365 w 1365"/>
              <a:gd name="T63" fmla="*/ 1124 h 1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T60" t="T61" r="T62" b="T63"/>
            <a:pathLst>
              <a:path w="1365" h="1124">
                <a:moveTo>
                  <a:pt x="711" y="1"/>
                </a:moveTo>
                <a:cubicBezTo>
                  <a:pt x="722" y="15"/>
                  <a:pt x="735" y="44"/>
                  <a:pt x="743" y="84"/>
                </a:cubicBezTo>
                <a:cubicBezTo>
                  <a:pt x="751" y="124"/>
                  <a:pt x="756" y="208"/>
                  <a:pt x="759" y="238"/>
                </a:cubicBezTo>
                <a:lnTo>
                  <a:pt x="761" y="262"/>
                </a:lnTo>
                <a:lnTo>
                  <a:pt x="1321" y="292"/>
                </a:lnTo>
                <a:lnTo>
                  <a:pt x="1343" y="294"/>
                </a:lnTo>
                <a:cubicBezTo>
                  <a:pt x="1350" y="300"/>
                  <a:pt x="1365" y="304"/>
                  <a:pt x="1365" y="328"/>
                </a:cubicBezTo>
                <a:lnTo>
                  <a:pt x="1341" y="438"/>
                </a:lnTo>
                <a:lnTo>
                  <a:pt x="749" y="562"/>
                </a:lnTo>
                <a:lnTo>
                  <a:pt x="715" y="990"/>
                </a:lnTo>
                <a:lnTo>
                  <a:pt x="869" y="1016"/>
                </a:lnTo>
                <a:cubicBezTo>
                  <a:pt x="899" y="1027"/>
                  <a:pt x="895" y="1044"/>
                  <a:pt x="897" y="1058"/>
                </a:cubicBezTo>
                <a:lnTo>
                  <a:pt x="881" y="1102"/>
                </a:lnTo>
                <a:lnTo>
                  <a:pt x="745" y="1124"/>
                </a:lnTo>
                <a:lnTo>
                  <a:pt x="689" y="1068"/>
                </a:lnTo>
                <a:lnTo>
                  <a:pt x="627" y="1124"/>
                </a:lnTo>
                <a:lnTo>
                  <a:pt x="493" y="1106"/>
                </a:lnTo>
                <a:lnTo>
                  <a:pt x="479" y="1062"/>
                </a:lnTo>
                <a:cubicBezTo>
                  <a:pt x="482" y="1047"/>
                  <a:pt x="480" y="1030"/>
                  <a:pt x="511" y="1018"/>
                </a:cubicBezTo>
                <a:lnTo>
                  <a:pt x="667" y="990"/>
                </a:lnTo>
                <a:lnTo>
                  <a:pt x="635" y="560"/>
                </a:lnTo>
                <a:lnTo>
                  <a:pt x="31" y="434"/>
                </a:lnTo>
                <a:lnTo>
                  <a:pt x="23" y="376"/>
                </a:lnTo>
                <a:lnTo>
                  <a:pt x="19" y="314"/>
                </a:lnTo>
                <a:cubicBezTo>
                  <a:pt x="32" y="298"/>
                  <a:pt x="0" y="291"/>
                  <a:pt x="101" y="282"/>
                </a:cubicBezTo>
                <a:lnTo>
                  <a:pt x="623" y="260"/>
                </a:lnTo>
                <a:lnTo>
                  <a:pt x="625" y="238"/>
                </a:lnTo>
                <a:cubicBezTo>
                  <a:pt x="628" y="208"/>
                  <a:pt x="634" y="118"/>
                  <a:pt x="643" y="78"/>
                </a:cubicBezTo>
                <a:cubicBezTo>
                  <a:pt x="652" y="38"/>
                  <a:pt x="666" y="13"/>
                  <a:pt x="677" y="0"/>
                </a:cubicBezTo>
                <a:lnTo>
                  <a:pt x="711" y="1"/>
                </a:lnTo>
                <a:close/>
              </a:path>
            </a:pathLst>
          </a:custGeom>
          <a:solidFill>
            <a:srgbClr val="FF0000"/>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62" name="AutoShape 218">
            <a:extLst>
              <a:ext uri="{FF2B5EF4-FFF2-40B4-BE49-F238E27FC236}">
                <a16:creationId xmlns:a16="http://schemas.microsoft.com/office/drawing/2014/main" id="{DB3F5F65-3CBE-45C0-BE0F-81DA3D7ABE0A}"/>
              </a:ext>
            </a:extLst>
          </p:cNvPr>
          <p:cNvSpPr>
            <a:spLocks noChangeArrowheads="1"/>
          </p:cNvSpPr>
          <p:nvPr/>
        </p:nvSpPr>
        <p:spPr bwMode="auto">
          <a:xfrm rot="18120000">
            <a:off x="4714082" y="3094831"/>
            <a:ext cx="227012" cy="187325"/>
          </a:xfrm>
          <a:custGeom>
            <a:avLst/>
            <a:gdLst>
              <a:gd name="T0" fmla="*/ 118246 w 1365"/>
              <a:gd name="T1" fmla="*/ 167 h 1124"/>
              <a:gd name="T2" fmla="*/ 123568 w 1365"/>
              <a:gd name="T3" fmla="*/ 13999 h 1124"/>
              <a:gd name="T4" fmla="*/ 126229 w 1365"/>
              <a:gd name="T5" fmla="*/ 39665 h 1124"/>
              <a:gd name="T6" fmla="*/ 126561 w 1365"/>
              <a:gd name="T7" fmla="*/ 43665 h 1124"/>
              <a:gd name="T8" fmla="*/ 219694 w 1365"/>
              <a:gd name="T9" fmla="*/ 48665 h 1124"/>
              <a:gd name="T10" fmla="*/ 223353 w 1365"/>
              <a:gd name="T11" fmla="*/ 48998 h 1124"/>
              <a:gd name="T12" fmla="*/ 227012 w 1365"/>
              <a:gd name="T13" fmla="*/ 54664 h 1124"/>
              <a:gd name="T14" fmla="*/ 223021 w 1365"/>
              <a:gd name="T15" fmla="*/ 72997 h 1124"/>
              <a:gd name="T16" fmla="*/ 124566 w 1365"/>
              <a:gd name="T17" fmla="*/ 93663 h 1124"/>
              <a:gd name="T18" fmla="*/ 118911 w 1365"/>
              <a:gd name="T19" fmla="*/ 164993 h 1124"/>
              <a:gd name="T20" fmla="*/ 144523 w 1365"/>
              <a:gd name="T21" fmla="*/ 169326 h 1124"/>
              <a:gd name="T22" fmla="*/ 149179 w 1365"/>
              <a:gd name="T23" fmla="*/ 176325 h 1124"/>
              <a:gd name="T24" fmla="*/ 146518 w 1365"/>
              <a:gd name="T25" fmla="*/ 183658 h 1124"/>
              <a:gd name="T26" fmla="*/ 123900 w 1365"/>
              <a:gd name="T27" fmla="*/ 187325 h 1124"/>
              <a:gd name="T28" fmla="*/ 114587 w 1365"/>
              <a:gd name="T29" fmla="*/ 177992 h 1124"/>
              <a:gd name="T30" fmla="*/ 104276 w 1365"/>
              <a:gd name="T31" fmla="*/ 187325 h 1124"/>
              <a:gd name="T32" fmla="*/ 81990 w 1365"/>
              <a:gd name="T33" fmla="*/ 184325 h 1124"/>
              <a:gd name="T34" fmla="*/ 79662 w 1365"/>
              <a:gd name="T35" fmla="*/ 176992 h 1124"/>
              <a:gd name="T36" fmla="*/ 84984 w 1365"/>
              <a:gd name="T37" fmla="*/ 169659 h 1124"/>
              <a:gd name="T38" fmla="*/ 110928 w 1365"/>
              <a:gd name="T39" fmla="*/ 164993 h 1124"/>
              <a:gd name="T40" fmla="*/ 105606 w 1365"/>
              <a:gd name="T41" fmla="*/ 93329 h 1124"/>
              <a:gd name="T42" fmla="*/ 5156 w 1365"/>
              <a:gd name="T43" fmla="*/ 72330 h 1124"/>
              <a:gd name="T44" fmla="*/ 3825 w 1365"/>
              <a:gd name="T45" fmla="*/ 62664 h 1124"/>
              <a:gd name="T46" fmla="*/ 3160 w 1365"/>
              <a:gd name="T47" fmla="*/ 52331 h 1124"/>
              <a:gd name="T48" fmla="*/ 16797 w 1365"/>
              <a:gd name="T49" fmla="*/ 46998 h 1124"/>
              <a:gd name="T50" fmla="*/ 103611 w 1365"/>
              <a:gd name="T51" fmla="*/ 43331 h 1124"/>
              <a:gd name="T52" fmla="*/ 103943 w 1365"/>
              <a:gd name="T53" fmla="*/ 39665 h 1124"/>
              <a:gd name="T54" fmla="*/ 106937 w 1365"/>
              <a:gd name="T55" fmla="*/ 12999 h 1124"/>
              <a:gd name="T56" fmla="*/ 112591 w 1365"/>
              <a:gd name="T57" fmla="*/ 0 h 1124"/>
              <a:gd name="T58" fmla="*/ 118246 w 1365"/>
              <a:gd name="T59" fmla="*/ 167 h 1124"/>
              <a:gd name="T60" fmla="*/ 0 w 1365"/>
              <a:gd name="T61" fmla="*/ 0 h 1124"/>
              <a:gd name="T62" fmla="*/ 1365 w 1365"/>
              <a:gd name="T63" fmla="*/ 1124 h 1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T60" t="T61" r="T62" b="T63"/>
            <a:pathLst>
              <a:path w="1365" h="1124">
                <a:moveTo>
                  <a:pt x="711" y="1"/>
                </a:moveTo>
                <a:cubicBezTo>
                  <a:pt x="722" y="15"/>
                  <a:pt x="735" y="44"/>
                  <a:pt x="743" y="84"/>
                </a:cubicBezTo>
                <a:cubicBezTo>
                  <a:pt x="751" y="124"/>
                  <a:pt x="756" y="208"/>
                  <a:pt x="759" y="238"/>
                </a:cubicBezTo>
                <a:lnTo>
                  <a:pt x="761" y="262"/>
                </a:lnTo>
                <a:lnTo>
                  <a:pt x="1321" y="292"/>
                </a:lnTo>
                <a:lnTo>
                  <a:pt x="1343" y="294"/>
                </a:lnTo>
                <a:cubicBezTo>
                  <a:pt x="1350" y="300"/>
                  <a:pt x="1365" y="304"/>
                  <a:pt x="1365" y="328"/>
                </a:cubicBezTo>
                <a:lnTo>
                  <a:pt x="1341" y="438"/>
                </a:lnTo>
                <a:lnTo>
                  <a:pt x="749" y="562"/>
                </a:lnTo>
                <a:lnTo>
                  <a:pt x="715" y="990"/>
                </a:lnTo>
                <a:lnTo>
                  <a:pt x="869" y="1016"/>
                </a:lnTo>
                <a:cubicBezTo>
                  <a:pt x="899" y="1027"/>
                  <a:pt x="895" y="1044"/>
                  <a:pt x="897" y="1058"/>
                </a:cubicBezTo>
                <a:lnTo>
                  <a:pt x="881" y="1102"/>
                </a:lnTo>
                <a:lnTo>
                  <a:pt x="745" y="1124"/>
                </a:lnTo>
                <a:lnTo>
                  <a:pt x="689" y="1068"/>
                </a:lnTo>
                <a:lnTo>
                  <a:pt x="627" y="1124"/>
                </a:lnTo>
                <a:lnTo>
                  <a:pt x="493" y="1106"/>
                </a:lnTo>
                <a:lnTo>
                  <a:pt x="479" y="1062"/>
                </a:lnTo>
                <a:cubicBezTo>
                  <a:pt x="482" y="1047"/>
                  <a:pt x="480" y="1030"/>
                  <a:pt x="511" y="1018"/>
                </a:cubicBezTo>
                <a:lnTo>
                  <a:pt x="667" y="990"/>
                </a:lnTo>
                <a:lnTo>
                  <a:pt x="635" y="560"/>
                </a:lnTo>
                <a:lnTo>
                  <a:pt x="31" y="434"/>
                </a:lnTo>
                <a:lnTo>
                  <a:pt x="23" y="376"/>
                </a:lnTo>
                <a:lnTo>
                  <a:pt x="19" y="314"/>
                </a:lnTo>
                <a:cubicBezTo>
                  <a:pt x="32" y="298"/>
                  <a:pt x="0" y="291"/>
                  <a:pt x="101" y="282"/>
                </a:cubicBezTo>
                <a:lnTo>
                  <a:pt x="623" y="260"/>
                </a:lnTo>
                <a:lnTo>
                  <a:pt x="625" y="238"/>
                </a:lnTo>
                <a:cubicBezTo>
                  <a:pt x="628" y="208"/>
                  <a:pt x="634" y="118"/>
                  <a:pt x="643" y="78"/>
                </a:cubicBezTo>
                <a:cubicBezTo>
                  <a:pt x="652" y="38"/>
                  <a:pt x="666" y="13"/>
                  <a:pt x="677" y="0"/>
                </a:cubicBezTo>
                <a:lnTo>
                  <a:pt x="711" y="1"/>
                </a:lnTo>
                <a:close/>
              </a:path>
            </a:pathLst>
          </a:custGeom>
          <a:solidFill>
            <a:srgbClr val="FF0000"/>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63" name="AutoShape 219">
            <a:extLst>
              <a:ext uri="{FF2B5EF4-FFF2-40B4-BE49-F238E27FC236}">
                <a16:creationId xmlns:a16="http://schemas.microsoft.com/office/drawing/2014/main" id="{38502CD5-14F5-4182-B969-2634009F2DD5}"/>
              </a:ext>
            </a:extLst>
          </p:cNvPr>
          <p:cNvSpPr>
            <a:spLocks noChangeArrowheads="1"/>
          </p:cNvSpPr>
          <p:nvPr/>
        </p:nvSpPr>
        <p:spPr bwMode="auto">
          <a:xfrm>
            <a:off x="4540250" y="228441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6364" name="AutoShape 220">
            <a:extLst>
              <a:ext uri="{FF2B5EF4-FFF2-40B4-BE49-F238E27FC236}">
                <a16:creationId xmlns:a16="http://schemas.microsoft.com/office/drawing/2014/main" id="{1A91A152-291D-4408-8111-CD27CBB2FD2C}"/>
              </a:ext>
            </a:extLst>
          </p:cNvPr>
          <p:cNvSpPr>
            <a:spLocks noChangeArrowheads="1"/>
          </p:cNvSpPr>
          <p:nvPr/>
        </p:nvSpPr>
        <p:spPr bwMode="auto">
          <a:xfrm>
            <a:off x="4524375" y="2549525"/>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fill="hold" nodeType="withEffect">
                                  <p:stCondLst>
                                    <p:cond delay="0"/>
                                  </p:stCondLst>
                                  <p:childTnLst>
                                    <p:animEffect transition="out" filter="dissolve">
                                      <p:cBhvr additive="repl">
                                        <p:cTn id="6" dur="2000"/>
                                        <p:tgtEl>
                                          <p:spTgt spid="6319"/>
                                        </p:tgtEl>
                                      </p:cBhvr>
                                    </p:animEffect>
                                    <p:set>
                                      <p:cBhvr additive="repl">
                                        <p:cTn id="7" dur="1" fill="hold">
                                          <p:stCondLst>
                                            <p:cond delay="0"/>
                                          </p:stCondLst>
                                        </p:cTn>
                                        <p:tgtEl>
                                          <p:spTgt spid="6319"/>
                                        </p:tgtEl>
                                        <p:attrNameLst>
                                          <p:attrName>style.visibility</p:attrName>
                                        </p:attrNameLst>
                                      </p:cBhvr>
                                      <p:to>
                                        <p:strVal val="hidden"/>
                                      </p:to>
                                    </p:set>
                                  </p:childTnLst>
                                </p:cTn>
                              </p:par>
                              <p:par>
                                <p:cTn id="8" presetID="9" presetClass="entr" fill="hold" nodeType="withEffect">
                                  <p:stCondLst>
                                    <p:cond delay="0"/>
                                  </p:stCondLst>
                                  <p:childTnLst>
                                    <p:set>
                                      <p:cBhvr additive="repl">
                                        <p:cTn id="9" dur="1" fill="hold">
                                          <p:stCondLst>
                                            <p:cond delay="0"/>
                                          </p:stCondLst>
                                        </p:cTn>
                                        <p:tgtEl>
                                          <p:spTgt spid="6255"/>
                                        </p:tgtEl>
                                        <p:attrNameLst>
                                          <p:attrName>style.visibility</p:attrName>
                                        </p:attrNameLst>
                                      </p:cBhvr>
                                      <p:to>
                                        <p:strVal val="visible"/>
                                      </p:to>
                                    </p:set>
                                    <p:animEffect transition="in" filter="dissolve">
                                      <p:cBhvr additive="repl">
                                        <p:cTn id="10" dur="2000"/>
                                        <p:tgtEl>
                                          <p:spTgt spid="6255"/>
                                        </p:tgtEl>
                                      </p:cBhvr>
                                    </p:animEffect>
                                  </p:childTnLst>
                                </p:cTn>
                              </p:par>
                            </p:childTnLst>
                          </p:cTn>
                        </p:par>
                        <p:par>
                          <p:cTn id="11" fill="hold" nodeType="afterGroup">
                            <p:stCondLst>
                              <p:cond delay="2000"/>
                            </p:stCondLst>
                            <p:childTnLst>
                              <p:par>
                                <p:cTn id="12" presetID="9" presetClass="entr" fill="hold" nodeType="afterEffect">
                                  <p:stCondLst>
                                    <p:cond delay="0"/>
                                  </p:stCondLst>
                                  <p:childTnLst>
                                    <p:set>
                                      <p:cBhvr additive="repl">
                                        <p:cTn id="13" dur="1" fill="hold">
                                          <p:stCondLst>
                                            <p:cond delay="0"/>
                                          </p:stCondLst>
                                        </p:cTn>
                                        <p:tgtEl>
                                          <p:spTgt spid="6249"/>
                                        </p:tgtEl>
                                        <p:attrNameLst>
                                          <p:attrName>style.visibility</p:attrName>
                                        </p:attrNameLst>
                                      </p:cBhvr>
                                      <p:to>
                                        <p:strVal val="visible"/>
                                      </p:to>
                                    </p:set>
                                    <p:animEffect transition="in" filter="dissolve">
                                      <p:cBhvr additive="repl">
                                        <p:cTn id="14" dur="1000"/>
                                        <p:tgtEl>
                                          <p:spTgt spid="6249"/>
                                        </p:tgtEl>
                                      </p:cBhvr>
                                    </p:animEffect>
                                  </p:childTnLst>
                                </p:cTn>
                              </p:par>
                              <p:par>
                                <p:cTn id="15" presetID="9" presetClass="entr" fill="hold" nodeType="withEffect">
                                  <p:stCondLst>
                                    <p:cond delay="0"/>
                                  </p:stCondLst>
                                  <p:childTnLst>
                                    <p:set>
                                      <p:cBhvr additive="repl">
                                        <p:cTn id="16" dur="1" fill="hold">
                                          <p:stCondLst>
                                            <p:cond delay="0"/>
                                          </p:stCondLst>
                                        </p:cTn>
                                        <p:tgtEl>
                                          <p:spTgt spid="6252"/>
                                        </p:tgtEl>
                                        <p:attrNameLst>
                                          <p:attrName>style.visibility</p:attrName>
                                        </p:attrNameLst>
                                      </p:cBhvr>
                                      <p:to>
                                        <p:strVal val="visible"/>
                                      </p:to>
                                    </p:set>
                                    <p:animEffect transition="in" filter="dissolve">
                                      <p:cBhvr additive="repl">
                                        <p:cTn id="17" dur="1000"/>
                                        <p:tgtEl>
                                          <p:spTgt spid="625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fill="hold" nodeType="clickEffect">
                                  <p:stCondLst>
                                    <p:cond delay="0"/>
                                  </p:stCondLst>
                                  <p:childTnLst>
                                    <p:set>
                                      <p:cBhvr additive="repl">
                                        <p:cTn id="21" dur="1" fill="hold">
                                          <p:stCondLst>
                                            <p:cond delay="0"/>
                                          </p:stCondLst>
                                        </p:cTn>
                                        <p:tgtEl>
                                          <p:spTgt spid="6328"/>
                                        </p:tgtEl>
                                        <p:attrNameLst>
                                          <p:attrName>style.visibility</p:attrName>
                                        </p:attrNameLst>
                                      </p:cBhvr>
                                      <p:to>
                                        <p:strVal val="visible"/>
                                      </p:to>
                                    </p:set>
                                    <p:animEffect transition="in" filter="dissolve">
                                      <p:cBhvr additive="repl">
                                        <p:cTn id="22" dur="500"/>
                                        <p:tgtEl>
                                          <p:spTgt spid="6328"/>
                                        </p:tgtEl>
                                      </p:cBhvr>
                                    </p:animEffect>
                                  </p:childTnLst>
                                </p:cTn>
                              </p:par>
                              <p:par>
                                <p:cTn id="23" presetID="9" presetClass="entr" fill="hold" nodeType="withEffect">
                                  <p:stCondLst>
                                    <p:cond delay="0"/>
                                  </p:stCondLst>
                                  <p:childTnLst>
                                    <p:set>
                                      <p:cBhvr additive="repl">
                                        <p:cTn id="24" dur="1" fill="hold">
                                          <p:stCondLst>
                                            <p:cond delay="0"/>
                                          </p:stCondLst>
                                        </p:cTn>
                                        <p:tgtEl>
                                          <p:spTgt spid="6323"/>
                                        </p:tgtEl>
                                        <p:attrNameLst>
                                          <p:attrName>style.visibility</p:attrName>
                                        </p:attrNameLst>
                                      </p:cBhvr>
                                      <p:to>
                                        <p:strVal val="visible"/>
                                      </p:to>
                                    </p:set>
                                    <p:animEffect transition="in" filter="dissolve">
                                      <p:cBhvr additive="repl">
                                        <p:cTn id="25" dur="500"/>
                                        <p:tgtEl>
                                          <p:spTgt spid="6323"/>
                                        </p:tgtEl>
                                      </p:cBhvr>
                                    </p:animEffect>
                                  </p:childTnLst>
                                </p:cTn>
                              </p:par>
                            </p:childTnLst>
                          </p:cTn>
                        </p:par>
                        <p:par>
                          <p:cTn id="26" fill="hold" nodeType="afterGroup">
                            <p:stCondLst>
                              <p:cond delay="500"/>
                            </p:stCondLst>
                            <p:childTnLst>
                              <p:par>
                                <p:cTn id="27" presetID="22" presetClass="entr" presetSubtype="8" fill="hold" nodeType="afterEffect">
                                  <p:stCondLst>
                                    <p:cond delay="0"/>
                                  </p:stCondLst>
                                  <p:childTnLst>
                                    <p:set>
                                      <p:cBhvr additive="repl">
                                        <p:cTn id="28" dur="1" fill="hold">
                                          <p:stCondLst>
                                            <p:cond delay="0"/>
                                          </p:stCondLst>
                                        </p:cTn>
                                        <p:tgtEl>
                                          <p:spTgt spid="6334"/>
                                        </p:tgtEl>
                                        <p:attrNameLst>
                                          <p:attrName>style.visibility</p:attrName>
                                        </p:attrNameLst>
                                      </p:cBhvr>
                                      <p:to>
                                        <p:strVal val="visible"/>
                                      </p:to>
                                    </p:set>
                                    <p:animEffect transition="in" filter="wipe(left)">
                                      <p:cBhvr additive="repl">
                                        <p:cTn id="29" dur="2000"/>
                                        <p:tgtEl>
                                          <p:spTgt spid="6334"/>
                                        </p:tgtEl>
                                      </p:cBhvr>
                                    </p:animEffect>
                                  </p:childTnLst>
                                </p:cTn>
                              </p:par>
                            </p:childTnLst>
                          </p:cTn>
                        </p:par>
                        <p:par>
                          <p:cTn id="30" fill="hold" nodeType="afterGroup">
                            <p:stCondLst>
                              <p:cond delay="2500"/>
                            </p:stCondLst>
                            <p:childTnLst>
                              <p:par>
                                <p:cTn id="31" presetID="1" presetClass="entr" fill="hold" nodeType="afterEffect">
                                  <p:stCondLst>
                                    <p:cond delay="0"/>
                                  </p:stCondLst>
                                  <p:childTnLst>
                                    <p:set>
                                      <p:cBhvr additive="repl">
                                        <p:cTn id="32" dur="1" fill="hold">
                                          <p:stCondLst>
                                            <p:cond delay="0"/>
                                          </p:stCondLst>
                                        </p:cTn>
                                        <p:tgtEl>
                                          <p:spTgt spid="6335"/>
                                        </p:tgtEl>
                                        <p:attrNameLst>
                                          <p:attrName>style.visibility</p:attrName>
                                        </p:attrNameLst>
                                      </p:cBhvr>
                                      <p:to>
                                        <p:strVal val="visible"/>
                                      </p:to>
                                    </p:set>
                                  </p:childTnLst>
                                </p:cTn>
                              </p:par>
                            </p:childTnLst>
                          </p:cTn>
                        </p:par>
                        <p:par>
                          <p:cTn id="33" fill="hold" nodeType="afterGroup">
                            <p:stCondLst>
                              <p:cond delay="2500"/>
                            </p:stCondLst>
                            <p:childTnLst>
                              <p:par>
                                <p:cTn id="34" presetID="3" presetClass="exit" presetSubtype="10" fill="hold" nodeType="afterEffect">
                                  <p:stCondLst>
                                    <p:cond delay="0"/>
                                  </p:stCondLst>
                                  <p:childTnLst>
                                    <p:animEffect transition="out" filter="blinds(horizontal)">
                                      <p:cBhvr additive="repl">
                                        <p:cTn id="35" dur="500"/>
                                        <p:tgtEl>
                                          <p:spTgt spid="6335"/>
                                        </p:tgtEl>
                                      </p:cBhvr>
                                    </p:animEffect>
                                    <p:set>
                                      <p:cBhvr additive="repl">
                                        <p:cTn id="36" dur="1" fill="hold">
                                          <p:stCondLst>
                                            <p:cond delay="0"/>
                                          </p:stCondLst>
                                        </p:cTn>
                                        <p:tgtEl>
                                          <p:spTgt spid="6335"/>
                                        </p:tgtEl>
                                        <p:attrNameLst>
                                          <p:attrName>style.visibility</p:attrName>
                                        </p:attrNameLst>
                                      </p:cBhvr>
                                      <p:to>
                                        <p:strVal val="hidden"/>
                                      </p:to>
                                    </p:set>
                                  </p:childTnLst>
                                </p:cTn>
                              </p:par>
                            </p:childTnLst>
                          </p:cTn>
                        </p:par>
                        <p:par>
                          <p:cTn id="37" fill="hold" nodeType="afterGroup">
                            <p:stCondLst>
                              <p:cond delay="3000"/>
                            </p:stCondLst>
                            <p:childTnLst>
                              <p:par>
                                <p:cTn id="38" presetID="1" presetClass="entr" fill="hold" nodeType="afterEffect">
                                  <p:stCondLst>
                                    <p:cond delay="0"/>
                                  </p:stCondLst>
                                  <p:childTnLst>
                                    <p:set>
                                      <p:cBhvr additive="repl">
                                        <p:cTn id="39" dur="1" fill="hold">
                                          <p:stCondLst>
                                            <p:cond delay="0"/>
                                          </p:stCondLst>
                                        </p:cTn>
                                        <p:tgtEl>
                                          <p:spTgt spid="6336"/>
                                        </p:tgtEl>
                                        <p:attrNameLst>
                                          <p:attrName>style.visibility</p:attrName>
                                        </p:attrNameLst>
                                      </p:cBhvr>
                                      <p:to>
                                        <p:strVal val="visible"/>
                                      </p:to>
                                    </p:set>
                                  </p:childTnLst>
                                </p:cTn>
                              </p:par>
                            </p:childTnLst>
                          </p:cTn>
                        </p:par>
                        <p:par>
                          <p:cTn id="40" fill="hold" nodeType="afterGroup">
                            <p:stCondLst>
                              <p:cond delay="3000"/>
                            </p:stCondLst>
                            <p:childTnLst>
                              <p:par>
                                <p:cTn id="41" presetID="3" presetClass="exit" presetSubtype="10" fill="hold" nodeType="afterEffect">
                                  <p:stCondLst>
                                    <p:cond delay="0"/>
                                  </p:stCondLst>
                                  <p:childTnLst>
                                    <p:animEffect transition="out" filter="blinds(horizontal)">
                                      <p:cBhvr additive="repl">
                                        <p:cTn id="42" dur="500"/>
                                        <p:tgtEl>
                                          <p:spTgt spid="6336"/>
                                        </p:tgtEl>
                                      </p:cBhvr>
                                    </p:animEffect>
                                    <p:set>
                                      <p:cBhvr additive="repl">
                                        <p:cTn id="43" dur="1" fill="hold">
                                          <p:stCondLst>
                                            <p:cond delay="0"/>
                                          </p:stCondLst>
                                        </p:cTn>
                                        <p:tgtEl>
                                          <p:spTgt spid="6336"/>
                                        </p:tgtEl>
                                        <p:attrNameLst>
                                          <p:attrName>style.visibility</p:attrName>
                                        </p:attrNameLst>
                                      </p:cBhvr>
                                      <p:to>
                                        <p:strVal val="hidden"/>
                                      </p:to>
                                    </p:set>
                                  </p:childTnLst>
                                </p:cTn>
                              </p:par>
                            </p:childTnLst>
                          </p:cTn>
                        </p:par>
                        <p:par>
                          <p:cTn id="44" fill="hold" nodeType="afterGroup">
                            <p:stCondLst>
                              <p:cond delay="3500"/>
                            </p:stCondLst>
                            <p:childTnLst>
                              <p:par>
                                <p:cTn id="45" presetID="1" presetClass="entr" fill="hold" nodeType="afterEffect">
                                  <p:stCondLst>
                                    <p:cond delay="0"/>
                                  </p:stCondLst>
                                  <p:childTnLst>
                                    <p:set>
                                      <p:cBhvr additive="repl">
                                        <p:cTn id="46" dur="1" fill="hold">
                                          <p:stCondLst>
                                            <p:cond delay="0"/>
                                          </p:stCondLst>
                                        </p:cTn>
                                        <p:tgtEl>
                                          <p:spTgt spid="6337"/>
                                        </p:tgtEl>
                                        <p:attrNameLst>
                                          <p:attrName>style.visibility</p:attrName>
                                        </p:attrNameLst>
                                      </p:cBhvr>
                                      <p:to>
                                        <p:strVal val="visible"/>
                                      </p:to>
                                    </p:set>
                                  </p:childTnLst>
                                </p:cTn>
                              </p:par>
                            </p:childTnLst>
                          </p:cTn>
                        </p:par>
                        <p:par>
                          <p:cTn id="47" fill="hold" nodeType="afterGroup">
                            <p:stCondLst>
                              <p:cond delay="3500"/>
                            </p:stCondLst>
                            <p:childTnLst>
                              <p:par>
                                <p:cTn id="48" presetID="3" presetClass="exit" presetSubtype="10" fill="hold" nodeType="afterEffect">
                                  <p:stCondLst>
                                    <p:cond delay="0"/>
                                  </p:stCondLst>
                                  <p:childTnLst>
                                    <p:animEffect transition="out" filter="blinds(horizontal)">
                                      <p:cBhvr additive="repl">
                                        <p:cTn id="49" dur="500"/>
                                        <p:tgtEl>
                                          <p:spTgt spid="6337"/>
                                        </p:tgtEl>
                                      </p:cBhvr>
                                    </p:animEffect>
                                    <p:set>
                                      <p:cBhvr additive="repl">
                                        <p:cTn id="50" dur="1" fill="hold">
                                          <p:stCondLst>
                                            <p:cond delay="0"/>
                                          </p:stCondLst>
                                        </p:cTn>
                                        <p:tgtEl>
                                          <p:spTgt spid="6337"/>
                                        </p:tgtEl>
                                        <p:attrNameLst>
                                          <p:attrName>style.visibility</p:attrName>
                                        </p:attrNameLst>
                                      </p:cBhvr>
                                      <p:to>
                                        <p:strVal val="hidden"/>
                                      </p:to>
                                    </p:set>
                                  </p:childTnLst>
                                </p:cTn>
                              </p:par>
                            </p:childTnLst>
                          </p:cTn>
                        </p:par>
                        <p:par>
                          <p:cTn id="51" fill="hold" nodeType="afterGroup">
                            <p:stCondLst>
                              <p:cond delay="4000"/>
                            </p:stCondLst>
                            <p:childTnLst>
                              <p:par>
                                <p:cTn id="52" presetID="1" presetClass="entr" fill="hold" nodeType="afterEffect">
                                  <p:stCondLst>
                                    <p:cond delay="0"/>
                                  </p:stCondLst>
                                  <p:childTnLst>
                                    <p:set>
                                      <p:cBhvr additive="repl">
                                        <p:cTn id="53" dur="1" fill="hold">
                                          <p:stCondLst>
                                            <p:cond delay="0"/>
                                          </p:stCondLst>
                                        </p:cTn>
                                        <p:tgtEl>
                                          <p:spTgt spid="6343"/>
                                        </p:tgtEl>
                                        <p:attrNameLst>
                                          <p:attrName>style.visibility</p:attrName>
                                        </p:attrNameLst>
                                      </p:cBhvr>
                                      <p:to>
                                        <p:strVal val="visible"/>
                                      </p:to>
                                    </p:set>
                                  </p:childTnLst>
                                </p:cTn>
                              </p:par>
                            </p:childTnLst>
                          </p:cTn>
                        </p:par>
                        <p:par>
                          <p:cTn id="54" fill="hold" nodeType="afterGroup">
                            <p:stCondLst>
                              <p:cond delay="4000"/>
                            </p:stCondLst>
                            <p:childTnLst>
                              <p:par>
                                <p:cTn id="55" presetID="3" presetClass="exit" presetSubtype="10" fill="hold" nodeType="afterEffect">
                                  <p:stCondLst>
                                    <p:cond delay="0"/>
                                  </p:stCondLst>
                                  <p:childTnLst>
                                    <p:animEffect transition="out" filter="blinds(horizontal)">
                                      <p:cBhvr additive="repl">
                                        <p:cTn id="56" dur="500"/>
                                        <p:tgtEl>
                                          <p:spTgt spid="6343"/>
                                        </p:tgtEl>
                                      </p:cBhvr>
                                    </p:animEffect>
                                    <p:set>
                                      <p:cBhvr additive="repl">
                                        <p:cTn id="57" dur="1" fill="hold">
                                          <p:stCondLst>
                                            <p:cond delay="0"/>
                                          </p:stCondLst>
                                        </p:cTn>
                                        <p:tgtEl>
                                          <p:spTgt spid="6343"/>
                                        </p:tgtEl>
                                        <p:attrNameLst>
                                          <p:attrName>style.visibility</p:attrName>
                                        </p:attrNameLst>
                                      </p:cBhvr>
                                      <p:to>
                                        <p:strVal val="hidden"/>
                                      </p:to>
                                    </p:set>
                                  </p:childTnLst>
                                </p:cTn>
                              </p:par>
                            </p:childTnLst>
                          </p:cTn>
                        </p:par>
                        <p:par>
                          <p:cTn id="58" fill="hold" nodeType="afterGroup">
                            <p:stCondLst>
                              <p:cond delay="4500"/>
                            </p:stCondLst>
                            <p:childTnLst>
                              <p:par>
                                <p:cTn id="59" presetID="1" presetClass="entr" fill="hold" nodeType="afterEffect">
                                  <p:stCondLst>
                                    <p:cond delay="0"/>
                                  </p:stCondLst>
                                  <p:childTnLst>
                                    <p:set>
                                      <p:cBhvr additive="repl">
                                        <p:cTn id="60" dur="1" fill="hold">
                                          <p:stCondLst>
                                            <p:cond delay="0"/>
                                          </p:stCondLst>
                                        </p:cTn>
                                        <p:tgtEl>
                                          <p:spTgt spid="6344"/>
                                        </p:tgtEl>
                                        <p:attrNameLst>
                                          <p:attrName>style.visibility</p:attrName>
                                        </p:attrNameLst>
                                      </p:cBhvr>
                                      <p:to>
                                        <p:strVal val="visible"/>
                                      </p:to>
                                    </p:set>
                                  </p:childTnLst>
                                </p:cTn>
                              </p:par>
                            </p:childTnLst>
                          </p:cTn>
                        </p:par>
                        <p:par>
                          <p:cTn id="61" fill="hold" nodeType="afterGroup">
                            <p:stCondLst>
                              <p:cond delay="4500"/>
                            </p:stCondLst>
                            <p:childTnLst>
                              <p:par>
                                <p:cTn id="62" presetID="3" presetClass="exit" presetSubtype="10" fill="hold" nodeType="afterEffect">
                                  <p:stCondLst>
                                    <p:cond delay="0"/>
                                  </p:stCondLst>
                                  <p:childTnLst>
                                    <p:animEffect transition="out" filter="blinds(horizontal)">
                                      <p:cBhvr additive="repl">
                                        <p:cTn id="63" dur="500"/>
                                        <p:tgtEl>
                                          <p:spTgt spid="6344"/>
                                        </p:tgtEl>
                                      </p:cBhvr>
                                    </p:animEffect>
                                    <p:set>
                                      <p:cBhvr additive="repl">
                                        <p:cTn id="64" dur="1" fill="hold">
                                          <p:stCondLst>
                                            <p:cond delay="0"/>
                                          </p:stCondLst>
                                        </p:cTn>
                                        <p:tgtEl>
                                          <p:spTgt spid="6344"/>
                                        </p:tgtEl>
                                        <p:attrNameLst>
                                          <p:attrName>style.visibility</p:attrName>
                                        </p:attrNameLst>
                                      </p:cBhvr>
                                      <p:to>
                                        <p:strVal val="hidden"/>
                                      </p:to>
                                    </p:set>
                                  </p:childTnLst>
                                </p:cTn>
                              </p:par>
                            </p:childTnLst>
                          </p:cTn>
                        </p:par>
                        <p:par>
                          <p:cTn id="65" fill="hold" nodeType="afterGroup">
                            <p:stCondLst>
                              <p:cond delay="5000"/>
                            </p:stCondLst>
                            <p:childTnLst>
                              <p:par>
                                <p:cTn id="66" presetID="1" presetClass="entr" fill="hold" nodeType="afterEffect">
                                  <p:stCondLst>
                                    <p:cond delay="0"/>
                                  </p:stCondLst>
                                  <p:childTnLst>
                                    <p:set>
                                      <p:cBhvr additive="repl">
                                        <p:cTn id="67" dur="1" fill="hold">
                                          <p:stCondLst>
                                            <p:cond delay="0"/>
                                          </p:stCondLst>
                                        </p:cTn>
                                        <p:tgtEl>
                                          <p:spTgt spid="6345"/>
                                        </p:tgtEl>
                                        <p:attrNameLst>
                                          <p:attrName>style.visibility</p:attrName>
                                        </p:attrNameLst>
                                      </p:cBhvr>
                                      <p:to>
                                        <p:strVal val="visible"/>
                                      </p:to>
                                    </p:set>
                                  </p:childTnLst>
                                </p:cTn>
                              </p:par>
                            </p:childTnLst>
                          </p:cTn>
                        </p:par>
                        <p:par>
                          <p:cTn id="68" fill="hold" nodeType="afterGroup">
                            <p:stCondLst>
                              <p:cond delay="5000"/>
                            </p:stCondLst>
                            <p:childTnLst>
                              <p:par>
                                <p:cTn id="69" presetID="3" presetClass="exit" presetSubtype="10" fill="hold" nodeType="afterEffect">
                                  <p:stCondLst>
                                    <p:cond delay="0"/>
                                  </p:stCondLst>
                                  <p:childTnLst>
                                    <p:animEffect transition="out" filter="blinds(horizontal)">
                                      <p:cBhvr additive="repl">
                                        <p:cTn id="70" dur="500"/>
                                        <p:tgtEl>
                                          <p:spTgt spid="6345"/>
                                        </p:tgtEl>
                                      </p:cBhvr>
                                    </p:animEffect>
                                    <p:set>
                                      <p:cBhvr additive="repl">
                                        <p:cTn id="71" dur="1" fill="hold">
                                          <p:stCondLst>
                                            <p:cond delay="0"/>
                                          </p:stCondLst>
                                        </p:cTn>
                                        <p:tgtEl>
                                          <p:spTgt spid="6345"/>
                                        </p:tgtEl>
                                        <p:attrNameLst>
                                          <p:attrName>style.visibility</p:attrName>
                                        </p:attrNameLst>
                                      </p:cBhvr>
                                      <p:to>
                                        <p:strVal val="hidden"/>
                                      </p:to>
                                    </p:set>
                                  </p:childTnLst>
                                </p:cTn>
                              </p:par>
                            </p:childTnLst>
                          </p:cTn>
                        </p:par>
                        <p:par>
                          <p:cTn id="72" fill="hold" nodeType="afterGroup">
                            <p:stCondLst>
                              <p:cond delay="5500"/>
                            </p:stCondLst>
                            <p:childTnLst>
                              <p:par>
                                <p:cTn id="73" presetID="22" presetClass="entr" presetSubtype="4" fill="hold" nodeType="afterEffect">
                                  <p:stCondLst>
                                    <p:cond delay="0"/>
                                  </p:stCondLst>
                                  <p:childTnLst>
                                    <p:set>
                                      <p:cBhvr additive="repl">
                                        <p:cTn id="74" dur="1" fill="hold">
                                          <p:stCondLst>
                                            <p:cond delay="0"/>
                                          </p:stCondLst>
                                        </p:cTn>
                                        <p:tgtEl>
                                          <p:spTgt spid="6333"/>
                                        </p:tgtEl>
                                        <p:attrNameLst>
                                          <p:attrName>style.visibility</p:attrName>
                                        </p:attrNameLst>
                                      </p:cBhvr>
                                      <p:to>
                                        <p:strVal val="visible"/>
                                      </p:to>
                                    </p:set>
                                    <p:animEffect transition="in" filter="wipe(down)">
                                      <p:cBhvr additive="repl">
                                        <p:cTn id="75" dur="2000"/>
                                        <p:tgtEl>
                                          <p:spTgt spid="6333"/>
                                        </p:tgtEl>
                                      </p:cBhvr>
                                    </p:animEffect>
                                  </p:childTnLst>
                                </p:cTn>
                              </p:par>
                            </p:childTnLst>
                          </p:cTn>
                        </p:par>
                        <p:par>
                          <p:cTn id="76" fill="hold" nodeType="afterGroup">
                            <p:stCondLst>
                              <p:cond delay="7500"/>
                            </p:stCondLst>
                            <p:childTnLst>
                              <p:par>
                                <p:cTn id="77" presetID="1" presetClass="entr" fill="hold" nodeType="afterEffect">
                                  <p:stCondLst>
                                    <p:cond delay="0"/>
                                  </p:stCondLst>
                                  <p:childTnLst>
                                    <p:set>
                                      <p:cBhvr additive="repl">
                                        <p:cTn id="78" dur="1" fill="hold">
                                          <p:stCondLst>
                                            <p:cond delay="0"/>
                                          </p:stCondLst>
                                        </p:cTn>
                                        <p:tgtEl>
                                          <p:spTgt spid="6338"/>
                                        </p:tgtEl>
                                        <p:attrNameLst>
                                          <p:attrName>style.visibility</p:attrName>
                                        </p:attrNameLst>
                                      </p:cBhvr>
                                      <p:to>
                                        <p:strVal val="visible"/>
                                      </p:to>
                                    </p:set>
                                  </p:childTnLst>
                                </p:cTn>
                              </p:par>
                            </p:childTnLst>
                          </p:cTn>
                        </p:par>
                        <p:par>
                          <p:cTn id="79" fill="hold" nodeType="afterGroup">
                            <p:stCondLst>
                              <p:cond delay="7500"/>
                            </p:stCondLst>
                            <p:childTnLst>
                              <p:par>
                                <p:cTn id="80" presetID="3" presetClass="exit" presetSubtype="10" fill="hold" nodeType="afterEffect">
                                  <p:stCondLst>
                                    <p:cond delay="0"/>
                                  </p:stCondLst>
                                  <p:childTnLst>
                                    <p:animEffect transition="out" filter="blinds(horizontal)">
                                      <p:cBhvr additive="repl">
                                        <p:cTn id="81" dur="500"/>
                                        <p:tgtEl>
                                          <p:spTgt spid="6338"/>
                                        </p:tgtEl>
                                      </p:cBhvr>
                                    </p:animEffect>
                                    <p:set>
                                      <p:cBhvr additive="repl">
                                        <p:cTn id="82" dur="1" fill="hold">
                                          <p:stCondLst>
                                            <p:cond delay="0"/>
                                          </p:stCondLst>
                                        </p:cTn>
                                        <p:tgtEl>
                                          <p:spTgt spid="6338"/>
                                        </p:tgtEl>
                                        <p:attrNameLst>
                                          <p:attrName>style.visibility</p:attrName>
                                        </p:attrNameLst>
                                      </p:cBhvr>
                                      <p:to>
                                        <p:strVal val="hidden"/>
                                      </p:to>
                                    </p:set>
                                  </p:childTnLst>
                                </p:cTn>
                              </p:par>
                            </p:childTnLst>
                          </p:cTn>
                        </p:par>
                        <p:par>
                          <p:cTn id="83" fill="hold" nodeType="afterGroup">
                            <p:stCondLst>
                              <p:cond delay="8000"/>
                            </p:stCondLst>
                            <p:childTnLst>
                              <p:par>
                                <p:cTn id="84" presetID="1" presetClass="entr" fill="hold" nodeType="afterEffect">
                                  <p:stCondLst>
                                    <p:cond delay="0"/>
                                  </p:stCondLst>
                                  <p:childTnLst>
                                    <p:set>
                                      <p:cBhvr additive="repl">
                                        <p:cTn id="85" dur="1" fill="hold">
                                          <p:stCondLst>
                                            <p:cond delay="0"/>
                                          </p:stCondLst>
                                        </p:cTn>
                                        <p:tgtEl>
                                          <p:spTgt spid="6339"/>
                                        </p:tgtEl>
                                        <p:attrNameLst>
                                          <p:attrName>style.visibility</p:attrName>
                                        </p:attrNameLst>
                                      </p:cBhvr>
                                      <p:to>
                                        <p:strVal val="visible"/>
                                      </p:to>
                                    </p:set>
                                  </p:childTnLst>
                                </p:cTn>
                              </p:par>
                            </p:childTnLst>
                          </p:cTn>
                        </p:par>
                        <p:par>
                          <p:cTn id="86" fill="hold" nodeType="afterGroup">
                            <p:stCondLst>
                              <p:cond delay="8000"/>
                            </p:stCondLst>
                            <p:childTnLst>
                              <p:par>
                                <p:cTn id="87" presetID="3" presetClass="exit" presetSubtype="10" fill="hold" nodeType="afterEffect">
                                  <p:stCondLst>
                                    <p:cond delay="0"/>
                                  </p:stCondLst>
                                  <p:childTnLst>
                                    <p:animEffect transition="out" filter="blinds(horizontal)">
                                      <p:cBhvr additive="repl">
                                        <p:cTn id="88" dur="500"/>
                                        <p:tgtEl>
                                          <p:spTgt spid="6339"/>
                                        </p:tgtEl>
                                      </p:cBhvr>
                                    </p:animEffect>
                                    <p:set>
                                      <p:cBhvr additive="repl">
                                        <p:cTn id="89" dur="1" fill="hold">
                                          <p:stCondLst>
                                            <p:cond delay="0"/>
                                          </p:stCondLst>
                                        </p:cTn>
                                        <p:tgtEl>
                                          <p:spTgt spid="6339"/>
                                        </p:tgtEl>
                                        <p:attrNameLst>
                                          <p:attrName>style.visibility</p:attrName>
                                        </p:attrNameLst>
                                      </p:cBhvr>
                                      <p:to>
                                        <p:strVal val="hidden"/>
                                      </p:to>
                                    </p:set>
                                  </p:childTnLst>
                                </p:cTn>
                              </p:par>
                            </p:childTnLst>
                          </p:cTn>
                        </p:par>
                        <p:par>
                          <p:cTn id="90" fill="hold" nodeType="afterGroup">
                            <p:stCondLst>
                              <p:cond delay="8500"/>
                            </p:stCondLst>
                            <p:childTnLst>
                              <p:par>
                                <p:cTn id="91" presetID="1" presetClass="entr" fill="hold" nodeType="afterEffect">
                                  <p:stCondLst>
                                    <p:cond delay="0"/>
                                  </p:stCondLst>
                                  <p:childTnLst>
                                    <p:set>
                                      <p:cBhvr additive="repl">
                                        <p:cTn id="92" dur="1" fill="hold">
                                          <p:stCondLst>
                                            <p:cond delay="0"/>
                                          </p:stCondLst>
                                        </p:cTn>
                                        <p:tgtEl>
                                          <p:spTgt spid="6340"/>
                                        </p:tgtEl>
                                        <p:attrNameLst>
                                          <p:attrName>style.visibility</p:attrName>
                                        </p:attrNameLst>
                                      </p:cBhvr>
                                      <p:to>
                                        <p:strVal val="visible"/>
                                      </p:to>
                                    </p:set>
                                  </p:childTnLst>
                                </p:cTn>
                              </p:par>
                            </p:childTnLst>
                          </p:cTn>
                        </p:par>
                        <p:par>
                          <p:cTn id="93" fill="hold" nodeType="afterGroup">
                            <p:stCondLst>
                              <p:cond delay="8500"/>
                            </p:stCondLst>
                            <p:childTnLst>
                              <p:par>
                                <p:cTn id="94" presetID="3" presetClass="exit" presetSubtype="10" fill="hold" nodeType="afterEffect">
                                  <p:stCondLst>
                                    <p:cond delay="0"/>
                                  </p:stCondLst>
                                  <p:childTnLst>
                                    <p:animEffect transition="out" filter="blinds(horizontal)">
                                      <p:cBhvr additive="repl">
                                        <p:cTn id="95" dur="500"/>
                                        <p:tgtEl>
                                          <p:spTgt spid="6340"/>
                                        </p:tgtEl>
                                      </p:cBhvr>
                                    </p:animEffect>
                                    <p:set>
                                      <p:cBhvr additive="repl">
                                        <p:cTn id="96" dur="1" fill="hold">
                                          <p:stCondLst>
                                            <p:cond delay="0"/>
                                          </p:stCondLst>
                                        </p:cTn>
                                        <p:tgtEl>
                                          <p:spTgt spid="6340"/>
                                        </p:tgtEl>
                                        <p:attrNameLst>
                                          <p:attrName>style.visibility</p:attrName>
                                        </p:attrNameLst>
                                      </p:cBhvr>
                                      <p:to>
                                        <p:strVal val="hidden"/>
                                      </p:to>
                                    </p:set>
                                  </p:childTnLst>
                                </p:cTn>
                              </p:par>
                            </p:childTnLst>
                          </p:cTn>
                        </p:par>
                        <p:par>
                          <p:cTn id="97" fill="hold" nodeType="afterGroup">
                            <p:stCondLst>
                              <p:cond delay="9000"/>
                            </p:stCondLst>
                            <p:childTnLst>
                              <p:par>
                                <p:cTn id="98" presetID="1" presetClass="entr" fill="hold" nodeType="afterEffect">
                                  <p:stCondLst>
                                    <p:cond delay="0"/>
                                  </p:stCondLst>
                                  <p:childTnLst>
                                    <p:set>
                                      <p:cBhvr additive="repl">
                                        <p:cTn id="99" dur="1" fill="hold">
                                          <p:stCondLst>
                                            <p:cond delay="0"/>
                                          </p:stCondLst>
                                        </p:cTn>
                                        <p:tgtEl>
                                          <p:spTgt spid="6341"/>
                                        </p:tgtEl>
                                        <p:attrNameLst>
                                          <p:attrName>style.visibility</p:attrName>
                                        </p:attrNameLst>
                                      </p:cBhvr>
                                      <p:to>
                                        <p:strVal val="visible"/>
                                      </p:to>
                                    </p:set>
                                  </p:childTnLst>
                                </p:cTn>
                              </p:par>
                            </p:childTnLst>
                          </p:cTn>
                        </p:par>
                        <p:par>
                          <p:cTn id="100" fill="hold" nodeType="afterGroup">
                            <p:stCondLst>
                              <p:cond delay="9000"/>
                            </p:stCondLst>
                            <p:childTnLst>
                              <p:par>
                                <p:cTn id="101" presetID="3" presetClass="exit" presetSubtype="10" fill="hold" nodeType="afterEffect">
                                  <p:stCondLst>
                                    <p:cond delay="0"/>
                                  </p:stCondLst>
                                  <p:childTnLst>
                                    <p:animEffect transition="out" filter="blinds(horizontal)">
                                      <p:cBhvr additive="repl">
                                        <p:cTn id="102" dur="500"/>
                                        <p:tgtEl>
                                          <p:spTgt spid="6341"/>
                                        </p:tgtEl>
                                      </p:cBhvr>
                                    </p:animEffect>
                                    <p:set>
                                      <p:cBhvr additive="repl">
                                        <p:cTn id="103" dur="1" fill="hold">
                                          <p:stCondLst>
                                            <p:cond delay="0"/>
                                          </p:stCondLst>
                                        </p:cTn>
                                        <p:tgtEl>
                                          <p:spTgt spid="6341"/>
                                        </p:tgtEl>
                                        <p:attrNameLst>
                                          <p:attrName>style.visibility</p:attrName>
                                        </p:attrNameLst>
                                      </p:cBhvr>
                                      <p:to>
                                        <p:strVal val="hidden"/>
                                      </p:to>
                                    </p:set>
                                  </p:childTnLst>
                                </p:cTn>
                              </p:par>
                            </p:childTnLst>
                          </p:cTn>
                        </p:par>
                        <p:par>
                          <p:cTn id="104" fill="hold" nodeType="afterGroup">
                            <p:stCondLst>
                              <p:cond delay="9500"/>
                            </p:stCondLst>
                            <p:childTnLst>
                              <p:par>
                                <p:cTn id="105" presetID="1" presetClass="entr" fill="hold" nodeType="afterEffect">
                                  <p:stCondLst>
                                    <p:cond delay="0"/>
                                  </p:stCondLst>
                                  <p:childTnLst>
                                    <p:set>
                                      <p:cBhvr additive="repl">
                                        <p:cTn id="106" dur="1" fill="hold">
                                          <p:stCondLst>
                                            <p:cond delay="0"/>
                                          </p:stCondLst>
                                        </p:cTn>
                                        <p:tgtEl>
                                          <p:spTgt spid="6342"/>
                                        </p:tgtEl>
                                        <p:attrNameLst>
                                          <p:attrName>style.visibility</p:attrName>
                                        </p:attrNameLst>
                                      </p:cBhvr>
                                      <p:to>
                                        <p:strVal val="visible"/>
                                      </p:to>
                                    </p:set>
                                  </p:childTnLst>
                                </p:cTn>
                              </p:par>
                            </p:childTnLst>
                          </p:cTn>
                        </p:par>
                        <p:par>
                          <p:cTn id="107" fill="hold" nodeType="afterGroup">
                            <p:stCondLst>
                              <p:cond delay="9500"/>
                            </p:stCondLst>
                            <p:childTnLst>
                              <p:par>
                                <p:cTn id="108" presetID="3" presetClass="exit" presetSubtype="10" fill="hold" nodeType="afterEffect">
                                  <p:stCondLst>
                                    <p:cond delay="0"/>
                                  </p:stCondLst>
                                  <p:childTnLst>
                                    <p:animEffect transition="out" filter="blinds(horizontal)">
                                      <p:cBhvr additive="repl">
                                        <p:cTn id="109" dur="500"/>
                                        <p:tgtEl>
                                          <p:spTgt spid="6342"/>
                                        </p:tgtEl>
                                      </p:cBhvr>
                                    </p:animEffect>
                                    <p:set>
                                      <p:cBhvr additive="repl">
                                        <p:cTn id="110" dur="1" fill="hold">
                                          <p:stCondLst>
                                            <p:cond delay="0"/>
                                          </p:stCondLst>
                                        </p:cTn>
                                        <p:tgtEl>
                                          <p:spTgt spid="6342"/>
                                        </p:tgtEl>
                                        <p:attrNameLst>
                                          <p:attrName>style.visibility</p:attrName>
                                        </p:attrNameLst>
                                      </p:cBhvr>
                                      <p:to>
                                        <p:strVal val="hidden"/>
                                      </p:to>
                                    </p:se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2" presetClass="entr" presetSubtype="4" fill="hold" nodeType="clickEffect">
                                  <p:stCondLst>
                                    <p:cond delay="0"/>
                                  </p:stCondLst>
                                  <p:childTnLst>
                                    <p:set>
                                      <p:cBhvr additive="repl">
                                        <p:cTn id="114" dur="1" fill="hold">
                                          <p:stCondLst>
                                            <p:cond delay="0"/>
                                          </p:stCondLst>
                                        </p:cTn>
                                        <p:tgtEl>
                                          <p:spTgt spid="6246"/>
                                        </p:tgtEl>
                                        <p:attrNameLst>
                                          <p:attrName>style.visibility</p:attrName>
                                        </p:attrNameLst>
                                      </p:cBhvr>
                                      <p:to>
                                        <p:strVal val="visible"/>
                                      </p:to>
                                    </p:set>
                                    <p:animEffect transition="in" filter="wipe(down)">
                                      <p:cBhvr additive="repl">
                                        <p:cTn id="115" dur="2000"/>
                                        <p:tgtEl>
                                          <p:spTgt spid="6246"/>
                                        </p:tgtEl>
                                      </p:cBhvr>
                                    </p:animEffect>
                                  </p:childTnLst>
                                </p:cTn>
                              </p:par>
                            </p:childTnLst>
                          </p:cTn>
                        </p:par>
                        <p:par>
                          <p:cTn id="116" fill="hold" nodeType="afterGroup">
                            <p:stCondLst>
                              <p:cond delay="2000"/>
                            </p:stCondLst>
                            <p:childTnLst>
                              <p:par>
                                <p:cTn id="117" presetID="1" presetClass="entr" fill="hold" nodeType="afterEffect">
                                  <p:stCondLst>
                                    <p:cond delay="0"/>
                                  </p:stCondLst>
                                  <p:childTnLst>
                                    <p:set>
                                      <p:cBhvr additive="repl">
                                        <p:cTn id="118" dur="1" fill="hold">
                                          <p:stCondLst>
                                            <p:cond delay="0"/>
                                          </p:stCondLst>
                                        </p:cTn>
                                        <p:tgtEl>
                                          <p:spTgt spid="6306"/>
                                        </p:tgtEl>
                                        <p:attrNameLst>
                                          <p:attrName>style.visibility</p:attrName>
                                        </p:attrNameLst>
                                      </p:cBhvr>
                                      <p:to>
                                        <p:strVal val="visible"/>
                                      </p:to>
                                    </p:set>
                                  </p:childTnLst>
                                </p:cTn>
                              </p:par>
                            </p:childTnLst>
                          </p:cTn>
                        </p:par>
                        <p:par>
                          <p:cTn id="119" fill="hold" nodeType="afterGroup">
                            <p:stCondLst>
                              <p:cond delay="2000"/>
                            </p:stCondLst>
                            <p:childTnLst>
                              <p:par>
                                <p:cTn id="120" presetID="3" presetClass="exit" presetSubtype="10" fill="hold" nodeType="afterEffect">
                                  <p:stCondLst>
                                    <p:cond delay="0"/>
                                  </p:stCondLst>
                                  <p:childTnLst>
                                    <p:animEffect transition="out" filter="blinds(horizontal)">
                                      <p:cBhvr additive="repl">
                                        <p:cTn id="121" dur="500"/>
                                        <p:tgtEl>
                                          <p:spTgt spid="6306"/>
                                        </p:tgtEl>
                                      </p:cBhvr>
                                    </p:animEffect>
                                    <p:set>
                                      <p:cBhvr additive="repl">
                                        <p:cTn id="122" dur="1" fill="hold">
                                          <p:stCondLst>
                                            <p:cond delay="0"/>
                                          </p:stCondLst>
                                        </p:cTn>
                                        <p:tgtEl>
                                          <p:spTgt spid="6306"/>
                                        </p:tgtEl>
                                        <p:attrNameLst>
                                          <p:attrName>style.visibility</p:attrName>
                                        </p:attrNameLst>
                                      </p:cBhvr>
                                      <p:to>
                                        <p:strVal val="hidden"/>
                                      </p:to>
                                    </p:set>
                                  </p:childTnLst>
                                </p:cTn>
                              </p:par>
                            </p:childTnLst>
                          </p:cTn>
                        </p:par>
                        <p:par>
                          <p:cTn id="123" fill="hold" nodeType="afterGroup">
                            <p:stCondLst>
                              <p:cond delay="2500"/>
                            </p:stCondLst>
                            <p:childTnLst>
                              <p:par>
                                <p:cTn id="124" presetID="9" presetClass="entr" fill="hold" nodeType="afterEffect">
                                  <p:stCondLst>
                                    <p:cond delay="0"/>
                                  </p:stCondLst>
                                  <p:childTnLst>
                                    <p:set>
                                      <p:cBhvr additive="repl">
                                        <p:cTn id="125" dur="1" fill="hold">
                                          <p:stCondLst>
                                            <p:cond delay="0"/>
                                          </p:stCondLst>
                                        </p:cTn>
                                        <p:tgtEl>
                                          <p:spTgt spid="6247"/>
                                        </p:tgtEl>
                                        <p:attrNameLst>
                                          <p:attrName>style.visibility</p:attrName>
                                        </p:attrNameLst>
                                      </p:cBhvr>
                                      <p:to>
                                        <p:strVal val="visible"/>
                                      </p:to>
                                    </p:set>
                                    <p:animEffect transition="in" filter="dissolve">
                                      <p:cBhvr additive="repl">
                                        <p:cTn id="126" dur="1000"/>
                                        <p:tgtEl>
                                          <p:spTgt spid="6247"/>
                                        </p:tgtEl>
                                      </p:cBhvr>
                                    </p:animEffect>
                                  </p:childTnLst>
                                </p:cTn>
                              </p:par>
                              <p:par>
                                <p:cTn id="127" presetID="22" presetClass="exit" presetSubtype="4" fill="hold" nodeType="withEffect">
                                  <p:stCondLst>
                                    <p:cond delay="0"/>
                                  </p:stCondLst>
                                  <p:childTnLst>
                                    <p:animEffect transition="out" filter="wipe(down)">
                                      <p:cBhvr additive="repl">
                                        <p:cTn id="128" dur="1000"/>
                                        <p:tgtEl>
                                          <p:spTgt spid="6246"/>
                                        </p:tgtEl>
                                      </p:cBhvr>
                                    </p:animEffect>
                                    <p:set>
                                      <p:cBhvr additive="repl">
                                        <p:cTn id="129" dur="1" fill="hold">
                                          <p:stCondLst>
                                            <p:cond delay="0"/>
                                          </p:stCondLst>
                                        </p:cTn>
                                        <p:tgtEl>
                                          <p:spTgt spid="6246"/>
                                        </p:tgtEl>
                                        <p:attrNameLst>
                                          <p:attrName>style.visibility</p:attrName>
                                        </p:attrNameLst>
                                      </p:cBhvr>
                                      <p:to>
                                        <p:strVal val="hidden"/>
                                      </p:to>
                                    </p:set>
                                  </p:childTnLst>
                                </p:cTn>
                              </p:par>
                            </p:childTnLst>
                          </p:cTn>
                        </p:par>
                        <p:par>
                          <p:cTn id="130" fill="hold" nodeType="afterGroup">
                            <p:stCondLst>
                              <p:cond delay="3500"/>
                            </p:stCondLst>
                            <p:childTnLst>
                              <p:par>
                                <p:cTn id="131" presetID="22" presetClass="entr" presetSubtype="4" fill="hold" nodeType="afterEffect">
                                  <p:stCondLst>
                                    <p:cond delay="0"/>
                                  </p:stCondLst>
                                  <p:childTnLst>
                                    <p:set>
                                      <p:cBhvr additive="repl">
                                        <p:cTn id="132" dur="1" fill="hold">
                                          <p:stCondLst>
                                            <p:cond delay="0"/>
                                          </p:stCondLst>
                                        </p:cTn>
                                        <p:tgtEl>
                                          <p:spTgt spid="6304"/>
                                        </p:tgtEl>
                                        <p:attrNameLst>
                                          <p:attrName>style.visibility</p:attrName>
                                        </p:attrNameLst>
                                      </p:cBhvr>
                                      <p:to>
                                        <p:strVal val="visible"/>
                                      </p:to>
                                    </p:set>
                                    <p:animEffect transition="in" filter="wipe(down)">
                                      <p:cBhvr additive="repl">
                                        <p:cTn id="133" dur="2000"/>
                                        <p:tgtEl>
                                          <p:spTgt spid="6304"/>
                                        </p:tgtEl>
                                      </p:cBhvr>
                                    </p:animEffect>
                                  </p:childTnLst>
                                </p:cTn>
                              </p:par>
                            </p:childTnLst>
                          </p:cTn>
                        </p:par>
                        <p:par>
                          <p:cTn id="134" fill="hold" nodeType="afterGroup">
                            <p:stCondLst>
                              <p:cond delay="5500"/>
                            </p:stCondLst>
                            <p:childTnLst>
                              <p:par>
                                <p:cTn id="135" presetID="1" presetClass="entr" fill="hold" nodeType="afterEffect">
                                  <p:stCondLst>
                                    <p:cond delay="0"/>
                                  </p:stCondLst>
                                  <p:childTnLst>
                                    <p:set>
                                      <p:cBhvr additive="repl">
                                        <p:cTn id="136" dur="1" fill="hold">
                                          <p:stCondLst>
                                            <p:cond delay="0"/>
                                          </p:stCondLst>
                                        </p:cTn>
                                        <p:tgtEl>
                                          <p:spTgt spid="6308"/>
                                        </p:tgtEl>
                                        <p:attrNameLst>
                                          <p:attrName>style.visibility</p:attrName>
                                        </p:attrNameLst>
                                      </p:cBhvr>
                                      <p:to>
                                        <p:strVal val="visible"/>
                                      </p:to>
                                    </p:set>
                                  </p:childTnLst>
                                </p:cTn>
                              </p:par>
                            </p:childTnLst>
                          </p:cTn>
                        </p:par>
                        <p:par>
                          <p:cTn id="137" fill="hold" nodeType="afterGroup">
                            <p:stCondLst>
                              <p:cond delay="5500"/>
                            </p:stCondLst>
                            <p:childTnLst>
                              <p:par>
                                <p:cTn id="138" presetID="3" presetClass="exit" presetSubtype="10" fill="hold" nodeType="afterEffect">
                                  <p:stCondLst>
                                    <p:cond delay="0"/>
                                  </p:stCondLst>
                                  <p:childTnLst>
                                    <p:animEffect transition="out" filter="blinds(horizontal)">
                                      <p:cBhvr additive="repl">
                                        <p:cTn id="139" dur="500"/>
                                        <p:tgtEl>
                                          <p:spTgt spid="6308"/>
                                        </p:tgtEl>
                                      </p:cBhvr>
                                    </p:animEffect>
                                    <p:set>
                                      <p:cBhvr additive="repl">
                                        <p:cTn id="140" dur="1" fill="hold">
                                          <p:stCondLst>
                                            <p:cond delay="0"/>
                                          </p:stCondLst>
                                        </p:cTn>
                                        <p:tgtEl>
                                          <p:spTgt spid="6308"/>
                                        </p:tgtEl>
                                        <p:attrNameLst>
                                          <p:attrName>style.visibility</p:attrName>
                                        </p:attrNameLst>
                                      </p:cBhvr>
                                      <p:to>
                                        <p:strVal val="hidden"/>
                                      </p:to>
                                    </p:set>
                                  </p:childTnLst>
                                </p:cTn>
                              </p:par>
                              <p:par>
                                <p:cTn id="141" presetID="22" presetClass="exit" presetSubtype="1" fill="hold" nodeType="withEffect">
                                  <p:stCondLst>
                                    <p:cond delay="0"/>
                                  </p:stCondLst>
                                  <p:childTnLst>
                                    <p:animEffect transition="out" filter="wipe(up)">
                                      <p:cBhvr additive="repl">
                                        <p:cTn id="142" dur="1000"/>
                                        <p:tgtEl>
                                          <p:spTgt spid="6304"/>
                                        </p:tgtEl>
                                      </p:cBhvr>
                                    </p:animEffect>
                                    <p:set>
                                      <p:cBhvr additive="repl">
                                        <p:cTn id="143" dur="1" fill="hold">
                                          <p:stCondLst>
                                            <p:cond delay="0"/>
                                          </p:stCondLst>
                                        </p:cTn>
                                        <p:tgtEl>
                                          <p:spTgt spid="6304"/>
                                        </p:tgtEl>
                                        <p:attrNameLst>
                                          <p:attrName>style.visibility</p:attrName>
                                        </p:attrNameLst>
                                      </p:cBhvr>
                                      <p:to>
                                        <p:strVal val="hidden"/>
                                      </p:to>
                                    </p:se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22" presetClass="entr" presetSubtype="2" fill="hold" nodeType="clickEffect">
                                  <p:stCondLst>
                                    <p:cond delay="0"/>
                                  </p:stCondLst>
                                  <p:childTnLst>
                                    <p:set>
                                      <p:cBhvr additive="repl">
                                        <p:cTn id="147" dur="1" fill="hold">
                                          <p:stCondLst>
                                            <p:cond delay="0"/>
                                          </p:stCondLst>
                                        </p:cTn>
                                        <p:tgtEl>
                                          <p:spTgt spid="6303"/>
                                        </p:tgtEl>
                                        <p:attrNameLst>
                                          <p:attrName>style.visibility</p:attrName>
                                        </p:attrNameLst>
                                      </p:cBhvr>
                                      <p:to>
                                        <p:strVal val="visible"/>
                                      </p:to>
                                    </p:set>
                                    <p:animEffect transition="in" filter="wipe(right)">
                                      <p:cBhvr additive="repl">
                                        <p:cTn id="148" dur="2000"/>
                                        <p:tgtEl>
                                          <p:spTgt spid="6303"/>
                                        </p:tgtEl>
                                      </p:cBhvr>
                                    </p:animEffect>
                                  </p:childTnLst>
                                </p:cTn>
                              </p:par>
                            </p:childTnLst>
                          </p:cTn>
                        </p:par>
                        <p:par>
                          <p:cTn id="149" fill="hold" nodeType="afterGroup">
                            <p:stCondLst>
                              <p:cond delay="2000"/>
                            </p:stCondLst>
                            <p:childTnLst>
                              <p:par>
                                <p:cTn id="150" presetID="1" presetClass="entr" fill="hold" nodeType="afterEffect">
                                  <p:stCondLst>
                                    <p:cond delay="0"/>
                                  </p:stCondLst>
                                  <p:childTnLst>
                                    <p:set>
                                      <p:cBhvr additive="repl">
                                        <p:cTn id="151" dur="1" fill="hold">
                                          <p:stCondLst>
                                            <p:cond delay="0"/>
                                          </p:stCondLst>
                                        </p:cTn>
                                        <p:tgtEl>
                                          <p:spTgt spid="6307"/>
                                        </p:tgtEl>
                                        <p:attrNameLst>
                                          <p:attrName>style.visibility</p:attrName>
                                        </p:attrNameLst>
                                      </p:cBhvr>
                                      <p:to>
                                        <p:strVal val="visible"/>
                                      </p:to>
                                    </p:set>
                                  </p:childTnLst>
                                </p:cTn>
                              </p:par>
                            </p:childTnLst>
                          </p:cTn>
                        </p:par>
                        <p:par>
                          <p:cTn id="152" fill="hold" nodeType="afterGroup">
                            <p:stCondLst>
                              <p:cond delay="2000"/>
                            </p:stCondLst>
                            <p:childTnLst>
                              <p:par>
                                <p:cTn id="153" presetID="3" presetClass="exit" presetSubtype="10" fill="hold" nodeType="afterEffect">
                                  <p:stCondLst>
                                    <p:cond delay="0"/>
                                  </p:stCondLst>
                                  <p:childTnLst>
                                    <p:animEffect transition="out" filter="blinds(horizontal)">
                                      <p:cBhvr additive="repl">
                                        <p:cTn id="154" dur="500"/>
                                        <p:tgtEl>
                                          <p:spTgt spid="6307"/>
                                        </p:tgtEl>
                                      </p:cBhvr>
                                    </p:animEffect>
                                    <p:set>
                                      <p:cBhvr additive="repl">
                                        <p:cTn id="155" dur="1" fill="hold">
                                          <p:stCondLst>
                                            <p:cond delay="0"/>
                                          </p:stCondLst>
                                        </p:cTn>
                                        <p:tgtEl>
                                          <p:spTgt spid="6307"/>
                                        </p:tgtEl>
                                        <p:attrNameLst>
                                          <p:attrName>style.visibility</p:attrName>
                                        </p:attrNameLst>
                                      </p:cBhvr>
                                      <p:to>
                                        <p:strVal val="hidden"/>
                                      </p:to>
                                    </p:set>
                                  </p:childTnLst>
                                </p:cTn>
                              </p:par>
                              <p:par>
                                <p:cTn id="156" presetID="22" presetClass="exit" presetSubtype="8" fill="hold" nodeType="withEffect">
                                  <p:stCondLst>
                                    <p:cond delay="0"/>
                                  </p:stCondLst>
                                  <p:childTnLst>
                                    <p:animEffect transition="out" filter="wipe(left)">
                                      <p:cBhvr additive="repl">
                                        <p:cTn id="157" dur="1000"/>
                                        <p:tgtEl>
                                          <p:spTgt spid="6303"/>
                                        </p:tgtEl>
                                      </p:cBhvr>
                                    </p:animEffect>
                                    <p:set>
                                      <p:cBhvr additive="repl">
                                        <p:cTn id="158" dur="1" fill="hold">
                                          <p:stCondLst>
                                            <p:cond delay="0"/>
                                          </p:stCondLst>
                                        </p:cTn>
                                        <p:tgtEl>
                                          <p:spTgt spid="6303"/>
                                        </p:tgtEl>
                                        <p:attrNameLst>
                                          <p:attrName>style.visibility</p:attrName>
                                        </p:attrNameLst>
                                      </p:cBhvr>
                                      <p:to>
                                        <p:strVal val="hidden"/>
                                      </p:to>
                                    </p:se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9" presetClass="exit" fill="hold" nodeType="clickEffect">
                                  <p:stCondLst>
                                    <p:cond delay="0"/>
                                  </p:stCondLst>
                                  <p:childTnLst>
                                    <p:animEffect transition="out" filter="dissolve">
                                      <p:cBhvr additive="repl">
                                        <p:cTn id="162" dur="500"/>
                                        <p:tgtEl>
                                          <p:spTgt spid="6334"/>
                                        </p:tgtEl>
                                      </p:cBhvr>
                                    </p:animEffect>
                                    <p:set>
                                      <p:cBhvr additive="repl">
                                        <p:cTn id="163" dur="1" fill="hold">
                                          <p:stCondLst>
                                            <p:cond delay="0"/>
                                          </p:stCondLst>
                                        </p:cTn>
                                        <p:tgtEl>
                                          <p:spTgt spid="6334"/>
                                        </p:tgtEl>
                                        <p:attrNameLst>
                                          <p:attrName>style.visibility</p:attrName>
                                        </p:attrNameLst>
                                      </p:cBhvr>
                                      <p:to>
                                        <p:strVal val="hidden"/>
                                      </p:to>
                                    </p:set>
                                  </p:childTnLst>
                                </p:cTn>
                              </p:par>
                              <p:par>
                                <p:cTn id="164" presetID="9" presetClass="exit" fill="hold" nodeType="withEffect">
                                  <p:stCondLst>
                                    <p:cond delay="0"/>
                                  </p:stCondLst>
                                  <p:childTnLst>
                                    <p:animEffect transition="out" filter="dissolve">
                                      <p:cBhvr additive="repl">
                                        <p:cTn id="165" dur="500"/>
                                        <p:tgtEl>
                                          <p:spTgt spid="6333"/>
                                        </p:tgtEl>
                                      </p:cBhvr>
                                    </p:animEffect>
                                    <p:set>
                                      <p:cBhvr additive="repl">
                                        <p:cTn id="166" dur="1" fill="hold">
                                          <p:stCondLst>
                                            <p:cond delay="0"/>
                                          </p:stCondLst>
                                        </p:cTn>
                                        <p:tgtEl>
                                          <p:spTgt spid="6333"/>
                                        </p:tgtEl>
                                        <p:attrNameLst>
                                          <p:attrName>style.visibility</p:attrName>
                                        </p:attrNameLst>
                                      </p:cBhvr>
                                      <p:to>
                                        <p:strVal val="hidden"/>
                                      </p:to>
                                    </p:set>
                                  </p:childTnLst>
                                </p:cTn>
                              </p:par>
                            </p:childTnLst>
                          </p:cTn>
                        </p:par>
                        <p:par>
                          <p:cTn id="167" fill="hold" nodeType="afterGroup">
                            <p:stCondLst>
                              <p:cond delay="500"/>
                            </p:stCondLst>
                            <p:childTnLst>
                              <p:par>
                                <p:cTn id="168" presetID="9" presetClass="entr" fill="hold" nodeType="afterEffect">
                                  <p:stCondLst>
                                    <p:cond delay="0"/>
                                  </p:stCondLst>
                                  <p:childTnLst>
                                    <p:set>
                                      <p:cBhvr additive="repl">
                                        <p:cTn id="169" dur="1" fill="hold">
                                          <p:stCondLst>
                                            <p:cond delay="0"/>
                                          </p:stCondLst>
                                        </p:cTn>
                                        <p:tgtEl>
                                          <p:spTgt spid="6352"/>
                                        </p:tgtEl>
                                        <p:attrNameLst>
                                          <p:attrName>style.visibility</p:attrName>
                                        </p:attrNameLst>
                                      </p:cBhvr>
                                      <p:to>
                                        <p:strVal val="visible"/>
                                      </p:to>
                                    </p:set>
                                    <p:animEffect transition="in" filter="dissolve">
                                      <p:cBhvr additive="repl">
                                        <p:cTn id="170" dur="500"/>
                                        <p:tgtEl>
                                          <p:spTgt spid="6352"/>
                                        </p:tgtEl>
                                      </p:cBhvr>
                                    </p:animEffect>
                                  </p:childTnLst>
                                </p:cTn>
                              </p:par>
                              <p:par>
                                <p:cTn id="171" presetID="9" presetClass="entr" fill="hold" nodeType="withEffect">
                                  <p:stCondLst>
                                    <p:cond delay="0"/>
                                  </p:stCondLst>
                                  <p:childTnLst>
                                    <p:set>
                                      <p:cBhvr additive="repl">
                                        <p:cTn id="172" dur="1" fill="hold">
                                          <p:stCondLst>
                                            <p:cond delay="0"/>
                                          </p:stCondLst>
                                        </p:cTn>
                                        <p:tgtEl>
                                          <p:spTgt spid="6356"/>
                                        </p:tgtEl>
                                        <p:attrNameLst>
                                          <p:attrName>style.visibility</p:attrName>
                                        </p:attrNameLst>
                                      </p:cBhvr>
                                      <p:to>
                                        <p:strVal val="visible"/>
                                      </p:to>
                                    </p:set>
                                    <p:animEffect transition="in" filter="dissolve">
                                      <p:cBhvr additive="repl">
                                        <p:cTn id="173" dur="500"/>
                                        <p:tgtEl>
                                          <p:spTgt spid="6356"/>
                                        </p:tgtEl>
                                      </p:cBhvr>
                                    </p:animEffect>
                                  </p:childTnLst>
                                </p:cTn>
                              </p:par>
                              <p:par>
                                <p:cTn id="174" presetID="9" presetClass="entr" fill="hold" nodeType="withEffect">
                                  <p:stCondLst>
                                    <p:cond delay="0"/>
                                  </p:stCondLst>
                                  <p:childTnLst>
                                    <p:set>
                                      <p:cBhvr additive="repl">
                                        <p:cTn id="175" dur="1" fill="hold">
                                          <p:stCondLst>
                                            <p:cond delay="0"/>
                                          </p:stCondLst>
                                        </p:cTn>
                                        <p:tgtEl>
                                          <p:spTgt spid="6355"/>
                                        </p:tgtEl>
                                        <p:attrNameLst>
                                          <p:attrName>style.visibility</p:attrName>
                                        </p:attrNameLst>
                                      </p:cBhvr>
                                      <p:to>
                                        <p:strVal val="visible"/>
                                      </p:to>
                                    </p:set>
                                    <p:animEffect transition="in" filter="dissolve">
                                      <p:cBhvr additive="repl">
                                        <p:cTn id="176" dur="500"/>
                                        <p:tgtEl>
                                          <p:spTgt spid="6355"/>
                                        </p:tgtEl>
                                      </p:cBhvr>
                                    </p:animEffect>
                                  </p:childTnLst>
                                </p:cTn>
                              </p:par>
                              <p:par>
                                <p:cTn id="177" presetID="9" presetClass="entr" fill="hold" nodeType="withEffect">
                                  <p:stCondLst>
                                    <p:cond delay="0"/>
                                  </p:stCondLst>
                                  <p:childTnLst>
                                    <p:set>
                                      <p:cBhvr additive="repl">
                                        <p:cTn id="178" dur="1" fill="hold">
                                          <p:stCondLst>
                                            <p:cond delay="0"/>
                                          </p:stCondLst>
                                        </p:cTn>
                                        <p:tgtEl>
                                          <p:spTgt spid="6357"/>
                                        </p:tgtEl>
                                        <p:attrNameLst>
                                          <p:attrName>style.visibility</p:attrName>
                                        </p:attrNameLst>
                                      </p:cBhvr>
                                      <p:to>
                                        <p:strVal val="visible"/>
                                      </p:to>
                                    </p:set>
                                    <p:animEffect transition="in" filter="dissolve">
                                      <p:cBhvr additive="repl">
                                        <p:cTn id="179" dur="500"/>
                                        <p:tgtEl>
                                          <p:spTgt spid="6357"/>
                                        </p:tgtEl>
                                      </p:cBhvr>
                                    </p:animEffect>
                                  </p:childTnLst>
                                </p:cTn>
                              </p:par>
                              <p:par>
                                <p:cTn id="180" presetID="9" presetClass="entr" fill="hold" nodeType="withEffect">
                                  <p:stCondLst>
                                    <p:cond delay="0"/>
                                  </p:stCondLst>
                                  <p:childTnLst>
                                    <p:set>
                                      <p:cBhvr additive="repl">
                                        <p:cTn id="181" dur="1" fill="hold">
                                          <p:stCondLst>
                                            <p:cond delay="0"/>
                                          </p:stCondLst>
                                        </p:cTn>
                                        <p:tgtEl>
                                          <p:spTgt spid="6358"/>
                                        </p:tgtEl>
                                        <p:attrNameLst>
                                          <p:attrName>style.visibility</p:attrName>
                                        </p:attrNameLst>
                                      </p:cBhvr>
                                      <p:to>
                                        <p:strVal val="visible"/>
                                      </p:to>
                                    </p:set>
                                    <p:animEffect transition="in" filter="dissolve">
                                      <p:cBhvr additive="repl">
                                        <p:cTn id="182" dur="500"/>
                                        <p:tgtEl>
                                          <p:spTgt spid="6358"/>
                                        </p:tgtEl>
                                      </p:cBhvr>
                                    </p:animEffect>
                                  </p:childTnLst>
                                </p:cTn>
                              </p:par>
                              <p:par>
                                <p:cTn id="183" presetID="9" presetClass="entr" fill="hold" nodeType="withEffect">
                                  <p:stCondLst>
                                    <p:cond delay="0"/>
                                  </p:stCondLst>
                                  <p:childTnLst>
                                    <p:set>
                                      <p:cBhvr additive="repl">
                                        <p:cTn id="184" dur="1" fill="hold">
                                          <p:stCondLst>
                                            <p:cond delay="0"/>
                                          </p:stCondLst>
                                        </p:cTn>
                                        <p:tgtEl>
                                          <p:spTgt spid="6359"/>
                                        </p:tgtEl>
                                        <p:attrNameLst>
                                          <p:attrName>style.visibility</p:attrName>
                                        </p:attrNameLst>
                                      </p:cBhvr>
                                      <p:to>
                                        <p:strVal val="visible"/>
                                      </p:to>
                                    </p:set>
                                    <p:animEffect transition="in" filter="dissolve">
                                      <p:cBhvr additive="repl">
                                        <p:cTn id="185" dur="500"/>
                                        <p:tgtEl>
                                          <p:spTgt spid="6359"/>
                                        </p:tgtEl>
                                      </p:cBhvr>
                                    </p:animEffect>
                                  </p:childTnLst>
                                </p:cTn>
                              </p:par>
                              <p:par>
                                <p:cTn id="186" presetID="9" presetClass="entr" fill="hold" nodeType="withEffect">
                                  <p:stCondLst>
                                    <p:cond delay="0"/>
                                  </p:stCondLst>
                                  <p:childTnLst>
                                    <p:set>
                                      <p:cBhvr additive="repl">
                                        <p:cTn id="187" dur="1" fill="hold">
                                          <p:stCondLst>
                                            <p:cond delay="0"/>
                                          </p:stCondLst>
                                        </p:cTn>
                                        <p:tgtEl>
                                          <p:spTgt spid="6360"/>
                                        </p:tgtEl>
                                        <p:attrNameLst>
                                          <p:attrName>style.visibility</p:attrName>
                                        </p:attrNameLst>
                                      </p:cBhvr>
                                      <p:to>
                                        <p:strVal val="visible"/>
                                      </p:to>
                                    </p:set>
                                    <p:animEffect transition="in" filter="dissolve">
                                      <p:cBhvr additive="repl">
                                        <p:cTn id="188" dur="500"/>
                                        <p:tgtEl>
                                          <p:spTgt spid="6360"/>
                                        </p:tgtEl>
                                      </p:cBhvr>
                                    </p:animEffect>
                                  </p:childTnLst>
                                </p:cTn>
                              </p:par>
                            </p:childTnLst>
                          </p:cTn>
                        </p:par>
                        <p:par>
                          <p:cTn id="189" fill="hold" nodeType="afterGroup">
                            <p:stCondLst>
                              <p:cond delay="1000"/>
                            </p:stCondLst>
                            <p:childTnLst>
                              <p:par>
                                <p:cTn id="190" presetID="0" presetClass="path" accel="50000" decel="50000" fill="hold" nodeType="afterEffect">
                                  <p:stCondLst>
                                    <p:cond delay="0"/>
                                  </p:stCondLst>
                                  <p:childTnLst>
                                    <p:animMotion origin="layout" path="M 2.77778 -7 2.22222 -6 L -0.02344 -0.05787 L -0.08872 -0.25047">
                                      <p:cBhvr additive="repl">
                                        <p:cTn id="191" dur="2000" fill="hold"/>
                                        <p:tgtEl>
                                          <p:spTgt spid="6352"/>
                                        </p:tgtEl>
                                      </p:cBhvr>
                                    </p:animMotion>
                                  </p:childTnLst>
                                </p:cTn>
                              </p:par>
                              <p:par>
                                <p:cTn id="192" presetID="0" presetClass="path" accel="50000" decel="50000" fill="hold" nodeType="withEffect">
                                  <p:stCondLst>
                                    <p:cond delay="0"/>
                                  </p:stCondLst>
                                  <p:childTnLst>
                                    <p:animMotion origin="layout" path="M -2.77778 -7 1.48148 -6 L 0.0408 0.03773 L 0.11788 0.11088">
                                      <p:cBhvr additive="repl">
                                        <p:cTn id="193" dur="2000" fill="hold"/>
                                        <p:tgtEl>
                                          <p:spTgt spid="6356"/>
                                        </p:tgtEl>
                                      </p:cBhvr>
                                    </p:animMotion>
                                  </p:childTnLst>
                                </p:cTn>
                              </p:par>
                              <p:par>
                                <p:cTn id="194" presetID="0" presetClass="path" accel="50000" decel="50000" fill="hold" nodeType="withEffect">
                                  <p:stCondLst>
                                    <p:cond delay="0"/>
                                  </p:stCondLst>
                                  <p:childTnLst>
                                    <p:animMotion origin="layout" path="M 0.00018 0.00024 L 0.04584 0.04329 L 0.06111 0.05857 L 0.08299 0.08218">
                                      <p:cBhvr additive="repl">
                                        <p:cTn id="195" dur="2000" fill="hold"/>
                                        <p:tgtEl>
                                          <p:spTgt spid="6355"/>
                                        </p:tgtEl>
                                      </p:cBhvr>
                                    </p:animMotion>
                                  </p:childTnLst>
                                </p:cTn>
                              </p:par>
                              <p:par>
                                <p:cTn id="196" presetID="0" presetClass="path" accel="50000" decel="50000" fill="hold" nodeType="withEffect">
                                  <p:stCondLst>
                                    <p:cond delay="0"/>
                                  </p:stCondLst>
                                  <p:childTnLst>
                                    <p:animMotion origin="layout" path="M 3.05556 -6 4.44444 -6 L 0.04236 0.03541 L 0.09149 0.07615">
                                      <p:cBhvr additive="repl">
                                        <p:cTn id="197" dur="2000" fill="hold"/>
                                        <p:tgtEl>
                                          <p:spTgt spid="6357"/>
                                        </p:tgtEl>
                                      </p:cBhvr>
                                    </p:animMotion>
                                  </p:childTnLst>
                                </p:cTn>
                              </p:par>
                              <p:par>
                                <p:cTn id="198" presetID="0" presetClass="path" accel="50000" decel="50000" fill="hold" nodeType="withEffect">
                                  <p:stCondLst>
                                    <p:cond delay="0"/>
                                  </p:stCondLst>
                                  <p:childTnLst>
                                    <p:animMotion origin="layout" path="M -2.77778 -7 1.48148 -6 L 0.0408 0.03773 L 0.11788 0.11088">
                                      <p:cBhvr additive="repl">
                                        <p:cTn id="199" dur="2000" fill="hold"/>
                                        <p:tgtEl>
                                          <p:spTgt spid="6358"/>
                                        </p:tgtEl>
                                      </p:cBhvr>
                                    </p:animMotion>
                                  </p:childTnLst>
                                </p:cTn>
                              </p:par>
                              <p:par>
                                <p:cTn id="200" presetID="0" presetClass="path" accel="50000" decel="50000" fill="hold" nodeType="withEffect">
                                  <p:stCondLst>
                                    <p:cond delay="0"/>
                                  </p:stCondLst>
                                  <p:childTnLst>
                                    <p:animMotion origin="layout" path="M -2.77778 -7 1.48148 -6 L 0.0408 0.03773 L 0.11788 0.11088">
                                      <p:cBhvr additive="repl">
                                        <p:cTn id="201" dur="2000" fill="hold"/>
                                        <p:tgtEl>
                                          <p:spTgt spid="6359"/>
                                        </p:tgtEl>
                                      </p:cBhvr>
                                    </p:animMotion>
                                  </p:childTnLst>
                                </p:cTn>
                              </p:par>
                              <p:par>
                                <p:cTn id="202" presetID="0" presetClass="path" accel="50000" decel="50000" fill="hold" nodeType="withEffect">
                                  <p:stCondLst>
                                    <p:cond delay="0"/>
                                  </p:stCondLst>
                                  <p:childTnLst>
                                    <p:animMotion origin="layout" path="M -1.11111 -6 -4.44444 -6 L 0.04722 0.04028 L 0.06389 0.05625 L 0.09827 0.08403">
                                      <p:cBhvr additive="repl">
                                        <p:cTn id="203" dur="2000" fill="hold"/>
                                        <p:tgtEl>
                                          <p:spTgt spid="6360"/>
                                        </p:tgtEl>
                                      </p:cBhvr>
                                    </p:animMotion>
                                  </p:childTnLst>
                                </p:cTn>
                              </p:par>
                            </p:childTnLst>
                          </p:cTn>
                        </p:par>
                        <p:par>
                          <p:cTn id="204" fill="hold" nodeType="afterGroup">
                            <p:stCondLst>
                              <p:cond delay="3000"/>
                            </p:stCondLst>
                            <p:childTnLst>
                              <p:par>
                                <p:cTn id="205" presetID="1" presetClass="entr" fill="hold" nodeType="afterEffect">
                                  <p:stCondLst>
                                    <p:cond delay="0"/>
                                  </p:stCondLst>
                                  <p:childTnLst>
                                    <p:set>
                                      <p:cBhvr additive="repl">
                                        <p:cTn id="206" dur="1" fill="hold">
                                          <p:stCondLst>
                                            <p:cond delay="0"/>
                                          </p:stCondLst>
                                        </p:cTn>
                                        <p:tgtEl>
                                          <p:spTgt spid="6348"/>
                                        </p:tgtEl>
                                        <p:attrNameLst>
                                          <p:attrName>style.visibility</p:attrName>
                                        </p:attrNameLst>
                                      </p:cBhvr>
                                      <p:to>
                                        <p:strVal val="visible"/>
                                      </p:to>
                                    </p:set>
                                  </p:childTnLst>
                                </p:cTn>
                              </p:par>
                            </p:childTnLst>
                          </p:cTn>
                        </p:par>
                        <p:par>
                          <p:cTn id="207" fill="hold" nodeType="afterGroup">
                            <p:stCondLst>
                              <p:cond delay="3000"/>
                            </p:stCondLst>
                            <p:childTnLst>
                              <p:par>
                                <p:cTn id="208" presetID="3" presetClass="exit" presetSubtype="10" fill="hold" nodeType="afterEffect">
                                  <p:stCondLst>
                                    <p:cond delay="0"/>
                                  </p:stCondLst>
                                  <p:childTnLst>
                                    <p:animEffect transition="out" filter="blinds(horizontal)">
                                      <p:cBhvr additive="repl">
                                        <p:cTn id="209" dur="500"/>
                                        <p:tgtEl>
                                          <p:spTgt spid="6348"/>
                                        </p:tgtEl>
                                      </p:cBhvr>
                                    </p:animEffect>
                                    <p:set>
                                      <p:cBhvr additive="repl">
                                        <p:cTn id="210" dur="1" fill="hold">
                                          <p:stCondLst>
                                            <p:cond delay="0"/>
                                          </p:stCondLst>
                                        </p:cTn>
                                        <p:tgtEl>
                                          <p:spTgt spid="6348"/>
                                        </p:tgtEl>
                                        <p:attrNameLst>
                                          <p:attrName>style.visibility</p:attrName>
                                        </p:attrNameLst>
                                      </p:cBhvr>
                                      <p:to>
                                        <p:strVal val="hidden"/>
                                      </p:to>
                                    </p:set>
                                  </p:childTnLst>
                                </p:cTn>
                              </p:par>
                            </p:childTnLst>
                          </p:cTn>
                        </p:par>
                        <p:par>
                          <p:cTn id="211" fill="hold" nodeType="afterGroup">
                            <p:stCondLst>
                              <p:cond delay="3500"/>
                            </p:stCondLst>
                            <p:childTnLst>
                              <p:par>
                                <p:cTn id="212" presetID="1" presetClass="entr" fill="hold" nodeType="afterEffect">
                                  <p:stCondLst>
                                    <p:cond delay="0"/>
                                  </p:stCondLst>
                                  <p:childTnLst>
                                    <p:set>
                                      <p:cBhvr additive="repl">
                                        <p:cTn id="213" dur="1" fill="hold">
                                          <p:stCondLst>
                                            <p:cond delay="0"/>
                                          </p:stCondLst>
                                        </p:cTn>
                                        <p:tgtEl>
                                          <p:spTgt spid="6349"/>
                                        </p:tgtEl>
                                        <p:attrNameLst>
                                          <p:attrName>style.visibility</p:attrName>
                                        </p:attrNameLst>
                                      </p:cBhvr>
                                      <p:to>
                                        <p:strVal val="visible"/>
                                      </p:to>
                                    </p:set>
                                  </p:childTnLst>
                                </p:cTn>
                              </p:par>
                            </p:childTnLst>
                          </p:cTn>
                        </p:par>
                        <p:par>
                          <p:cTn id="214" fill="hold" nodeType="afterGroup">
                            <p:stCondLst>
                              <p:cond delay="3500"/>
                            </p:stCondLst>
                            <p:childTnLst>
                              <p:par>
                                <p:cTn id="215" presetID="3" presetClass="exit" presetSubtype="10" fill="hold" nodeType="afterEffect">
                                  <p:stCondLst>
                                    <p:cond delay="0"/>
                                  </p:stCondLst>
                                  <p:childTnLst>
                                    <p:animEffect transition="out" filter="blinds(horizontal)">
                                      <p:cBhvr additive="repl">
                                        <p:cTn id="216" dur="500"/>
                                        <p:tgtEl>
                                          <p:spTgt spid="6349"/>
                                        </p:tgtEl>
                                      </p:cBhvr>
                                    </p:animEffect>
                                    <p:set>
                                      <p:cBhvr additive="repl">
                                        <p:cTn id="217" dur="1" fill="hold">
                                          <p:stCondLst>
                                            <p:cond delay="0"/>
                                          </p:stCondLst>
                                        </p:cTn>
                                        <p:tgtEl>
                                          <p:spTgt spid="6349"/>
                                        </p:tgtEl>
                                        <p:attrNameLst>
                                          <p:attrName>style.visibility</p:attrName>
                                        </p:attrNameLst>
                                      </p:cBhvr>
                                      <p:to>
                                        <p:strVal val="hidden"/>
                                      </p:to>
                                    </p:set>
                                  </p:childTnLst>
                                </p:cTn>
                              </p:par>
                            </p:childTnLst>
                          </p:cTn>
                        </p:par>
                        <p:par>
                          <p:cTn id="218" fill="hold" nodeType="afterGroup">
                            <p:stCondLst>
                              <p:cond delay="4000"/>
                            </p:stCondLst>
                            <p:childTnLst>
                              <p:par>
                                <p:cTn id="219" presetID="1" presetClass="entr" fill="hold" nodeType="afterEffect">
                                  <p:stCondLst>
                                    <p:cond delay="0"/>
                                  </p:stCondLst>
                                  <p:childTnLst>
                                    <p:set>
                                      <p:cBhvr additive="repl">
                                        <p:cTn id="220" dur="1" fill="hold">
                                          <p:stCondLst>
                                            <p:cond delay="0"/>
                                          </p:stCondLst>
                                        </p:cTn>
                                        <p:tgtEl>
                                          <p:spTgt spid="6353"/>
                                        </p:tgtEl>
                                        <p:attrNameLst>
                                          <p:attrName>style.visibility</p:attrName>
                                        </p:attrNameLst>
                                      </p:cBhvr>
                                      <p:to>
                                        <p:strVal val="visible"/>
                                      </p:to>
                                    </p:set>
                                  </p:childTnLst>
                                </p:cTn>
                              </p:par>
                            </p:childTnLst>
                          </p:cTn>
                        </p:par>
                        <p:par>
                          <p:cTn id="221" fill="hold" nodeType="afterGroup">
                            <p:stCondLst>
                              <p:cond delay="4000"/>
                            </p:stCondLst>
                            <p:childTnLst>
                              <p:par>
                                <p:cTn id="222" presetID="3" presetClass="exit" presetSubtype="10" fill="hold" nodeType="afterEffect">
                                  <p:stCondLst>
                                    <p:cond delay="0"/>
                                  </p:stCondLst>
                                  <p:childTnLst>
                                    <p:animEffect transition="out" filter="blinds(horizontal)">
                                      <p:cBhvr additive="repl">
                                        <p:cTn id="223" dur="500"/>
                                        <p:tgtEl>
                                          <p:spTgt spid="6353"/>
                                        </p:tgtEl>
                                      </p:cBhvr>
                                    </p:animEffect>
                                    <p:set>
                                      <p:cBhvr additive="repl">
                                        <p:cTn id="224" dur="1" fill="hold">
                                          <p:stCondLst>
                                            <p:cond delay="0"/>
                                          </p:stCondLst>
                                        </p:cTn>
                                        <p:tgtEl>
                                          <p:spTgt spid="6353"/>
                                        </p:tgtEl>
                                        <p:attrNameLst>
                                          <p:attrName>style.visibility</p:attrName>
                                        </p:attrNameLst>
                                      </p:cBhvr>
                                      <p:to>
                                        <p:strVal val="hidden"/>
                                      </p:to>
                                    </p:set>
                                  </p:childTnLst>
                                </p:cTn>
                              </p:par>
                            </p:childTnLst>
                          </p:cTn>
                        </p:par>
                        <p:par>
                          <p:cTn id="225" fill="hold" nodeType="afterGroup">
                            <p:stCondLst>
                              <p:cond delay="4500"/>
                            </p:stCondLst>
                            <p:childTnLst>
                              <p:par>
                                <p:cTn id="226" presetID="1" presetClass="entr" fill="hold" nodeType="afterEffect">
                                  <p:stCondLst>
                                    <p:cond delay="0"/>
                                  </p:stCondLst>
                                  <p:childTnLst>
                                    <p:set>
                                      <p:cBhvr additive="repl">
                                        <p:cTn id="227" dur="1" fill="hold">
                                          <p:stCondLst>
                                            <p:cond delay="0"/>
                                          </p:stCondLst>
                                        </p:cTn>
                                        <p:tgtEl>
                                          <p:spTgt spid="6354"/>
                                        </p:tgtEl>
                                        <p:attrNameLst>
                                          <p:attrName>style.visibility</p:attrName>
                                        </p:attrNameLst>
                                      </p:cBhvr>
                                      <p:to>
                                        <p:strVal val="visible"/>
                                      </p:to>
                                    </p:set>
                                  </p:childTnLst>
                                </p:cTn>
                              </p:par>
                            </p:childTnLst>
                          </p:cTn>
                        </p:par>
                        <p:par>
                          <p:cTn id="228" fill="hold" nodeType="afterGroup">
                            <p:stCondLst>
                              <p:cond delay="4500"/>
                            </p:stCondLst>
                            <p:childTnLst>
                              <p:par>
                                <p:cTn id="229" presetID="3" presetClass="exit" presetSubtype="10" fill="hold" nodeType="afterEffect">
                                  <p:stCondLst>
                                    <p:cond delay="0"/>
                                  </p:stCondLst>
                                  <p:childTnLst>
                                    <p:animEffect transition="out" filter="blinds(horizontal)">
                                      <p:cBhvr additive="repl">
                                        <p:cTn id="230" dur="500"/>
                                        <p:tgtEl>
                                          <p:spTgt spid="6354"/>
                                        </p:tgtEl>
                                      </p:cBhvr>
                                    </p:animEffect>
                                    <p:set>
                                      <p:cBhvr additive="repl">
                                        <p:cTn id="231" dur="1" fill="hold">
                                          <p:stCondLst>
                                            <p:cond delay="0"/>
                                          </p:stCondLst>
                                        </p:cTn>
                                        <p:tgtEl>
                                          <p:spTgt spid="6354"/>
                                        </p:tgtEl>
                                        <p:attrNameLst>
                                          <p:attrName>style.visibility</p:attrName>
                                        </p:attrNameLst>
                                      </p:cBhvr>
                                      <p:to>
                                        <p:strVal val="hidden"/>
                                      </p:to>
                                    </p:set>
                                  </p:childTnLst>
                                </p:cTn>
                              </p:par>
                            </p:childTnLst>
                          </p:cTn>
                        </p:par>
                        <p:par>
                          <p:cTn id="232" fill="hold" nodeType="afterGroup">
                            <p:stCondLst>
                              <p:cond delay="5000"/>
                            </p:stCondLst>
                            <p:childTnLst>
                              <p:par>
                                <p:cTn id="233" presetID="9" presetClass="entr" fill="hold" nodeType="afterEffect">
                                  <p:stCondLst>
                                    <p:cond delay="0"/>
                                  </p:stCondLst>
                                  <p:childTnLst>
                                    <p:set>
                                      <p:cBhvr additive="repl">
                                        <p:cTn id="234" dur="1" fill="hold">
                                          <p:stCondLst>
                                            <p:cond delay="0"/>
                                          </p:stCondLst>
                                        </p:cTn>
                                        <p:tgtEl>
                                          <p:spTgt spid="6346"/>
                                        </p:tgtEl>
                                        <p:attrNameLst>
                                          <p:attrName>style.visibility</p:attrName>
                                        </p:attrNameLst>
                                      </p:cBhvr>
                                      <p:to>
                                        <p:strVal val="visible"/>
                                      </p:to>
                                    </p:set>
                                    <p:animEffect transition="in" filter="dissolve">
                                      <p:cBhvr additive="repl">
                                        <p:cTn id="235" dur="500"/>
                                        <p:tgtEl>
                                          <p:spTgt spid="6346"/>
                                        </p:tgtEl>
                                      </p:cBhvr>
                                    </p:animEffect>
                                  </p:childTnLst>
                                </p:cTn>
                              </p:par>
                              <p:par>
                                <p:cTn id="236" presetID="9" presetClass="entr" fill="hold" nodeType="withEffect">
                                  <p:stCondLst>
                                    <p:cond delay="0"/>
                                  </p:stCondLst>
                                  <p:childTnLst>
                                    <p:set>
                                      <p:cBhvr additive="repl">
                                        <p:cTn id="237" dur="1" fill="hold">
                                          <p:stCondLst>
                                            <p:cond delay="0"/>
                                          </p:stCondLst>
                                        </p:cTn>
                                        <p:tgtEl>
                                          <p:spTgt spid="6361"/>
                                        </p:tgtEl>
                                        <p:attrNameLst>
                                          <p:attrName>style.visibility</p:attrName>
                                        </p:attrNameLst>
                                      </p:cBhvr>
                                      <p:to>
                                        <p:strVal val="visible"/>
                                      </p:to>
                                    </p:set>
                                    <p:animEffect transition="in" filter="dissolve">
                                      <p:cBhvr additive="repl">
                                        <p:cTn id="238" dur="500"/>
                                        <p:tgtEl>
                                          <p:spTgt spid="6361"/>
                                        </p:tgtEl>
                                      </p:cBhvr>
                                    </p:animEffect>
                                  </p:childTnLst>
                                </p:cTn>
                              </p:par>
                              <p:par>
                                <p:cTn id="239" presetID="9" presetClass="entr" fill="hold" nodeType="withEffect">
                                  <p:stCondLst>
                                    <p:cond delay="0"/>
                                  </p:stCondLst>
                                  <p:childTnLst>
                                    <p:set>
                                      <p:cBhvr additive="repl">
                                        <p:cTn id="240" dur="1" fill="hold">
                                          <p:stCondLst>
                                            <p:cond delay="0"/>
                                          </p:stCondLst>
                                        </p:cTn>
                                        <p:tgtEl>
                                          <p:spTgt spid="6362"/>
                                        </p:tgtEl>
                                        <p:attrNameLst>
                                          <p:attrName>style.visibility</p:attrName>
                                        </p:attrNameLst>
                                      </p:cBhvr>
                                      <p:to>
                                        <p:strVal val="visible"/>
                                      </p:to>
                                    </p:set>
                                    <p:animEffect transition="in" filter="dissolve">
                                      <p:cBhvr additive="repl">
                                        <p:cTn id="241" dur="500"/>
                                        <p:tgtEl>
                                          <p:spTgt spid="6362"/>
                                        </p:tgtEl>
                                      </p:cBhvr>
                                    </p:animEffect>
                                  </p:childTnLst>
                                </p:cTn>
                              </p:par>
                              <p:par>
                                <p:cTn id="242" presetID="9" presetClass="entr" fill="hold" nodeType="withEffect">
                                  <p:stCondLst>
                                    <p:cond delay="0"/>
                                  </p:stCondLst>
                                  <p:childTnLst>
                                    <p:set>
                                      <p:cBhvr additive="repl">
                                        <p:cTn id="243" dur="1" fill="hold">
                                          <p:stCondLst>
                                            <p:cond delay="0"/>
                                          </p:stCondLst>
                                        </p:cTn>
                                        <p:tgtEl>
                                          <p:spTgt spid="6347"/>
                                        </p:tgtEl>
                                        <p:attrNameLst>
                                          <p:attrName>style.visibility</p:attrName>
                                        </p:attrNameLst>
                                      </p:cBhvr>
                                      <p:to>
                                        <p:strVal val="visible"/>
                                      </p:to>
                                    </p:set>
                                    <p:animEffect transition="in" filter="dissolve">
                                      <p:cBhvr additive="repl">
                                        <p:cTn id="244" dur="500"/>
                                        <p:tgtEl>
                                          <p:spTgt spid="6347"/>
                                        </p:tgtEl>
                                      </p:cBhvr>
                                    </p:animEffect>
                                  </p:childTnLst>
                                </p:cTn>
                              </p:par>
                            </p:childTnLst>
                          </p:cTn>
                        </p:par>
                        <p:par>
                          <p:cTn id="245" fill="hold" nodeType="afterGroup">
                            <p:stCondLst>
                              <p:cond delay="5500"/>
                            </p:stCondLst>
                            <p:childTnLst>
                              <p:par>
                                <p:cTn id="246" presetID="0" presetClass="path" accel="50000" decel="50000" fill="hold" nodeType="afterEffect">
                                  <p:stCondLst>
                                    <p:cond delay="0"/>
                                  </p:stCondLst>
                                  <p:childTnLst>
                                    <p:animMotion origin="layout" path="M 1.94444 -6 -3.7037 -7 L -0.01302 0.00486 L -0.02066 0.00857">
                                      <p:cBhvr additive="repl">
                                        <p:cTn id="247" dur="2000" fill="hold"/>
                                        <p:tgtEl>
                                          <p:spTgt spid="6346"/>
                                        </p:tgtEl>
                                      </p:cBhvr>
                                    </p:animMotion>
                                  </p:childTnLst>
                                </p:cTn>
                              </p:par>
                              <p:par>
                                <p:cTn id="248" presetID="0" presetClass="path" accel="50000" decel="50000" fill="hold" nodeType="withEffect">
                                  <p:stCondLst>
                                    <p:cond delay="0"/>
                                  </p:stCondLst>
                                  <p:childTnLst>
                                    <p:animMotion origin="layout" path="M 3.61111 -6 1.11111 -6 L -0.00209 0.02014 L -0.00469 0.03959">
                                      <p:cBhvr additive="repl">
                                        <p:cTn id="249" dur="2000" fill="hold"/>
                                        <p:tgtEl>
                                          <p:spTgt spid="6361"/>
                                        </p:tgtEl>
                                      </p:cBhvr>
                                    </p:animMotion>
                                  </p:childTnLst>
                                </p:cTn>
                              </p:par>
                              <p:par>
                                <p:cTn id="250" presetID="0" presetClass="path" accel="50000" decel="50000" fill="hold" nodeType="withEffect">
                                  <p:stCondLst>
                                    <p:cond delay="0"/>
                                  </p:stCondLst>
                                  <p:childTnLst>
                                    <p:animMotion origin="layout" path="M -3.33333 -6 5.55556 -6 L 0.00746 0.00579 L 0.01319 0.01135">
                                      <p:cBhvr additive="repl">
                                        <p:cTn id="251" dur="2000" fill="hold"/>
                                        <p:tgtEl>
                                          <p:spTgt spid="6347"/>
                                        </p:tgtEl>
                                      </p:cBhvr>
                                    </p:animMotion>
                                  </p:childTnLst>
                                </p:cTn>
                              </p:par>
                              <p:par>
                                <p:cTn id="252" presetID="0" presetClass="path" accel="50000" decel="50000" fill="hold" nodeType="withEffect">
                                  <p:stCondLst>
                                    <p:cond delay="0"/>
                                  </p:stCondLst>
                                  <p:childTnLst>
                                    <p:animMotion origin="layout" path="M -5.55556 -6 1.85185 -6 L -0.00921 -0.00764 L -0.02275 -0.01898">
                                      <p:cBhvr additive="repl">
                                        <p:cTn id="253" dur="2000" fill="hold"/>
                                        <p:tgtEl>
                                          <p:spTgt spid="6362"/>
                                        </p:tgtEl>
                                      </p:cBhvr>
                                    </p:animMotion>
                                  </p:childTnLst>
                                </p:cTn>
                              </p:par>
                            </p:childTnLst>
                          </p:cTn>
                        </p:par>
                        <p:par>
                          <p:cTn id="254" fill="hold" nodeType="afterGroup">
                            <p:stCondLst>
                              <p:cond delay="7500"/>
                            </p:stCondLst>
                            <p:childTnLst>
                              <p:par>
                                <p:cTn id="255" presetID="1" presetClass="entr" fill="hold" nodeType="afterEffect">
                                  <p:stCondLst>
                                    <p:cond delay="0"/>
                                  </p:stCondLst>
                                  <p:childTnLst>
                                    <p:set>
                                      <p:cBhvr additive="repl">
                                        <p:cTn id="256" dur="1" fill="hold">
                                          <p:stCondLst>
                                            <p:cond delay="0"/>
                                          </p:stCondLst>
                                        </p:cTn>
                                        <p:tgtEl>
                                          <p:spTgt spid="6364"/>
                                        </p:tgtEl>
                                        <p:attrNameLst>
                                          <p:attrName>style.visibility</p:attrName>
                                        </p:attrNameLst>
                                      </p:cBhvr>
                                      <p:to>
                                        <p:strVal val="visible"/>
                                      </p:to>
                                    </p:set>
                                  </p:childTnLst>
                                </p:cTn>
                              </p:par>
                            </p:childTnLst>
                          </p:cTn>
                        </p:par>
                        <p:par>
                          <p:cTn id="257" fill="hold" nodeType="afterGroup">
                            <p:stCondLst>
                              <p:cond delay="7500"/>
                            </p:stCondLst>
                            <p:childTnLst>
                              <p:par>
                                <p:cTn id="258" presetID="3" presetClass="exit" presetSubtype="10" fill="hold" nodeType="afterEffect">
                                  <p:stCondLst>
                                    <p:cond delay="0"/>
                                  </p:stCondLst>
                                  <p:childTnLst>
                                    <p:animEffect transition="out" filter="blinds(horizontal)">
                                      <p:cBhvr additive="repl">
                                        <p:cTn id="259" dur="500"/>
                                        <p:tgtEl>
                                          <p:spTgt spid="6364"/>
                                        </p:tgtEl>
                                      </p:cBhvr>
                                    </p:animEffect>
                                    <p:set>
                                      <p:cBhvr additive="repl">
                                        <p:cTn id="260" dur="1" fill="hold">
                                          <p:stCondLst>
                                            <p:cond delay="0"/>
                                          </p:stCondLst>
                                        </p:cTn>
                                        <p:tgtEl>
                                          <p:spTgt spid="6364"/>
                                        </p:tgtEl>
                                        <p:attrNameLst>
                                          <p:attrName>style.visibility</p:attrName>
                                        </p:attrNameLst>
                                      </p:cBhvr>
                                      <p:to>
                                        <p:strVal val="hidden"/>
                                      </p:to>
                                    </p:set>
                                  </p:childTnLst>
                                </p:cTn>
                              </p:par>
                              <p:par>
                                <p:cTn id="261" presetID="9" presetClass="exit" fill="hold" nodeType="withEffect">
                                  <p:stCondLst>
                                    <p:cond delay="0"/>
                                  </p:stCondLst>
                                  <p:childTnLst>
                                    <p:animEffect transition="out" filter="dissolve">
                                      <p:cBhvr additive="repl">
                                        <p:cTn id="262" dur="1000"/>
                                        <p:tgtEl>
                                          <p:spTgt spid="6358"/>
                                        </p:tgtEl>
                                      </p:cBhvr>
                                    </p:animEffect>
                                    <p:set>
                                      <p:cBhvr additive="repl">
                                        <p:cTn id="263" dur="1" fill="hold">
                                          <p:stCondLst>
                                            <p:cond delay="0"/>
                                          </p:stCondLst>
                                        </p:cTn>
                                        <p:tgtEl>
                                          <p:spTgt spid="6358"/>
                                        </p:tgtEl>
                                        <p:attrNameLst>
                                          <p:attrName>style.visibility</p:attrName>
                                        </p:attrNameLst>
                                      </p:cBhvr>
                                      <p:to>
                                        <p:strVal val="hidden"/>
                                      </p:to>
                                    </p:set>
                                  </p:childTnLst>
                                </p:cTn>
                              </p:par>
                            </p:childTnLst>
                          </p:cTn>
                        </p:par>
                      </p:childTnLst>
                    </p:cTn>
                  </p:par>
                  <p:par>
                    <p:cTn id="264" fill="hold" nodeType="clickPar">
                      <p:stCondLst>
                        <p:cond delay="indefinite"/>
                      </p:stCondLst>
                      <p:childTnLst>
                        <p:par>
                          <p:cTn id="265" fill="hold" nodeType="withGroup">
                            <p:stCondLst>
                              <p:cond delay="0"/>
                            </p:stCondLst>
                            <p:childTnLst>
                              <p:par>
                                <p:cTn id="266" presetID="0" presetClass="path" accel="50000" decel="50000" fill="hold" nodeType="clickEffect">
                                  <p:stCondLst>
                                    <p:cond delay="0"/>
                                  </p:stCondLst>
                                  <p:childTnLst>
                                    <p:animMotion origin="layout" path="M 0.09792 0.08311 L 0.11007 0.08727 L 0.12413 0.10348">
                                      <p:cBhvr additive="repl">
                                        <p:cTn id="267" dur="2000" fill="hold"/>
                                        <p:tgtEl>
                                          <p:spTgt spid="6360"/>
                                        </p:tgtEl>
                                      </p:cBhvr>
                                    </p:animMotion>
                                  </p:childTnLst>
                                </p:cTn>
                              </p:par>
                              <p:par>
                                <p:cTn id="268" presetID="0" presetClass="path" accel="50000" decel="50000" fill="hold" nodeType="withEffect">
                                  <p:stCondLst>
                                    <p:cond delay="0"/>
                                  </p:stCondLst>
                                  <p:childTnLst>
                                    <p:animMotion origin="layout" path="M 0.09149 0.07662 L 0.10659 0.08101 L 0.13628 0.11944">
                                      <p:cBhvr additive="repl">
                                        <p:cTn id="269" dur="2000" fill="hold"/>
                                        <p:tgtEl>
                                          <p:spTgt spid="6357"/>
                                        </p:tgtEl>
                                      </p:cBhvr>
                                    </p:animMotion>
                                  </p:childTnLst>
                                </p:cTn>
                              </p:par>
                              <p:par>
                                <p:cTn id="270" presetID="0" presetClass="path" accel="50000" decel="50000" fill="hold" nodeType="withEffect">
                                  <p:stCondLst>
                                    <p:cond delay="0"/>
                                  </p:stCondLst>
                                  <p:childTnLst>
                                    <p:animMotion origin="layout" path="M 0.08299 0.08218 L 0.08195 0.10926 L 0.11511 0.13473">
                                      <p:cBhvr additive="repl">
                                        <p:cTn id="271" dur="2000" fill="hold"/>
                                        <p:tgtEl>
                                          <p:spTgt spid="6355"/>
                                        </p:tgtEl>
                                      </p:cBhvr>
                                    </p:animMotion>
                                  </p:childTnLst>
                                </p:cTn>
                              </p:par>
                            </p:childTnLst>
                          </p:cTn>
                        </p:par>
                        <p:par>
                          <p:cTn id="272" fill="hold" nodeType="afterGroup">
                            <p:stCondLst>
                              <p:cond delay="2000"/>
                            </p:stCondLst>
                            <p:childTnLst>
                              <p:par>
                                <p:cTn id="273" presetID="1" presetClass="entr" fill="hold" nodeType="afterEffect">
                                  <p:stCondLst>
                                    <p:cond delay="0"/>
                                  </p:stCondLst>
                                  <p:childTnLst>
                                    <p:set>
                                      <p:cBhvr additive="repl">
                                        <p:cTn id="274" dur="1" fill="hold">
                                          <p:stCondLst>
                                            <p:cond delay="0"/>
                                          </p:stCondLst>
                                        </p:cTn>
                                        <p:tgtEl>
                                          <p:spTgt spid="6350"/>
                                        </p:tgtEl>
                                        <p:attrNameLst>
                                          <p:attrName>style.visibility</p:attrName>
                                        </p:attrNameLst>
                                      </p:cBhvr>
                                      <p:to>
                                        <p:strVal val="visible"/>
                                      </p:to>
                                    </p:set>
                                  </p:childTnLst>
                                </p:cTn>
                              </p:par>
                            </p:childTnLst>
                          </p:cTn>
                        </p:par>
                        <p:par>
                          <p:cTn id="275" fill="hold" nodeType="afterGroup">
                            <p:stCondLst>
                              <p:cond delay="2000"/>
                            </p:stCondLst>
                            <p:childTnLst>
                              <p:par>
                                <p:cTn id="276" presetID="3" presetClass="exit" presetSubtype="10" fill="hold" nodeType="afterEffect">
                                  <p:stCondLst>
                                    <p:cond delay="0"/>
                                  </p:stCondLst>
                                  <p:childTnLst>
                                    <p:animEffect transition="out" filter="blinds(horizontal)">
                                      <p:cBhvr additive="repl">
                                        <p:cTn id="277" dur="500"/>
                                        <p:tgtEl>
                                          <p:spTgt spid="6350"/>
                                        </p:tgtEl>
                                      </p:cBhvr>
                                    </p:animEffect>
                                    <p:set>
                                      <p:cBhvr additive="repl">
                                        <p:cTn id="278" dur="1" fill="hold">
                                          <p:stCondLst>
                                            <p:cond delay="0"/>
                                          </p:stCondLst>
                                        </p:cTn>
                                        <p:tgtEl>
                                          <p:spTgt spid="6350"/>
                                        </p:tgtEl>
                                        <p:attrNameLst>
                                          <p:attrName>style.visibility</p:attrName>
                                        </p:attrNameLst>
                                      </p:cBhvr>
                                      <p:to>
                                        <p:strVal val="hidden"/>
                                      </p:to>
                                    </p:set>
                                  </p:childTnLst>
                                </p:cTn>
                              </p:par>
                              <p:par>
                                <p:cTn id="279" presetID="9" presetClass="exit" fill="hold" nodeType="withEffect">
                                  <p:stCondLst>
                                    <p:cond delay="0"/>
                                  </p:stCondLst>
                                  <p:childTnLst>
                                    <p:animEffect transition="out" filter="dissolve">
                                      <p:cBhvr additive="repl">
                                        <p:cTn id="280" dur="1000"/>
                                        <p:tgtEl>
                                          <p:spTgt spid="6346"/>
                                        </p:tgtEl>
                                      </p:cBhvr>
                                    </p:animEffect>
                                    <p:set>
                                      <p:cBhvr additive="repl">
                                        <p:cTn id="281" dur="1" fill="hold">
                                          <p:stCondLst>
                                            <p:cond delay="0"/>
                                          </p:stCondLst>
                                        </p:cTn>
                                        <p:tgtEl>
                                          <p:spTgt spid="6346"/>
                                        </p:tgtEl>
                                        <p:attrNameLst>
                                          <p:attrName>style.visibility</p:attrName>
                                        </p:attrNameLst>
                                      </p:cBhvr>
                                      <p:to>
                                        <p:strVal val="hidden"/>
                                      </p:to>
                                    </p:set>
                                  </p:childTnLst>
                                </p:cTn>
                              </p:par>
                            </p:childTnLst>
                          </p:cTn>
                        </p:par>
                        <p:par>
                          <p:cTn id="282" fill="hold" nodeType="afterGroup">
                            <p:stCondLst>
                              <p:cond delay="3000"/>
                            </p:stCondLst>
                            <p:childTnLst>
                              <p:par>
                                <p:cTn id="283" presetID="1" presetClass="entr" fill="hold" nodeType="afterEffect">
                                  <p:stCondLst>
                                    <p:cond delay="0"/>
                                  </p:stCondLst>
                                  <p:childTnLst>
                                    <p:set>
                                      <p:cBhvr additive="repl">
                                        <p:cTn id="284" dur="1" fill="hold">
                                          <p:stCondLst>
                                            <p:cond delay="0"/>
                                          </p:stCondLst>
                                        </p:cTn>
                                        <p:tgtEl>
                                          <p:spTgt spid="6351"/>
                                        </p:tgtEl>
                                        <p:attrNameLst>
                                          <p:attrName>style.visibility</p:attrName>
                                        </p:attrNameLst>
                                      </p:cBhvr>
                                      <p:to>
                                        <p:strVal val="visible"/>
                                      </p:to>
                                    </p:set>
                                  </p:childTnLst>
                                </p:cTn>
                              </p:par>
                            </p:childTnLst>
                          </p:cTn>
                        </p:par>
                        <p:par>
                          <p:cTn id="285" fill="hold" nodeType="afterGroup">
                            <p:stCondLst>
                              <p:cond delay="3000"/>
                            </p:stCondLst>
                            <p:childTnLst>
                              <p:par>
                                <p:cTn id="286" presetID="3" presetClass="exit" presetSubtype="10" fill="hold" nodeType="afterEffect">
                                  <p:stCondLst>
                                    <p:cond delay="0"/>
                                  </p:stCondLst>
                                  <p:childTnLst>
                                    <p:animEffect transition="out" filter="blinds(horizontal)">
                                      <p:cBhvr additive="repl">
                                        <p:cTn id="287" dur="500"/>
                                        <p:tgtEl>
                                          <p:spTgt spid="6351"/>
                                        </p:tgtEl>
                                      </p:cBhvr>
                                    </p:animEffect>
                                    <p:set>
                                      <p:cBhvr additive="repl">
                                        <p:cTn id="288" dur="1" fill="hold">
                                          <p:stCondLst>
                                            <p:cond delay="0"/>
                                          </p:stCondLst>
                                        </p:cTn>
                                        <p:tgtEl>
                                          <p:spTgt spid="6351"/>
                                        </p:tgtEl>
                                        <p:attrNameLst>
                                          <p:attrName>style.visibility</p:attrName>
                                        </p:attrNameLst>
                                      </p:cBhvr>
                                      <p:to>
                                        <p:strVal val="hidden"/>
                                      </p:to>
                                    </p:set>
                                  </p:childTnLst>
                                </p:cTn>
                              </p:par>
                              <p:par>
                                <p:cTn id="289" presetID="9" presetClass="exit" fill="hold" nodeType="withEffect">
                                  <p:stCondLst>
                                    <p:cond delay="0"/>
                                  </p:stCondLst>
                                  <p:childTnLst>
                                    <p:animEffect transition="out" filter="dissolve">
                                      <p:cBhvr additive="repl">
                                        <p:cTn id="290" dur="1000"/>
                                        <p:tgtEl>
                                          <p:spTgt spid="6347"/>
                                        </p:tgtEl>
                                      </p:cBhvr>
                                    </p:animEffect>
                                    <p:set>
                                      <p:cBhvr additive="repl">
                                        <p:cTn id="291" dur="1" fill="hold">
                                          <p:stCondLst>
                                            <p:cond delay="0"/>
                                          </p:stCondLst>
                                        </p:cTn>
                                        <p:tgtEl>
                                          <p:spTgt spid="6347"/>
                                        </p:tgtEl>
                                        <p:attrNameLst>
                                          <p:attrName>style.visibility</p:attrName>
                                        </p:attrNameLst>
                                      </p:cBhvr>
                                      <p:to>
                                        <p:strVal val="hidden"/>
                                      </p:to>
                                    </p:set>
                                  </p:childTnLst>
                                </p:cTn>
                              </p:par>
                            </p:childTnLst>
                          </p:cTn>
                        </p:par>
                        <p:par>
                          <p:cTn id="292" fill="hold" nodeType="afterGroup">
                            <p:stCondLst>
                              <p:cond delay="4000"/>
                            </p:stCondLst>
                            <p:childTnLst>
                              <p:par>
                                <p:cTn id="293" presetID="1" presetClass="entr" fill="hold" nodeType="afterEffect">
                                  <p:stCondLst>
                                    <p:cond delay="0"/>
                                  </p:stCondLst>
                                  <p:childTnLst>
                                    <p:set>
                                      <p:cBhvr additive="repl">
                                        <p:cTn id="294" dur="1" fill="hold">
                                          <p:stCondLst>
                                            <p:cond delay="0"/>
                                          </p:stCondLst>
                                        </p:cTn>
                                        <p:tgtEl>
                                          <p:spTgt spid="6363"/>
                                        </p:tgtEl>
                                        <p:attrNameLst>
                                          <p:attrName>style.visibility</p:attrName>
                                        </p:attrNameLst>
                                      </p:cBhvr>
                                      <p:to>
                                        <p:strVal val="visible"/>
                                      </p:to>
                                    </p:set>
                                  </p:childTnLst>
                                </p:cTn>
                              </p:par>
                            </p:childTnLst>
                          </p:cTn>
                        </p:par>
                        <p:par>
                          <p:cTn id="295" fill="hold" nodeType="afterGroup">
                            <p:stCondLst>
                              <p:cond delay="4000"/>
                            </p:stCondLst>
                            <p:childTnLst>
                              <p:par>
                                <p:cTn id="296" presetID="3" presetClass="exit" presetSubtype="10" fill="hold" nodeType="afterEffect">
                                  <p:stCondLst>
                                    <p:cond delay="0"/>
                                  </p:stCondLst>
                                  <p:childTnLst>
                                    <p:animEffect transition="out" filter="blinds(horizontal)">
                                      <p:cBhvr additive="repl">
                                        <p:cTn id="297" dur="500"/>
                                        <p:tgtEl>
                                          <p:spTgt spid="6363"/>
                                        </p:tgtEl>
                                      </p:cBhvr>
                                    </p:animEffect>
                                    <p:set>
                                      <p:cBhvr additive="repl">
                                        <p:cTn id="298" dur="1" fill="hold">
                                          <p:stCondLst>
                                            <p:cond delay="0"/>
                                          </p:stCondLst>
                                        </p:cTn>
                                        <p:tgtEl>
                                          <p:spTgt spid="6363"/>
                                        </p:tgtEl>
                                        <p:attrNameLst>
                                          <p:attrName>style.visibility</p:attrName>
                                        </p:attrNameLst>
                                      </p:cBhvr>
                                      <p:to>
                                        <p:strVal val="hidden"/>
                                      </p:to>
                                    </p:set>
                                  </p:childTnLst>
                                </p:cTn>
                              </p:par>
                              <p:par>
                                <p:cTn id="299" presetID="9" presetClass="exit" fill="hold" nodeType="withEffect">
                                  <p:stCondLst>
                                    <p:cond delay="0"/>
                                  </p:stCondLst>
                                  <p:childTnLst>
                                    <p:animEffect transition="out" filter="dissolve">
                                      <p:cBhvr additive="repl">
                                        <p:cTn id="300" dur="1000"/>
                                        <p:tgtEl>
                                          <p:spTgt spid="6361"/>
                                        </p:tgtEl>
                                      </p:cBhvr>
                                    </p:animEffect>
                                    <p:set>
                                      <p:cBhvr additive="repl">
                                        <p:cTn id="301" dur="1" fill="hold">
                                          <p:stCondLst>
                                            <p:cond delay="0"/>
                                          </p:stCondLst>
                                        </p:cTn>
                                        <p:tgtEl>
                                          <p:spTgt spid="6361"/>
                                        </p:tgtEl>
                                        <p:attrNameLst>
                                          <p:attrName>style.visibility</p:attrName>
                                        </p:attrNameLst>
                                      </p:cBhvr>
                                      <p:to>
                                        <p:strVal val="hidden"/>
                                      </p:to>
                                    </p:set>
                                  </p:childTnLst>
                                </p:cTn>
                              </p:par>
                            </p:childTnLst>
                          </p:cTn>
                        </p:par>
                      </p:childTnLst>
                    </p:cTn>
                  </p:par>
                  <p:par>
                    <p:cTn id="302" fill="hold" nodeType="clickPar">
                      <p:stCondLst>
                        <p:cond delay="indefinite"/>
                      </p:stCondLst>
                      <p:childTnLst>
                        <p:par>
                          <p:cTn id="303" fill="hold" nodeType="withGroup">
                            <p:stCondLst>
                              <p:cond delay="0"/>
                            </p:stCondLst>
                            <p:childTnLst>
                              <p:par>
                                <p:cTn id="304" presetID="9" presetClass="exit" fill="hold" nodeType="clickEffect">
                                  <p:stCondLst>
                                    <p:cond delay="0"/>
                                  </p:stCondLst>
                                  <p:childTnLst>
                                    <p:animEffect transition="out" filter="dissolve">
                                      <p:cBhvr additive="repl">
                                        <p:cTn id="305" dur="500"/>
                                        <p:tgtEl>
                                          <p:spTgt spid="6352"/>
                                        </p:tgtEl>
                                      </p:cBhvr>
                                    </p:animEffect>
                                    <p:set>
                                      <p:cBhvr additive="repl">
                                        <p:cTn id="306" dur="1" fill="hold">
                                          <p:stCondLst>
                                            <p:cond delay="0"/>
                                          </p:stCondLst>
                                        </p:cTn>
                                        <p:tgtEl>
                                          <p:spTgt spid="6352"/>
                                        </p:tgtEl>
                                        <p:attrNameLst>
                                          <p:attrName>style.visibility</p:attrName>
                                        </p:attrNameLst>
                                      </p:cBhvr>
                                      <p:to>
                                        <p:strVal val="hidden"/>
                                      </p:to>
                                    </p:set>
                                  </p:childTnLst>
                                </p:cTn>
                              </p:par>
                              <p:par>
                                <p:cTn id="307" presetID="9" presetClass="exit" fill="hold" nodeType="withEffect">
                                  <p:stCondLst>
                                    <p:cond delay="0"/>
                                  </p:stCondLst>
                                  <p:childTnLst>
                                    <p:animEffect transition="out" filter="dissolve">
                                      <p:cBhvr additive="repl">
                                        <p:cTn id="308" dur="500"/>
                                        <p:tgtEl>
                                          <p:spTgt spid="6356"/>
                                        </p:tgtEl>
                                      </p:cBhvr>
                                    </p:animEffect>
                                    <p:set>
                                      <p:cBhvr additive="repl">
                                        <p:cTn id="309" dur="1" fill="hold">
                                          <p:stCondLst>
                                            <p:cond delay="0"/>
                                          </p:stCondLst>
                                        </p:cTn>
                                        <p:tgtEl>
                                          <p:spTgt spid="6356"/>
                                        </p:tgtEl>
                                        <p:attrNameLst>
                                          <p:attrName>style.visibility</p:attrName>
                                        </p:attrNameLst>
                                      </p:cBhvr>
                                      <p:to>
                                        <p:strVal val="hidden"/>
                                      </p:to>
                                    </p:set>
                                  </p:childTnLst>
                                </p:cTn>
                              </p:par>
                              <p:par>
                                <p:cTn id="310" presetID="9" presetClass="exit" fill="hold" nodeType="withEffect">
                                  <p:stCondLst>
                                    <p:cond delay="0"/>
                                  </p:stCondLst>
                                  <p:childTnLst>
                                    <p:animEffect transition="out" filter="dissolve">
                                      <p:cBhvr additive="repl">
                                        <p:cTn id="311" dur="500"/>
                                        <p:tgtEl>
                                          <p:spTgt spid="6355"/>
                                        </p:tgtEl>
                                      </p:cBhvr>
                                    </p:animEffect>
                                    <p:set>
                                      <p:cBhvr additive="repl">
                                        <p:cTn id="312" dur="1" fill="hold">
                                          <p:stCondLst>
                                            <p:cond delay="0"/>
                                          </p:stCondLst>
                                        </p:cTn>
                                        <p:tgtEl>
                                          <p:spTgt spid="6355"/>
                                        </p:tgtEl>
                                        <p:attrNameLst>
                                          <p:attrName>style.visibility</p:attrName>
                                        </p:attrNameLst>
                                      </p:cBhvr>
                                      <p:to>
                                        <p:strVal val="hidden"/>
                                      </p:to>
                                    </p:set>
                                  </p:childTnLst>
                                </p:cTn>
                              </p:par>
                              <p:par>
                                <p:cTn id="313" presetID="9" presetClass="exit" fill="hold" nodeType="withEffect">
                                  <p:stCondLst>
                                    <p:cond delay="0"/>
                                  </p:stCondLst>
                                  <p:childTnLst>
                                    <p:animEffect transition="out" filter="dissolve">
                                      <p:cBhvr additive="repl">
                                        <p:cTn id="314" dur="500"/>
                                        <p:tgtEl>
                                          <p:spTgt spid="6357"/>
                                        </p:tgtEl>
                                      </p:cBhvr>
                                    </p:animEffect>
                                    <p:set>
                                      <p:cBhvr additive="repl">
                                        <p:cTn id="315" dur="1" fill="hold">
                                          <p:stCondLst>
                                            <p:cond delay="0"/>
                                          </p:stCondLst>
                                        </p:cTn>
                                        <p:tgtEl>
                                          <p:spTgt spid="6357"/>
                                        </p:tgtEl>
                                        <p:attrNameLst>
                                          <p:attrName>style.visibility</p:attrName>
                                        </p:attrNameLst>
                                      </p:cBhvr>
                                      <p:to>
                                        <p:strVal val="hidden"/>
                                      </p:to>
                                    </p:set>
                                  </p:childTnLst>
                                </p:cTn>
                              </p:par>
                              <p:par>
                                <p:cTn id="316" presetID="9" presetClass="exit" fill="hold" nodeType="withEffect">
                                  <p:stCondLst>
                                    <p:cond delay="0"/>
                                  </p:stCondLst>
                                  <p:childTnLst>
                                    <p:animEffect transition="out" filter="dissolve">
                                      <p:cBhvr additive="repl">
                                        <p:cTn id="317" dur="500"/>
                                        <p:tgtEl>
                                          <p:spTgt spid="6359"/>
                                        </p:tgtEl>
                                      </p:cBhvr>
                                    </p:animEffect>
                                    <p:set>
                                      <p:cBhvr additive="repl">
                                        <p:cTn id="318" dur="1" fill="hold">
                                          <p:stCondLst>
                                            <p:cond delay="0"/>
                                          </p:stCondLst>
                                        </p:cTn>
                                        <p:tgtEl>
                                          <p:spTgt spid="6359"/>
                                        </p:tgtEl>
                                        <p:attrNameLst>
                                          <p:attrName>style.visibility</p:attrName>
                                        </p:attrNameLst>
                                      </p:cBhvr>
                                      <p:to>
                                        <p:strVal val="hidden"/>
                                      </p:to>
                                    </p:set>
                                  </p:childTnLst>
                                </p:cTn>
                              </p:par>
                              <p:par>
                                <p:cTn id="319" presetID="9" presetClass="exit" fill="hold" nodeType="withEffect">
                                  <p:stCondLst>
                                    <p:cond delay="0"/>
                                  </p:stCondLst>
                                  <p:childTnLst>
                                    <p:animEffect transition="out" filter="dissolve">
                                      <p:cBhvr additive="repl">
                                        <p:cTn id="320" dur="500"/>
                                        <p:tgtEl>
                                          <p:spTgt spid="6360"/>
                                        </p:tgtEl>
                                      </p:cBhvr>
                                    </p:animEffect>
                                    <p:set>
                                      <p:cBhvr additive="repl">
                                        <p:cTn id="321" dur="1" fill="hold">
                                          <p:stCondLst>
                                            <p:cond delay="0"/>
                                          </p:stCondLst>
                                        </p:cTn>
                                        <p:tgtEl>
                                          <p:spTgt spid="6360"/>
                                        </p:tgtEl>
                                        <p:attrNameLst>
                                          <p:attrName>style.visibility</p:attrName>
                                        </p:attrNameLst>
                                      </p:cBhvr>
                                      <p:to>
                                        <p:strVal val="hidden"/>
                                      </p:to>
                                    </p:set>
                                  </p:childTnLst>
                                </p:cTn>
                              </p:par>
                              <p:par>
                                <p:cTn id="322" presetID="9" presetClass="exit" fill="hold" nodeType="withEffect">
                                  <p:stCondLst>
                                    <p:cond delay="0"/>
                                  </p:stCondLst>
                                  <p:childTnLst>
                                    <p:animEffect transition="out" filter="dissolve">
                                      <p:cBhvr additive="repl">
                                        <p:cTn id="323" dur="500"/>
                                        <p:tgtEl>
                                          <p:spTgt spid="6362"/>
                                        </p:tgtEl>
                                      </p:cBhvr>
                                    </p:animEffect>
                                    <p:set>
                                      <p:cBhvr additive="repl">
                                        <p:cTn id="324" dur="1" fill="hold">
                                          <p:stCondLst>
                                            <p:cond delay="0"/>
                                          </p:stCondLst>
                                        </p:cTn>
                                        <p:tgtEl>
                                          <p:spTgt spid="6362"/>
                                        </p:tgtEl>
                                        <p:attrNameLst>
                                          <p:attrName>style.visibility</p:attrName>
                                        </p:attrNameLst>
                                      </p:cBhvr>
                                      <p:to>
                                        <p:strVal val="hidden"/>
                                      </p:to>
                                    </p:set>
                                  </p:childTnLst>
                                </p:cTn>
                              </p:par>
                              <p:par>
                                <p:cTn id="325" presetID="22" presetClass="exit" presetSubtype="2" fill="hold" nodeType="withEffect">
                                  <p:stCondLst>
                                    <p:cond delay="0"/>
                                  </p:stCondLst>
                                  <p:childTnLst>
                                    <p:animEffect transition="out" filter="wipe(right)">
                                      <p:cBhvr additive="repl">
                                        <p:cTn id="326" dur="2000"/>
                                        <p:tgtEl>
                                          <p:spTgt spid="6167"/>
                                        </p:tgtEl>
                                      </p:cBhvr>
                                    </p:animEffect>
                                    <p:set>
                                      <p:cBhvr additive="repl">
                                        <p:cTn id="327" dur="1" fill="hold">
                                          <p:stCondLst>
                                            <p:cond delay="0"/>
                                          </p:stCondLst>
                                        </p:cTn>
                                        <p:tgtEl>
                                          <p:spTgt spid="6167"/>
                                        </p:tgtEl>
                                        <p:attrNameLst>
                                          <p:attrName>style.visibility</p:attrName>
                                        </p:attrNameLst>
                                      </p:cBhvr>
                                      <p:to>
                                        <p:strVal val="hidden"/>
                                      </p:to>
                                    </p:set>
                                  </p:childTnLst>
                                </p:cTn>
                              </p:par>
                              <p:par>
                                <p:cTn id="328" presetID="22" presetClass="exit" presetSubtype="2" fill="hold" nodeType="withEffect">
                                  <p:stCondLst>
                                    <p:cond delay="0"/>
                                  </p:stCondLst>
                                  <p:childTnLst>
                                    <p:animEffect transition="out" filter="wipe(right)">
                                      <p:cBhvr additive="repl">
                                        <p:cTn id="329" dur="2000"/>
                                        <p:tgtEl>
                                          <p:spTgt spid="6166"/>
                                        </p:tgtEl>
                                      </p:cBhvr>
                                    </p:animEffect>
                                    <p:set>
                                      <p:cBhvr additive="repl">
                                        <p:cTn id="330" dur="1" fill="hold">
                                          <p:stCondLst>
                                            <p:cond delay="0"/>
                                          </p:stCondLst>
                                        </p:cTn>
                                        <p:tgtEl>
                                          <p:spTgt spid="6166"/>
                                        </p:tgtEl>
                                        <p:attrNameLst>
                                          <p:attrName>style.visibility</p:attrName>
                                        </p:attrNameLst>
                                      </p:cBhvr>
                                      <p:to>
                                        <p:strVal val="hidden"/>
                                      </p:to>
                                    </p:set>
                                  </p:childTnLst>
                                </p:cTn>
                              </p:par>
                              <p:par>
                                <p:cTn id="331" presetID="22" presetClass="exit" presetSubtype="1" fill="hold" nodeType="withEffect">
                                  <p:stCondLst>
                                    <p:cond delay="0"/>
                                  </p:stCondLst>
                                  <p:childTnLst>
                                    <p:animEffect transition="out" filter="wipe(up)">
                                      <p:cBhvr additive="repl">
                                        <p:cTn id="332" dur="2000"/>
                                        <p:tgtEl>
                                          <p:spTgt spid="6168"/>
                                        </p:tgtEl>
                                      </p:cBhvr>
                                    </p:animEffect>
                                    <p:set>
                                      <p:cBhvr additive="repl">
                                        <p:cTn id="333" dur="1" fill="hold">
                                          <p:stCondLst>
                                            <p:cond delay="0"/>
                                          </p:stCondLst>
                                        </p:cTn>
                                        <p:tgtEl>
                                          <p:spTgt spid="6168"/>
                                        </p:tgtEl>
                                        <p:attrNameLst>
                                          <p:attrName>style.visibility</p:attrName>
                                        </p:attrNameLst>
                                      </p:cBhvr>
                                      <p:to>
                                        <p:strVal val="hidden"/>
                                      </p:to>
                                    </p:set>
                                  </p:childTnLst>
                                </p:cTn>
                              </p:par>
                              <p:par>
                                <p:cTn id="334" presetID="0" presetClass="path" accel="50000" decel="50000" fill="hold" nodeType="withEffect">
                                  <p:stCondLst>
                                    <p:cond delay="0"/>
                                  </p:stCondLst>
                                  <p:childTnLst>
                                    <p:animMotion origin="layout" path="M -6.11111 -6 -2.96296 -6 L -0.04028 0.02778 L -0.04862 0.03704">
                                      <p:cBhvr additive="repl">
                                        <p:cTn id="335" dur="2000" fill="hold"/>
                                        <p:tgtEl>
                                          <p:spTgt spid="6221"/>
                                        </p:tgtEl>
                                      </p:cBhvr>
                                    </p:animMotion>
                                  </p:childTnLst>
                                </p:cTn>
                              </p:par>
                              <p:par>
                                <p:cTn id="336" presetID="0" presetClass="path" accel="50000" decel="50000" fill="hold" nodeType="withEffect">
                                  <p:stCondLst>
                                    <p:cond delay="0"/>
                                  </p:stCondLst>
                                  <p:childTnLst>
                                    <p:animMotion origin="layout" path="M 0.00035 0.00046 L -0.03437 0.00602 L -0.08854 0.00602">
                                      <p:cBhvr additive="repl">
                                        <p:cTn id="337" dur="2000" fill="hold"/>
                                        <p:tgtEl>
                                          <p:spTgt spid="6224"/>
                                        </p:tgtEl>
                                      </p:cBhvr>
                                    </p:animMotion>
                                  </p:childTnLst>
                                </p:cTn>
                              </p:par>
                              <p:par>
                                <p:cTn id="338" presetID="0" presetClass="path" accel="50000" decel="50000" fill="hold" nodeType="withEffect">
                                  <p:stCondLst>
                                    <p:cond delay="0"/>
                                  </p:stCondLst>
                                  <p:childTnLst>
                                    <p:animMotion origin="layout" path="M -0.00034 -0.00046 L -0.02534 0.03287 L -0.11424 0.06805">
                                      <p:cBhvr additive="repl">
                                        <p:cTn id="339" dur="2000" fill="hold"/>
                                        <p:tgtEl>
                                          <p:spTgt spid="6222"/>
                                        </p:tgtEl>
                                      </p:cBhvr>
                                    </p:animMotion>
                                  </p:childTnLst>
                                </p:cTn>
                              </p:par>
                              <p:par>
                                <p:cTn id="340" presetID="0" presetClass="path" accel="50000" decel="50000" fill="hold" nodeType="withEffect">
                                  <p:stCondLst>
                                    <p:cond delay="0"/>
                                  </p:stCondLst>
                                  <p:childTnLst>
                                    <p:animMotion origin="layout" path="M -8.88889 -6 1.48148 -6 L -0.03751 0.01296 L -0.08612 0.02777">
                                      <p:cBhvr additive="repl">
                                        <p:cTn id="341" dur="2000" fill="hold"/>
                                        <p:tgtEl>
                                          <p:spTgt spid="6214"/>
                                        </p:tgtEl>
                                      </p:cBhvr>
                                    </p:animMotion>
                                  </p:childTnLst>
                                </p:cTn>
                              </p:par>
                              <p:par>
                                <p:cTn id="342" presetID="0" presetClass="path" accel="50000" decel="50000" fill="hold" nodeType="withEffect">
                                  <p:stCondLst>
                                    <p:cond delay="0"/>
                                  </p:stCondLst>
                                  <p:childTnLst>
                                    <p:animMotion origin="layout" path="M -3.33333 -6 7.40741 -6 L -0.04583 0.02778 L -0.08194 0.04075">
                                      <p:cBhvr additive="repl">
                                        <p:cTn id="343" dur="2000" fill="hold"/>
                                        <p:tgtEl>
                                          <p:spTgt spid="6215"/>
                                        </p:tgtEl>
                                      </p:cBhvr>
                                    </p:animMotion>
                                  </p:childTnLst>
                                </p:cTn>
                              </p:par>
                              <p:par>
                                <p:cTn id="344" presetID="0" presetClass="path" accel="50000" decel="50000" fill="hold" nodeType="withEffect">
                                  <p:stCondLst>
                                    <p:cond delay="0"/>
                                  </p:stCondLst>
                                  <p:childTnLst>
                                    <p:animMotion origin="layout" path="M -3.33333 -6 -2.59259 -6 L -0.03194 0.00926 L -0.1 0.04075">
                                      <p:cBhvr additive="repl">
                                        <p:cTn id="345" dur="2000" fill="hold"/>
                                        <p:tgtEl>
                                          <p:spTgt spid="6216"/>
                                        </p:tgtEl>
                                      </p:cBhvr>
                                    </p:animMotion>
                                  </p:childTnLst>
                                </p:cTn>
                              </p:par>
                              <p:par>
                                <p:cTn id="346" presetID="0" presetClass="path" accel="50000" decel="50000" fill="hold" nodeType="withEffect">
                                  <p:stCondLst>
                                    <p:cond delay="0"/>
                                  </p:stCondLst>
                                  <p:childTnLst>
                                    <p:animMotion origin="layout" path="M -1.11111 -6 -2.59259 -6 L -0.04583 0.00185 L -0.10139 0.02037">
                                      <p:cBhvr additive="repl">
                                        <p:cTn id="347" dur="2000" fill="hold"/>
                                        <p:tgtEl>
                                          <p:spTgt spid="6217"/>
                                        </p:tgtEl>
                                      </p:cBhvr>
                                    </p:animMotion>
                                  </p:childTnLst>
                                </p:cTn>
                              </p:par>
                              <p:par>
                                <p:cTn id="348" presetID="0" presetClass="path" accel="50000" decel="50000" fill="hold" nodeType="withEffect">
                                  <p:stCondLst>
                                    <p:cond delay="0"/>
                                  </p:stCondLst>
                                  <p:childTnLst>
                                    <p:animMotion origin="layout" path="M -4.44444 -6 7.40741 -6 L -0.0375 0.01297 L -0.05138 0.02038">
                                      <p:cBhvr additive="repl">
                                        <p:cTn id="349" dur="2000" fill="hold"/>
                                        <p:tgtEl>
                                          <p:spTgt spid="6213"/>
                                        </p:tgtEl>
                                      </p:cBhvr>
                                    </p:animMotion>
                                  </p:childTnLst>
                                </p:cTn>
                              </p:par>
                              <p:par>
                                <p:cTn id="350" presetID="0" presetClass="path" accel="50000" decel="50000" fill="hold" nodeType="withEffect">
                                  <p:stCondLst>
                                    <p:cond delay="0"/>
                                  </p:stCondLst>
                                  <p:childTnLst>
                                    <p:animMotion origin="layout" path="M -3.33333 -6 -2.59259 -6 L -0.03194 0.00185 L -0.05139 0.01297">
                                      <p:cBhvr additive="repl">
                                        <p:cTn id="351" dur="2000" fill="hold"/>
                                        <p:tgtEl>
                                          <p:spTgt spid="6212"/>
                                        </p:tgtEl>
                                      </p:cBhvr>
                                    </p:animMotion>
                                  </p:childTnLst>
                                </p:cTn>
                              </p:par>
                              <p:par>
                                <p:cTn id="352" presetID="0" presetClass="path" accel="50000" decel="50000" fill="hold" nodeType="withEffect">
                                  <p:stCondLst>
                                    <p:cond delay="0"/>
                                  </p:stCondLst>
                                  <p:childTnLst>
                                    <p:animMotion origin="layout" path="M 1.11111 -6 -2.59259 -6 L -0.025 0.00556 L -0.05278 0.01111">
                                      <p:cBhvr additive="repl">
                                        <p:cTn id="353" dur="2000" fill="hold"/>
                                        <p:tgtEl>
                                          <p:spTgt spid="6211"/>
                                        </p:tgtEl>
                                      </p:cBhvr>
                                    </p:animMotion>
                                  </p:childTnLst>
                                </p:cTn>
                              </p:par>
                            </p:childTnLst>
                          </p:cTn>
                        </p:par>
                        <p:par>
                          <p:cTn id="354" fill="hold" nodeType="afterGroup">
                            <p:stCondLst>
                              <p:cond delay="2000"/>
                            </p:stCondLst>
                            <p:childTnLst>
                              <p:par>
                                <p:cTn id="355" presetID="1" presetClass="entr" fill="hold" nodeType="afterEffect">
                                  <p:stCondLst>
                                    <p:cond delay="0"/>
                                  </p:stCondLst>
                                  <p:childTnLst>
                                    <p:set>
                                      <p:cBhvr additive="repl">
                                        <p:cTn id="356" dur="1" fill="hold">
                                          <p:stCondLst>
                                            <p:cond delay="0"/>
                                          </p:stCondLst>
                                        </p:cTn>
                                        <p:tgtEl>
                                          <p:spTgt spid="6300"/>
                                        </p:tgtEl>
                                        <p:attrNameLst>
                                          <p:attrName>style.visibility</p:attrName>
                                        </p:attrNameLst>
                                      </p:cBhvr>
                                      <p:to>
                                        <p:strVal val="visible"/>
                                      </p:to>
                                    </p:set>
                                  </p:childTnLst>
                                </p:cTn>
                              </p:par>
                              <p:par>
                                <p:cTn id="357" presetID="1" presetClass="entr" fill="hold" nodeType="withEffect">
                                  <p:stCondLst>
                                    <p:cond delay="0"/>
                                  </p:stCondLst>
                                  <p:childTnLst>
                                    <p:set>
                                      <p:cBhvr additive="repl">
                                        <p:cTn id="358" dur="1" fill="hold">
                                          <p:stCondLst>
                                            <p:cond delay="0"/>
                                          </p:stCondLst>
                                        </p:cTn>
                                        <p:tgtEl>
                                          <p:spTgt spid="6301"/>
                                        </p:tgtEl>
                                        <p:attrNameLst>
                                          <p:attrName>style.visibility</p:attrName>
                                        </p:attrNameLst>
                                      </p:cBhvr>
                                      <p:to>
                                        <p:strVal val="visible"/>
                                      </p:to>
                                    </p:set>
                                  </p:childTnLst>
                                </p:cTn>
                              </p:par>
                              <p:par>
                                <p:cTn id="359" presetID="1" presetClass="entr" fill="hold" nodeType="withEffect">
                                  <p:stCondLst>
                                    <p:cond delay="0"/>
                                  </p:stCondLst>
                                  <p:childTnLst>
                                    <p:set>
                                      <p:cBhvr additive="repl">
                                        <p:cTn id="360" dur="1" fill="hold">
                                          <p:stCondLst>
                                            <p:cond delay="0"/>
                                          </p:stCondLst>
                                        </p:cTn>
                                        <p:tgtEl>
                                          <p:spTgt spid="6302"/>
                                        </p:tgtEl>
                                        <p:attrNameLst>
                                          <p:attrName>style.visibility</p:attrName>
                                        </p:attrNameLst>
                                      </p:cBhvr>
                                      <p:to>
                                        <p:strVal val="visible"/>
                                      </p:to>
                                    </p:set>
                                  </p:childTnLst>
                                </p:cTn>
                              </p:par>
                            </p:childTnLst>
                          </p:cTn>
                        </p:par>
                        <p:par>
                          <p:cTn id="361" fill="hold" nodeType="afterGroup">
                            <p:stCondLst>
                              <p:cond delay="2000"/>
                            </p:stCondLst>
                            <p:childTnLst>
                              <p:par>
                                <p:cTn id="362" presetID="3" presetClass="exit" presetSubtype="10" fill="hold" nodeType="afterEffect">
                                  <p:stCondLst>
                                    <p:cond delay="0"/>
                                  </p:stCondLst>
                                  <p:childTnLst>
                                    <p:animEffect transition="out" filter="blinds(horizontal)">
                                      <p:cBhvr additive="repl">
                                        <p:cTn id="363" dur="500"/>
                                        <p:tgtEl>
                                          <p:spTgt spid="6300"/>
                                        </p:tgtEl>
                                      </p:cBhvr>
                                    </p:animEffect>
                                    <p:set>
                                      <p:cBhvr additive="repl">
                                        <p:cTn id="364" dur="1" fill="hold">
                                          <p:stCondLst>
                                            <p:cond delay="0"/>
                                          </p:stCondLst>
                                        </p:cTn>
                                        <p:tgtEl>
                                          <p:spTgt spid="6300"/>
                                        </p:tgtEl>
                                        <p:attrNameLst>
                                          <p:attrName>style.visibility</p:attrName>
                                        </p:attrNameLst>
                                      </p:cBhvr>
                                      <p:to>
                                        <p:strVal val="hidden"/>
                                      </p:to>
                                    </p:set>
                                  </p:childTnLst>
                                </p:cTn>
                              </p:par>
                              <p:par>
                                <p:cTn id="365" presetID="3" presetClass="exit" presetSubtype="10" fill="hold" nodeType="withEffect">
                                  <p:stCondLst>
                                    <p:cond delay="0"/>
                                  </p:stCondLst>
                                  <p:childTnLst>
                                    <p:animEffect transition="out" filter="blinds(horizontal)">
                                      <p:cBhvr additive="repl">
                                        <p:cTn id="366" dur="500"/>
                                        <p:tgtEl>
                                          <p:spTgt spid="6301"/>
                                        </p:tgtEl>
                                      </p:cBhvr>
                                    </p:animEffect>
                                    <p:set>
                                      <p:cBhvr additive="repl">
                                        <p:cTn id="367" dur="1" fill="hold">
                                          <p:stCondLst>
                                            <p:cond delay="0"/>
                                          </p:stCondLst>
                                        </p:cTn>
                                        <p:tgtEl>
                                          <p:spTgt spid="6301"/>
                                        </p:tgtEl>
                                        <p:attrNameLst>
                                          <p:attrName>style.visibility</p:attrName>
                                        </p:attrNameLst>
                                      </p:cBhvr>
                                      <p:to>
                                        <p:strVal val="hidden"/>
                                      </p:to>
                                    </p:set>
                                  </p:childTnLst>
                                </p:cTn>
                              </p:par>
                              <p:par>
                                <p:cTn id="368" presetID="3" presetClass="exit" presetSubtype="10" fill="hold" nodeType="withEffect">
                                  <p:stCondLst>
                                    <p:cond delay="0"/>
                                  </p:stCondLst>
                                  <p:childTnLst>
                                    <p:animEffect transition="out" filter="blinds(horizontal)">
                                      <p:cBhvr additive="repl">
                                        <p:cTn id="369" dur="500"/>
                                        <p:tgtEl>
                                          <p:spTgt spid="6302"/>
                                        </p:tgtEl>
                                      </p:cBhvr>
                                    </p:animEffect>
                                    <p:set>
                                      <p:cBhvr additive="repl">
                                        <p:cTn id="370" dur="1" fill="hold">
                                          <p:stCondLst>
                                            <p:cond delay="0"/>
                                          </p:stCondLst>
                                        </p:cTn>
                                        <p:tgtEl>
                                          <p:spTgt spid="6302"/>
                                        </p:tgtEl>
                                        <p:attrNameLst>
                                          <p:attrName>style.visibility</p:attrName>
                                        </p:attrNameLst>
                                      </p:cBhvr>
                                      <p:to>
                                        <p:strVal val="hidden"/>
                                      </p:to>
                                    </p:set>
                                  </p:childTnLst>
                                </p:cTn>
                              </p:par>
                            </p:childTnLst>
                          </p:cTn>
                        </p:par>
                      </p:childTnLst>
                    </p:cTn>
                  </p:par>
                  <p:par>
                    <p:cTn id="371" fill="hold" nodeType="clickPar">
                      <p:stCondLst>
                        <p:cond delay="indefinite"/>
                      </p:stCondLst>
                      <p:childTnLst>
                        <p:par>
                          <p:cTn id="372" fill="hold" nodeType="withGroup">
                            <p:stCondLst>
                              <p:cond delay="0"/>
                            </p:stCondLst>
                            <p:childTnLst>
                              <p:par>
                                <p:cTn id="373" presetID="1" presetClass="entr" fill="hold" nodeType="clickEffect">
                                  <p:stCondLst>
                                    <p:cond delay="0"/>
                                  </p:stCondLst>
                                  <p:childTnLst>
                                    <p:set>
                                      <p:cBhvr additive="repl">
                                        <p:cTn id="374" dur="1" fill="hold">
                                          <p:stCondLst>
                                            <p:cond delay="0"/>
                                          </p:stCondLst>
                                        </p:cTn>
                                        <p:tgtEl>
                                          <p:spTgt spid="6309"/>
                                        </p:tgtEl>
                                        <p:attrNameLst>
                                          <p:attrName>style.visibility</p:attrName>
                                        </p:attrNameLst>
                                      </p:cBhvr>
                                      <p:to>
                                        <p:strVal val="visible"/>
                                      </p:to>
                                    </p:set>
                                  </p:childTnLst>
                                </p:cTn>
                              </p:par>
                            </p:childTnLst>
                          </p:cTn>
                        </p:par>
                        <p:par>
                          <p:cTn id="375" fill="hold" nodeType="afterGroup">
                            <p:stCondLst>
                              <p:cond delay="0"/>
                            </p:stCondLst>
                            <p:childTnLst>
                              <p:par>
                                <p:cTn id="376" presetID="3" presetClass="exit" presetSubtype="10" fill="hold" nodeType="afterEffect">
                                  <p:stCondLst>
                                    <p:cond delay="0"/>
                                  </p:stCondLst>
                                  <p:childTnLst>
                                    <p:animEffect transition="out" filter="blinds(horizontal)">
                                      <p:cBhvr additive="repl">
                                        <p:cTn id="377" dur="500"/>
                                        <p:tgtEl>
                                          <p:spTgt spid="6309"/>
                                        </p:tgtEl>
                                      </p:cBhvr>
                                    </p:animEffect>
                                    <p:set>
                                      <p:cBhvr additive="repl">
                                        <p:cTn id="378" dur="1" fill="hold">
                                          <p:stCondLst>
                                            <p:cond delay="0"/>
                                          </p:stCondLst>
                                        </p:cTn>
                                        <p:tgtEl>
                                          <p:spTgt spid="6309"/>
                                        </p:tgtEl>
                                        <p:attrNameLst>
                                          <p:attrName>style.visibility</p:attrName>
                                        </p:attrNameLst>
                                      </p:cBhvr>
                                      <p:to>
                                        <p:strVal val="hidden"/>
                                      </p:to>
                                    </p:set>
                                  </p:childTnLst>
                                </p:cTn>
                              </p:par>
                            </p:childTnLst>
                          </p:cTn>
                        </p:par>
                        <p:par>
                          <p:cTn id="379" fill="hold" nodeType="afterGroup">
                            <p:stCondLst>
                              <p:cond delay="500"/>
                            </p:stCondLst>
                            <p:childTnLst>
                              <p:par>
                                <p:cTn id="380" presetID="22" presetClass="entr" presetSubtype="4" fill="hold" nodeType="afterEffect">
                                  <p:stCondLst>
                                    <p:cond delay="0"/>
                                  </p:stCondLst>
                                  <p:childTnLst>
                                    <p:set>
                                      <p:cBhvr additive="repl">
                                        <p:cTn id="381" dur="1" fill="hold">
                                          <p:stCondLst>
                                            <p:cond delay="0"/>
                                          </p:stCondLst>
                                        </p:cTn>
                                        <p:tgtEl>
                                          <p:spTgt spid="6297"/>
                                        </p:tgtEl>
                                        <p:attrNameLst>
                                          <p:attrName>style.visibility</p:attrName>
                                        </p:attrNameLst>
                                      </p:cBhvr>
                                      <p:to>
                                        <p:strVal val="visible"/>
                                      </p:to>
                                    </p:set>
                                    <p:animEffect transition="in" filter="wipe(down)">
                                      <p:cBhvr additive="repl">
                                        <p:cTn id="382" dur="2000"/>
                                        <p:tgtEl>
                                          <p:spTgt spid="6297"/>
                                        </p:tgtEl>
                                      </p:cBhvr>
                                    </p:animEffect>
                                  </p:childTnLst>
                                </p:cTn>
                              </p:par>
                              <p:par>
                                <p:cTn id="383" presetID="0" presetClass="path" accel="50000" decel="50000" fill="hold" nodeType="withEffect">
                                  <p:stCondLst>
                                    <p:cond delay="0"/>
                                  </p:stCondLst>
                                  <p:childTnLst>
                                    <p:animMotion origin="layout" path="M -4.44444 -6 -2.22222 -6 L -0.00208 -0.02129 L -0.00486 -0.03611">
                                      <p:cBhvr additive="repl">
                                        <p:cTn id="384" dur="2000" fill="hold"/>
                                        <p:tgtEl>
                                          <p:spTgt spid="6296"/>
                                        </p:tgtEl>
                                      </p:cBhvr>
                                    </p:animMotion>
                                  </p:childTnLst>
                                </p:cTn>
                              </p:par>
                            </p:childTnLst>
                          </p:cTn>
                        </p:par>
                        <p:par>
                          <p:cTn id="385" fill="hold" nodeType="afterGroup">
                            <p:stCondLst>
                              <p:cond delay="2500"/>
                            </p:stCondLst>
                            <p:childTnLst>
                              <p:par>
                                <p:cTn id="386" presetID="1" presetClass="entr" fill="hold" nodeType="afterEffect">
                                  <p:stCondLst>
                                    <p:cond delay="0"/>
                                  </p:stCondLst>
                                  <p:childTnLst>
                                    <p:set>
                                      <p:cBhvr additive="repl">
                                        <p:cTn id="387" dur="1" fill="hold">
                                          <p:stCondLst>
                                            <p:cond delay="0"/>
                                          </p:stCondLst>
                                        </p:cTn>
                                        <p:tgtEl>
                                          <p:spTgt spid="6305"/>
                                        </p:tgtEl>
                                        <p:attrNameLst>
                                          <p:attrName>style.visibility</p:attrName>
                                        </p:attrNameLst>
                                      </p:cBhvr>
                                      <p:to>
                                        <p:strVal val="visible"/>
                                      </p:to>
                                    </p:set>
                                  </p:childTnLst>
                                </p:cTn>
                              </p:par>
                            </p:childTnLst>
                          </p:cTn>
                        </p:par>
                        <p:par>
                          <p:cTn id="388" fill="hold" nodeType="afterGroup">
                            <p:stCondLst>
                              <p:cond delay="2500"/>
                            </p:stCondLst>
                            <p:childTnLst>
                              <p:par>
                                <p:cTn id="389" presetID="3" presetClass="exit" presetSubtype="10" fill="hold" nodeType="afterEffect">
                                  <p:stCondLst>
                                    <p:cond delay="0"/>
                                  </p:stCondLst>
                                  <p:childTnLst>
                                    <p:animEffect transition="out" filter="blinds(horizontal)">
                                      <p:cBhvr additive="repl">
                                        <p:cTn id="390" dur="500"/>
                                        <p:tgtEl>
                                          <p:spTgt spid="6305"/>
                                        </p:tgtEl>
                                      </p:cBhvr>
                                    </p:animEffect>
                                    <p:set>
                                      <p:cBhvr additive="repl">
                                        <p:cTn id="391" dur="1" fill="hold">
                                          <p:stCondLst>
                                            <p:cond delay="0"/>
                                          </p:stCondLst>
                                        </p:cTn>
                                        <p:tgtEl>
                                          <p:spTgt spid="6305"/>
                                        </p:tgtEl>
                                        <p:attrNameLst>
                                          <p:attrName>style.visibility</p:attrName>
                                        </p:attrNameLst>
                                      </p:cBhvr>
                                      <p:to>
                                        <p:strVal val="hidden"/>
                                      </p:to>
                                    </p:set>
                                  </p:childTnLst>
                                </p:cTn>
                              </p:par>
                            </p:childTnLst>
                          </p:cTn>
                        </p:par>
                        <p:par>
                          <p:cTn id="392" fill="hold" nodeType="afterGroup">
                            <p:stCondLst>
                              <p:cond delay="3000"/>
                            </p:stCondLst>
                            <p:childTnLst>
                              <p:par>
                                <p:cTn id="393" presetID="9" presetClass="entr" fill="hold" nodeType="afterEffect">
                                  <p:stCondLst>
                                    <p:cond delay="0"/>
                                  </p:stCondLst>
                                  <p:childTnLst>
                                    <p:set>
                                      <p:cBhvr additive="repl">
                                        <p:cTn id="394" dur="1" fill="hold">
                                          <p:stCondLst>
                                            <p:cond delay="0"/>
                                          </p:stCondLst>
                                        </p:cTn>
                                        <p:tgtEl>
                                          <p:spTgt spid="6245"/>
                                        </p:tgtEl>
                                        <p:attrNameLst>
                                          <p:attrName>style.visibility</p:attrName>
                                        </p:attrNameLst>
                                      </p:cBhvr>
                                      <p:to>
                                        <p:strVal val="visible"/>
                                      </p:to>
                                    </p:set>
                                    <p:animEffect transition="in" filter="dissolve">
                                      <p:cBhvr additive="repl">
                                        <p:cTn id="395" dur="1000"/>
                                        <p:tgtEl>
                                          <p:spTgt spid="6245"/>
                                        </p:tgtEl>
                                      </p:cBhvr>
                                    </p:animEffect>
                                  </p:childTnLst>
                                </p:cTn>
                              </p:par>
                              <p:par>
                                <p:cTn id="396" presetID="9" presetClass="exit" fill="hold" nodeType="withEffect">
                                  <p:stCondLst>
                                    <p:cond delay="0"/>
                                  </p:stCondLst>
                                  <p:childTnLst>
                                    <p:animEffect transition="out" filter="dissolve">
                                      <p:cBhvr additive="repl">
                                        <p:cTn id="397" dur="500"/>
                                        <p:tgtEl>
                                          <p:spTgt spid="6247"/>
                                        </p:tgtEl>
                                      </p:cBhvr>
                                    </p:animEffect>
                                    <p:set>
                                      <p:cBhvr additive="repl">
                                        <p:cTn id="398" dur="1" fill="hold">
                                          <p:stCondLst>
                                            <p:cond delay="0"/>
                                          </p:stCondLst>
                                        </p:cTn>
                                        <p:tgtEl>
                                          <p:spTgt spid="6247"/>
                                        </p:tgtEl>
                                        <p:attrNameLst>
                                          <p:attrName>style.visibility</p:attrName>
                                        </p:attrNameLst>
                                      </p:cBhvr>
                                      <p:to>
                                        <p:strVal val="hidden"/>
                                      </p:to>
                                    </p:set>
                                  </p:childTnLst>
                                </p:cTn>
                              </p:par>
                            </p:childTnLst>
                          </p:cTn>
                        </p:par>
                      </p:childTnLst>
                    </p:cTn>
                  </p:par>
                  <p:par>
                    <p:cTn id="399" fill="hold" nodeType="clickPar">
                      <p:stCondLst>
                        <p:cond delay="indefinite"/>
                      </p:stCondLst>
                      <p:childTnLst>
                        <p:par>
                          <p:cTn id="400" fill="hold" nodeType="withGroup">
                            <p:stCondLst>
                              <p:cond delay="0"/>
                            </p:stCondLst>
                            <p:childTnLst>
                              <p:par>
                                <p:cTn id="401" presetID="9" presetClass="entr" fill="hold" nodeType="clickEffect">
                                  <p:stCondLst>
                                    <p:cond delay="0"/>
                                  </p:stCondLst>
                                  <p:childTnLst>
                                    <p:set>
                                      <p:cBhvr additive="repl">
                                        <p:cTn id="402" dur="1" fill="hold">
                                          <p:stCondLst>
                                            <p:cond delay="0"/>
                                          </p:stCondLst>
                                        </p:cTn>
                                        <p:tgtEl>
                                          <p:spTgt spid="6262"/>
                                        </p:tgtEl>
                                        <p:attrNameLst>
                                          <p:attrName>style.visibility</p:attrName>
                                        </p:attrNameLst>
                                      </p:cBhvr>
                                      <p:to>
                                        <p:strVal val="visible"/>
                                      </p:to>
                                    </p:set>
                                    <p:animEffect transition="in" filter="dissolve">
                                      <p:cBhvr additive="repl">
                                        <p:cTn id="403" dur="500"/>
                                        <p:tgtEl>
                                          <p:spTgt spid="6262"/>
                                        </p:tgtEl>
                                      </p:cBhvr>
                                    </p:animEffect>
                                  </p:childTnLst>
                                </p:cTn>
                              </p:par>
                              <p:par>
                                <p:cTn id="404" presetID="9" presetClass="entr" fill="hold" nodeType="withEffect">
                                  <p:stCondLst>
                                    <p:cond delay="0"/>
                                  </p:stCondLst>
                                  <p:childTnLst>
                                    <p:set>
                                      <p:cBhvr additive="repl">
                                        <p:cTn id="405" dur="1" fill="hold">
                                          <p:stCondLst>
                                            <p:cond delay="0"/>
                                          </p:stCondLst>
                                        </p:cTn>
                                        <p:tgtEl>
                                          <p:spTgt spid="6263"/>
                                        </p:tgtEl>
                                        <p:attrNameLst>
                                          <p:attrName>style.visibility</p:attrName>
                                        </p:attrNameLst>
                                      </p:cBhvr>
                                      <p:to>
                                        <p:strVal val="visible"/>
                                      </p:to>
                                    </p:set>
                                    <p:animEffect transition="in" filter="dissolve">
                                      <p:cBhvr additive="repl">
                                        <p:cTn id="406" dur="500"/>
                                        <p:tgtEl>
                                          <p:spTgt spid="6263"/>
                                        </p:tgtEl>
                                      </p:cBhvr>
                                    </p:animEffect>
                                  </p:childTnLst>
                                </p:cTn>
                              </p:par>
                            </p:childTnLst>
                          </p:cTn>
                        </p:par>
                        <p:par>
                          <p:cTn id="407" fill="hold" nodeType="afterGroup">
                            <p:stCondLst>
                              <p:cond delay="500"/>
                            </p:stCondLst>
                            <p:childTnLst>
                              <p:par>
                                <p:cTn id="408" presetID="0" presetClass="path" accel="50000" decel="50000" fill="hold" nodeType="afterEffect">
                                  <p:stCondLst>
                                    <p:cond delay="0"/>
                                  </p:stCondLst>
                                  <p:childTnLst>
                                    <p:animMotion origin="layout" path="M -0.00018 -0.00046 L -0.0007 0.03542 L 0.00034 0.06273">
                                      <p:cBhvr additive="repl">
                                        <p:cTn id="409" dur="2000" fill="hold"/>
                                        <p:tgtEl>
                                          <p:spTgt spid="6262"/>
                                        </p:tgtEl>
                                      </p:cBhvr>
                                    </p:animMotion>
                                  </p:childTnLst>
                                </p:cTn>
                              </p:par>
                              <p:par>
                                <p:cTn id="410" presetID="0" presetClass="path" accel="50000" decel="50000" fill="hold" nodeType="withEffect">
                                  <p:stCondLst>
                                    <p:cond delay="0"/>
                                  </p:stCondLst>
                                  <p:childTnLst>
                                    <p:animMotion origin="layout" path="M -0.00017 -0.00047 L -0.00659 0.02106 L -0.0184 0.06134">
                                      <p:cBhvr additive="repl">
                                        <p:cTn id="411" dur="2000" fill="hold"/>
                                        <p:tgtEl>
                                          <p:spTgt spid="6263"/>
                                        </p:tgtEl>
                                      </p:cBhvr>
                                    </p:animMotion>
                                  </p:childTnLst>
                                </p:cTn>
                              </p:par>
                            </p:childTnLst>
                          </p:cTn>
                        </p:par>
                        <p:par>
                          <p:cTn id="412" fill="hold" nodeType="afterGroup">
                            <p:stCondLst>
                              <p:cond delay="2500"/>
                            </p:stCondLst>
                            <p:childTnLst>
                              <p:par>
                                <p:cTn id="413" presetID="9" presetClass="exit" fill="hold" nodeType="afterEffect">
                                  <p:stCondLst>
                                    <p:cond delay="0"/>
                                  </p:stCondLst>
                                  <p:childTnLst>
                                    <p:animEffect transition="out" filter="dissolve">
                                      <p:cBhvr additive="repl">
                                        <p:cTn id="414" dur="1000"/>
                                        <p:tgtEl>
                                          <p:spTgt spid="6262"/>
                                        </p:tgtEl>
                                      </p:cBhvr>
                                    </p:animEffect>
                                    <p:set>
                                      <p:cBhvr additive="repl">
                                        <p:cTn id="415" dur="1" fill="hold">
                                          <p:stCondLst>
                                            <p:cond delay="0"/>
                                          </p:stCondLst>
                                        </p:cTn>
                                        <p:tgtEl>
                                          <p:spTgt spid="6262"/>
                                        </p:tgtEl>
                                        <p:attrNameLst>
                                          <p:attrName>style.visibility</p:attrName>
                                        </p:attrNameLst>
                                      </p:cBhvr>
                                      <p:to>
                                        <p:strVal val="hidden"/>
                                      </p:to>
                                    </p:set>
                                  </p:childTnLst>
                                </p:cTn>
                              </p:par>
                              <p:par>
                                <p:cTn id="416" presetID="9" presetClass="exit" fill="hold" nodeType="withEffect">
                                  <p:stCondLst>
                                    <p:cond delay="0"/>
                                  </p:stCondLst>
                                  <p:childTnLst>
                                    <p:animEffect transition="out" filter="dissolve">
                                      <p:cBhvr additive="repl">
                                        <p:cTn id="417" dur="1000"/>
                                        <p:tgtEl>
                                          <p:spTgt spid="6263"/>
                                        </p:tgtEl>
                                      </p:cBhvr>
                                    </p:animEffect>
                                    <p:set>
                                      <p:cBhvr additive="repl">
                                        <p:cTn id="418" dur="1" fill="hold">
                                          <p:stCondLst>
                                            <p:cond delay="0"/>
                                          </p:stCondLst>
                                        </p:cTn>
                                        <p:tgtEl>
                                          <p:spTgt spid="6263"/>
                                        </p:tgtEl>
                                        <p:attrNameLst>
                                          <p:attrName>style.visibility</p:attrName>
                                        </p:attrNameLst>
                                      </p:cBhvr>
                                      <p:to>
                                        <p:strVal val="hidden"/>
                                      </p:to>
                                    </p:set>
                                  </p:childTnLst>
                                </p:cTn>
                              </p:par>
                              <p:par>
                                <p:cTn id="419" presetID="22" presetClass="entr" presetSubtype="1" fill="hold" nodeType="withEffect">
                                  <p:stCondLst>
                                    <p:cond delay="0"/>
                                  </p:stCondLst>
                                  <p:childTnLst>
                                    <p:set>
                                      <p:cBhvr additive="repl">
                                        <p:cTn id="420" dur="1" fill="hold">
                                          <p:stCondLst>
                                            <p:cond delay="0"/>
                                          </p:stCondLst>
                                        </p:cTn>
                                        <p:tgtEl>
                                          <p:spTgt spid="6256"/>
                                        </p:tgtEl>
                                        <p:attrNameLst>
                                          <p:attrName>style.visibility</p:attrName>
                                        </p:attrNameLst>
                                      </p:cBhvr>
                                      <p:to>
                                        <p:strVal val="visible"/>
                                      </p:to>
                                    </p:set>
                                    <p:animEffect transition="in" filter="wipe(up)">
                                      <p:cBhvr additive="repl">
                                        <p:cTn id="421" dur="1000"/>
                                        <p:tgtEl>
                                          <p:spTgt spid="6256"/>
                                        </p:tgtEl>
                                      </p:cBhvr>
                                    </p:animEffect>
                                  </p:childTnLst>
                                </p:cTn>
                              </p:par>
                              <p:par>
                                <p:cTn id="422" presetID="22" presetClass="entr" presetSubtype="1" fill="hold" nodeType="withEffect">
                                  <p:stCondLst>
                                    <p:cond delay="0"/>
                                  </p:stCondLst>
                                  <p:childTnLst>
                                    <p:set>
                                      <p:cBhvr additive="repl">
                                        <p:cTn id="423" dur="1" fill="hold">
                                          <p:stCondLst>
                                            <p:cond delay="0"/>
                                          </p:stCondLst>
                                        </p:cTn>
                                        <p:tgtEl>
                                          <p:spTgt spid="6270"/>
                                        </p:tgtEl>
                                        <p:attrNameLst>
                                          <p:attrName>style.visibility</p:attrName>
                                        </p:attrNameLst>
                                      </p:cBhvr>
                                      <p:to>
                                        <p:strVal val="visible"/>
                                      </p:to>
                                    </p:set>
                                    <p:animEffect transition="in" filter="wipe(up)">
                                      <p:cBhvr additive="repl">
                                        <p:cTn id="424" dur="1000"/>
                                        <p:tgtEl>
                                          <p:spTgt spid="6270"/>
                                        </p:tgtEl>
                                      </p:cBhvr>
                                    </p:animEffect>
                                  </p:childTnLst>
                                </p:cTn>
                              </p:par>
                            </p:childTnLst>
                          </p:cTn>
                        </p:par>
                        <p:par>
                          <p:cTn id="425" fill="hold" nodeType="afterGroup">
                            <p:stCondLst>
                              <p:cond delay="3500"/>
                            </p:stCondLst>
                            <p:childTnLst>
                              <p:par>
                                <p:cTn id="426" presetID="22" presetClass="entr" presetSubtype="1" fill="hold" nodeType="afterEffect">
                                  <p:stCondLst>
                                    <p:cond delay="0"/>
                                  </p:stCondLst>
                                  <p:childTnLst>
                                    <p:set>
                                      <p:cBhvr additive="repl">
                                        <p:cTn id="427" dur="1" fill="hold">
                                          <p:stCondLst>
                                            <p:cond delay="0"/>
                                          </p:stCondLst>
                                        </p:cTn>
                                        <p:tgtEl>
                                          <p:spTgt spid="6264"/>
                                        </p:tgtEl>
                                        <p:attrNameLst>
                                          <p:attrName>style.visibility</p:attrName>
                                        </p:attrNameLst>
                                      </p:cBhvr>
                                      <p:to>
                                        <p:strVal val="visible"/>
                                      </p:to>
                                    </p:set>
                                    <p:animEffect transition="in" filter="wipe(up)">
                                      <p:cBhvr additive="repl">
                                        <p:cTn id="428" dur="1000"/>
                                        <p:tgtEl>
                                          <p:spTgt spid="6264"/>
                                        </p:tgtEl>
                                      </p:cBhvr>
                                    </p:animEffect>
                                  </p:childTnLst>
                                </p:cTn>
                              </p:par>
                            </p:childTnLst>
                          </p:cTn>
                        </p:par>
                      </p:childTnLst>
                    </p:cTn>
                  </p:par>
                  <p:par>
                    <p:cTn id="429" fill="hold" nodeType="clickPar">
                      <p:stCondLst>
                        <p:cond delay="indefinite"/>
                      </p:stCondLst>
                      <p:childTnLst>
                        <p:par>
                          <p:cTn id="430" fill="hold" nodeType="withGroup">
                            <p:stCondLst>
                              <p:cond delay="0"/>
                            </p:stCondLst>
                            <p:childTnLst>
                              <p:par>
                                <p:cTn id="431" presetID="22" presetClass="entr" presetSubtype="1" fill="hold" nodeType="clickEffect">
                                  <p:stCondLst>
                                    <p:cond delay="0"/>
                                  </p:stCondLst>
                                  <p:childTnLst>
                                    <p:set>
                                      <p:cBhvr additive="repl">
                                        <p:cTn id="432" dur="1" fill="hold">
                                          <p:stCondLst>
                                            <p:cond delay="0"/>
                                          </p:stCondLst>
                                        </p:cTn>
                                        <p:tgtEl>
                                          <p:spTgt spid="6277"/>
                                        </p:tgtEl>
                                        <p:attrNameLst>
                                          <p:attrName>style.visibility</p:attrName>
                                        </p:attrNameLst>
                                      </p:cBhvr>
                                      <p:to>
                                        <p:strVal val="visible"/>
                                      </p:to>
                                    </p:set>
                                    <p:animEffect transition="in" filter="wipe(up)">
                                      <p:cBhvr additive="repl">
                                        <p:cTn id="433" dur="1000"/>
                                        <p:tgtEl>
                                          <p:spTgt spid="6277"/>
                                        </p:tgtEl>
                                      </p:cBhvr>
                                    </p:animEffect>
                                  </p:childTnLst>
                                </p:cTn>
                              </p:par>
                              <p:par>
                                <p:cTn id="434" presetID="22" presetClass="entr" presetSubtype="1" fill="hold" nodeType="withEffect">
                                  <p:stCondLst>
                                    <p:cond delay="0"/>
                                  </p:stCondLst>
                                  <p:childTnLst>
                                    <p:set>
                                      <p:cBhvr additive="repl">
                                        <p:cTn id="435" dur="1" fill="hold">
                                          <p:stCondLst>
                                            <p:cond delay="0"/>
                                          </p:stCondLst>
                                        </p:cTn>
                                        <p:tgtEl>
                                          <p:spTgt spid="6276"/>
                                        </p:tgtEl>
                                        <p:attrNameLst>
                                          <p:attrName>style.visibility</p:attrName>
                                        </p:attrNameLst>
                                      </p:cBhvr>
                                      <p:to>
                                        <p:strVal val="visible"/>
                                      </p:to>
                                    </p:set>
                                    <p:animEffect transition="in" filter="wipe(up)">
                                      <p:cBhvr additive="repl">
                                        <p:cTn id="436" dur="1000"/>
                                        <p:tgtEl>
                                          <p:spTgt spid="6276"/>
                                        </p:tgtEl>
                                      </p:cBhvr>
                                    </p:animEffect>
                                  </p:childTnLst>
                                </p:cTn>
                              </p:par>
                            </p:childTnLst>
                          </p:cTn>
                        </p:par>
                        <p:par>
                          <p:cTn id="437" fill="hold" nodeType="afterGroup">
                            <p:stCondLst>
                              <p:cond delay="1000"/>
                            </p:stCondLst>
                            <p:childTnLst>
                              <p:par>
                                <p:cTn id="438" presetID="1" presetClass="entr" fill="hold" nodeType="afterEffect">
                                  <p:stCondLst>
                                    <p:cond delay="0"/>
                                  </p:stCondLst>
                                  <p:childTnLst>
                                    <p:set>
                                      <p:cBhvr additive="repl">
                                        <p:cTn id="439" dur="1" fill="hold">
                                          <p:stCondLst>
                                            <p:cond delay="0"/>
                                          </p:stCondLst>
                                        </p:cTn>
                                        <p:tgtEl>
                                          <p:spTgt spid="6278"/>
                                        </p:tgtEl>
                                        <p:attrNameLst>
                                          <p:attrName>style.visibility</p:attrName>
                                        </p:attrNameLst>
                                      </p:cBhvr>
                                      <p:to>
                                        <p:strVal val="visible"/>
                                      </p:to>
                                    </p:set>
                                  </p:childTnLst>
                                </p:cTn>
                              </p:par>
                            </p:childTnLst>
                          </p:cTn>
                        </p:par>
                        <p:par>
                          <p:cTn id="440" fill="hold" nodeType="afterGroup">
                            <p:stCondLst>
                              <p:cond delay="1000"/>
                            </p:stCondLst>
                            <p:childTnLst>
                              <p:par>
                                <p:cTn id="441" presetID="3" presetClass="exit" presetSubtype="10" fill="hold" nodeType="afterEffect">
                                  <p:stCondLst>
                                    <p:cond delay="0"/>
                                  </p:stCondLst>
                                  <p:childTnLst>
                                    <p:animEffect transition="out" filter="blinds(horizontal)">
                                      <p:cBhvr additive="repl">
                                        <p:cTn id="442" dur="500"/>
                                        <p:tgtEl>
                                          <p:spTgt spid="6278"/>
                                        </p:tgtEl>
                                      </p:cBhvr>
                                    </p:animEffect>
                                    <p:set>
                                      <p:cBhvr additive="repl">
                                        <p:cTn id="443" dur="1" fill="hold">
                                          <p:stCondLst>
                                            <p:cond delay="0"/>
                                          </p:stCondLst>
                                        </p:cTn>
                                        <p:tgtEl>
                                          <p:spTgt spid="6278"/>
                                        </p:tgtEl>
                                        <p:attrNameLst>
                                          <p:attrName>style.visibility</p:attrName>
                                        </p:attrNameLst>
                                      </p:cBhvr>
                                      <p:to>
                                        <p:strVal val="hidden"/>
                                      </p:to>
                                    </p:set>
                                  </p:childTnLst>
                                </p:cTn>
                              </p:par>
                            </p:childTnLst>
                          </p:cTn>
                        </p:par>
                        <p:par>
                          <p:cTn id="444" fill="hold" nodeType="afterGroup">
                            <p:stCondLst>
                              <p:cond delay="1500"/>
                            </p:stCondLst>
                            <p:childTnLst>
                              <p:par>
                                <p:cTn id="445" presetID="1" presetClass="entr" fill="hold" nodeType="afterEffect">
                                  <p:stCondLst>
                                    <p:cond delay="0"/>
                                  </p:stCondLst>
                                  <p:childTnLst>
                                    <p:set>
                                      <p:cBhvr additive="repl">
                                        <p:cTn id="446" dur="1" fill="hold">
                                          <p:stCondLst>
                                            <p:cond delay="0"/>
                                          </p:stCondLst>
                                        </p:cTn>
                                        <p:tgtEl>
                                          <p:spTgt spid="6279"/>
                                        </p:tgtEl>
                                        <p:attrNameLst>
                                          <p:attrName>style.visibility</p:attrName>
                                        </p:attrNameLst>
                                      </p:cBhvr>
                                      <p:to>
                                        <p:strVal val="visible"/>
                                      </p:to>
                                    </p:set>
                                  </p:childTnLst>
                                </p:cTn>
                              </p:par>
                            </p:childTnLst>
                          </p:cTn>
                        </p:par>
                        <p:par>
                          <p:cTn id="447" fill="hold" nodeType="afterGroup">
                            <p:stCondLst>
                              <p:cond delay="1500"/>
                            </p:stCondLst>
                            <p:childTnLst>
                              <p:par>
                                <p:cTn id="448" presetID="3" presetClass="exit" presetSubtype="10" fill="hold" nodeType="afterEffect">
                                  <p:stCondLst>
                                    <p:cond delay="0"/>
                                  </p:stCondLst>
                                  <p:childTnLst>
                                    <p:animEffect transition="out" filter="blinds(horizontal)">
                                      <p:cBhvr additive="repl">
                                        <p:cTn id="449" dur="500"/>
                                        <p:tgtEl>
                                          <p:spTgt spid="6279"/>
                                        </p:tgtEl>
                                      </p:cBhvr>
                                    </p:animEffect>
                                    <p:set>
                                      <p:cBhvr additive="repl">
                                        <p:cTn id="450" dur="1" fill="hold">
                                          <p:stCondLst>
                                            <p:cond delay="0"/>
                                          </p:stCondLst>
                                        </p:cTn>
                                        <p:tgtEl>
                                          <p:spTgt spid="6279"/>
                                        </p:tgtEl>
                                        <p:attrNameLst>
                                          <p:attrName>style.visibility</p:attrName>
                                        </p:attrNameLst>
                                      </p:cBhvr>
                                      <p:to>
                                        <p:strVal val="hidden"/>
                                      </p:to>
                                    </p:set>
                                  </p:childTnLst>
                                </p:cTn>
                              </p:par>
                            </p:childTnLst>
                          </p:cTn>
                        </p:par>
                        <p:par>
                          <p:cTn id="451" fill="hold" nodeType="afterGroup">
                            <p:stCondLst>
                              <p:cond delay="2000"/>
                            </p:stCondLst>
                            <p:childTnLst>
                              <p:par>
                                <p:cTn id="452" presetID="9" presetClass="entr" fill="hold" nodeType="afterEffect">
                                  <p:stCondLst>
                                    <p:cond delay="0"/>
                                  </p:stCondLst>
                                  <p:childTnLst>
                                    <p:set>
                                      <p:cBhvr additive="repl">
                                        <p:cTn id="453" dur="1" fill="hold">
                                          <p:stCondLst>
                                            <p:cond delay="0"/>
                                          </p:stCondLst>
                                        </p:cTn>
                                        <p:tgtEl>
                                          <p:spTgt spid="6280"/>
                                        </p:tgtEl>
                                        <p:attrNameLst>
                                          <p:attrName>style.visibility</p:attrName>
                                        </p:attrNameLst>
                                      </p:cBhvr>
                                      <p:to>
                                        <p:strVal val="visible"/>
                                      </p:to>
                                    </p:set>
                                    <p:animEffect transition="in" filter="dissolve">
                                      <p:cBhvr additive="repl">
                                        <p:cTn id="454" dur="1000"/>
                                        <p:tgtEl>
                                          <p:spTgt spid="6280"/>
                                        </p:tgtEl>
                                      </p:cBhvr>
                                    </p:animEffect>
                                  </p:childTnLst>
                                </p:cTn>
                              </p:par>
                              <p:par>
                                <p:cTn id="455" presetID="9" presetClass="entr" fill="hold" nodeType="withEffect">
                                  <p:stCondLst>
                                    <p:cond delay="0"/>
                                  </p:stCondLst>
                                  <p:childTnLst>
                                    <p:set>
                                      <p:cBhvr additive="repl">
                                        <p:cTn id="456" dur="1" fill="hold">
                                          <p:stCondLst>
                                            <p:cond delay="0"/>
                                          </p:stCondLst>
                                        </p:cTn>
                                        <p:tgtEl>
                                          <p:spTgt spid="6281"/>
                                        </p:tgtEl>
                                        <p:attrNameLst>
                                          <p:attrName>style.visibility</p:attrName>
                                        </p:attrNameLst>
                                      </p:cBhvr>
                                      <p:to>
                                        <p:strVal val="visible"/>
                                      </p:to>
                                    </p:set>
                                    <p:animEffect transition="in" filter="dissolve">
                                      <p:cBhvr additive="repl">
                                        <p:cTn id="457" dur="1000"/>
                                        <p:tgtEl>
                                          <p:spTgt spid="6281"/>
                                        </p:tgtEl>
                                      </p:cBhvr>
                                    </p:animEffect>
                                  </p:childTnLst>
                                </p:cTn>
                              </p:par>
                              <p:par>
                                <p:cTn id="458" presetID="22" presetClass="exit" presetSubtype="1" fill="hold" nodeType="withEffect">
                                  <p:stCondLst>
                                    <p:cond delay="0"/>
                                  </p:stCondLst>
                                  <p:childTnLst>
                                    <p:animEffect transition="out" filter="wipe(up)">
                                      <p:cBhvr additive="repl">
                                        <p:cTn id="459" dur="500"/>
                                        <p:tgtEl>
                                          <p:spTgt spid="6270"/>
                                        </p:tgtEl>
                                      </p:cBhvr>
                                    </p:animEffect>
                                    <p:set>
                                      <p:cBhvr additive="repl">
                                        <p:cTn id="460" dur="1" fill="hold">
                                          <p:stCondLst>
                                            <p:cond delay="0"/>
                                          </p:stCondLst>
                                        </p:cTn>
                                        <p:tgtEl>
                                          <p:spTgt spid="6270"/>
                                        </p:tgtEl>
                                        <p:attrNameLst>
                                          <p:attrName>style.visibility</p:attrName>
                                        </p:attrNameLst>
                                      </p:cBhvr>
                                      <p:to>
                                        <p:strVal val="hidden"/>
                                      </p:to>
                                    </p:set>
                                  </p:childTnLst>
                                </p:cTn>
                              </p:par>
                              <p:par>
                                <p:cTn id="461" presetID="22" presetClass="exit" presetSubtype="1" fill="hold" nodeType="withEffect">
                                  <p:stCondLst>
                                    <p:cond delay="0"/>
                                  </p:stCondLst>
                                  <p:childTnLst>
                                    <p:animEffect transition="out" filter="wipe(up)">
                                      <p:cBhvr additive="repl">
                                        <p:cTn id="462" dur="500"/>
                                        <p:tgtEl>
                                          <p:spTgt spid="6264"/>
                                        </p:tgtEl>
                                      </p:cBhvr>
                                    </p:animEffect>
                                    <p:set>
                                      <p:cBhvr additive="repl">
                                        <p:cTn id="463" dur="1" fill="hold">
                                          <p:stCondLst>
                                            <p:cond delay="0"/>
                                          </p:stCondLst>
                                        </p:cTn>
                                        <p:tgtEl>
                                          <p:spTgt spid="6264"/>
                                        </p:tgtEl>
                                        <p:attrNameLst>
                                          <p:attrName>style.visibility</p:attrName>
                                        </p:attrNameLst>
                                      </p:cBhvr>
                                      <p:to>
                                        <p:strVal val="hidden"/>
                                      </p:to>
                                    </p:set>
                                  </p:childTnLst>
                                </p:cTn>
                              </p:par>
                              <p:par>
                                <p:cTn id="464" presetID="22" presetClass="exit" presetSubtype="1" fill="hold" nodeType="withEffect">
                                  <p:stCondLst>
                                    <p:cond delay="0"/>
                                  </p:stCondLst>
                                  <p:childTnLst>
                                    <p:animEffect transition="out" filter="wipe(up)">
                                      <p:cBhvr additive="repl">
                                        <p:cTn id="465" dur="500"/>
                                        <p:tgtEl>
                                          <p:spTgt spid="6256"/>
                                        </p:tgtEl>
                                      </p:cBhvr>
                                    </p:animEffect>
                                    <p:set>
                                      <p:cBhvr additive="repl">
                                        <p:cTn id="466" dur="1" fill="hold">
                                          <p:stCondLst>
                                            <p:cond delay="0"/>
                                          </p:stCondLst>
                                        </p:cTn>
                                        <p:tgtEl>
                                          <p:spTgt spid="6256"/>
                                        </p:tgtEl>
                                        <p:attrNameLst>
                                          <p:attrName>style.visibility</p:attrName>
                                        </p:attrNameLst>
                                      </p:cBhvr>
                                      <p:to>
                                        <p:strVal val="hidden"/>
                                      </p:to>
                                    </p:set>
                                  </p:childTnLst>
                                </p:cTn>
                              </p:par>
                              <p:par>
                                <p:cTn id="467" presetID="22" presetClass="exit" presetSubtype="1" fill="hold" nodeType="withEffect">
                                  <p:stCondLst>
                                    <p:cond delay="0"/>
                                  </p:stCondLst>
                                  <p:childTnLst>
                                    <p:animEffect transition="out" filter="wipe(up)">
                                      <p:cBhvr additive="repl">
                                        <p:cTn id="468" dur="2000"/>
                                        <p:tgtEl>
                                          <p:spTgt spid="6160"/>
                                        </p:tgtEl>
                                      </p:cBhvr>
                                    </p:animEffect>
                                    <p:set>
                                      <p:cBhvr additive="repl">
                                        <p:cTn id="469" dur="1" fill="hold">
                                          <p:stCondLst>
                                            <p:cond delay="0"/>
                                          </p:stCondLst>
                                        </p:cTn>
                                        <p:tgtEl>
                                          <p:spTgt spid="6160"/>
                                        </p:tgtEl>
                                        <p:attrNameLst>
                                          <p:attrName>style.visibility</p:attrName>
                                        </p:attrNameLst>
                                      </p:cBhvr>
                                      <p:to>
                                        <p:strVal val="hidden"/>
                                      </p:to>
                                    </p:set>
                                  </p:childTnLst>
                                </p:cTn>
                              </p:par>
                            </p:childTnLst>
                          </p:cTn>
                        </p:par>
                      </p:childTnLst>
                    </p:cTn>
                  </p:par>
                  <p:par>
                    <p:cTn id="470" fill="hold" nodeType="clickPar">
                      <p:stCondLst>
                        <p:cond delay="indefinite"/>
                      </p:stCondLst>
                      <p:childTnLst>
                        <p:par>
                          <p:cTn id="471" fill="hold" nodeType="withGroup">
                            <p:stCondLst>
                              <p:cond delay="0"/>
                            </p:stCondLst>
                            <p:childTnLst>
                              <p:par>
                                <p:cTn id="472" presetID="9" presetClass="entr" fill="hold" nodeType="clickEffect">
                                  <p:stCondLst>
                                    <p:cond delay="0"/>
                                  </p:stCondLst>
                                  <p:childTnLst>
                                    <p:set>
                                      <p:cBhvr additive="repl">
                                        <p:cTn id="473" dur="1" fill="hold">
                                          <p:stCondLst>
                                            <p:cond delay="0"/>
                                          </p:stCondLst>
                                        </p:cTn>
                                        <p:tgtEl>
                                          <p:spTgt spid="6320"/>
                                        </p:tgtEl>
                                        <p:attrNameLst>
                                          <p:attrName>style.visibility</p:attrName>
                                        </p:attrNameLst>
                                      </p:cBhvr>
                                      <p:to>
                                        <p:strVal val="visible"/>
                                      </p:to>
                                    </p:set>
                                    <p:animEffect transition="in" filter="dissolve">
                                      <p:cBhvr additive="repl">
                                        <p:cTn id="474" dur="500"/>
                                        <p:tgtEl>
                                          <p:spTgt spid="6320"/>
                                        </p:tgtEl>
                                      </p:cBhvr>
                                    </p:animEffect>
                                  </p:childTnLst>
                                </p:cTn>
                              </p:par>
                              <p:par>
                                <p:cTn id="475" presetID="9" presetClass="entr" fill="hold" nodeType="withEffect">
                                  <p:stCondLst>
                                    <p:cond delay="0"/>
                                  </p:stCondLst>
                                  <p:childTnLst>
                                    <p:set>
                                      <p:cBhvr additive="repl">
                                        <p:cTn id="476" dur="1" fill="hold">
                                          <p:stCondLst>
                                            <p:cond delay="0"/>
                                          </p:stCondLst>
                                        </p:cTn>
                                        <p:tgtEl>
                                          <p:spTgt spid="6321"/>
                                        </p:tgtEl>
                                        <p:attrNameLst>
                                          <p:attrName>style.visibility</p:attrName>
                                        </p:attrNameLst>
                                      </p:cBhvr>
                                      <p:to>
                                        <p:strVal val="visible"/>
                                      </p:to>
                                    </p:set>
                                    <p:animEffect transition="in" filter="dissolve">
                                      <p:cBhvr additive="repl">
                                        <p:cTn id="477" dur="500"/>
                                        <p:tgtEl>
                                          <p:spTgt spid="6321"/>
                                        </p:tgtEl>
                                      </p:cBhvr>
                                    </p:animEffect>
                                  </p:childTnLst>
                                </p:cTn>
                              </p:par>
                              <p:par>
                                <p:cTn id="478" presetID="9" presetClass="entr" fill="hold" nodeType="withEffect">
                                  <p:stCondLst>
                                    <p:cond delay="0"/>
                                  </p:stCondLst>
                                  <p:childTnLst>
                                    <p:set>
                                      <p:cBhvr additive="repl">
                                        <p:cTn id="479" dur="1" fill="hold">
                                          <p:stCondLst>
                                            <p:cond delay="0"/>
                                          </p:stCondLst>
                                        </p:cTn>
                                        <p:tgtEl>
                                          <p:spTgt spid="6322"/>
                                        </p:tgtEl>
                                        <p:attrNameLst>
                                          <p:attrName>style.visibility</p:attrName>
                                        </p:attrNameLst>
                                      </p:cBhvr>
                                      <p:to>
                                        <p:strVal val="visible"/>
                                      </p:to>
                                    </p:set>
                                    <p:animEffect transition="in" filter="dissolve">
                                      <p:cBhvr additive="repl">
                                        <p:cTn id="480" dur="500"/>
                                        <p:tgtEl>
                                          <p:spTgt spid="6322"/>
                                        </p:tgtEl>
                                      </p:cBhvr>
                                    </p:animEffect>
                                  </p:childTnLst>
                                </p:cTn>
                              </p:par>
                            </p:childTnLst>
                          </p:cTn>
                        </p:par>
                        <p:par>
                          <p:cTn id="481" fill="hold" nodeType="afterGroup">
                            <p:stCondLst>
                              <p:cond delay="500"/>
                            </p:stCondLst>
                            <p:childTnLst>
                              <p:par>
                                <p:cTn id="482" presetID="0" presetClass="path" accel="50000" decel="50000" fill="hold" nodeType="afterEffect">
                                  <p:stCondLst>
                                    <p:cond delay="0"/>
                                  </p:stCondLst>
                                  <p:childTnLst>
                                    <p:animMotion origin="layout" path="M -3.88889 -6 3.33333 -6 L 0.01059 0.02986 L 0.02934 0.07083">
                                      <p:cBhvr additive="repl">
                                        <p:cTn id="483" dur="2000" fill="hold"/>
                                        <p:tgtEl>
                                          <p:spTgt spid="6320"/>
                                        </p:tgtEl>
                                      </p:cBhvr>
                                    </p:animMotion>
                                  </p:childTnLst>
                                </p:cTn>
                              </p:par>
                              <p:par>
                                <p:cTn id="484" presetID="0" presetClass="path" accel="50000" decel="50000" fill="hold" nodeType="withEffect">
                                  <p:stCondLst>
                                    <p:cond delay="0"/>
                                  </p:stCondLst>
                                  <p:childTnLst>
                                    <p:animMotion origin="layout" path="M -2.77778 -6 -4.44444 -6 L 0.0066 0.04167 L 0.0217 0.10139">
                                      <p:cBhvr additive="repl">
                                        <p:cTn id="485" dur="2000" fill="hold"/>
                                        <p:tgtEl>
                                          <p:spTgt spid="6321"/>
                                        </p:tgtEl>
                                      </p:cBhvr>
                                    </p:animMotion>
                                  </p:childTnLst>
                                </p:cTn>
                              </p:par>
                              <p:par>
                                <p:cTn id="486" presetID="0" presetClass="path" accel="50000" decel="50000" fill="hold" nodeType="withEffect">
                                  <p:stCondLst>
                                    <p:cond delay="0"/>
                                  </p:stCondLst>
                                  <p:childTnLst>
                                    <p:animMotion origin="layout" path="M -1.66667 -6 -2.22222 -6 L 0.00174 0.02917 L 0.00417 0.09491">
                                      <p:cBhvr additive="repl">
                                        <p:cTn id="487" dur="2000" fill="hold"/>
                                        <p:tgtEl>
                                          <p:spTgt spid="6322"/>
                                        </p:tgtEl>
                                      </p:cBhvr>
                                    </p:animMotion>
                                  </p:childTnLst>
                                </p:cTn>
                              </p:par>
                            </p:childTnLst>
                          </p:cTn>
                        </p:par>
                        <p:par>
                          <p:cTn id="488" fill="hold" nodeType="afterGroup">
                            <p:stCondLst>
                              <p:cond delay="2500"/>
                            </p:stCondLst>
                            <p:childTnLst>
                              <p:par>
                                <p:cTn id="489" presetID="1" presetClass="entr" fill="hold" nodeType="afterEffect">
                                  <p:stCondLst>
                                    <p:cond delay="0"/>
                                  </p:stCondLst>
                                  <p:childTnLst>
                                    <p:set>
                                      <p:cBhvr additive="repl">
                                        <p:cTn id="490" dur="1" fill="hold">
                                          <p:stCondLst>
                                            <p:cond delay="0"/>
                                          </p:stCondLst>
                                        </p:cTn>
                                        <p:tgtEl>
                                          <p:spTgt spid="6295"/>
                                        </p:tgtEl>
                                        <p:attrNameLst>
                                          <p:attrName>style.visibility</p:attrName>
                                        </p:attrNameLst>
                                      </p:cBhvr>
                                      <p:to>
                                        <p:strVal val="visible"/>
                                      </p:to>
                                    </p:set>
                                  </p:childTnLst>
                                </p:cTn>
                              </p:par>
                            </p:childTnLst>
                          </p:cTn>
                        </p:par>
                        <p:par>
                          <p:cTn id="491" fill="hold" nodeType="afterGroup">
                            <p:stCondLst>
                              <p:cond delay="2500"/>
                            </p:stCondLst>
                            <p:childTnLst>
                              <p:par>
                                <p:cTn id="492" presetID="3" presetClass="exit" presetSubtype="10" fill="hold" nodeType="afterEffect">
                                  <p:stCondLst>
                                    <p:cond delay="0"/>
                                  </p:stCondLst>
                                  <p:childTnLst>
                                    <p:animEffect transition="out" filter="blinds(horizontal)">
                                      <p:cBhvr additive="repl">
                                        <p:cTn id="493" dur="500"/>
                                        <p:tgtEl>
                                          <p:spTgt spid="6295"/>
                                        </p:tgtEl>
                                      </p:cBhvr>
                                    </p:animEffect>
                                    <p:set>
                                      <p:cBhvr additive="repl">
                                        <p:cTn id="494" dur="1" fill="hold">
                                          <p:stCondLst>
                                            <p:cond delay="0"/>
                                          </p:stCondLst>
                                        </p:cTn>
                                        <p:tgtEl>
                                          <p:spTgt spid="6295"/>
                                        </p:tgtEl>
                                        <p:attrNameLst>
                                          <p:attrName>style.visibility</p:attrName>
                                        </p:attrNameLst>
                                      </p:cBhvr>
                                      <p:to>
                                        <p:strVal val="hidden"/>
                                      </p:to>
                                    </p:set>
                                  </p:childTnLst>
                                </p:cTn>
                              </p:par>
                            </p:childTnLst>
                          </p:cTn>
                        </p:par>
                        <p:par>
                          <p:cTn id="495" fill="hold" nodeType="afterGroup">
                            <p:stCondLst>
                              <p:cond delay="3000"/>
                            </p:stCondLst>
                            <p:childTnLst>
                              <p:par>
                                <p:cTn id="496" presetID="1" presetClass="entr" fill="hold" nodeType="afterEffect">
                                  <p:stCondLst>
                                    <p:cond delay="0"/>
                                  </p:stCondLst>
                                  <p:childTnLst>
                                    <p:set>
                                      <p:cBhvr additive="repl">
                                        <p:cTn id="497" dur="1" fill="hold">
                                          <p:stCondLst>
                                            <p:cond delay="0"/>
                                          </p:stCondLst>
                                        </p:cTn>
                                        <p:tgtEl>
                                          <p:spTgt spid="6292"/>
                                        </p:tgtEl>
                                        <p:attrNameLst>
                                          <p:attrName>style.visibility</p:attrName>
                                        </p:attrNameLst>
                                      </p:cBhvr>
                                      <p:to>
                                        <p:strVal val="visible"/>
                                      </p:to>
                                    </p:set>
                                  </p:childTnLst>
                                </p:cTn>
                              </p:par>
                            </p:childTnLst>
                          </p:cTn>
                        </p:par>
                        <p:par>
                          <p:cTn id="498" fill="hold" nodeType="afterGroup">
                            <p:stCondLst>
                              <p:cond delay="3000"/>
                            </p:stCondLst>
                            <p:childTnLst>
                              <p:par>
                                <p:cTn id="499" presetID="3" presetClass="exit" presetSubtype="10" fill="hold" nodeType="afterEffect">
                                  <p:stCondLst>
                                    <p:cond delay="0"/>
                                  </p:stCondLst>
                                  <p:childTnLst>
                                    <p:animEffect transition="out" filter="blinds(horizontal)">
                                      <p:cBhvr additive="repl">
                                        <p:cTn id="500" dur="500"/>
                                        <p:tgtEl>
                                          <p:spTgt spid="6292"/>
                                        </p:tgtEl>
                                      </p:cBhvr>
                                    </p:animEffect>
                                    <p:set>
                                      <p:cBhvr additive="repl">
                                        <p:cTn id="501" dur="1" fill="hold">
                                          <p:stCondLst>
                                            <p:cond delay="0"/>
                                          </p:stCondLst>
                                        </p:cTn>
                                        <p:tgtEl>
                                          <p:spTgt spid="6292"/>
                                        </p:tgtEl>
                                        <p:attrNameLst>
                                          <p:attrName>style.visibility</p:attrName>
                                        </p:attrNameLst>
                                      </p:cBhvr>
                                      <p:to>
                                        <p:strVal val="hidden"/>
                                      </p:to>
                                    </p:set>
                                  </p:childTnLst>
                                </p:cTn>
                              </p:par>
                            </p:childTnLst>
                          </p:cTn>
                        </p:par>
                        <p:par>
                          <p:cTn id="502" fill="hold" nodeType="afterGroup">
                            <p:stCondLst>
                              <p:cond delay="3500"/>
                            </p:stCondLst>
                            <p:childTnLst>
                              <p:par>
                                <p:cTn id="503" presetID="1" presetClass="entr" fill="hold" nodeType="afterEffect">
                                  <p:stCondLst>
                                    <p:cond delay="0"/>
                                  </p:stCondLst>
                                  <p:childTnLst>
                                    <p:set>
                                      <p:cBhvr additive="repl">
                                        <p:cTn id="504" dur="1" fill="hold">
                                          <p:stCondLst>
                                            <p:cond delay="0"/>
                                          </p:stCondLst>
                                        </p:cTn>
                                        <p:tgtEl>
                                          <p:spTgt spid="6312"/>
                                        </p:tgtEl>
                                        <p:attrNameLst>
                                          <p:attrName>style.visibility</p:attrName>
                                        </p:attrNameLst>
                                      </p:cBhvr>
                                      <p:to>
                                        <p:strVal val="visible"/>
                                      </p:to>
                                    </p:set>
                                  </p:childTnLst>
                                </p:cTn>
                              </p:par>
                            </p:childTnLst>
                          </p:cTn>
                        </p:par>
                        <p:par>
                          <p:cTn id="505" fill="hold" nodeType="afterGroup">
                            <p:stCondLst>
                              <p:cond delay="3500"/>
                            </p:stCondLst>
                            <p:childTnLst>
                              <p:par>
                                <p:cTn id="506" presetID="3" presetClass="exit" presetSubtype="10" fill="hold" nodeType="afterEffect">
                                  <p:stCondLst>
                                    <p:cond delay="0"/>
                                  </p:stCondLst>
                                  <p:childTnLst>
                                    <p:animEffect transition="out" filter="blinds(horizontal)">
                                      <p:cBhvr additive="repl">
                                        <p:cTn id="507" dur="500"/>
                                        <p:tgtEl>
                                          <p:spTgt spid="6312"/>
                                        </p:tgtEl>
                                      </p:cBhvr>
                                    </p:animEffect>
                                    <p:set>
                                      <p:cBhvr additive="repl">
                                        <p:cTn id="508" dur="1" fill="hold">
                                          <p:stCondLst>
                                            <p:cond delay="0"/>
                                          </p:stCondLst>
                                        </p:cTn>
                                        <p:tgtEl>
                                          <p:spTgt spid="6312"/>
                                        </p:tgtEl>
                                        <p:attrNameLst>
                                          <p:attrName>style.visibility</p:attrName>
                                        </p:attrNameLst>
                                      </p:cBhvr>
                                      <p:to>
                                        <p:strVal val="hidden"/>
                                      </p:to>
                                    </p:set>
                                  </p:childTnLst>
                                </p:cTn>
                              </p:par>
                            </p:childTnLst>
                          </p:cTn>
                        </p:par>
                        <p:par>
                          <p:cTn id="509" fill="hold" nodeType="afterGroup">
                            <p:stCondLst>
                              <p:cond delay="4000"/>
                            </p:stCondLst>
                            <p:childTnLst>
                              <p:par>
                                <p:cTn id="510" presetID="9" presetClass="exit" fill="hold" nodeType="afterEffect">
                                  <p:stCondLst>
                                    <p:cond delay="0"/>
                                  </p:stCondLst>
                                  <p:childTnLst>
                                    <p:animEffect transition="out" filter="dissolve">
                                      <p:cBhvr additive="repl">
                                        <p:cTn id="511" dur="500"/>
                                        <p:tgtEl>
                                          <p:spTgt spid="6320"/>
                                        </p:tgtEl>
                                      </p:cBhvr>
                                    </p:animEffect>
                                    <p:set>
                                      <p:cBhvr additive="repl">
                                        <p:cTn id="512" dur="1" fill="hold">
                                          <p:stCondLst>
                                            <p:cond delay="0"/>
                                          </p:stCondLst>
                                        </p:cTn>
                                        <p:tgtEl>
                                          <p:spTgt spid="6320"/>
                                        </p:tgtEl>
                                        <p:attrNameLst>
                                          <p:attrName>style.visibility</p:attrName>
                                        </p:attrNameLst>
                                      </p:cBhvr>
                                      <p:to>
                                        <p:strVal val="hidden"/>
                                      </p:to>
                                    </p:set>
                                  </p:childTnLst>
                                </p:cTn>
                              </p:par>
                              <p:par>
                                <p:cTn id="513" presetID="9" presetClass="exit" fill="hold" nodeType="withEffect">
                                  <p:stCondLst>
                                    <p:cond delay="0"/>
                                  </p:stCondLst>
                                  <p:childTnLst>
                                    <p:animEffect transition="out" filter="dissolve">
                                      <p:cBhvr additive="repl">
                                        <p:cTn id="514" dur="500"/>
                                        <p:tgtEl>
                                          <p:spTgt spid="6321"/>
                                        </p:tgtEl>
                                      </p:cBhvr>
                                    </p:animEffect>
                                    <p:set>
                                      <p:cBhvr additive="repl">
                                        <p:cTn id="515" dur="1" fill="hold">
                                          <p:stCondLst>
                                            <p:cond delay="0"/>
                                          </p:stCondLst>
                                        </p:cTn>
                                        <p:tgtEl>
                                          <p:spTgt spid="6321"/>
                                        </p:tgtEl>
                                        <p:attrNameLst>
                                          <p:attrName>style.visibility</p:attrName>
                                        </p:attrNameLst>
                                      </p:cBhvr>
                                      <p:to>
                                        <p:strVal val="hidden"/>
                                      </p:to>
                                    </p:set>
                                  </p:childTnLst>
                                </p:cTn>
                              </p:par>
                              <p:par>
                                <p:cTn id="516" presetID="9" presetClass="exit" fill="hold" nodeType="withEffect">
                                  <p:stCondLst>
                                    <p:cond delay="0"/>
                                  </p:stCondLst>
                                  <p:childTnLst>
                                    <p:animEffect transition="out" filter="dissolve">
                                      <p:cBhvr additive="repl">
                                        <p:cTn id="517" dur="500"/>
                                        <p:tgtEl>
                                          <p:spTgt spid="6322"/>
                                        </p:tgtEl>
                                      </p:cBhvr>
                                    </p:animEffect>
                                    <p:set>
                                      <p:cBhvr additive="repl">
                                        <p:cTn id="518" dur="1" fill="hold">
                                          <p:stCondLst>
                                            <p:cond delay="0"/>
                                          </p:stCondLst>
                                        </p:cTn>
                                        <p:tgtEl>
                                          <p:spTgt spid="6322"/>
                                        </p:tgtEl>
                                        <p:attrNameLst>
                                          <p:attrName>style.visibility</p:attrName>
                                        </p:attrNameLst>
                                      </p:cBhvr>
                                      <p:to>
                                        <p:strVal val="hidden"/>
                                      </p:to>
                                    </p:set>
                                  </p:childTnLst>
                                </p:cTn>
                              </p:par>
                            </p:childTnLst>
                          </p:cTn>
                        </p:par>
                      </p:childTnLst>
                    </p:cTn>
                  </p:par>
                  <p:par>
                    <p:cTn id="519" fill="hold" nodeType="clickPar">
                      <p:stCondLst>
                        <p:cond delay="indefinite"/>
                      </p:stCondLst>
                      <p:childTnLst>
                        <p:par>
                          <p:cTn id="520" fill="hold" nodeType="withGroup">
                            <p:stCondLst>
                              <p:cond delay="0"/>
                            </p:stCondLst>
                            <p:childTnLst>
                              <p:par>
                                <p:cTn id="521" presetID="1" presetClass="entr" fill="hold" nodeType="clickEffect">
                                  <p:stCondLst>
                                    <p:cond delay="0"/>
                                  </p:stCondLst>
                                  <p:childTnLst>
                                    <p:set>
                                      <p:cBhvr additive="repl">
                                        <p:cTn id="522" dur="1" fill="hold">
                                          <p:stCondLst>
                                            <p:cond delay="0"/>
                                          </p:stCondLst>
                                        </p:cTn>
                                        <p:tgtEl>
                                          <p:spTgt spid="6310"/>
                                        </p:tgtEl>
                                        <p:attrNameLst>
                                          <p:attrName>style.visibility</p:attrName>
                                        </p:attrNameLst>
                                      </p:cBhvr>
                                      <p:to>
                                        <p:strVal val="visible"/>
                                      </p:to>
                                    </p:set>
                                  </p:childTnLst>
                                </p:cTn>
                              </p:par>
                            </p:childTnLst>
                          </p:cTn>
                        </p:par>
                        <p:par>
                          <p:cTn id="523" fill="hold" nodeType="afterGroup">
                            <p:stCondLst>
                              <p:cond delay="0"/>
                            </p:stCondLst>
                            <p:childTnLst>
                              <p:par>
                                <p:cTn id="524" presetID="3" presetClass="exit" presetSubtype="10" fill="hold" nodeType="afterEffect">
                                  <p:stCondLst>
                                    <p:cond delay="0"/>
                                  </p:stCondLst>
                                  <p:childTnLst>
                                    <p:animEffect transition="out" filter="blinds(horizontal)">
                                      <p:cBhvr additive="repl">
                                        <p:cTn id="525" dur="500"/>
                                        <p:tgtEl>
                                          <p:spTgt spid="6310"/>
                                        </p:tgtEl>
                                      </p:cBhvr>
                                    </p:animEffect>
                                    <p:set>
                                      <p:cBhvr additive="repl">
                                        <p:cTn id="526" dur="1" fill="hold">
                                          <p:stCondLst>
                                            <p:cond delay="0"/>
                                          </p:stCondLst>
                                        </p:cTn>
                                        <p:tgtEl>
                                          <p:spTgt spid="6310"/>
                                        </p:tgtEl>
                                        <p:attrNameLst>
                                          <p:attrName>style.visibility</p:attrName>
                                        </p:attrNameLst>
                                      </p:cBhvr>
                                      <p:to>
                                        <p:strVal val="hidden"/>
                                      </p:to>
                                    </p:set>
                                  </p:childTnLst>
                                </p:cTn>
                              </p:par>
                            </p:childTnLst>
                          </p:cTn>
                        </p:par>
                        <p:par>
                          <p:cTn id="527" fill="hold" nodeType="afterGroup">
                            <p:stCondLst>
                              <p:cond delay="500"/>
                            </p:stCondLst>
                            <p:childTnLst>
                              <p:par>
                                <p:cTn id="528" presetID="22" presetClass="exit" presetSubtype="4" fill="hold" nodeType="afterEffect">
                                  <p:stCondLst>
                                    <p:cond delay="0"/>
                                  </p:stCondLst>
                                  <p:childTnLst>
                                    <p:animEffect transition="out" filter="wipe(down)">
                                      <p:cBhvr additive="repl">
                                        <p:cTn id="529" dur="1000"/>
                                        <p:tgtEl>
                                          <p:spTgt spid="6225"/>
                                        </p:tgtEl>
                                      </p:cBhvr>
                                    </p:animEffect>
                                    <p:set>
                                      <p:cBhvr additive="repl">
                                        <p:cTn id="530" dur="1" fill="hold">
                                          <p:stCondLst>
                                            <p:cond delay="0"/>
                                          </p:stCondLst>
                                        </p:cTn>
                                        <p:tgtEl>
                                          <p:spTgt spid="6225"/>
                                        </p:tgtEl>
                                        <p:attrNameLst>
                                          <p:attrName>style.visibility</p:attrName>
                                        </p:attrNameLst>
                                      </p:cBhvr>
                                      <p:to>
                                        <p:strVal val="hidden"/>
                                      </p:to>
                                    </p:set>
                                  </p:childTnLst>
                                </p:cTn>
                              </p:par>
                            </p:childTnLst>
                          </p:cTn>
                        </p:par>
                        <p:par>
                          <p:cTn id="531" fill="hold" nodeType="afterGroup">
                            <p:stCondLst>
                              <p:cond delay="1500"/>
                            </p:stCondLst>
                            <p:childTnLst>
                              <p:par>
                                <p:cTn id="532" presetID="0" presetClass="path" accel="50000" decel="50000" fill="hold" nodeType="afterEffect">
                                  <p:stCondLst>
                                    <p:cond delay="0"/>
                                  </p:stCondLst>
                                  <p:childTnLst>
                                    <p:animMotion origin="layout" path="M -3.05556 -6 -3.7037 -6 L -0.01979 -0.04305 L -0.05 -0.11458">
                                      <p:cBhvr additive="repl">
                                        <p:cTn id="533" dur="2000" fill="hold"/>
                                        <p:tgtEl>
                                          <p:spTgt spid="6248"/>
                                        </p:tgtEl>
                                      </p:cBhvr>
                                    </p:animMotion>
                                  </p:childTnLst>
                                </p:cTn>
                              </p:par>
                              <p:par>
                                <p:cTn id="534" presetID="0" presetClass="path" accel="50000" decel="50000" fill="hold" nodeType="withEffect">
                                  <p:stCondLst>
                                    <p:cond delay="0"/>
                                  </p:stCondLst>
                                  <p:childTnLst>
                                    <p:animMotion origin="layout" path="M -0.00486 -0.03611 L -0.03298 -0.06944 L -0.05954 -0.12638">
                                      <p:cBhvr additive="repl">
                                        <p:cTn id="535" dur="2000" fill="hold"/>
                                        <p:tgtEl>
                                          <p:spTgt spid="6296"/>
                                        </p:tgtEl>
                                      </p:cBhvr>
                                    </p:animMotion>
                                  </p:childTnLst>
                                </p:cTn>
                              </p:par>
                              <p:par>
                                <p:cTn id="536" presetID="9" presetClass="exit" fill="hold" nodeType="withEffect">
                                  <p:stCondLst>
                                    <p:cond delay="0"/>
                                  </p:stCondLst>
                                  <p:childTnLst>
                                    <p:animEffect transition="out" filter="dissolve">
                                      <p:cBhvr additive="repl">
                                        <p:cTn id="537" dur="1000"/>
                                        <p:tgtEl>
                                          <p:spTgt spid="6297"/>
                                        </p:tgtEl>
                                      </p:cBhvr>
                                    </p:animEffect>
                                    <p:set>
                                      <p:cBhvr additive="repl">
                                        <p:cTn id="538" dur="1" fill="hold">
                                          <p:stCondLst>
                                            <p:cond delay="0"/>
                                          </p:stCondLst>
                                        </p:cTn>
                                        <p:tgtEl>
                                          <p:spTgt spid="6297"/>
                                        </p:tgtEl>
                                        <p:attrNameLst>
                                          <p:attrName>style.visibility</p:attrName>
                                        </p:attrNameLst>
                                      </p:cBhvr>
                                      <p:to>
                                        <p:strVal val="hidden"/>
                                      </p:to>
                                    </p:set>
                                  </p:childTnLst>
                                </p:cTn>
                              </p:par>
                              <p:par>
                                <p:cTn id="539" presetID="9" presetClass="exit" fill="hold" nodeType="withEffect">
                                  <p:stCondLst>
                                    <p:cond delay="0"/>
                                  </p:stCondLst>
                                  <p:childTnLst>
                                    <p:animEffect transition="out" filter="dissolve">
                                      <p:cBhvr additive="repl">
                                        <p:cTn id="540" dur="1000"/>
                                        <p:tgtEl>
                                          <p:spTgt spid="6245"/>
                                        </p:tgtEl>
                                      </p:cBhvr>
                                    </p:animEffect>
                                    <p:set>
                                      <p:cBhvr additive="repl">
                                        <p:cTn id="541" dur="1" fill="hold">
                                          <p:stCondLst>
                                            <p:cond delay="0"/>
                                          </p:stCondLst>
                                        </p:cTn>
                                        <p:tgtEl>
                                          <p:spTgt spid="6245"/>
                                        </p:tgtEl>
                                        <p:attrNameLst>
                                          <p:attrName>style.visibility</p:attrName>
                                        </p:attrNameLst>
                                      </p:cBhvr>
                                      <p:to>
                                        <p:strVal val="hidden"/>
                                      </p:to>
                                    </p:set>
                                  </p:childTnLst>
                                </p:cTn>
                              </p:par>
                              <p:par>
                                <p:cTn id="542" presetID="9" presetClass="exit" fill="hold" nodeType="withEffect">
                                  <p:stCondLst>
                                    <p:cond delay="0"/>
                                  </p:stCondLst>
                                  <p:childTnLst>
                                    <p:animEffect transition="out" filter="dissolve">
                                      <p:cBhvr additive="repl">
                                        <p:cTn id="543" dur="1000"/>
                                        <p:tgtEl>
                                          <p:spTgt spid="6290"/>
                                        </p:tgtEl>
                                      </p:cBhvr>
                                    </p:animEffect>
                                    <p:set>
                                      <p:cBhvr additive="repl">
                                        <p:cTn id="544" dur="1" fill="hold">
                                          <p:stCondLst>
                                            <p:cond delay="0"/>
                                          </p:stCondLst>
                                        </p:cTn>
                                        <p:tgtEl>
                                          <p:spTgt spid="6290"/>
                                        </p:tgtEl>
                                        <p:attrNameLst>
                                          <p:attrName>style.visibility</p:attrName>
                                        </p:attrNameLst>
                                      </p:cBhvr>
                                      <p:to>
                                        <p:strVal val="hidden"/>
                                      </p:to>
                                    </p:set>
                                  </p:childTnLst>
                                </p:cTn>
                              </p:par>
                              <p:par>
                                <p:cTn id="545" presetID="0" presetClass="path" accel="50000" decel="50000" fill="hold" nodeType="withEffect">
                                  <p:stCondLst>
                                    <p:cond delay="0"/>
                                  </p:stCondLst>
                                  <p:childTnLst>
                                    <p:animMotion origin="layout" path="M 8.33333 -7 0.00023 L -0.02448 -0.03519 L -0.05104 -0.08727 L -0.05781 -0.10463">
                                      <p:cBhvr additive="repl">
                                        <p:cTn id="546" dur="2000" fill="hold"/>
                                        <p:tgtEl>
                                          <p:spTgt spid="6237"/>
                                        </p:tgtEl>
                                      </p:cBhvr>
                                    </p:animMotion>
                                  </p:childTnLst>
                                </p:cTn>
                              </p:par>
                              <p:par>
                                <p:cTn id="547" presetID="0" presetClass="path" accel="50000" decel="50000" fill="hold" nodeType="withEffect">
                                  <p:stCondLst>
                                    <p:cond delay="0"/>
                                  </p:stCondLst>
                                  <p:childTnLst>
                                    <p:animMotion origin="layout" path="M -0.00017 0.00069 L -0.03246 -0.04722 L -0.06007 -0.11111">
                                      <p:cBhvr additive="repl">
                                        <p:cTn id="548" dur="2000" fill="hold"/>
                                        <p:tgtEl>
                                          <p:spTgt spid="6240"/>
                                        </p:tgtEl>
                                      </p:cBhvr>
                                    </p:animMotion>
                                  </p:childTnLst>
                                </p:cTn>
                              </p:par>
                              <p:par>
                                <p:cTn id="549" presetID="22" presetClass="exit" presetSubtype="4" fill="hold" nodeType="withEffect">
                                  <p:stCondLst>
                                    <p:cond delay="0"/>
                                  </p:stCondLst>
                                  <p:childTnLst>
                                    <p:animEffect transition="out" filter="wipe(down)">
                                      <p:cBhvr additive="repl">
                                        <p:cTn id="550" dur="2000"/>
                                        <p:tgtEl>
                                          <p:spTgt spid="6156"/>
                                        </p:tgtEl>
                                      </p:cBhvr>
                                    </p:animEffect>
                                    <p:set>
                                      <p:cBhvr additive="repl">
                                        <p:cTn id="551" dur="1" fill="hold">
                                          <p:stCondLst>
                                            <p:cond delay="0"/>
                                          </p:stCondLst>
                                        </p:cTn>
                                        <p:tgtEl>
                                          <p:spTgt spid="6156"/>
                                        </p:tgtEl>
                                        <p:attrNameLst>
                                          <p:attrName>style.visibility</p:attrName>
                                        </p:attrNameLst>
                                      </p:cBhvr>
                                      <p:to>
                                        <p:strVal val="hidden"/>
                                      </p:to>
                                    </p:set>
                                  </p:childTnLst>
                                </p:cTn>
                              </p:par>
                            </p:childTnLst>
                          </p:cTn>
                        </p:par>
                        <p:par>
                          <p:cTn id="552" fill="hold" nodeType="afterGroup">
                            <p:stCondLst>
                              <p:cond delay="3500"/>
                            </p:stCondLst>
                            <p:childTnLst>
                              <p:par>
                                <p:cTn id="553" presetID="1" presetClass="entr" fill="hold" nodeType="afterEffect">
                                  <p:stCondLst>
                                    <p:cond delay="0"/>
                                  </p:stCondLst>
                                  <p:childTnLst>
                                    <p:set>
                                      <p:cBhvr additive="repl">
                                        <p:cTn id="554" dur="1" fill="hold">
                                          <p:stCondLst>
                                            <p:cond delay="0"/>
                                          </p:stCondLst>
                                        </p:cTn>
                                        <p:tgtEl>
                                          <p:spTgt spid="6298"/>
                                        </p:tgtEl>
                                        <p:attrNameLst>
                                          <p:attrName>style.visibility</p:attrName>
                                        </p:attrNameLst>
                                      </p:cBhvr>
                                      <p:to>
                                        <p:strVal val="visible"/>
                                      </p:to>
                                    </p:set>
                                  </p:childTnLst>
                                </p:cTn>
                              </p:par>
                            </p:childTnLst>
                          </p:cTn>
                        </p:par>
                        <p:par>
                          <p:cTn id="555" fill="hold" nodeType="afterGroup">
                            <p:stCondLst>
                              <p:cond delay="3500"/>
                            </p:stCondLst>
                            <p:childTnLst>
                              <p:par>
                                <p:cTn id="556" presetID="3" presetClass="exit" presetSubtype="10" fill="hold" nodeType="afterEffect">
                                  <p:stCondLst>
                                    <p:cond delay="0"/>
                                  </p:stCondLst>
                                  <p:childTnLst>
                                    <p:animEffect transition="out" filter="blinds(horizontal)">
                                      <p:cBhvr additive="repl">
                                        <p:cTn id="557" dur="500"/>
                                        <p:tgtEl>
                                          <p:spTgt spid="6298"/>
                                        </p:tgtEl>
                                      </p:cBhvr>
                                    </p:animEffect>
                                    <p:set>
                                      <p:cBhvr additive="repl">
                                        <p:cTn id="558" dur="1" fill="hold">
                                          <p:stCondLst>
                                            <p:cond delay="0"/>
                                          </p:stCondLst>
                                        </p:cTn>
                                        <p:tgtEl>
                                          <p:spTgt spid="6298"/>
                                        </p:tgtEl>
                                        <p:attrNameLst>
                                          <p:attrName>style.visibility</p:attrName>
                                        </p:attrNameLst>
                                      </p:cBhvr>
                                      <p:to>
                                        <p:strVal val="hidden"/>
                                      </p:to>
                                    </p:set>
                                  </p:childTnLst>
                                </p:cTn>
                              </p:par>
                            </p:childTnLst>
                          </p:cTn>
                        </p:par>
                        <p:par>
                          <p:cTn id="559" fill="hold" nodeType="afterGroup">
                            <p:stCondLst>
                              <p:cond delay="4000"/>
                            </p:stCondLst>
                            <p:childTnLst>
                              <p:par>
                                <p:cTn id="560" presetID="9" presetClass="exit" fill="hold" nodeType="afterEffect">
                                  <p:stCondLst>
                                    <p:cond delay="0"/>
                                  </p:stCondLst>
                                  <p:childTnLst>
                                    <p:animEffect transition="out" filter="dissolve">
                                      <p:cBhvr additive="repl">
                                        <p:cTn id="561" dur="500"/>
                                        <p:tgtEl>
                                          <p:spTgt spid="6243"/>
                                        </p:tgtEl>
                                      </p:cBhvr>
                                    </p:animEffect>
                                    <p:set>
                                      <p:cBhvr additive="repl">
                                        <p:cTn id="562" dur="1" fill="hold">
                                          <p:stCondLst>
                                            <p:cond delay="0"/>
                                          </p:stCondLst>
                                        </p:cTn>
                                        <p:tgtEl>
                                          <p:spTgt spid="6243"/>
                                        </p:tgtEl>
                                        <p:attrNameLst>
                                          <p:attrName>style.visibility</p:attrName>
                                        </p:attrNameLst>
                                      </p:cBhvr>
                                      <p:to>
                                        <p:strVal val="hidden"/>
                                      </p:to>
                                    </p:set>
                                  </p:childTnLst>
                                </p:cTn>
                              </p:par>
                              <p:par>
                                <p:cTn id="563" presetID="9" presetClass="exit" fill="hold" nodeType="withEffect">
                                  <p:stCondLst>
                                    <p:cond delay="0"/>
                                  </p:stCondLst>
                                  <p:childTnLst>
                                    <p:animEffect transition="out" filter="dissolve">
                                      <p:cBhvr additive="repl">
                                        <p:cTn id="564" dur="500"/>
                                        <p:tgtEl>
                                          <p:spTgt spid="6244"/>
                                        </p:tgtEl>
                                      </p:cBhvr>
                                    </p:animEffect>
                                    <p:set>
                                      <p:cBhvr additive="repl">
                                        <p:cTn id="565" dur="1" fill="hold">
                                          <p:stCondLst>
                                            <p:cond delay="0"/>
                                          </p:stCondLst>
                                        </p:cTn>
                                        <p:tgtEl>
                                          <p:spTgt spid="6244"/>
                                        </p:tgtEl>
                                        <p:attrNameLst>
                                          <p:attrName>style.visibility</p:attrName>
                                        </p:attrNameLst>
                                      </p:cBhvr>
                                      <p:to>
                                        <p:strVal val="hidden"/>
                                      </p:to>
                                    </p:set>
                                  </p:childTnLst>
                                </p:cTn>
                              </p:par>
                              <p:par>
                                <p:cTn id="566" presetID="9" presetClass="entr" fill="hold" nodeType="withEffect">
                                  <p:stCondLst>
                                    <p:cond delay="0"/>
                                  </p:stCondLst>
                                  <p:childTnLst>
                                    <p:set>
                                      <p:cBhvr additive="repl">
                                        <p:cTn id="567" dur="1" fill="hold">
                                          <p:stCondLst>
                                            <p:cond delay="0"/>
                                          </p:stCondLst>
                                        </p:cTn>
                                        <p:tgtEl>
                                          <p:spTgt spid="6299"/>
                                        </p:tgtEl>
                                        <p:attrNameLst>
                                          <p:attrName>style.visibility</p:attrName>
                                        </p:attrNameLst>
                                      </p:cBhvr>
                                      <p:to>
                                        <p:strVal val="visible"/>
                                      </p:to>
                                    </p:set>
                                    <p:animEffect transition="in" filter="dissolve">
                                      <p:cBhvr additive="repl">
                                        <p:cTn id="568" dur="500"/>
                                        <p:tgtEl>
                                          <p:spTgt spid="6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AutoShape 1">
            <a:extLst>
              <a:ext uri="{FF2B5EF4-FFF2-40B4-BE49-F238E27FC236}">
                <a16:creationId xmlns:a16="http://schemas.microsoft.com/office/drawing/2014/main" id="{A2A4FAE1-13E9-42EF-B9F2-04B9A2600EDA}"/>
              </a:ext>
            </a:extLst>
          </p:cNvPr>
          <p:cNvSpPr>
            <a:spLocks noChangeArrowheads="1"/>
          </p:cNvSpPr>
          <p:nvPr/>
        </p:nvSpPr>
        <p:spPr bwMode="auto">
          <a:xfrm>
            <a:off x="6213475" y="1209675"/>
            <a:ext cx="1522413" cy="2198688"/>
          </a:xfrm>
          <a:custGeom>
            <a:avLst/>
            <a:gdLst>
              <a:gd name="T0" fmla="*/ 954088 w 959"/>
              <a:gd name="T1" fmla="*/ 0 h 1385"/>
              <a:gd name="T2" fmla="*/ 925513 w 959"/>
              <a:gd name="T3" fmla="*/ 7938 h 1385"/>
              <a:gd name="T4" fmla="*/ 644525 w 959"/>
              <a:gd name="T5" fmla="*/ 266700 h 1385"/>
              <a:gd name="T6" fmla="*/ 487363 w 959"/>
              <a:gd name="T7" fmla="*/ 233363 h 1385"/>
              <a:gd name="T8" fmla="*/ 390525 w 959"/>
              <a:gd name="T9" fmla="*/ 244475 h 1385"/>
              <a:gd name="T10" fmla="*/ 357188 w 959"/>
              <a:gd name="T11" fmla="*/ 376238 h 1385"/>
              <a:gd name="T12" fmla="*/ 320675 w 959"/>
              <a:gd name="T13" fmla="*/ 703263 h 1385"/>
              <a:gd name="T14" fmla="*/ 349250 w 959"/>
              <a:gd name="T15" fmla="*/ 819150 h 1385"/>
              <a:gd name="T16" fmla="*/ 290513 w 959"/>
              <a:gd name="T17" fmla="*/ 950913 h 1385"/>
              <a:gd name="T18" fmla="*/ 296863 w 959"/>
              <a:gd name="T19" fmla="*/ 1103313 h 1385"/>
              <a:gd name="T20" fmla="*/ 23813 w 959"/>
              <a:gd name="T21" fmla="*/ 1357313 h 1385"/>
              <a:gd name="T22" fmla="*/ 157163 w 959"/>
              <a:gd name="T23" fmla="*/ 1589088 h 1385"/>
              <a:gd name="T24" fmla="*/ 158750 w 959"/>
              <a:gd name="T25" fmla="*/ 1671638 h 1385"/>
              <a:gd name="T26" fmla="*/ 28575 w 959"/>
              <a:gd name="T27" fmla="*/ 1657351 h 1385"/>
              <a:gd name="T28" fmla="*/ 223838 w 959"/>
              <a:gd name="T29" fmla="*/ 1917701 h 1385"/>
              <a:gd name="T30" fmla="*/ 728663 w 959"/>
              <a:gd name="T31" fmla="*/ 2189163 h 1385"/>
              <a:gd name="T32" fmla="*/ 747713 w 959"/>
              <a:gd name="T33" fmla="*/ 2198688 h 1385"/>
              <a:gd name="T34" fmla="*/ 766763 w 959"/>
              <a:gd name="T35" fmla="*/ 2179638 h 1385"/>
              <a:gd name="T36" fmla="*/ 825500 w 959"/>
              <a:gd name="T37" fmla="*/ 2081213 h 1385"/>
              <a:gd name="T38" fmla="*/ 768350 w 959"/>
              <a:gd name="T39" fmla="*/ 1812926 h 1385"/>
              <a:gd name="T40" fmla="*/ 658813 w 959"/>
              <a:gd name="T41" fmla="*/ 1736726 h 1385"/>
              <a:gd name="T42" fmla="*/ 576263 w 959"/>
              <a:gd name="T43" fmla="*/ 1431925 h 1385"/>
              <a:gd name="T44" fmla="*/ 854075 w 959"/>
              <a:gd name="T45" fmla="*/ 1352550 h 1385"/>
              <a:gd name="T46" fmla="*/ 915988 w 959"/>
              <a:gd name="T47" fmla="*/ 1347788 h 1385"/>
              <a:gd name="T48" fmla="*/ 1154113 w 959"/>
              <a:gd name="T49" fmla="*/ 1309688 h 1385"/>
              <a:gd name="T50" fmla="*/ 1430338 w 959"/>
              <a:gd name="T51" fmla="*/ 1250950 h 1385"/>
              <a:gd name="T52" fmla="*/ 1447800 w 959"/>
              <a:gd name="T53" fmla="*/ 1246188 h 1385"/>
              <a:gd name="T54" fmla="*/ 1458913 w 959"/>
              <a:gd name="T55" fmla="*/ 1223963 h 1385"/>
              <a:gd name="T56" fmla="*/ 1477963 w 959"/>
              <a:gd name="T57" fmla="*/ 1160463 h 1385"/>
              <a:gd name="T58" fmla="*/ 1514475 w 959"/>
              <a:gd name="T59" fmla="*/ 928688 h 1385"/>
              <a:gd name="T60" fmla="*/ 1433513 w 959"/>
              <a:gd name="T61" fmla="*/ 727075 h 1385"/>
              <a:gd name="T62" fmla="*/ 1438275 w 959"/>
              <a:gd name="T63" fmla="*/ 528638 h 1385"/>
              <a:gd name="T64" fmla="*/ 1443038 w 959"/>
              <a:gd name="T65" fmla="*/ 500063 h 1385"/>
              <a:gd name="T66" fmla="*/ 1428750 w 959"/>
              <a:gd name="T67" fmla="*/ 504825 h 1385"/>
              <a:gd name="T68" fmla="*/ 1387475 w 959"/>
              <a:gd name="T69" fmla="*/ 479425 h 1385"/>
              <a:gd name="T70" fmla="*/ 1349375 w 959"/>
              <a:gd name="T71" fmla="*/ 365125 h 1385"/>
              <a:gd name="T72" fmla="*/ 1300163 w 959"/>
              <a:gd name="T73" fmla="*/ 274638 h 1385"/>
              <a:gd name="T74" fmla="*/ 1096963 w 959"/>
              <a:gd name="T75" fmla="*/ 276225 h 1385"/>
              <a:gd name="T76" fmla="*/ 963613 w 959"/>
              <a:gd name="T77" fmla="*/ 23813 h 1385"/>
              <a:gd name="T78" fmla="*/ 954088 w 959"/>
              <a:gd name="T79" fmla="*/ 0 h 1385"/>
              <a:gd name="T80" fmla="*/ 0 w 959"/>
              <a:gd name="T81" fmla="*/ 0 h 1385"/>
              <a:gd name="T82" fmla="*/ 959 w 959"/>
              <a:gd name="T83" fmla="*/ 1385 h 1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T80" t="T81" r="T82" b="T83"/>
            <a:pathLst>
              <a:path w="959" h="1385">
                <a:moveTo>
                  <a:pt x="601" y="0"/>
                </a:moveTo>
                <a:lnTo>
                  <a:pt x="583" y="5"/>
                </a:lnTo>
                <a:cubicBezTo>
                  <a:pt x="550" y="33"/>
                  <a:pt x="452" y="144"/>
                  <a:pt x="406" y="168"/>
                </a:cubicBezTo>
                <a:cubicBezTo>
                  <a:pt x="360" y="192"/>
                  <a:pt x="334" y="149"/>
                  <a:pt x="307" y="147"/>
                </a:cubicBezTo>
                <a:cubicBezTo>
                  <a:pt x="280" y="145"/>
                  <a:pt x="260" y="139"/>
                  <a:pt x="246" y="154"/>
                </a:cubicBezTo>
                <a:cubicBezTo>
                  <a:pt x="232" y="169"/>
                  <a:pt x="232" y="189"/>
                  <a:pt x="225" y="237"/>
                </a:cubicBezTo>
                <a:cubicBezTo>
                  <a:pt x="218" y="285"/>
                  <a:pt x="203" y="397"/>
                  <a:pt x="202" y="443"/>
                </a:cubicBezTo>
                <a:cubicBezTo>
                  <a:pt x="201" y="489"/>
                  <a:pt x="223" y="490"/>
                  <a:pt x="220" y="516"/>
                </a:cubicBezTo>
                <a:cubicBezTo>
                  <a:pt x="217" y="542"/>
                  <a:pt x="188" y="569"/>
                  <a:pt x="183" y="599"/>
                </a:cubicBezTo>
                <a:cubicBezTo>
                  <a:pt x="178" y="629"/>
                  <a:pt x="215" y="652"/>
                  <a:pt x="187" y="695"/>
                </a:cubicBezTo>
                <a:cubicBezTo>
                  <a:pt x="159" y="738"/>
                  <a:pt x="30" y="804"/>
                  <a:pt x="15" y="855"/>
                </a:cubicBezTo>
                <a:cubicBezTo>
                  <a:pt x="0" y="906"/>
                  <a:pt x="85" y="968"/>
                  <a:pt x="99" y="1001"/>
                </a:cubicBezTo>
                <a:cubicBezTo>
                  <a:pt x="113" y="1034"/>
                  <a:pt x="113" y="1046"/>
                  <a:pt x="100" y="1053"/>
                </a:cubicBezTo>
                <a:cubicBezTo>
                  <a:pt x="87" y="1060"/>
                  <a:pt x="11" y="1018"/>
                  <a:pt x="18" y="1044"/>
                </a:cubicBezTo>
                <a:cubicBezTo>
                  <a:pt x="25" y="1070"/>
                  <a:pt x="68" y="1152"/>
                  <a:pt x="141" y="1208"/>
                </a:cubicBezTo>
                <a:cubicBezTo>
                  <a:pt x="214" y="1264"/>
                  <a:pt x="404" y="1350"/>
                  <a:pt x="459" y="1379"/>
                </a:cubicBezTo>
                <a:lnTo>
                  <a:pt x="471" y="1385"/>
                </a:lnTo>
                <a:lnTo>
                  <a:pt x="483" y="1373"/>
                </a:lnTo>
                <a:cubicBezTo>
                  <a:pt x="491" y="1361"/>
                  <a:pt x="520" y="1349"/>
                  <a:pt x="520" y="1311"/>
                </a:cubicBezTo>
                <a:cubicBezTo>
                  <a:pt x="520" y="1273"/>
                  <a:pt x="501" y="1178"/>
                  <a:pt x="484" y="1142"/>
                </a:cubicBezTo>
                <a:cubicBezTo>
                  <a:pt x="467" y="1106"/>
                  <a:pt x="435" y="1134"/>
                  <a:pt x="415" y="1094"/>
                </a:cubicBezTo>
                <a:cubicBezTo>
                  <a:pt x="395" y="1054"/>
                  <a:pt x="343" y="942"/>
                  <a:pt x="363" y="902"/>
                </a:cubicBezTo>
                <a:cubicBezTo>
                  <a:pt x="383" y="862"/>
                  <a:pt x="502" y="861"/>
                  <a:pt x="538" y="852"/>
                </a:cubicBezTo>
                <a:cubicBezTo>
                  <a:pt x="574" y="843"/>
                  <a:pt x="546" y="853"/>
                  <a:pt x="577" y="849"/>
                </a:cubicBezTo>
                <a:cubicBezTo>
                  <a:pt x="608" y="845"/>
                  <a:pt x="673" y="835"/>
                  <a:pt x="727" y="825"/>
                </a:cubicBezTo>
                <a:cubicBezTo>
                  <a:pt x="781" y="815"/>
                  <a:pt x="870" y="795"/>
                  <a:pt x="901" y="788"/>
                </a:cubicBezTo>
                <a:lnTo>
                  <a:pt x="912" y="785"/>
                </a:lnTo>
                <a:lnTo>
                  <a:pt x="919" y="771"/>
                </a:lnTo>
                <a:cubicBezTo>
                  <a:pt x="922" y="762"/>
                  <a:pt x="925" y="762"/>
                  <a:pt x="931" y="731"/>
                </a:cubicBezTo>
                <a:cubicBezTo>
                  <a:pt x="937" y="700"/>
                  <a:pt x="959" y="630"/>
                  <a:pt x="954" y="585"/>
                </a:cubicBezTo>
                <a:cubicBezTo>
                  <a:pt x="949" y="540"/>
                  <a:pt x="911" y="500"/>
                  <a:pt x="903" y="458"/>
                </a:cubicBezTo>
                <a:cubicBezTo>
                  <a:pt x="895" y="416"/>
                  <a:pt x="905" y="357"/>
                  <a:pt x="906" y="333"/>
                </a:cubicBezTo>
                <a:lnTo>
                  <a:pt x="909" y="315"/>
                </a:lnTo>
                <a:lnTo>
                  <a:pt x="900" y="318"/>
                </a:lnTo>
                <a:cubicBezTo>
                  <a:pt x="894" y="316"/>
                  <a:pt x="882" y="317"/>
                  <a:pt x="874" y="302"/>
                </a:cubicBezTo>
                <a:cubicBezTo>
                  <a:pt x="866" y="287"/>
                  <a:pt x="859" y="252"/>
                  <a:pt x="850" y="230"/>
                </a:cubicBezTo>
                <a:cubicBezTo>
                  <a:pt x="841" y="208"/>
                  <a:pt x="846" y="182"/>
                  <a:pt x="819" y="173"/>
                </a:cubicBezTo>
                <a:cubicBezTo>
                  <a:pt x="792" y="164"/>
                  <a:pt x="726" y="200"/>
                  <a:pt x="691" y="174"/>
                </a:cubicBezTo>
                <a:cubicBezTo>
                  <a:pt x="656" y="148"/>
                  <a:pt x="622" y="44"/>
                  <a:pt x="607" y="15"/>
                </a:cubicBezTo>
                <a:lnTo>
                  <a:pt x="601" y="0"/>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170" name="AutoShape 2">
            <a:extLst>
              <a:ext uri="{FF2B5EF4-FFF2-40B4-BE49-F238E27FC236}">
                <a16:creationId xmlns:a16="http://schemas.microsoft.com/office/drawing/2014/main" id="{23655322-86AF-4F7B-91FC-5A3E4F006F99}"/>
              </a:ext>
            </a:extLst>
          </p:cNvPr>
          <p:cNvSpPr>
            <a:spLocks noChangeArrowheads="1"/>
          </p:cNvSpPr>
          <p:nvPr/>
        </p:nvSpPr>
        <p:spPr bwMode="auto">
          <a:xfrm>
            <a:off x="4446588" y="1154113"/>
            <a:ext cx="392112" cy="693737"/>
          </a:xfrm>
          <a:custGeom>
            <a:avLst/>
            <a:gdLst>
              <a:gd name="T0" fmla="*/ 182562 w 247"/>
              <a:gd name="T1" fmla="*/ 693737 h 437"/>
              <a:gd name="T2" fmla="*/ 38100 w 247"/>
              <a:gd name="T3" fmla="*/ 620712 h 437"/>
              <a:gd name="T4" fmla="*/ 39687 w 247"/>
              <a:gd name="T5" fmla="*/ 579437 h 437"/>
              <a:gd name="T6" fmla="*/ 52387 w 247"/>
              <a:gd name="T7" fmla="*/ 555625 h 437"/>
              <a:gd name="T8" fmla="*/ 9525 w 247"/>
              <a:gd name="T9" fmla="*/ 511175 h 437"/>
              <a:gd name="T10" fmla="*/ 0 w 247"/>
              <a:gd name="T11" fmla="*/ 412750 h 437"/>
              <a:gd name="T12" fmla="*/ 9525 w 247"/>
              <a:gd name="T13" fmla="*/ 344487 h 437"/>
              <a:gd name="T14" fmla="*/ 38100 w 247"/>
              <a:gd name="T15" fmla="*/ 192087 h 437"/>
              <a:gd name="T16" fmla="*/ 114300 w 247"/>
              <a:gd name="T17" fmla="*/ 122237 h 437"/>
              <a:gd name="T18" fmla="*/ 190500 w 247"/>
              <a:gd name="T19" fmla="*/ 131762 h 437"/>
              <a:gd name="T20" fmla="*/ 258762 w 247"/>
              <a:gd name="T21" fmla="*/ 158750 h 437"/>
              <a:gd name="T22" fmla="*/ 282575 w 247"/>
              <a:gd name="T23" fmla="*/ 106362 h 437"/>
              <a:gd name="T24" fmla="*/ 311150 w 247"/>
              <a:gd name="T25" fmla="*/ 93662 h 437"/>
              <a:gd name="T26" fmla="*/ 311150 w 247"/>
              <a:gd name="T27" fmla="*/ 60325 h 437"/>
              <a:gd name="T28" fmla="*/ 354012 w 247"/>
              <a:gd name="T29" fmla="*/ 46037 h 437"/>
              <a:gd name="T30" fmla="*/ 392112 w 247"/>
              <a:gd name="T31" fmla="*/ 7937 h 437"/>
              <a:gd name="T32" fmla="*/ 358775 w 247"/>
              <a:gd name="T33" fmla="*/ 96837 h 437"/>
              <a:gd name="T34" fmla="*/ 366712 w 247"/>
              <a:gd name="T35" fmla="*/ 117475 h 437"/>
              <a:gd name="T36" fmla="*/ 358775 w 247"/>
              <a:gd name="T37" fmla="*/ 153987 h 437"/>
              <a:gd name="T38" fmla="*/ 328612 w 247"/>
              <a:gd name="T39" fmla="*/ 184150 h 437"/>
              <a:gd name="T40" fmla="*/ 320675 w 247"/>
              <a:gd name="T41" fmla="*/ 215900 h 437"/>
              <a:gd name="T42" fmla="*/ 287337 w 247"/>
              <a:gd name="T43" fmla="*/ 244475 h 437"/>
              <a:gd name="T44" fmla="*/ 295275 w 247"/>
              <a:gd name="T45" fmla="*/ 258762 h 437"/>
              <a:gd name="T46" fmla="*/ 320675 w 247"/>
              <a:gd name="T47" fmla="*/ 258762 h 437"/>
              <a:gd name="T48" fmla="*/ 301625 w 247"/>
              <a:gd name="T49" fmla="*/ 292100 h 437"/>
              <a:gd name="T50" fmla="*/ 314325 w 247"/>
              <a:gd name="T51" fmla="*/ 317500 h 437"/>
              <a:gd name="T52" fmla="*/ 347662 w 247"/>
              <a:gd name="T53" fmla="*/ 344487 h 437"/>
              <a:gd name="T54" fmla="*/ 357187 w 247"/>
              <a:gd name="T55" fmla="*/ 368300 h 437"/>
              <a:gd name="T56" fmla="*/ 334962 w 247"/>
              <a:gd name="T57" fmla="*/ 384175 h 437"/>
              <a:gd name="T58" fmla="*/ 309562 w 247"/>
              <a:gd name="T59" fmla="*/ 377825 h 437"/>
              <a:gd name="T60" fmla="*/ 290512 w 247"/>
              <a:gd name="T61" fmla="*/ 434975 h 437"/>
              <a:gd name="T62" fmla="*/ 234950 w 247"/>
              <a:gd name="T63" fmla="*/ 469900 h 437"/>
              <a:gd name="T64" fmla="*/ 180975 w 247"/>
              <a:gd name="T65" fmla="*/ 593725 h 437"/>
              <a:gd name="T66" fmla="*/ 214312 w 247"/>
              <a:gd name="T67" fmla="*/ 669925 h 437"/>
              <a:gd name="T68" fmla="*/ 182562 w 247"/>
              <a:gd name="T69" fmla="*/ 693737 h 437"/>
              <a:gd name="T70" fmla="*/ 0 w 247"/>
              <a:gd name="T71" fmla="*/ 0 h 437"/>
              <a:gd name="T72" fmla="*/ 247 w 247"/>
              <a:gd name="T73" fmla="*/ 437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T70" t="T71" r="T72" b="T73"/>
            <a:pathLst>
              <a:path w="247" h="437">
                <a:moveTo>
                  <a:pt x="115" y="437"/>
                </a:moveTo>
                <a:lnTo>
                  <a:pt x="24" y="391"/>
                </a:lnTo>
                <a:lnTo>
                  <a:pt x="25" y="365"/>
                </a:lnTo>
                <a:cubicBezTo>
                  <a:pt x="26" y="358"/>
                  <a:pt x="36" y="357"/>
                  <a:pt x="33" y="350"/>
                </a:cubicBezTo>
                <a:cubicBezTo>
                  <a:pt x="30" y="343"/>
                  <a:pt x="11" y="337"/>
                  <a:pt x="6" y="322"/>
                </a:cubicBezTo>
                <a:cubicBezTo>
                  <a:pt x="1" y="307"/>
                  <a:pt x="0" y="277"/>
                  <a:pt x="0" y="260"/>
                </a:cubicBezTo>
                <a:cubicBezTo>
                  <a:pt x="0" y="243"/>
                  <a:pt x="2" y="240"/>
                  <a:pt x="6" y="217"/>
                </a:cubicBezTo>
                <a:cubicBezTo>
                  <a:pt x="10" y="194"/>
                  <a:pt x="13" y="144"/>
                  <a:pt x="24" y="121"/>
                </a:cubicBezTo>
                <a:cubicBezTo>
                  <a:pt x="35" y="98"/>
                  <a:pt x="56" y="83"/>
                  <a:pt x="72" y="77"/>
                </a:cubicBezTo>
                <a:cubicBezTo>
                  <a:pt x="88" y="71"/>
                  <a:pt x="105" y="79"/>
                  <a:pt x="120" y="83"/>
                </a:cubicBezTo>
                <a:cubicBezTo>
                  <a:pt x="135" y="87"/>
                  <a:pt x="153" y="103"/>
                  <a:pt x="163" y="100"/>
                </a:cubicBezTo>
                <a:cubicBezTo>
                  <a:pt x="173" y="97"/>
                  <a:pt x="173" y="74"/>
                  <a:pt x="178" y="67"/>
                </a:cubicBezTo>
                <a:cubicBezTo>
                  <a:pt x="183" y="60"/>
                  <a:pt x="193" y="64"/>
                  <a:pt x="196" y="59"/>
                </a:cubicBezTo>
                <a:cubicBezTo>
                  <a:pt x="199" y="54"/>
                  <a:pt x="192" y="43"/>
                  <a:pt x="196" y="38"/>
                </a:cubicBezTo>
                <a:cubicBezTo>
                  <a:pt x="200" y="33"/>
                  <a:pt x="215" y="35"/>
                  <a:pt x="223" y="29"/>
                </a:cubicBezTo>
                <a:cubicBezTo>
                  <a:pt x="231" y="23"/>
                  <a:pt x="247" y="0"/>
                  <a:pt x="247" y="5"/>
                </a:cubicBezTo>
                <a:cubicBezTo>
                  <a:pt x="247" y="10"/>
                  <a:pt x="229" y="49"/>
                  <a:pt x="226" y="61"/>
                </a:cubicBezTo>
                <a:cubicBezTo>
                  <a:pt x="223" y="73"/>
                  <a:pt x="231" y="68"/>
                  <a:pt x="231" y="74"/>
                </a:cubicBezTo>
                <a:cubicBezTo>
                  <a:pt x="231" y="80"/>
                  <a:pt x="230" y="90"/>
                  <a:pt x="226" y="97"/>
                </a:cubicBezTo>
                <a:cubicBezTo>
                  <a:pt x="222" y="104"/>
                  <a:pt x="211" y="109"/>
                  <a:pt x="207" y="116"/>
                </a:cubicBezTo>
                <a:cubicBezTo>
                  <a:pt x="203" y="123"/>
                  <a:pt x="206" y="130"/>
                  <a:pt x="202" y="136"/>
                </a:cubicBezTo>
                <a:cubicBezTo>
                  <a:pt x="198" y="142"/>
                  <a:pt x="184" y="149"/>
                  <a:pt x="181" y="154"/>
                </a:cubicBezTo>
                <a:cubicBezTo>
                  <a:pt x="178" y="159"/>
                  <a:pt x="183" y="162"/>
                  <a:pt x="186" y="163"/>
                </a:cubicBezTo>
                <a:cubicBezTo>
                  <a:pt x="189" y="164"/>
                  <a:pt x="201" y="160"/>
                  <a:pt x="202" y="163"/>
                </a:cubicBezTo>
                <a:cubicBezTo>
                  <a:pt x="203" y="166"/>
                  <a:pt x="191" y="178"/>
                  <a:pt x="190" y="184"/>
                </a:cubicBezTo>
                <a:cubicBezTo>
                  <a:pt x="189" y="190"/>
                  <a:pt x="193" y="195"/>
                  <a:pt x="198" y="200"/>
                </a:cubicBezTo>
                <a:cubicBezTo>
                  <a:pt x="203" y="205"/>
                  <a:pt x="215" y="212"/>
                  <a:pt x="219" y="217"/>
                </a:cubicBezTo>
                <a:cubicBezTo>
                  <a:pt x="223" y="222"/>
                  <a:pt x="226" y="228"/>
                  <a:pt x="225" y="232"/>
                </a:cubicBezTo>
                <a:cubicBezTo>
                  <a:pt x="224" y="236"/>
                  <a:pt x="216" y="241"/>
                  <a:pt x="211" y="242"/>
                </a:cubicBezTo>
                <a:cubicBezTo>
                  <a:pt x="206" y="243"/>
                  <a:pt x="200" y="233"/>
                  <a:pt x="195" y="238"/>
                </a:cubicBezTo>
                <a:cubicBezTo>
                  <a:pt x="190" y="243"/>
                  <a:pt x="191" y="264"/>
                  <a:pt x="183" y="274"/>
                </a:cubicBezTo>
                <a:cubicBezTo>
                  <a:pt x="175" y="284"/>
                  <a:pt x="159" y="279"/>
                  <a:pt x="148" y="296"/>
                </a:cubicBezTo>
                <a:cubicBezTo>
                  <a:pt x="137" y="313"/>
                  <a:pt x="116" y="353"/>
                  <a:pt x="114" y="374"/>
                </a:cubicBezTo>
                <a:cubicBezTo>
                  <a:pt x="112" y="395"/>
                  <a:pt x="135" y="412"/>
                  <a:pt x="135" y="422"/>
                </a:cubicBezTo>
                <a:cubicBezTo>
                  <a:pt x="135" y="432"/>
                  <a:pt x="119" y="434"/>
                  <a:pt x="115" y="437"/>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7171" name="Picture 3">
            <a:extLst>
              <a:ext uri="{FF2B5EF4-FFF2-40B4-BE49-F238E27FC236}">
                <a16:creationId xmlns:a16="http://schemas.microsoft.com/office/drawing/2014/main" id="{9CC443F3-687F-4DCC-8AFB-2D3760BC4F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8750" y="2130425"/>
            <a:ext cx="438150" cy="2032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2" name="AutoShape 4">
            <a:extLst>
              <a:ext uri="{FF2B5EF4-FFF2-40B4-BE49-F238E27FC236}">
                <a16:creationId xmlns:a16="http://schemas.microsoft.com/office/drawing/2014/main" id="{12ECF31E-3BA7-40DE-858E-052B1142F43E}"/>
              </a:ext>
            </a:extLst>
          </p:cNvPr>
          <p:cNvSpPr>
            <a:spLocks noChangeArrowheads="1"/>
          </p:cNvSpPr>
          <p:nvPr/>
        </p:nvSpPr>
        <p:spPr bwMode="auto">
          <a:xfrm>
            <a:off x="4667250" y="1700213"/>
            <a:ext cx="141288" cy="119062"/>
          </a:xfrm>
          <a:custGeom>
            <a:avLst/>
            <a:gdLst>
              <a:gd name="T0" fmla="*/ 0 w 89"/>
              <a:gd name="T1" fmla="*/ 3175 h 75"/>
              <a:gd name="T2" fmla="*/ 36513 w 89"/>
              <a:gd name="T3" fmla="*/ 14287 h 75"/>
              <a:gd name="T4" fmla="*/ 50800 w 89"/>
              <a:gd name="T5" fmla="*/ 12700 h 75"/>
              <a:gd name="T6" fmla="*/ 84138 w 89"/>
              <a:gd name="T7" fmla="*/ 47625 h 75"/>
              <a:gd name="T8" fmla="*/ 117475 w 89"/>
              <a:gd name="T9" fmla="*/ 33337 h 75"/>
              <a:gd name="T10" fmla="*/ 138113 w 89"/>
              <a:gd name="T11" fmla="*/ 66675 h 75"/>
              <a:gd name="T12" fmla="*/ 93663 w 89"/>
              <a:gd name="T13" fmla="*/ 114300 h 75"/>
              <a:gd name="T14" fmla="*/ 69850 w 89"/>
              <a:gd name="T15" fmla="*/ 100012 h 75"/>
              <a:gd name="T16" fmla="*/ 47625 w 89"/>
              <a:gd name="T17" fmla="*/ 103187 h 75"/>
              <a:gd name="T18" fmla="*/ 9525 w 89"/>
              <a:gd name="T19" fmla="*/ 52387 h 75"/>
              <a:gd name="T20" fmla="*/ 19050 w 89"/>
              <a:gd name="T21" fmla="*/ 31750 h 75"/>
              <a:gd name="T22" fmla="*/ 0 w 89"/>
              <a:gd name="T23" fmla="*/ 3175 h 75"/>
              <a:gd name="T24" fmla="*/ 0 w 89"/>
              <a:gd name="T25" fmla="*/ 0 h 75"/>
              <a:gd name="T26" fmla="*/ 89 w 89"/>
              <a:gd name="T27"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89" h="75">
                <a:moveTo>
                  <a:pt x="0" y="2"/>
                </a:moveTo>
                <a:cubicBezTo>
                  <a:pt x="4" y="0"/>
                  <a:pt x="18" y="8"/>
                  <a:pt x="23" y="9"/>
                </a:cubicBezTo>
                <a:cubicBezTo>
                  <a:pt x="28" y="10"/>
                  <a:pt x="27" y="5"/>
                  <a:pt x="32" y="8"/>
                </a:cubicBezTo>
                <a:cubicBezTo>
                  <a:pt x="37" y="11"/>
                  <a:pt x="46" y="28"/>
                  <a:pt x="53" y="30"/>
                </a:cubicBezTo>
                <a:cubicBezTo>
                  <a:pt x="60" y="32"/>
                  <a:pt x="68" y="19"/>
                  <a:pt x="74" y="21"/>
                </a:cubicBezTo>
                <a:cubicBezTo>
                  <a:pt x="80" y="23"/>
                  <a:pt x="89" y="34"/>
                  <a:pt x="87" y="42"/>
                </a:cubicBezTo>
                <a:cubicBezTo>
                  <a:pt x="85" y="50"/>
                  <a:pt x="66" y="69"/>
                  <a:pt x="59" y="72"/>
                </a:cubicBezTo>
                <a:cubicBezTo>
                  <a:pt x="52" y="75"/>
                  <a:pt x="49" y="64"/>
                  <a:pt x="44" y="63"/>
                </a:cubicBezTo>
                <a:cubicBezTo>
                  <a:pt x="39" y="62"/>
                  <a:pt x="36" y="70"/>
                  <a:pt x="30" y="65"/>
                </a:cubicBezTo>
                <a:cubicBezTo>
                  <a:pt x="24" y="60"/>
                  <a:pt x="9" y="40"/>
                  <a:pt x="6" y="33"/>
                </a:cubicBezTo>
                <a:cubicBezTo>
                  <a:pt x="3" y="26"/>
                  <a:pt x="13" y="25"/>
                  <a:pt x="12" y="20"/>
                </a:cubicBezTo>
                <a:cubicBezTo>
                  <a:pt x="11" y="15"/>
                  <a:pt x="2" y="6"/>
                  <a:pt x="0" y="2"/>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173" name="AutoShape 5">
            <a:extLst>
              <a:ext uri="{FF2B5EF4-FFF2-40B4-BE49-F238E27FC236}">
                <a16:creationId xmlns:a16="http://schemas.microsoft.com/office/drawing/2014/main" id="{17A8EF82-A18C-4349-A8C5-4CBA862107C8}"/>
              </a:ext>
            </a:extLst>
          </p:cNvPr>
          <p:cNvSpPr>
            <a:spLocks noChangeArrowheads="1"/>
          </p:cNvSpPr>
          <p:nvPr/>
        </p:nvSpPr>
        <p:spPr bwMode="auto">
          <a:xfrm>
            <a:off x="4819650" y="1843088"/>
            <a:ext cx="152400" cy="103187"/>
          </a:xfrm>
          <a:custGeom>
            <a:avLst/>
            <a:gdLst>
              <a:gd name="T0" fmla="*/ 14288 w 96"/>
              <a:gd name="T1" fmla="*/ 7937 h 65"/>
              <a:gd name="T2" fmla="*/ 41275 w 96"/>
              <a:gd name="T3" fmla="*/ 4762 h 65"/>
              <a:gd name="T4" fmla="*/ 84137 w 96"/>
              <a:gd name="T5" fmla="*/ 33337 h 65"/>
              <a:gd name="T6" fmla="*/ 119063 w 96"/>
              <a:gd name="T7" fmla="*/ 17462 h 65"/>
              <a:gd name="T8" fmla="*/ 150813 w 96"/>
              <a:gd name="T9" fmla="*/ 55562 h 65"/>
              <a:gd name="T10" fmla="*/ 128588 w 96"/>
              <a:gd name="T11" fmla="*/ 76200 h 65"/>
              <a:gd name="T12" fmla="*/ 123825 w 96"/>
              <a:gd name="T13" fmla="*/ 103187 h 65"/>
              <a:gd name="T14" fmla="*/ 98425 w 96"/>
              <a:gd name="T15" fmla="*/ 74612 h 65"/>
              <a:gd name="T16" fmla="*/ 42862 w 96"/>
              <a:gd name="T17" fmla="*/ 69850 h 65"/>
              <a:gd name="T18" fmla="*/ 23812 w 96"/>
              <a:gd name="T19" fmla="*/ 55562 h 65"/>
              <a:gd name="T20" fmla="*/ 0 w 96"/>
              <a:gd name="T21" fmla="*/ 41275 h 65"/>
              <a:gd name="T22" fmla="*/ 23812 w 96"/>
              <a:gd name="T23" fmla="*/ 23812 h 65"/>
              <a:gd name="T24" fmla="*/ 14288 w 96"/>
              <a:gd name="T25" fmla="*/ 7937 h 65"/>
              <a:gd name="T26" fmla="*/ 0 w 96"/>
              <a:gd name="T27" fmla="*/ 0 h 65"/>
              <a:gd name="T28" fmla="*/ 96 w 96"/>
              <a:gd name="T29"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T26" t="T27" r="T28" b="T29"/>
            <a:pathLst>
              <a:path w="96" h="65">
                <a:moveTo>
                  <a:pt x="9" y="5"/>
                </a:moveTo>
                <a:cubicBezTo>
                  <a:pt x="13" y="3"/>
                  <a:pt x="19" y="0"/>
                  <a:pt x="26" y="3"/>
                </a:cubicBezTo>
                <a:cubicBezTo>
                  <a:pt x="33" y="6"/>
                  <a:pt x="45" y="20"/>
                  <a:pt x="53" y="21"/>
                </a:cubicBezTo>
                <a:cubicBezTo>
                  <a:pt x="61" y="22"/>
                  <a:pt x="68" y="9"/>
                  <a:pt x="75" y="11"/>
                </a:cubicBezTo>
                <a:cubicBezTo>
                  <a:pt x="82" y="13"/>
                  <a:pt x="94" y="29"/>
                  <a:pt x="95" y="35"/>
                </a:cubicBezTo>
                <a:cubicBezTo>
                  <a:pt x="96" y="41"/>
                  <a:pt x="84" y="43"/>
                  <a:pt x="81" y="48"/>
                </a:cubicBezTo>
                <a:cubicBezTo>
                  <a:pt x="78" y="53"/>
                  <a:pt x="81" y="65"/>
                  <a:pt x="78" y="65"/>
                </a:cubicBezTo>
                <a:cubicBezTo>
                  <a:pt x="75" y="65"/>
                  <a:pt x="70" y="50"/>
                  <a:pt x="62" y="47"/>
                </a:cubicBezTo>
                <a:cubicBezTo>
                  <a:pt x="54" y="44"/>
                  <a:pt x="35" y="46"/>
                  <a:pt x="27" y="44"/>
                </a:cubicBezTo>
                <a:cubicBezTo>
                  <a:pt x="19" y="42"/>
                  <a:pt x="19" y="38"/>
                  <a:pt x="15" y="35"/>
                </a:cubicBezTo>
                <a:cubicBezTo>
                  <a:pt x="11" y="32"/>
                  <a:pt x="0" y="29"/>
                  <a:pt x="0" y="26"/>
                </a:cubicBezTo>
                <a:cubicBezTo>
                  <a:pt x="0" y="23"/>
                  <a:pt x="14" y="18"/>
                  <a:pt x="15" y="15"/>
                </a:cubicBezTo>
                <a:cubicBezTo>
                  <a:pt x="16" y="12"/>
                  <a:pt x="10" y="7"/>
                  <a:pt x="9" y="5"/>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174" name="AutoShape 6">
            <a:extLst>
              <a:ext uri="{FF2B5EF4-FFF2-40B4-BE49-F238E27FC236}">
                <a16:creationId xmlns:a16="http://schemas.microsoft.com/office/drawing/2014/main" id="{D4E291E4-3846-4422-9200-FCD1B89D8233}"/>
              </a:ext>
            </a:extLst>
          </p:cNvPr>
          <p:cNvSpPr>
            <a:spLocks noChangeArrowheads="1"/>
          </p:cNvSpPr>
          <p:nvPr/>
        </p:nvSpPr>
        <p:spPr bwMode="auto">
          <a:xfrm>
            <a:off x="4843463" y="1677988"/>
            <a:ext cx="209550" cy="157162"/>
          </a:xfrm>
          <a:custGeom>
            <a:avLst/>
            <a:gdLst>
              <a:gd name="T0" fmla="*/ 4762 w 132"/>
              <a:gd name="T1" fmla="*/ 36512 h 99"/>
              <a:gd name="T2" fmla="*/ 41275 w 132"/>
              <a:gd name="T3" fmla="*/ 53975 h 99"/>
              <a:gd name="T4" fmla="*/ 65087 w 132"/>
              <a:gd name="T5" fmla="*/ 41275 h 99"/>
              <a:gd name="T6" fmla="*/ 88900 w 132"/>
              <a:gd name="T7" fmla="*/ 50800 h 99"/>
              <a:gd name="T8" fmla="*/ 114300 w 132"/>
              <a:gd name="T9" fmla="*/ 30162 h 99"/>
              <a:gd name="T10" fmla="*/ 133350 w 132"/>
              <a:gd name="T11" fmla="*/ 31750 h 99"/>
              <a:gd name="T12" fmla="*/ 166687 w 132"/>
              <a:gd name="T13" fmla="*/ 1587 h 99"/>
              <a:gd name="T14" fmla="*/ 207963 w 132"/>
              <a:gd name="T15" fmla="*/ 22225 h 99"/>
              <a:gd name="T16" fmla="*/ 157162 w 132"/>
              <a:gd name="T17" fmla="*/ 65087 h 99"/>
              <a:gd name="T18" fmla="*/ 166687 w 132"/>
              <a:gd name="T19" fmla="*/ 96837 h 99"/>
              <a:gd name="T20" fmla="*/ 147637 w 132"/>
              <a:gd name="T21" fmla="*/ 130175 h 99"/>
              <a:gd name="T22" fmla="*/ 131762 w 132"/>
              <a:gd name="T23" fmla="*/ 125412 h 99"/>
              <a:gd name="T24" fmla="*/ 114300 w 132"/>
              <a:gd name="T25" fmla="*/ 153987 h 99"/>
              <a:gd name="T26" fmla="*/ 98425 w 132"/>
              <a:gd name="T27" fmla="*/ 106362 h 99"/>
              <a:gd name="T28" fmla="*/ 60325 w 132"/>
              <a:gd name="T29" fmla="*/ 106362 h 99"/>
              <a:gd name="T30" fmla="*/ 50800 w 132"/>
              <a:gd name="T31" fmla="*/ 93662 h 99"/>
              <a:gd name="T32" fmla="*/ 7937 w 132"/>
              <a:gd name="T33" fmla="*/ 74612 h 99"/>
              <a:gd name="T34" fmla="*/ 4762 w 132"/>
              <a:gd name="T35" fmla="*/ 36512 h 99"/>
              <a:gd name="T36" fmla="*/ 0 w 132"/>
              <a:gd name="T37" fmla="*/ 0 h 99"/>
              <a:gd name="T38" fmla="*/ 132 w 132"/>
              <a:gd name="T39" fmla="*/ 9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T36" t="T37" r="T38" b="T39"/>
            <a:pathLst>
              <a:path w="132" h="99">
                <a:moveTo>
                  <a:pt x="3" y="23"/>
                </a:moveTo>
                <a:cubicBezTo>
                  <a:pt x="6" y="21"/>
                  <a:pt x="20" y="33"/>
                  <a:pt x="26" y="34"/>
                </a:cubicBezTo>
                <a:cubicBezTo>
                  <a:pt x="32" y="35"/>
                  <a:pt x="36" y="26"/>
                  <a:pt x="41" y="26"/>
                </a:cubicBezTo>
                <a:cubicBezTo>
                  <a:pt x="46" y="26"/>
                  <a:pt x="51" y="33"/>
                  <a:pt x="56" y="32"/>
                </a:cubicBezTo>
                <a:cubicBezTo>
                  <a:pt x="61" y="31"/>
                  <a:pt x="67" y="21"/>
                  <a:pt x="72" y="19"/>
                </a:cubicBezTo>
                <a:cubicBezTo>
                  <a:pt x="77" y="17"/>
                  <a:pt x="79" y="23"/>
                  <a:pt x="84" y="20"/>
                </a:cubicBezTo>
                <a:cubicBezTo>
                  <a:pt x="89" y="17"/>
                  <a:pt x="97" y="2"/>
                  <a:pt x="105" y="1"/>
                </a:cubicBezTo>
                <a:cubicBezTo>
                  <a:pt x="113" y="0"/>
                  <a:pt x="132" y="7"/>
                  <a:pt x="131" y="14"/>
                </a:cubicBezTo>
                <a:cubicBezTo>
                  <a:pt x="130" y="21"/>
                  <a:pt x="103" y="33"/>
                  <a:pt x="99" y="41"/>
                </a:cubicBezTo>
                <a:cubicBezTo>
                  <a:pt x="95" y="49"/>
                  <a:pt x="106" y="54"/>
                  <a:pt x="105" y="61"/>
                </a:cubicBezTo>
                <a:cubicBezTo>
                  <a:pt x="104" y="68"/>
                  <a:pt x="97" y="79"/>
                  <a:pt x="93" y="82"/>
                </a:cubicBezTo>
                <a:cubicBezTo>
                  <a:pt x="89" y="85"/>
                  <a:pt x="86" y="77"/>
                  <a:pt x="83" y="79"/>
                </a:cubicBezTo>
                <a:cubicBezTo>
                  <a:pt x="80" y="81"/>
                  <a:pt x="75" y="99"/>
                  <a:pt x="72" y="97"/>
                </a:cubicBezTo>
                <a:cubicBezTo>
                  <a:pt x="69" y="95"/>
                  <a:pt x="68" y="72"/>
                  <a:pt x="62" y="67"/>
                </a:cubicBezTo>
                <a:cubicBezTo>
                  <a:pt x="56" y="62"/>
                  <a:pt x="43" y="68"/>
                  <a:pt x="38" y="67"/>
                </a:cubicBezTo>
                <a:cubicBezTo>
                  <a:pt x="33" y="66"/>
                  <a:pt x="37" y="62"/>
                  <a:pt x="32" y="59"/>
                </a:cubicBezTo>
                <a:cubicBezTo>
                  <a:pt x="27" y="56"/>
                  <a:pt x="10" y="53"/>
                  <a:pt x="5" y="47"/>
                </a:cubicBezTo>
                <a:cubicBezTo>
                  <a:pt x="0" y="41"/>
                  <a:pt x="0" y="25"/>
                  <a:pt x="3" y="23"/>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7175" name="Picture 7">
            <a:extLst>
              <a:ext uri="{FF2B5EF4-FFF2-40B4-BE49-F238E27FC236}">
                <a16:creationId xmlns:a16="http://schemas.microsoft.com/office/drawing/2014/main" id="{A71275FE-C057-4409-9457-6C2B5519C1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5963" y="1479550"/>
            <a:ext cx="182562" cy="1079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6" name="AutoShape 8">
            <a:extLst>
              <a:ext uri="{FF2B5EF4-FFF2-40B4-BE49-F238E27FC236}">
                <a16:creationId xmlns:a16="http://schemas.microsoft.com/office/drawing/2014/main" id="{D13330E8-0DD3-431A-AF1A-1C0A71BB4363}"/>
              </a:ext>
            </a:extLst>
          </p:cNvPr>
          <p:cNvSpPr>
            <a:spLocks noChangeArrowheads="1"/>
          </p:cNvSpPr>
          <p:nvPr/>
        </p:nvSpPr>
        <p:spPr bwMode="auto">
          <a:xfrm>
            <a:off x="4222750" y="23813"/>
            <a:ext cx="1033463" cy="1042987"/>
          </a:xfrm>
          <a:custGeom>
            <a:avLst/>
            <a:gdLst>
              <a:gd name="T0" fmla="*/ 968375 w 651"/>
              <a:gd name="T1" fmla="*/ 0 h 657"/>
              <a:gd name="T2" fmla="*/ 973138 w 651"/>
              <a:gd name="T3" fmla="*/ 131762 h 657"/>
              <a:gd name="T4" fmla="*/ 1014413 w 651"/>
              <a:gd name="T5" fmla="*/ 279400 h 657"/>
              <a:gd name="T6" fmla="*/ 985838 w 651"/>
              <a:gd name="T7" fmla="*/ 371475 h 657"/>
              <a:gd name="T8" fmla="*/ 990600 w 651"/>
              <a:gd name="T9" fmla="*/ 508000 h 657"/>
              <a:gd name="T10" fmla="*/ 939800 w 651"/>
              <a:gd name="T11" fmla="*/ 612775 h 657"/>
              <a:gd name="T12" fmla="*/ 825500 w 651"/>
              <a:gd name="T13" fmla="*/ 723900 h 657"/>
              <a:gd name="T14" fmla="*/ 785813 w 651"/>
              <a:gd name="T15" fmla="*/ 852487 h 657"/>
              <a:gd name="T16" fmla="*/ 657225 w 651"/>
              <a:gd name="T17" fmla="*/ 785812 h 657"/>
              <a:gd name="T18" fmla="*/ 633413 w 651"/>
              <a:gd name="T19" fmla="*/ 827087 h 657"/>
              <a:gd name="T20" fmla="*/ 573088 w 651"/>
              <a:gd name="T21" fmla="*/ 850900 h 657"/>
              <a:gd name="T22" fmla="*/ 515938 w 651"/>
              <a:gd name="T23" fmla="*/ 847725 h 657"/>
              <a:gd name="T24" fmla="*/ 487363 w 651"/>
              <a:gd name="T25" fmla="*/ 884237 h 657"/>
              <a:gd name="T26" fmla="*/ 425450 w 651"/>
              <a:gd name="T27" fmla="*/ 966787 h 657"/>
              <a:gd name="T28" fmla="*/ 342900 w 651"/>
              <a:gd name="T29" fmla="*/ 1023937 h 657"/>
              <a:gd name="T30" fmla="*/ 254000 w 651"/>
              <a:gd name="T31" fmla="*/ 1042987 h 657"/>
              <a:gd name="T32" fmla="*/ 166688 w 651"/>
              <a:gd name="T33" fmla="*/ 1027112 h 657"/>
              <a:gd name="T34" fmla="*/ 138113 w 651"/>
              <a:gd name="T35" fmla="*/ 1012825 h 657"/>
              <a:gd name="T36" fmla="*/ 115888 w 651"/>
              <a:gd name="T37" fmla="*/ 957262 h 657"/>
              <a:gd name="T38" fmla="*/ 11113 w 651"/>
              <a:gd name="T39" fmla="*/ 812800 h 657"/>
              <a:gd name="T40" fmla="*/ 57150 w 651"/>
              <a:gd name="T41" fmla="*/ 757237 h 657"/>
              <a:gd name="T42" fmla="*/ 19050 w 651"/>
              <a:gd name="T43" fmla="*/ 690562 h 657"/>
              <a:gd name="T44" fmla="*/ 23813 w 651"/>
              <a:gd name="T45" fmla="*/ 617537 h 657"/>
              <a:gd name="T46" fmla="*/ 28575 w 651"/>
              <a:gd name="T47" fmla="*/ 547687 h 657"/>
              <a:gd name="T48" fmla="*/ 25400 w 651"/>
              <a:gd name="T49" fmla="*/ 498475 h 657"/>
              <a:gd name="T50" fmla="*/ 23813 w 651"/>
              <a:gd name="T51" fmla="*/ 433387 h 657"/>
              <a:gd name="T52" fmla="*/ 85725 w 651"/>
              <a:gd name="T53" fmla="*/ 400050 h 657"/>
              <a:gd name="T54" fmla="*/ 144463 w 651"/>
              <a:gd name="T55" fmla="*/ 327025 h 657"/>
              <a:gd name="T56" fmla="*/ 85725 w 651"/>
              <a:gd name="T57" fmla="*/ 369887 h 657"/>
              <a:gd name="T58" fmla="*/ 73025 w 651"/>
              <a:gd name="T59" fmla="*/ 252412 h 657"/>
              <a:gd name="T60" fmla="*/ 168275 w 651"/>
              <a:gd name="T61" fmla="*/ 250825 h 657"/>
              <a:gd name="T62" fmla="*/ 100013 w 651"/>
              <a:gd name="T63" fmla="*/ 227012 h 657"/>
              <a:gd name="T64" fmla="*/ 92075 w 651"/>
              <a:gd name="T65" fmla="*/ 160337 h 657"/>
              <a:gd name="T66" fmla="*/ 106363 w 651"/>
              <a:gd name="T67" fmla="*/ 90487 h 657"/>
              <a:gd name="T68" fmla="*/ 177800 w 651"/>
              <a:gd name="T69" fmla="*/ 74612 h 657"/>
              <a:gd name="T70" fmla="*/ 273050 w 651"/>
              <a:gd name="T71" fmla="*/ 98425 h 657"/>
              <a:gd name="T72" fmla="*/ 128588 w 651"/>
              <a:gd name="T73" fmla="*/ 38100 h 657"/>
              <a:gd name="T74" fmla="*/ 0 w 651"/>
              <a:gd name="T75" fmla="*/ 0 h 657"/>
              <a:gd name="T76" fmla="*/ 651 w 651"/>
              <a:gd name="T77" fmla="*/ 657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T74" t="T75" r="T76" b="T77"/>
            <a:pathLst>
              <a:path w="651" h="657">
                <a:moveTo>
                  <a:pt x="73" y="2"/>
                </a:moveTo>
                <a:lnTo>
                  <a:pt x="610" y="0"/>
                </a:lnTo>
                <a:lnTo>
                  <a:pt x="612" y="27"/>
                </a:lnTo>
                <a:cubicBezTo>
                  <a:pt x="612" y="41"/>
                  <a:pt x="616" y="68"/>
                  <a:pt x="613" y="83"/>
                </a:cubicBezTo>
                <a:cubicBezTo>
                  <a:pt x="610" y="98"/>
                  <a:pt x="588" y="104"/>
                  <a:pt x="592" y="119"/>
                </a:cubicBezTo>
                <a:cubicBezTo>
                  <a:pt x="596" y="134"/>
                  <a:pt x="630" y="161"/>
                  <a:pt x="639" y="176"/>
                </a:cubicBezTo>
                <a:cubicBezTo>
                  <a:pt x="648" y="191"/>
                  <a:pt x="651" y="202"/>
                  <a:pt x="648" y="212"/>
                </a:cubicBezTo>
                <a:cubicBezTo>
                  <a:pt x="645" y="222"/>
                  <a:pt x="629" y="225"/>
                  <a:pt x="621" y="234"/>
                </a:cubicBezTo>
                <a:cubicBezTo>
                  <a:pt x="613" y="243"/>
                  <a:pt x="600" y="252"/>
                  <a:pt x="600" y="266"/>
                </a:cubicBezTo>
                <a:cubicBezTo>
                  <a:pt x="600" y="280"/>
                  <a:pt x="626" y="307"/>
                  <a:pt x="624" y="320"/>
                </a:cubicBezTo>
                <a:cubicBezTo>
                  <a:pt x="622" y="333"/>
                  <a:pt x="593" y="336"/>
                  <a:pt x="588" y="347"/>
                </a:cubicBezTo>
                <a:cubicBezTo>
                  <a:pt x="583" y="358"/>
                  <a:pt x="599" y="374"/>
                  <a:pt x="592" y="386"/>
                </a:cubicBezTo>
                <a:cubicBezTo>
                  <a:pt x="585" y="398"/>
                  <a:pt x="559" y="405"/>
                  <a:pt x="547" y="417"/>
                </a:cubicBezTo>
                <a:cubicBezTo>
                  <a:pt x="535" y="429"/>
                  <a:pt x="523" y="442"/>
                  <a:pt x="520" y="456"/>
                </a:cubicBezTo>
                <a:cubicBezTo>
                  <a:pt x="517" y="470"/>
                  <a:pt x="530" y="487"/>
                  <a:pt x="526" y="500"/>
                </a:cubicBezTo>
                <a:cubicBezTo>
                  <a:pt x="522" y="513"/>
                  <a:pt x="512" y="540"/>
                  <a:pt x="495" y="537"/>
                </a:cubicBezTo>
                <a:cubicBezTo>
                  <a:pt x="478" y="534"/>
                  <a:pt x="439" y="489"/>
                  <a:pt x="426" y="482"/>
                </a:cubicBezTo>
                <a:cubicBezTo>
                  <a:pt x="413" y="475"/>
                  <a:pt x="417" y="492"/>
                  <a:pt x="414" y="495"/>
                </a:cubicBezTo>
                <a:cubicBezTo>
                  <a:pt x="411" y="498"/>
                  <a:pt x="408" y="499"/>
                  <a:pt x="405" y="503"/>
                </a:cubicBezTo>
                <a:cubicBezTo>
                  <a:pt x="402" y="507"/>
                  <a:pt x="402" y="516"/>
                  <a:pt x="399" y="521"/>
                </a:cubicBezTo>
                <a:cubicBezTo>
                  <a:pt x="396" y="526"/>
                  <a:pt x="394" y="529"/>
                  <a:pt x="388" y="531"/>
                </a:cubicBezTo>
                <a:cubicBezTo>
                  <a:pt x="382" y="533"/>
                  <a:pt x="369" y="537"/>
                  <a:pt x="361" y="536"/>
                </a:cubicBezTo>
                <a:cubicBezTo>
                  <a:pt x="353" y="535"/>
                  <a:pt x="346" y="525"/>
                  <a:pt x="340" y="525"/>
                </a:cubicBezTo>
                <a:cubicBezTo>
                  <a:pt x="334" y="525"/>
                  <a:pt x="328" y="529"/>
                  <a:pt x="325" y="534"/>
                </a:cubicBezTo>
                <a:cubicBezTo>
                  <a:pt x="322" y="539"/>
                  <a:pt x="324" y="550"/>
                  <a:pt x="321" y="554"/>
                </a:cubicBezTo>
                <a:cubicBezTo>
                  <a:pt x="318" y="558"/>
                  <a:pt x="310" y="554"/>
                  <a:pt x="307" y="557"/>
                </a:cubicBezTo>
                <a:cubicBezTo>
                  <a:pt x="304" y="560"/>
                  <a:pt x="307" y="564"/>
                  <a:pt x="301" y="573"/>
                </a:cubicBezTo>
                <a:cubicBezTo>
                  <a:pt x="295" y="582"/>
                  <a:pt x="278" y="602"/>
                  <a:pt x="268" y="609"/>
                </a:cubicBezTo>
                <a:cubicBezTo>
                  <a:pt x="258" y="616"/>
                  <a:pt x="250" y="611"/>
                  <a:pt x="241" y="617"/>
                </a:cubicBezTo>
                <a:cubicBezTo>
                  <a:pt x="232" y="623"/>
                  <a:pt x="225" y="640"/>
                  <a:pt x="216" y="645"/>
                </a:cubicBezTo>
                <a:cubicBezTo>
                  <a:pt x="207" y="650"/>
                  <a:pt x="195" y="645"/>
                  <a:pt x="186" y="647"/>
                </a:cubicBezTo>
                <a:cubicBezTo>
                  <a:pt x="177" y="649"/>
                  <a:pt x="169" y="657"/>
                  <a:pt x="160" y="657"/>
                </a:cubicBezTo>
                <a:cubicBezTo>
                  <a:pt x="151" y="657"/>
                  <a:pt x="142" y="649"/>
                  <a:pt x="133" y="647"/>
                </a:cubicBezTo>
                <a:cubicBezTo>
                  <a:pt x="124" y="645"/>
                  <a:pt x="110" y="649"/>
                  <a:pt x="105" y="647"/>
                </a:cubicBezTo>
                <a:cubicBezTo>
                  <a:pt x="100" y="645"/>
                  <a:pt x="102" y="635"/>
                  <a:pt x="99" y="633"/>
                </a:cubicBezTo>
                <a:cubicBezTo>
                  <a:pt x="96" y="631"/>
                  <a:pt x="91" y="639"/>
                  <a:pt x="87" y="638"/>
                </a:cubicBezTo>
                <a:cubicBezTo>
                  <a:pt x="83" y="637"/>
                  <a:pt x="74" y="630"/>
                  <a:pt x="72" y="624"/>
                </a:cubicBezTo>
                <a:cubicBezTo>
                  <a:pt x="70" y="618"/>
                  <a:pt x="78" y="609"/>
                  <a:pt x="73" y="603"/>
                </a:cubicBezTo>
                <a:cubicBezTo>
                  <a:pt x="68" y="597"/>
                  <a:pt x="53" y="603"/>
                  <a:pt x="42" y="588"/>
                </a:cubicBezTo>
                <a:cubicBezTo>
                  <a:pt x="31" y="573"/>
                  <a:pt x="11" y="531"/>
                  <a:pt x="7" y="512"/>
                </a:cubicBezTo>
                <a:cubicBezTo>
                  <a:pt x="3" y="493"/>
                  <a:pt x="10" y="479"/>
                  <a:pt x="15" y="473"/>
                </a:cubicBezTo>
                <a:cubicBezTo>
                  <a:pt x="20" y="467"/>
                  <a:pt x="33" y="478"/>
                  <a:pt x="36" y="477"/>
                </a:cubicBezTo>
                <a:cubicBezTo>
                  <a:pt x="39" y="476"/>
                  <a:pt x="40" y="471"/>
                  <a:pt x="36" y="464"/>
                </a:cubicBezTo>
                <a:cubicBezTo>
                  <a:pt x="32" y="457"/>
                  <a:pt x="18" y="445"/>
                  <a:pt x="12" y="435"/>
                </a:cubicBezTo>
                <a:cubicBezTo>
                  <a:pt x="6" y="425"/>
                  <a:pt x="0" y="410"/>
                  <a:pt x="1" y="402"/>
                </a:cubicBezTo>
                <a:cubicBezTo>
                  <a:pt x="2" y="394"/>
                  <a:pt x="14" y="395"/>
                  <a:pt x="15" y="389"/>
                </a:cubicBezTo>
                <a:cubicBezTo>
                  <a:pt x="16" y="383"/>
                  <a:pt x="10" y="372"/>
                  <a:pt x="10" y="365"/>
                </a:cubicBezTo>
                <a:cubicBezTo>
                  <a:pt x="10" y="358"/>
                  <a:pt x="19" y="352"/>
                  <a:pt x="18" y="345"/>
                </a:cubicBezTo>
                <a:cubicBezTo>
                  <a:pt x="17" y="338"/>
                  <a:pt x="4" y="328"/>
                  <a:pt x="4" y="323"/>
                </a:cubicBezTo>
                <a:cubicBezTo>
                  <a:pt x="4" y="318"/>
                  <a:pt x="9" y="317"/>
                  <a:pt x="16" y="314"/>
                </a:cubicBezTo>
                <a:cubicBezTo>
                  <a:pt x="23" y="311"/>
                  <a:pt x="48" y="315"/>
                  <a:pt x="48" y="308"/>
                </a:cubicBezTo>
                <a:cubicBezTo>
                  <a:pt x="48" y="301"/>
                  <a:pt x="16" y="280"/>
                  <a:pt x="15" y="273"/>
                </a:cubicBezTo>
                <a:cubicBezTo>
                  <a:pt x="14" y="266"/>
                  <a:pt x="39" y="269"/>
                  <a:pt x="45" y="266"/>
                </a:cubicBezTo>
                <a:cubicBezTo>
                  <a:pt x="51" y="263"/>
                  <a:pt x="51" y="255"/>
                  <a:pt x="54" y="252"/>
                </a:cubicBezTo>
                <a:cubicBezTo>
                  <a:pt x="57" y="249"/>
                  <a:pt x="60" y="254"/>
                  <a:pt x="66" y="246"/>
                </a:cubicBezTo>
                <a:cubicBezTo>
                  <a:pt x="72" y="238"/>
                  <a:pt x="90" y="212"/>
                  <a:pt x="91" y="206"/>
                </a:cubicBezTo>
                <a:cubicBezTo>
                  <a:pt x="92" y="200"/>
                  <a:pt x="78" y="207"/>
                  <a:pt x="72" y="212"/>
                </a:cubicBezTo>
                <a:cubicBezTo>
                  <a:pt x="66" y="217"/>
                  <a:pt x="59" y="231"/>
                  <a:pt x="54" y="233"/>
                </a:cubicBezTo>
                <a:cubicBezTo>
                  <a:pt x="49" y="235"/>
                  <a:pt x="40" y="237"/>
                  <a:pt x="39" y="225"/>
                </a:cubicBezTo>
                <a:cubicBezTo>
                  <a:pt x="38" y="213"/>
                  <a:pt x="38" y="169"/>
                  <a:pt x="46" y="159"/>
                </a:cubicBezTo>
                <a:cubicBezTo>
                  <a:pt x="54" y="149"/>
                  <a:pt x="77" y="167"/>
                  <a:pt x="87" y="167"/>
                </a:cubicBezTo>
                <a:cubicBezTo>
                  <a:pt x="97" y="167"/>
                  <a:pt x="103" y="161"/>
                  <a:pt x="106" y="158"/>
                </a:cubicBezTo>
                <a:cubicBezTo>
                  <a:pt x="109" y="155"/>
                  <a:pt x="115" y="149"/>
                  <a:pt x="108" y="147"/>
                </a:cubicBezTo>
                <a:cubicBezTo>
                  <a:pt x="101" y="145"/>
                  <a:pt x="72" y="145"/>
                  <a:pt x="63" y="143"/>
                </a:cubicBezTo>
                <a:cubicBezTo>
                  <a:pt x="54" y="141"/>
                  <a:pt x="55" y="139"/>
                  <a:pt x="54" y="132"/>
                </a:cubicBezTo>
                <a:cubicBezTo>
                  <a:pt x="53" y="125"/>
                  <a:pt x="55" y="110"/>
                  <a:pt x="58" y="101"/>
                </a:cubicBezTo>
                <a:cubicBezTo>
                  <a:pt x="61" y="92"/>
                  <a:pt x="69" y="82"/>
                  <a:pt x="70" y="75"/>
                </a:cubicBezTo>
                <a:cubicBezTo>
                  <a:pt x="71" y="68"/>
                  <a:pt x="66" y="61"/>
                  <a:pt x="67" y="57"/>
                </a:cubicBezTo>
                <a:cubicBezTo>
                  <a:pt x="68" y="53"/>
                  <a:pt x="71" y="52"/>
                  <a:pt x="78" y="50"/>
                </a:cubicBezTo>
                <a:cubicBezTo>
                  <a:pt x="85" y="48"/>
                  <a:pt x="102" y="45"/>
                  <a:pt x="112" y="47"/>
                </a:cubicBezTo>
                <a:cubicBezTo>
                  <a:pt x="122" y="49"/>
                  <a:pt x="131" y="60"/>
                  <a:pt x="141" y="63"/>
                </a:cubicBezTo>
                <a:cubicBezTo>
                  <a:pt x="151" y="66"/>
                  <a:pt x="174" y="65"/>
                  <a:pt x="172" y="62"/>
                </a:cubicBezTo>
                <a:cubicBezTo>
                  <a:pt x="170" y="59"/>
                  <a:pt x="144" y="51"/>
                  <a:pt x="129" y="45"/>
                </a:cubicBezTo>
                <a:cubicBezTo>
                  <a:pt x="114" y="39"/>
                  <a:pt x="90" y="31"/>
                  <a:pt x="81" y="24"/>
                </a:cubicBezTo>
                <a:lnTo>
                  <a:pt x="73" y="2"/>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7177" name="Picture 9">
            <a:extLst>
              <a:ext uri="{FF2B5EF4-FFF2-40B4-BE49-F238E27FC236}">
                <a16:creationId xmlns:a16="http://schemas.microsoft.com/office/drawing/2014/main" id="{E3D2D77A-23FF-43E8-8A31-8DE9D46F4FB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8063" y="463550"/>
            <a:ext cx="182562" cy="1079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8" name="AutoShape 10">
            <a:extLst>
              <a:ext uri="{FF2B5EF4-FFF2-40B4-BE49-F238E27FC236}">
                <a16:creationId xmlns:a16="http://schemas.microsoft.com/office/drawing/2014/main" id="{BDAB148E-63FA-431B-BAF1-74BC7BEE0300}"/>
              </a:ext>
            </a:extLst>
          </p:cNvPr>
          <p:cNvSpPr>
            <a:spLocks noChangeArrowheads="1"/>
          </p:cNvSpPr>
          <p:nvPr/>
        </p:nvSpPr>
        <p:spPr bwMode="auto">
          <a:xfrm>
            <a:off x="6754813" y="6662738"/>
            <a:ext cx="590550" cy="171450"/>
          </a:xfrm>
          <a:custGeom>
            <a:avLst/>
            <a:gdLst>
              <a:gd name="T0" fmla="*/ 25400 w 372"/>
              <a:gd name="T1" fmla="*/ 22225 h 108"/>
              <a:gd name="T2" fmla="*/ 26988 w 372"/>
              <a:gd name="T3" fmla="*/ 42863 h 108"/>
              <a:gd name="T4" fmla="*/ 3175 w 372"/>
              <a:gd name="T5" fmla="*/ 74613 h 108"/>
              <a:gd name="T6" fmla="*/ 6350 w 372"/>
              <a:gd name="T7" fmla="*/ 95250 h 108"/>
              <a:gd name="T8" fmla="*/ 36513 w 372"/>
              <a:gd name="T9" fmla="*/ 93662 h 108"/>
              <a:gd name="T10" fmla="*/ 93662 w 372"/>
              <a:gd name="T11" fmla="*/ 114300 h 108"/>
              <a:gd name="T12" fmla="*/ 125413 w 372"/>
              <a:gd name="T13" fmla="*/ 104775 h 108"/>
              <a:gd name="T14" fmla="*/ 173037 w 372"/>
              <a:gd name="T15" fmla="*/ 123825 h 108"/>
              <a:gd name="T16" fmla="*/ 230188 w 372"/>
              <a:gd name="T17" fmla="*/ 122238 h 108"/>
              <a:gd name="T18" fmla="*/ 250825 w 372"/>
              <a:gd name="T19" fmla="*/ 147638 h 108"/>
              <a:gd name="T20" fmla="*/ 288925 w 372"/>
              <a:gd name="T21" fmla="*/ 169863 h 108"/>
              <a:gd name="T22" fmla="*/ 344487 w 372"/>
              <a:gd name="T23" fmla="*/ 171450 h 108"/>
              <a:gd name="T24" fmla="*/ 377825 w 372"/>
              <a:gd name="T25" fmla="*/ 142875 h 108"/>
              <a:gd name="T26" fmla="*/ 417513 w 372"/>
              <a:gd name="T27" fmla="*/ 128588 h 108"/>
              <a:gd name="T28" fmla="*/ 503238 w 372"/>
              <a:gd name="T29" fmla="*/ 128588 h 108"/>
              <a:gd name="T30" fmla="*/ 539750 w 372"/>
              <a:gd name="T31" fmla="*/ 123825 h 108"/>
              <a:gd name="T32" fmla="*/ 577850 w 372"/>
              <a:gd name="T33" fmla="*/ 112713 h 108"/>
              <a:gd name="T34" fmla="*/ 574675 w 372"/>
              <a:gd name="T35" fmla="*/ 90487 h 108"/>
              <a:gd name="T36" fmla="*/ 588963 w 372"/>
              <a:gd name="T37" fmla="*/ 57150 h 108"/>
              <a:gd name="T38" fmla="*/ 582613 w 372"/>
              <a:gd name="T39" fmla="*/ 42863 h 108"/>
              <a:gd name="T40" fmla="*/ 558800 w 372"/>
              <a:gd name="T41" fmla="*/ 60325 h 108"/>
              <a:gd name="T42" fmla="*/ 536575 w 372"/>
              <a:gd name="T43" fmla="*/ 84138 h 108"/>
              <a:gd name="T44" fmla="*/ 503238 w 372"/>
              <a:gd name="T45" fmla="*/ 84138 h 108"/>
              <a:gd name="T46" fmla="*/ 484188 w 372"/>
              <a:gd name="T47" fmla="*/ 90487 h 108"/>
              <a:gd name="T48" fmla="*/ 436563 w 372"/>
              <a:gd name="T49" fmla="*/ 57150 h 108"/>
              <a:gd name="T50" fmla="*/ 388937 w 372"/>
              <a:gd name="T51" fmla="*/ 57150 h 108"/>
              <a:gd name="T52" fmla="*/ 369887 w 372"/>
              <a:gd name="T53" fmla="*/ 71438 h 108"/>
              <a:gd name="T54" fmla="*/ 311150 w 372"/>
              <a:gd name="T55" fmla="*/ 50800 h 108"/>
              <a:gd name="T56" fmla="*/ 241300 w 372"/>
              <a:gd name="T57" fmla="*/ 60325 h 108"/>
              <a:gd name="T58" fmla="*/ 193675 w 372"/>
              <a:gd name="T59" fmla="*/ 74613 h 108"/>
              <a:gd name="T60" fmla="*/ 150812 w 372"/>
              <a:gd name="T61" fmla="*/ 47625 h 108"/>
              <a:gd name="T62" fmla="*/ 155575 w 372"/>
              <a:gd name="T63" fmla="*/ 26988 h 108"/>
              <a:gd name="T64" fmla="*/ 149225 w 372"/>
              <a:gd name="T65" fmla="*/ 3175 h 108"/>
              <a:gd name="T66" fmla="*/ 122238 w 372"/>
              <a:gd name="T67" fmla="*/ 31750 h 108"/>
              <a:gd name="T68" fmla="*/ 87312 w 372"/>
              <a:gd name="T69" fmla="*/ 22225 h 108"/>
              <a:gd name="T70" fmla="*/ 68263 w 372"/>
              <a:gd name="T71" fmla="*/ 0 h 108"/>
              <a:gd name="T72" fmla="*/ 49212 w 372"/>
              <a:gd name="T73" fmla="*/ 22225 h 108"/>
              <a:gd name="T74" fmla="*/ 25400 w 372"/>
              <a:gd name="T75" fmla="*/ 22225 h 108"/>
              <a:gd name="T76" fmla="*/ 0 w 372"/>
              <a:gd name="T77" fmla="*/ 0 h 108"/>
              <a:gd name="T78" fmla="*/ 372 w 372"/>
              <a:gd name="T79"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T76" t="T77" r="T78" b="T79"/>
            <a:pathLst>
              <a:path w="372" h="108">
                <a:moveTo>
                  <a:pt x="16" y="14"/>
                </a:moveTo>
                <a:cubicBezTo>
                  <a:pt x="14" y="16"/>
                  <a:pt x="19" y="22"/>
                  <a:pt x="17" y="27"/>
                </a:cubicBezTo>
                <a:cubicBezTo>
                  <a:pt x="15" y="32"/>
                  <a:pt x="4" y="42"/>
                  <a:pt x="2" y="47"/>
                </a:cubicBezTo>
                <a:cubicBezTo>
                  <a:pt x="0" y="52"/>
                  <a:pt x="1" y="58"/>
                  <a:pt x="4" y="60"/>
                </a:cubicBezTo>
                <a:lnTo>
                  <a:pt x="23" y="59"/>
                </a:lnTo>
                <a:lnTo>
                  <a:pt x="59" y="72"/>
                </a:lnTo>
                <a:lnTo>
                  <a:pt x="79" y="66"/>
                </a:lnTo>
                <a:lnTo>
                  <a:pt x="109" y="78"/>
                </a:lnTo>
                <a:lnTo>
                  <a:pt x="145" y="77"/>
                </a:lnTo>
                <a:lnTo>
                  <a:pt x="158" y="93"/>
                </a:lnTo>
                <a:lnTo>
                  <a:pt x="182" y="107"/>
                </a:lnTo>
                <a:lnTo>
                  <a:pt x="217" y="108"/>
                </a:lnTo>
                <a:lnTo>
                  <a:pt x="238" y="90"/>
                </a:lnTo>
                <a:lnTo>
                  <a:pt x="263" y="81"/>
                </a:lnTo>
                <a:lnTo>
                  <a:pt x="317" y="81"/>
                </a:lnTo>
                <a:cubicBezTo>
                  <a:pt x="330" y="81"/>
                  <a:pt x="332" y="80"/>
                  <a:pt x="340" y="78"/>
                </a:cubicBezTo>
                <a:cubicBezTo>
                  <a:pt x="348" y="76"/>
                  <a:pt x="360" y="74"/>
                  <a:pt x="364" y="71"/>
                </a:cubicBezTo>
                <a:cubicBezTo>
                  <a:pt x="368" y="68"/>
                  <a:pt x="361" y="63"/>
                  <a:pt x="362" y="57"/>
                </a:cubicBezTo>
                <a:cubicBezTo>
                  <a:pt x="363" y="51"/>
                  <a:pt x="370" y="41"/>
                  <a:pt x="371" y="36"/>
                </a:cubicBezTo>
                <a:cubicBezTo>
                  <a:pt x="372" y="31"/>
                  <a:pt x="370" y="27"/>
                  <a:pt x="367" y="27"/>
                </a:cubicBezTo>
                <a:cubicBezTo>
                  <a:pt x="364" y="27"/>
                  <a:pt x="357" y="34"/>
                  <a:pt x="352" y="38"/>
                </a:cubicBezTo>
                <a:cubicBezTo>
                  <a:pt x="347" y="42"/>
                  <a:pt x="344" y="51"/>
                  <a:pt x="338" y="53"/>
                </a:cubicBezTo>
                <a:cubicBezTo>
                  <a:pt x="332" y="55"/>
                  <a:pt x="322" y="52"/>
                  <a:pt x="317" y="53"/>
                </a:cubicBezTo>
                <a:cubicBezTo>
                  <a:pt x="312" y="54"/>
                  <a:pt x="312" y="60"/>
                  <a:pt x="305" y="57"/>
                </a:cubicBezTo>
                <a:cubicBezTo>
                  <a:pt x="298" y="54"/>
                  <a:pt x="285" y="39"/>
                  <a:pt x="275" y="36"/>
                </a:cubicBezTo>
                <a:cubicBezTo>
                  <a:pt x="265" y="33"/>
                  <a:pt x="252" y="35"/>
                  <a:pt x="245" y="36"/>
                </a:cubicBezTo>
                <a:cubicBezTo>
                  <a:pt x="238" y="37"/>
                  <a:pt x="241" y="46"/>
                  <a:pt x="233" y="45"/>
                </a:cubicBezTo>
                <a:cubicBezTo>
                  <a:pt x="225" y="44"/>
                  <a:pt x="209" y="33"/>
                  <a:pt x="196" y="32"/>
                </a:cubicBezTo>
                <a:cubicBezTo>
                  <a:pt x="183" y="31"/>
                  <a:pt x="164" y="36"/>
                  <a:pt x="152" y="38"/>
                </a:cubicBezTo>
                <a:cubicBezTo>
                  <a:pt x="140" y="40"/>
                  <a:pt x="131" y="48"/>
                  <a:pt x="122" y="47"/>
                </a:cubicBezTo>
                <a:cubicBezTo>
                  <a:pt x="113" y="46"/>
                  <a:pt x="99" y="35"/>
                  <a:pt x="95" y="30"/>
                </a:cubicBezTo>
                <a:cubicBezTo>
                  <a:pt x="91" y="25"/>
                  <a:pt x="98" y="22"/>
                  <a:pt x="98" y="17"/>
                </a:cubicBezTo>
                <a:cubicBezTo>
                  <a:pt x="98" y="12"/>
                  <a:pt x="97" y="2"/>
                  <a:pt x="94" y="2"/>
                </a:cubicBezTo>
                <a:cubicBezTo>
                  <a:pt x="91" y="2"/>
                  <a:pt x="83" y="18"/>
                  <a:pt x="77" y="20"/>
                </a:cubicBezTo>
                <a:cubicBezTo>
                  <a:pt x="71" y="22"/>
                  <a:pt x="61" y="17"/>
                  <a:pt x="55" y="14"/>
                </a:cubicBezTo>
                <a:cubicBezTo>
                  <a:pt x="49" y="11"/>
                  <a:pt x="47" y="0"/>
                  <a:pt x="43" y="0"/>
                </a:cubicBezTo>
                <a:cubicBezTo>
                  <a:pt x="39" y="0"/>
                  <a:pt x="35" y="12"/>
                  <a:pt x="31" y="14"/>
                </a:cubicBezTo>
                <a:cubicBezTo>
                  <a:pt x="27" y="16"/>
                  <a:pt x="20" y="12"/>
                  <a:pt x="16" y="14"/>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7179" name="Picture 11">
            <a:extLst>
              <a:ext uri="{FF2B5EF4-FFF2-40B4-BE49-F238E27FC236}">
                <a16:creationId xmlns:a16="http://schemas.microsoft.com/office/drawing/2014/main" id="{2E1A36D1-D517-4D2B-95A9-BA4A53F311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59600" y="6689725"/>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80" name="AutoShape 12">
            <a:extLst>
              <a:ext uri="{FF2B5EF4-FFF2-40B4-BE49-F238E27FC236}">
                <a16:creationId xmlns:a16="http://schemas.microsoft.com/office/drawing/2014/main" id="{F2770CE9-44BF-4C3E-A025-CDB82ADB7BEA}"/>
              </a:ext>
            </a:extLst>
          </p:cNvPr>
          <p:cNvSpPr>
            <a:spLocks noChangeArrowheads="1"/>
          </p:cNvSpPr>
          <p:nvPr/>
        </p:nvSpPr>
        <p:spPr bwMode="auto">
          <a:xfrm>
            <a:off x="2252663" y="3263900"/>
            <a:ext cx="1673225" cy="1422400"/>
          </a:xfrm>
          <a:custGeom>
            <a:avLst/>
            <a:gdLst>
              <a:gd name="T0" fmla="*/ 26987 w 1054"/>
              <a:gd name="T1" fmla="*/ 1074738 h 896"/>
              <a:gd name="T2" fmla="*/ 0 w 1054"/>
              <a:gd name="T3" fmla="*/ 969963 h 896"/>
              <a:gd name="T4" fmla="*/ 122237 w 1054"/>
              <a:gd name="T5" fmla="*/ 725487 h 896"/>
              <a:gd name="T6" fmla="*/ 204788 w 1054"/>
              <a:gd name="T7" fmla="*/ 396875 h 896"/>
              <a:gd name="T8" fmla="*/ 142875 w 1054"/>
              <a:gd name="T9" fmla="*/ 46037 h 896"/>
              <a:gd name="T10" fmla="*/ 157162 w 1054"/>
              <a:gd name="T11" fmla="*/ 6350 h 896"/>
              <a:gd name="T12" fmla="*/ 280987 w 1054"/>
              <a:gd name="T13" fmla="*/ 49212 h 896"/>
              <a:gd name="T14" fmla="*/ 412750 w 1054"/>
              <a:gd name="T15" fmla="*/ 69850 h 896"/>
              <a:gd name="T16" fmla="*/ 469900 w 1054"/>
              <a:gd name="T17" fmla="*/ 77788 h 896"/>
              <a:gd name="T18" fmla="*/ 546100 w 1054"/>
              <a:gd name="T19" fmla="*/ 130175 h 896"/>
              <a:gd name="T20" fmla="*/ 747712 w 1054"/>
              <a:gd name="T21" fmla="*/ 101600 h 896"/>
              <a:gd name="T22" fmla="*/ 852487 w 1054"/>
              <a:gd name="T23" fmla="*/ 46037 h 896"/>
              <a:gd name="T24" fmla="*/ 1104900 w 1054"/>
              <a:gd name="T25" fmla="*/ 53975 h 896"/>
              <a:gd name="T26" fmla="*/ 1255712 w 1054"/>
              <a:gd name="T27" fmla="*/ 41275 h 896"/>
              <a:gd name="T28" fmla="*/ 1319212 w 1054"/>
              <a:gd name="T29" fmla="*/ 84138 h 896"/>
              <a:gd name="T30" fmla="*/ 1631950 w 1054"/>
              <a:gd name="T31" fmla="*/ 127000 h 896"/>
              <a:gd name="T32" fmla="*/ 1627188 w 1054"/>
              <a:gd name="T33" fmla="*/ 306388 h 896"/>
              <a:gd name="T34" fmla="*/ 1660525 w 1054"/>
              <a:gd name="T35" fmla="*/ 369887 h 896"/>
              <a:gd name="T36" fmla="*/ 1547812 w 1054"/>
              <a:gd name="T37" fmla="*/ 430213 h 896"/>
              <a:gd name="T38" fmla="*/ 1481137 w 1054"/>
              <a:gd name="T39" fmla="*/ 511175 h 896"/>
              <a:gd name="T40" fmla="*/ 1420812 w 1054"/>
              <a:gd name="T41" fmla="*/ 577850 h 896"/>
              <a:gd name="T42" fmla="*/ 1495425 w 1054"/>
              <a:gd name="T43" fmla="*/ 641350 h 896"/>
              <a:gd name="T44" fmla="*/ 1506537 w 1054"/>
              <a:gd name="T45" fmla="*/ 582613 h 896"/>
              <a:gd name="T46" fmla="*/ 1558925 w 1054"/>
              <a:gd name="T47" fmla="*/ 550863 h 896"/>
              <a:gd name="T48" fmla="*/ 1587500 w 1054"/>
              <a:gd name="T49" fmla="*/ 663575 h 896"/>
              <a:gd name="T50" fmla="*/ 1616075 w 1054"/>
              <a:gd name="T51" fmla="*/ 763587 h 896"/>
              <a:gd name="T52" fmla="*/ 1511300 w 1054"/>
              <a:gd name="T53" fmla="*/ 882650 h 896"/>
              <a:gd name="T54" fmla="*/ 1544637 w 1054"/>
              <a:gd name="T55" fmla="*/ 998538 h 896"/>
              <a:gd name="T56" fmla="*/ 1514475 w 1054"/>
              <a:gd name="T57" fmla="*/ 1093788 h 896"/>
              <a:gd name="T58" fmla="*/ 1630363 w 1054"/>
              <a:gd name="T59" fmla="*/ 1163638 h 896"/>
              <a:gd name="T60" fmla="*/ 1590675 w 1054"/>
              <a:gd name="T61" fmla="*/ 1258888 h 896"/>
              <a:gd name="T62" fmla="*/ 1528762 w 1054"/>
              <a:gd name="T63" fmla="*/ 1277938 h 896"/>
              <a:gd name="T64" fmla="*/ 1485900 w 1054"/>
              <a:gd name="T65" fmla="*/ 1320800 h 896"/>
              <a:gd name="T66" fmla="*/ 1400175 w 1054"/>
              <a:gd name="T67" fmla="*/ 1363663 h 896"/>
              <a:gd name="T68" fmla="*/ 1300162 w 1054"/>
              <a:gd name="T69" fmla="*/ 1360488 h 896"/>
              <a:gd name="T70" fmla="*/ 1204912 w 1054"/>
              <a:gd name="T71" fmla="*/ 1316038 h 896"/>
              <a:gd name="T72" fmla="*/ 1158875 w 1054"/>
              <a:gd name="T73" fmla="*/ 1260475 h 896"/>
              <a:gd name="T74" fmla="*/ 1166812 w 1054"/>
              <a:gd name="T75" fmla="*/ 1212850 h 896"/>
              <a:gd name="T76" fmla="*/ 1100137 w 1054"/>
              <a:gd name="T77" fmla="*/ 1230313 h 896"/>
              <a:gd name="T78" fmla="*/ 1033462 w 1054"/>
              <a:gd name="T79" fmla="*/ 1198563 h 896"/>
              <a:gd name="T80" fmla="*/ 952500 w 1054"/>
              <a:gd name="T81" fmla="*/ 1189038 h 896"/>
              <a:gd name="T82" fmla="*/ 901700 w 1054"/>
              <a:gd name="T83" fmla="*/ 1193800 h 896"/>
              <a:gd name="T84" fmla="*/ 844550 w 1054"/>
              <a:gd name="T85" fmla="*/ 1222375 h 896"/>
              <a:gd name="T86" fmla="*/ 781050 w 1054"/>
              <a:gd name="T87" fmla="*/ 1316038 h 896"/>
              <a:gd name="T88" fmla="*/ 814388 w 1054"/>
              <a:gd name="T89" fmla="*/ 1382713 h 896"/>
              <a:gd name="T90" fmla="*/ 757237 w 1054"/>
              <a:gd name="T91" fmla="*/ 1393825 h 896"/>
              <a:gd name="T92" fmla="*/ 635000 w 1054"/>
              <a:gd name="T93" fmla="*/ 1368425 h 896"/>
              <a:gd name="T94" fmla="*/ 490537 w 1054"/>
              <a:gd name="T95" fmla="*/ 1277938 h 896"/>
              <a:gd name="T96" fmla="*/ 415925 w 1054"/>
              <a:gd name="T97" fmla="*/ 1225550 h 896"/>
              <a:gd name="T98" fmla="*/ 354012 w 1054"/>
              <a:gd name="T99" fmla="*/ 1268413 h 896"/>
              <a:gd name="T100" fmla="*/ 219075 w 1054"/>
              <a:gd name="T101" fmla="*/ 1177925 h 896"/>
              <a:gd name="T102" fmla="*/ 80962 w 1054"/>
              <a:gd name="T103" fmla="*/ 1093788 h 896"/>
              <a:gd name="T104" fmla="*/ 0 w 1054"/>
              <a:gd name="T105" fmla="*/ 0 h 896"/>
              <a:gd name="T106" fmla="*/ 1054 w 1054"/>
              <a:gd name="T107" fmla="*/ 896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T104" t="T105" r="T106" b="T107"/>
            <a:pathLst>
              <a:path w="1054" h="896">
                <a:moveTo>
                  <a:pt x="51" y="689"/>
                </a:moveTo>
                <a:lnTo>
                  <a:pt x="17" y="677"/>
                </a:lnTo>
                <a:lnTo>
                  <a:pt x="15" y="625"/>
                </a:lnTo>
                <a:lnTo>
                  <a:pt x="0" y="611"/>
                </a:lnTo>
                <a:lnTo>
                  <a:pt x="15" y="584"/>
                </a:lnTo>
                <a:cubicBezTo>
                  <a:pt x="28" y="558"/>
                  <a:pt x="59" y="500"/>
                  <a:pt x="77" y="457"/>
                </a:cubicBezTo>
                <a:cubicBezTo>
                  <a:pt x="95" y="414"/>
                  <a:pt x="114" y="360"/>
                  <a:pt x="123" y="326"/>
                </a:cubicBezTo>
                <a:cubicBezTo>
                  <a:pt x="132" y="292"/>
                  <a:pt x="130" y="285"/>
                  <a:pt x="129" y="250"/>
                </a:cubicBezTo>
                <a:cubicBezTo>
                  <a:pt x="128" y="215"/>
                  <a:pt x="122" y="150"/>
                  <a:pt x="116" y="113"/>
                </a:cubicBezTo>
                <a:cubicBezTo>
                  <a:pt x="110" y="76"/>
                  <a:pt x="95" y="46"/>
                  <a:pt x="90" y="29"/>
                </a:cubicBezTo>
                <a:lnTo>
                  <a:pt x="84" y="11"/>
                </a:lnTo>
                <a:lnTo>
                  <a:pt x="99" y="4"/>
                </a:lnTo>
                <a:cubicBezTo>
                  <a:pt x="108" y="3"/>
                  <a:pt x="125" y="0"/>
                  <a:pt x="138" y="4"/>
                </a:cubicBezTo>
                <a:cubicBezTo>
                  <a:pt x="151" y="8"/>
                  <a:pt x="163" y="27"/>
                  <a:pt x="177" y="31"/>
                </a:cubicBezTo>
                <a:cubicBezTo>
                  <a:pt x="191" y="35"/>
                  <a:pt x="207" y="29"/>
                  <a:pt x="221" y="31"/>
                </a:cubicBezTo>
                <a:cubicBezTo>
                  <a:pt x="235" y="33"/>
                  <a:pt x="250" y="40"/>
                  <a:pt x="260" y="44"/>
                </a:cubicBezTo>
                <a:cubicBezTo>
                  <a:pt x="270" y="48"/>
                  <a:pt x="275" y="55"/>
                  <a:pt x="281" y="56"/>
                </a:cubicBezTo>
                <a:cubicBezTo>
                  <a:pt x="287" y="57"/>
                  <a:pt x="289" y="47"/>
                  <a:pt x="296" y="49"/>
                </a:cubicBezTo>
                <a:cubicBezTo>
                  <a:pt x="303" y="51"/>
                  <a:pt x="313" y="66"/>
                  <a:pt x="321" y="71"/>
                </a:cubicBezTo>
                <a:cubicBezTo>
                  <a:pt x="329" y="76"/>
                  <a:pt x="332" y="81"/>
                  <a:pt x="344" y="82"/>
                </a:cubicBezTo>
                <a:cubicBezTo>
                  <a:pt x="356" y="83"/>
                  <a:pt x="375" y="83"/>
                  <a:pt x="396" y="80"/>
                </a:cubicBezTo>
                <a:cubicBezTo>
                  <a:pt x="417" y="77"/>
                  <a:pt x="450" y="70"/>
                  <a:pt x="471" y="64"/>
                </a:cubicBezTo>
                <a:cubicBezTo>
                  <a:pt x="492" y="58"/>
                  <a:pt x="510" y="49"/>
                  <a:pt x="521" y="43"/>
                </a:cubicBezTo>
                <a:cubicBezTo>
                  <a:pt x="532" y="37"/>
                  <a:pt x="523" y="32"/>
                  <a:pt x="537" y="29"/>
                </a:cubicBezTo>
                <a:cubicBezTo>
                  <a:pt x="551" y="26"/>
                  <a:pt x="577" y="25"/>
                  <a:pt x="603" y="26"/>
                </a:cubicBezTo>
                <a:cubicBezTo>
                  <a:pt x="629" y="27"/>
                  <a:pt x="667" y="33"/>
                  <a:pt x="696" y="34"/>
                </a:cubicBezTo>
                <a:cubicBezTo>
                  <a:pt x="725" y="35"/>
                  <a:pt x="761" y="33"/>
                  <a:pt x="777" y="32"/>
                </a:cubicBezTo>
                <a:lnTo>
                  <a:pt x="791" y="26"/>
                </a:lnTo>
                <a:lnTo>
                  <a:pt x="806" y="43"/>
                </a:lnTo>
                <a:cubicBezTo>
                  <a:pt x="813" y="47"/>
                  <a:pt x="793" y="50"/>
                  <a:pt x="831" y="53"/>
                </a:cubicBezTo>
                <a:lnTo>
                  <a:pt x="1034" y="58"/>
                </a:lnTo>
                <a:lnTo>
                  <a:pt x="1028" y="80"/>
                </a:lnTo>
                <a:cubicBezTo>
                  <a:pt x="1022" y="95"/>
                  <a:pt x="999" y="130"/>
                  <a:pt x="999" y="149"/>
                </a:cubicBezTo>
                <a:cubicBezTo>
                  <a:pt x="999" y="168"/>
                  <a:pt x="1017" y="183"/>
                  <a:pt x="1025" y="193"/>
                </a:cubicBezTo>
                <a:cubicBezTo>
                  <a:pt x="1033" y="203"/>
                  <a:pt x="1045" y="202"/>
                  <a:pt x="1049" y="209"/>
                </a:cubicBezTo>
                <a:cubicBezTo>
                  <a:pt x="1053" y="216"/>
                  <a:pt x="1054" y="224"/>
                  <a:pt x="1046" y="233"/>
                </a:cubicBezTo>
                <a:cubicBezTo>
                  <a:pt x="1038" y="242"/>
                  <a:pt x="1014" y="260"/>
                  <a:pt x="1002" y="266"/>
                </a:cubicBezTo>
                <a:cubicBezTo>
                  <a:pt x="990" y="272"/>
                  <a:pt x="984" y="263"/>
                  <a:pt x="975" y="271"/>
                </a:cubicBezTo>
                <a:cubicBezTo>
                  <a:pt x="966" y="279"/>
                  <a:pt x="953" y="306"/>
                  <a:pt x="946" y="314"/>
                </a:cubicBezTo>
                <a:lnTo>
                  <a:pt x="933" y="322"/>
                </a:lnTo>
                <a:cubicBezTo>
                  <a:pt x="928" y="327"/>
                  <a:pt x="921" y="339"/>
                  <a:pt x="915" y="346"/>
                </a:cubicBezTo>
                <a:cubicBezTo>
                  <a:pt x="909" y="353"/>
                  <a:pt x="899" y="356"/>
                  <a:pt x="895" y="364"/>
                </a:cubicBezTo>
                <a:cubicBezTo>
                  <a:pt x="891" y="372"/>
                  <a:pt x="883" y="387"/>
                  <a:pt x="891" y="394"/>
                </a:cubicBezTo>
                <a:cubicBezTo>
                  <a:pt x="899" y="401"/>
                  <a:pt x="931" y="406"/>
                  <a:pt x="942" y="404"/>
                </a:cubicBezTo>
                <a:cubicBezTo>
                  <a:pt x="953" y="402"/>
                  <a:pt x="954" y="389"/>
                  <a:pt x="955" y="383"/>
                </a:cubicBezTo>
                <a:cubicBezTo>
                  <a:pt x="956" y="377"/>
                  <a:pt x="947" y="373"/>
                  <a:pt x="949" y="367"/>
                </a:cubicBezTo>
                <a:cubicBezTo>
                  <a:pt x="951" y="361"/>
                  <a:pt x="961" y="350"/>
                  <a:pt x="966" y="347"/>
                </a:cubicBezTo>
                <a:cubicBezTo>
                  <a:pt x="971" y="344"/>
                  <a:pt x="978" y="346"/>
                  <a:pt x="982" y="347"/>
                </a:cubicBezTo>
                <a:cubicBezTo>
                  <a:pt x="986" y="348"/>
                  <a:pt x="990" y="343"/>
                  <a:pt x="993" y="355"/>
                </a:cubicBezTo>
                <a:cubicBezTo>
                  <a:pt x="996" y="367"/>
                  <a:pt x="995" y="401"/>
                  <a:pt x="1000" y="418"/>
                </a:cubicBezTo>
                <a:cubicBezTo>
                  <a:pt x="1005" y="435"/>
                  <a:pt x="1023" y="448"/>
                  <a:pt x="1026" y="458"/>
                </a:cubicBezTo>
                <a:cubicBezTo>
                  <a:pt x="1029" y="468"/>
                  <a:pt x="1018" y="473"/>
                  <a:pt x="1018" y="481"/>
                </a:cubicBezTo>
                <a:cubicBezTo>
                  <a:pt x="1018" y="489"/>
                  <a:pt x="1034" y="497"/>
                  <a:pt x="1023" y="509"/>
                </a:cubicBezTo>
                <a:cubicBezTo>
                  <a:pt x="1012" y="521"/>
                  <a:pt x="959" y="541"/>
                  <a:pt x="952" y="556"/>
                </a:cubicBezTo>
                <a:cubicBezTo>
                  <a:pt x="945" y="571"/>
                  <a:pt x="979" y="587"/>
                  <a:pt x="982" y="599"/>
                </a:cubicBezTo>
                <a:cubicBezTo>
                  <a:pt x="985" y="611"/>
                  <a:pt x="976" y="618"/>
                  <a:pt x="973" y="629"/>
                </a:cubicBezTo>
                <a:cubicBezTo>
                  <a:pt x="970" y="640"/>
                  <a:pt x="967" y="654"/>
                  <a:pt x="964" y="664"/>
                </a:cubicBezTo>
                <a:cubicBezTo>
                  <a:pt x="961" y="674"/>
                  <a:pt x="947" y="680"/>
                  <a:pt x="954" y="689"/>
                </a:cubicBezTo>
                <a:cubicBezTo>
                  <a:pt x="961" y="698"/>
                  <a:pt x="995" y="711"/>
                  <a:pt x="1007" y="718"/>
                </a:cubicBezTo>
                <a:cubicBezTo>
                  <a:pt x="1019" y="725"/>
                  <a:pt x="1027" y="726"/>
                  <a:pt x="1027" y="733"/>
                </a:cubicBezTo>
                <a:cubicBezTo>
                  <a:pt x="1027" y="740"/>
                  <a:pt x="1013" y="748"/>
                  <a:pt x="1009" y="758"/>
                </a:cubicBezTo>
                <a:cubicBezTo>
                  <a:pt x="1005" y="768"/>
                  <a:pt x="1007" y="788"/>
                  <a:pt x="1002" y="793"/>
                </a:cubicBezTo>
                <a:cubicBezTo>
                  <a:pt x="997" y="798"/>
                  <a:pt x="987" y="788"/>
                  <a:pt x="981" y="790"/>
                </a:cubicBezTo>
                <a:cubicBezTo>
                  <a:pt x="975" y="792"/>
                  <a:pt x="969" y="802"/>
                  <a:pt x="963" y="805"/>
                </a:cubicBezTo>
                <a:cubicBezTo>
                  <a:pt x="957" y="808"/>
                  <a:pt x="946" y="807"/>
                  <a:pt x="942" y="811"/>
                </a:cubicBezTo>
                <a:cubicBezTo>
                  <a:pt x="938" y="815"/>
                  <a:pt x="941" y="827"/>
                  <a:pt x="936" y="832"/>
                </a:cubicBezTo>
                <a:cubicBezTo>
                  <a:pt x="931" y="837"/>
                  <a:pt x="918" y="838"/>
                  <a:pt x="909" y="842"/>
                </a:cubicBezTo>
                <a:cubicBezTo>
                  <a:pt x="900" y="846"/>
                  <a:pt x="890" y="855"/>
                  <a:pt x="882" y="859"/>
                </a:cubicBezTo>
                <a:cubicBezTo>
                  <a:pt x="874" y="863"/>
                  <a:pt x="869" y="866"/>
                  <a:pt x="859" y="866"/>
                </a:cubicBezTo>
                <a:cubicBezTo>
                  <a:pt x="849" y="866"/>
                  <a:pt x="831" y="863"/>
                  <a:pt x="819" y="857"/>
                </a:cubicBezTo>
                <a:cubicBezTo>
                  <a:pt x="807" y="851"/>
                  <a:pt x="799" y="835"/>
                  <a:pt x="789" y="830"/>
                </a:cubicBezTo>
                <a:cubicBezTo>
                  <a:pt x="779" y="825"/>
                  <a:pt x="766" y="834"/>
                  <a:pt x="759" y="829"/>
                </a:cubicBezTo>
                <a:cubicBezTo>
                  <a:pt x="752" y="824"/>
                  <a:pt x="749" y="808"/>
                  <a:pt x="744" y="802"/>
                </a:cubicBezTo>
                <a:cubicBezTo>
                  <a:pt x="739" y="796"/>
                  <a:pt x="728" y="797"/>
                  <a:pt x="730" y="794"/>
                </a:cubicBezTo>
                <a:cubicBezTo>
                  <a:pt x="732" y="791"/>
                  <a:pt x="755" y="787"/>
                  <a:pt x="756" y="782"/>
                </a:cubicBezTo>
                <a:cubicBezTo>
                  <a:pt x="757" y="777"/>
                  <a:pt x="742" y="764"/>
                  <a:pt x="735" y="764"/>
                </a:cubicBezTo>
                <a:cubicBezTo>
                  <a:pt x="728" y="764"/>
                  <a:pt x="721" y="780"/>
                  <a:pt x="714" y="782"/>
                </a:cubicBezTo>
                <a:cubicBezTo>
                  <a:pt x="707" y="784"/>
                  <a:pt x="699" y="775"/>
                  <a:pt x="693" y="775"/>
                </a:cubicBezTo>
                <a:cubicBezTo>
                  <a:pt x="687" y="775"/>
                  <a:pt x="685" y="785"/>
                  <a:pt x="678" y="782"/>
                </a:cubicBezTo>
                <a:cubicBezTo>
                  <a:pt x="671" y="779"/>
                  <a:pt x="659" y="759"/>
                  <a:pt x="651" y="755"/>
                </a:cubicBezTo>
                <a:cubicBezTo>
                  <a:pt x="643" y="751"/>
                  <a:pt x="636" y="759"/>
                  <a:pt x="628" y="758"/>
                </a:cubicBezTo>
                <a:cubicBezTo>
                  <a:pt x="620" y="757"/>
                  <a:pt x="607" y="749"/>
                  <a:pt x="600" y="749"/>
                </a:cubicBezTo>
                <a:cubicBezTo>
                  <a:pt x="593" y="749"/>
                  <a:pt x="588" y="754"/>
                  <a:pt x="583" y="755"/>
                </a:cubicBezTo>
                <a:cubicBezTo>
                  <a:pt x="578" y="756"/>
                  <a:pt x="575" y="749"/>
                  <a:pt x="568" y="752"/>
                </a:cubicBezTo>
                <a:cubicBezTo>
                  <a:pt x="561" y="755"/>
                  <a:pt x="549" y="772"/>
                  <a:pt x="543" y="775"/>
                </a:cubicBezTo>
                <a:cubicBezTo>
                  <a:pt x="537" y="778"/>
                  <a:pt x="541" y="765"/>
                  <a:pt x="532" y="770"/>
                </a:cubicBezTo>
                <a:cubicBezTo>
                  <a:pt x="523" y="775"/>
                  <a:pt x="493" y="795"/>
                  <a:pt x="486" y="805"/>
                </a:cubicBezTo>
                <a:cubicBezTo>
                  <a:pt x="479" y="815"/>
                  <a:pt x="492" y="822"/>
                  <a:pt x="492" y="829"/>
                </a:cubicBezTo>
                <a:cubicBezTo>
                  <a:pt x="492" y="836"/>
                  <a:pt x="480" y="841"/>
                  <a:pt x="483" y="848"/>
                </a:cubicBezTo>
                <a:cubicBezTo>
                  <a:pt x="486" y="855"/>
                  <a:pt x="511" y="865"/>
                  <a:pt x="513" y="871"/>
                </a:cubicBezTo>
                <a:cubicBezTo>
                  <a:pt x="515" y="877"/>
                  <a:pt x="502" y="886"/>
                  <a:pt x="496" y="887"/>
                </a:cubicBezTo>
                <a:cubicBezTo>
                  <a:pt x="490" y="888"/>
                  <a:pt x="487" y="877"/>
                  <a:pt x="477" y="878"/>
                </a:cubicBezTo>
                <a:cubicBezTo>
                  <a:pt x="467" y="879"/>
                  <a:pt x="451" y="896"/>
                  <a:pt x="438" y="893"/>
                </a:cubicBezTo>
                <a:cubicBezTo>
                  <a:pt x="425" y="890"/>
                  <a:pt x="417" y="869"/>
                  <a:pt x="400" y="862"/>
                </a:cubicBezTo>
                <a:cubicBezTo>
                  <a:pt x="383" y="855"/>
                  <a:pt x="352" y="860"/>
                  <a:pt x="337" y="850"/>
                </a:cubicBezTo>
                <a:cubicBezTo>
                  <a:pt x="322" y="840"/>
                  <a:pt x="318" y="814"/>
                  <a:pt x="309" y="805"/>
                </a:cubicBezTo>
                <a:cubicBezTo>
                  <a:pt x="300" y="796"/>
                  <a:pt x="288" y="799"/>
                  <a:pt x="280" y="794"/>
                </a:cubicBezTo>
                <a:cubicBezTo>
                  <a:pt x="272" y="789"/>
                  <a:pt x="269" y="774"/>
                  <a:pt x="262" y="772"/>
                </a:cubicBezTo>
                <a:cubicBezTo>
                  <a:pt x="255" y="770"/>
                  <a:pt x="243" y="774"/>
                  <a:pt x="237" y="779"/>
                </a:cubicBezTo>
                <a:cubicBezTo>
                  <a:pt x="231" y="784"/>
                  <a:pt x="231" y="800"/>
                  <a:pt x="223" y="799"/>
                </a:cubicBezTo>
                <a:cubicBezTo>
                  <a:pt x="215" y="798"/>
                  <a:pt x="203" y="780"/>
                  <a:pt x="189" y="770"/>
                </a:cubicBezTo>
                <a:cubicBezTo>
                  <a:pt x="175" y="760"/>
                  <a:pt x="154" y="748"/>
                  <a:pt x="138" y="742"/>
                </a:cubicBezTo>
                <a:cubicBezTo>
                  <a:pt x="122" y="736"/>
                  <a:pt x="105" y="740"/>
                  <a:pt x="90" y="731"/>
                </a:cubicBezTo>
                <a:cubicBezTo>
                  <a:pt x="75" y="722"/>
                  <a:pt x="61" y="700"/>
                  <a:pt x="51" y="689"/>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181" name="AutoShape 13">
            <a:extLst>
              <a:ext uri="{FF2B5EF4-FFF2-40B4-BE49-F238E27FC236}">
                <a16:creationId xmlns:a16="http://schemas.microsoft.com/office/drawing/2014/main" id="{C7727E2F-AC8D-4C22-945D-A2CDCDD2BEEA}"/>
              </a:ext>
            </a:extLst>
          </p:cNvPr>
          <p:cNvSpPr>
            <a:spLocks noChangeArrowheads="1"/>
          </p:cNvSpPr>
          <p:nvPr/>
        </p:nvSpPr>
        <p:spPr bwMode="auto">
          <a:xfrm>
            <a:off x="2063750" y="2840038"/>
            <a:ext cx="661988" cy="512762"/>
          </a:xfrm>
          <a:custGeom>
            <a:avLst/>
            <a:gdLst>
              <a:gd name="T0" fmla="*/ 658813 w 417"/>
              <a:gd name="T1" fmla="*/ 73025 h 323"/>
              <a:gd name="T2" fmla="*/ 596900 w 417"/>
              <a:gd name="T3" fmla="*/ 58737 h 323"/>
              <a:gd name="T4" fmla="*/ 577850 w 417"/>
              <a:gd name="T5" fmla="*/ 58737 h 323"/>
              <a:gd name="T6" fmla="*/ 561975 w 417"/>
              <a:gd name="T7" fmla="*/ 93662 h 323"/>
              <a:gd name="T8" fmla="*/ 577850 w 417"/>
              <a:gd name="T9" fmla="*/ 134937 h 323"/>
              <a:gd name="T10" fmla="*/ 555625 w 417"/>
              <a:gd name="T11" fmla="*/ 160337 h 323"/>
              <a:gd name="T12" fmla="*/ 536575 w 417"/>
              <a:gd name="T13" fmla="*/ 138112 h 323"/>
              <a:gd name="T14" fmla="*/ 476250 w 417"/>
              <a:gd name="T15" fmla="*/ 122237 h 323"/>
              <a:gd name="T16" fmla="*/ 422275 w 417"/>
              <a:gd name="T17" fmla="*/ 90487 h 323"/>
              <a:gd name="T18" fmla="*/ 371475 w 417"/>
              <a:gd name="T19" fmla="*/ 100012 h 323"/>
              <a:gd name="T20" fmla="*/ 349250 w 417"/>
              <a:gd name="T21" fmla="*/ 80962 h 323"/>
              <a:gd name="T22" fmla="*/ 336550 w 417"/>
              <a:gd name="T23" fmla="*/ 17462 h 323"/>
              <a:gd name="T24" fmla="*/ 311150 w 417"/>
              <a:gd name="T25" fmla="*/ 17462 h 323"/>
              <a:gd name="T26" fmla="*/ 282575 w 417"/>
              <a:gd name="T27" fmla="*/ 1587 h 323"/>
              <a:gd name="T28" fmla="*/ 257175 w 417"/>
              <a:gd name="T29" fmla="*/ 30162 h 323"/>
              <a:gd name="T30" fmla="*/ 228600 w 417"/>
              <a:gd name="T31" fmla="*/ 14287 h 323"/>
              <a:gd name="T32" fmla="*/ 196850 w 417"/>
              <a:gd name="T33" fmla="*/ 36512 h 323"/>
              <a:gd name="T34" fmla="*/ 152400 w 417"/>
              <a:gd name="T35" fmla="*/ 7937 h 323"/>
              <a:gd name="T36" fmla="*/ 19050 w 417"/>
              <a:gd name="T37" fmla="*/ 42862 h 323"/>
              <a:gd name="T38" fmla="*/ 38100 w 417"/>
              <a:gd name="T39" fmla="*/ 65087 h 323"/>
              <a:gd name="T40" fmla="*/ 65088 w 417"/>
              <a:gd name="T41" fmla="*/ 49212 h 323"/>
              <a:gd name="T42" fmla="*/ 95250 w 417"/>
              <a:gd name="T43" fmla="*/ 65087 h 323"/>
              <a:gd name="T44" fmla="*/ 133350 w 417"/>
              <a:gd name="T45" fmla="*/ 109537 h 323"/>
              <a:gd name="T46" fmla="*/ 47625 w 417"/>
              <a:gd name="T47" fmla="*/ 84137 h 323"/>
              <a:gd name="T48" fmla="*/ 57150 w 417"/>
              <a:gd name="T49" fmla="*/ 106362 h 323"/>
              <a:gd name="T50" fmla="*/ 107950 w 417"/>
              <a:gd name="T51" fmla="*/ 122237 h 323"/>
              <a:gd name="T52" fmla="*/ 84138 w 417"/>
              <a:gd name="T53" fmla="*/ 141287 h 323"/>
              <a:gd name="T54" fmla="*/ 46038 w 417"/>
              <a:gd name="T55" fmla="*/ 117475 h 323"/>
              <a:gd name="T56" fmla="*/ 34925 w 417"/>
              <a:gd name="T57" fmla="*/ 144462 h 323"/>
              <a:gd name="T58" fmla="*/ 88900 w 417"/>
              <a:gd name="T59" fmla="*/ 203200 h 323"/>
              <a:gd name="T60" fmla="*/ 238125 w 417"/>
              <a:gd name="T61" fmla="*/ 347662 h 323"/>
              <a:gd name="T62" fmla="*/ 292100 w 417"/>
              <a:gd name="T63" fmla="*/ 407987 h 323"/>
              <a:gd name="T64" fmla="*/ 311150 w 417"/>
              <a:gd name="T65" fmla="*/ 433387 h 323"/>
              <a:gd name="T66" fmla="*/ 374650 w 417"/>
              <a:gd name="T67" fmla="*/ 427037 h 323"/>
              <a:gd name="T68" fmla="*/ 415925 w 417"/>
              <a:gd name="T69" fmla="*/ 430212 h 323"/>
              <a:gd name="T70" fmla="*/ 473075 w 417"/>
              <a:gd name="T71" fmla="*/ 477837 h 323"/>
              <a:gd name="T72" fmla="*/ 533400 w 417"/>
              <a:gd name="T73" fmla="*/ 471487 h 323"/>
              <a:gd name="T74" fmla="*/ 587375 w 417"/>
              <a:gd name="T75" fmla="*/ 484187 h 323"/>
              <a:gd name="T76" fmla="*/ 636588 w 417"/>
              <a:gd name="T77" fmla="*/ 512762 h 323"/>
              <a:gd name="T78" fmla="*/ 658813 w 417"/>
              <a:gd name="T79" fmla="*/ 498475 h 323"/>
              <a:gd name="T80" fmla="*/ 655638 w 417"/>
              <a:gd name="T81" fmla="*/ 77787 h 323"/>
              <a:gd name="T82" fmla="*/ 0 w 417"/>
              <a:gd name="T83" fmla="*/ 0 h 323"/>
              <a:gd name="T84" fmla="*/ 417 w 417"/>
              <a:gd name="T85" fmla="*/ 323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T82" t="T83" r="T84" b="T85"/>
            <a:pathLst>
              <a:path w="417" h="323">
                <a:moveTo>
                  <a:pt x="415" y="46"/>
                </a:moveTo>
                <a:cubicBezTo>
                  <a:pt x="409" y="44"/>
                  <a:pt x="384" y="39"/>
                  <a:pt x="376" y="37"/>
                </a:cubicBezTo>
                <a:cubicBezTo>
                  <a:pt x="368" y="35"/>
                  <a:pt x="368" y="33"/>
                  <a:pt x="364" y="37"/>
                </a:cubicBezTo>
                <a:cubicBezTo>
                  <a:pt x="360" y="41"/>
                  <a:pt x="354" y="51"/>
                  <a:pt x="354" y="59"/>
                </a:cubicBezTo>
                <a:cubicBezTo>
                  <a:pt x="354" y="67"/>
                  <a:pt x="365" y="78"/>
                  <a:pt x="364" y="85"/>
                </a:cubicBezTo>
                <a:cubicBezTo>
                  <a:pt x="363" y="92"/>
                  <a:pt x="354" y="101"/>
                  <a:pt x="350" y="101"/>
                </a:cubicBezTo>
                <a:cubicBezTo>
                  <a:pt x="346" y="101"/>
                  <a:pt x="346" y="91"/>
                  <a:pt x="338" y="87"/>
                </a:cubicBezTo>
                <a:cubicBezTo>
                  <a:pt x="330" y="83"/>
                  <a:pt x="312" y="82"/>
                  <a:pt x="300" y="77"/>
                </a:cubicBezTo>
                <a:cubicBezTo>
                  <a:pt x="288" y="72"/>
                  <a:pt x="277" y="59"/>
                  <a:pt x="266" y="57"/>
                </a:cubicBezTo>
                <a:cubicBezTo>
                  <a:pt x="255" y="55"/>
                  <a:pt x="242" y="64"/>
                  <a:pt x="234" y="63"/>
                </a:cubicBezTo>
                <a:cubicBezTo>
                  <a:pt x="226" y="62"/>
                  <a:pt x="224" y="60"/>
                  <a:pt x="220" y="51"/>
                </a:cubicBezTo>
                <a:cubicBezTo>
                  <a:pt x="216" y="42"/>
                  <a:pt x="216" y="18"/>
                  <a:pt x="212" y="11"/>
                </a:cubicBezTo>
                <a:cubicBezTo>
                  <a:pt x="208" y="4"/>
                  <a:pt x="202" y="13"/>
                  <a:pt x="196" y="11"/>
                </a:cubicBezTo>
                <a:cubicBezTo>
                  <a:pt x="190" y="9"/>
                  <a:pt x="184" y="0"/>
                  <a:pt x="178" y="1"/>
                </a:cubicBezTo>
                <a:cubicBezTo>
                  <a:pt x="172" y="2"/>
                  <a:pt x="168" y="18"/>
                  <a:pt x="162" y="19"/>
                </a:cubicBezTo>
                <a:cubicBezTo>
                  <a:pt x="156" y="20"/>
                  <a:pt x="150" y="8"/>
                  <a:pt x="144" y="9"/>
                </a:cubicBezTo>
                <a:cubicBezTo>
                  <a:pt x="138" y="10"/>
                  <a:pt x="132" y="24"/>
                  <a:pt x="124" y="23"/>
                </a:cubicBezTo>
                <a:cubicBezTo>
                  <a:pt x="116" y="22"/>
                  <a:pt x="115" y="4"/>
                  <a:pt x="96" y="5"/>
                </a:cubicBezTo>
                <a:cubicBezTo>
                  <a:pt x="77" y="6"/>
                  <a:pt x="24" y="21"/>
                  <a:pt x="12" y="27"/>
                </a:cubicBezTo>
                <a:cubicBezTo>
                  <a:pt x="0" y="33"/>
                  <a:pt x="19" y="40"/>
                  <a:pt x="24" y="41"/>
                </a:cubicBezTo>
                <a:cubicBezTo>
                  <a:pt x="29" y="42"/>
                  <a:pt x="35" y="31"/>
                  <a:pt x="41" y="31"/>
                </a:cubicBezTo>
                <a:cubicBezTo>
                  <a:pt x="47" y="31"/>
                  <a:pt x="53" y="35"/>
                  <a:pt x="60" y="41"/>
                </a:cubicBezTo>
                <a:cubicBezTo>
                  <a:pt x="67" y="47"/>
                  <a:pt x="89" y="67"/>
                  <a:pt x="84" y="69"/>
                </a:cubicBezTo>
                <a:cubicBezTo>
                  <a:pt x="79" y="71"/>
                  <a:pt x="38" y="53"/>
                  <a:pt x="30" y="53"/>
                </a:cubicBezTo>
                <a:cubicBezTo>
                  <a:pt x="22" y="53"/>
                  <a:pt x="30" y="63"/>
                  <a:pt x="36" y="67"/>
                </a:cubicBezTo>
                <a:cubicBezTo>
                  <a:pt x="42" y="71"/>
                  <a:pt x="65" y="73"/>
                  <a:pt x="68" y="77"/>
                </a:cubicBezTo>
                <a:cubicBezTo>
                  <a:pt x="71" y="81"/>
                  <a:pt x="59" y="89"/>
                  <a:pt x="53" y="89"/>
                </a:cubicBezTo>
                <a:cubicBezTo>
                  <a:pt x="47" y="89"/>
                  <a:pt x="34" y="74"/>
                  <a:pt x="29" y="74"/>
                </a:cubicBezTo>
                <a:cubicBezTo>
                  <a:pt x="24" y="74"/>
                  <a:pt x="18" y="82"/>
                  <a:pt x="22" y="91"/>
                </a:cubicBezTo>
                <a:cubicBezTo>
                  <a:pt x="26" y="100"/>
                  <a:pt x="35" y="107"/>
                  <a:pt x="56" y="128"/>
                </a:cubicBezTo>
                <a:cubicBezTo>
                  <a:pt x="77" y="149"/>
                  <a:pt x="129" y="198"/>
                  <a:pt x="150" y="219"/>
                </a:cubicBezTo>
                <a:cubicBezTo>
                  <a:pt x="171" y="240"/>
                  <a:pt x="176" y="248"/>
                  <a:pt x="184" y="257"/>
                </a:cubicBezTo>
                <a:lnTo>
                  <a:pt x="196" y="273"/>
                </a:lnTo>
                <a:lnTo>
                  <a:pt x="236" y="269"/>
                </a:lnTo>
                <a:cubicBezTo>
                  <a:pt x="247" y="269"/>
                  <a:pt x="252" y="266"/>
                  <a:pt x="262" y="271"/>
                </a:cubicBezTo>
                <a:cubicBezTo>
                  <a:pt x="272" y="276"/>
                  <a:pt x="286" y="297"/>
                  <a:pt x="298" y="301"/>
                </a:cubicBezTo>
                <a:cubicBezTo>
                  <a:pt x="310" y="305"/>
                  <a:pt x="324" y="296"/>
                  <a:pt x="336" y="297"/>
                </a:cubicBezTo>
                <a:cubicBezTo>
                  <a:pt x="348" y="298"/>
                  <a:pt x="359" y="301"/>
                  <a:pt x="370" y="305"/>
                </a:cubicBezTo>
                <a:cubicBezTo>
                  <a:pt x="381" y="309"/>
                  <a:pt x="394" y="322"/>
                  <a:pt x="401" y="323"/>
                </a:cubicBezTo>
                <a:lnTo>
                  <a:pt x="415" y="314"/>
                </a:lnTo>
                <a:cubicBezTo>
                  <a:pt x="417" y="268"/>
                  <a:pt x="414" y="104"/>
                  <a:pt x="413" y="49"/>
                </a:cubicBezTo>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182" name="AutoShape 14">
            <a:extLst>
              <a:ext uri="{FF2B5EF4-FFF2-40B4-BE49-F238E27FC236}">
                <a16:creationId xmlns:a16="http://schemas.microsoft.com/office/drawing/2014/main" id="{3F2020B0-9EC0-4FCB-803E-7FC0E2C81E43}"/>
              </a:ext>
            </a:extLst>
          </p:cNvPr>
          <p:cNvSpPr>
            <a:spLocks noChangeArrowheads="1"/>
          </p:cNvSpPr>
          <p:nvPr/>
        </p:nvSpPr>
        <p:spPr bwMode="auto">
          <a:xfrm>
            <a:off x="2717800" y="2879725"/>
            <a:ext cx="817563" cy="517525"/>
          </a:xfrm>
          <a:custGeom>
            <a:avLst/>
            <a:gdLst>
              <a:gd name="T0" fmla="*/ 292100 w 515"/>
              <a:gd name="T1" fmla="*/ 11112 h 326"/>
              <a:gd name="T2" fmla="*/ 233363 w 515"/>
              <a:gd name="T3" fmla="*/ 1588 h 326"/>
              <a:gd name="T4" fmla="*/ 195263 w 515"/>
              <a:gd name="T5" fmla="*/ 19050 h 326"/>
              <a:gd name="T6" fmla="*/ 177800 w 515"/>
              <a:gd name="T7" fmla="*/ 63500 h 326"/>
              <a:gd name="T8" fmla="*/ 146050 w 515"/>
              <a:gd name="T9" fmla="*/ 60325 h 326"/>
              <a:gd name="T10" fmla="*/ 87313 w 515"/>
              <a:gd name="T11" fmla="*/ 33337 h 326"/>
              <a:gd name="T12" fmla="*/ 39688 w 515"/>
              <a:gd name="T13" fmla="*/ 42862 h 326"/>
              <a:gd name="T14" fmla="*/ 0 w 515"/>
              <a:gd name="T15" fmla="*/ 34925 h 326"/>
              <a:gd name="T16" fmla="*/ 1588 w 515"/>
              <a:gd name="T17" fmla="*/ 90487 h 326"/>
              <a:gd name="T18" fmla="*/ 4763 w 515"/>
              <a:gd name="T19" fmla="*/ 404812 h 326"/>
              <a:gd name="T20" fmla="*/ 9525 w 515"/>
              <a:gd name="T21" fmla="*/ 458788 h 326"/>
              <a:gd name="T22" fmla="*/ 28575 w 515"/>
              <a:gd name="T23" fmla="*/ 482600 h 326"/>
              <a:gd name="T24" fmla="*/ 92075 w 515"/>
              <a:gd name="T25" fmla="*/ 515938 h 326"/>
              <a:gd name="T26" fmla="*/ 269875 w 515"/>
              <a:gd name="T27" fmla="*/ 490538 h 326"/>
              <a:gd name="T28" fmla="*/ 355600 w 515"/>
              <a:gd name="T29" fmla="*/ 455613 h 326"/>
              <a:gd name="T30" fmla="*/ 428625 w 515"/>
              <a:gd name="T31" fmla="*/ 425450 h 326"/>
              <a:gd name="T32" fmla="*/ 727075 w 515"/>
              <a:gd name="T33" fmla="*/ 438150 h 326"/>
              <a:gd name="T34" fmla="*/ 812800 w 515"/>
              <a:gd name="T35" fmla="*/ 393700 h 326"/>
              <a:gd name="T36" fmla="*/ 758825 w 515"/>
              <a:gd name="T37" fmla="*/ 342900 h 326"/>
              <a:gd name="T38" fmla="*/ 606425 w 515"/>
              <a:gd name="T39" fmla="*/ 295275 h 326"/>
              <a:gd name="T40" fmla="*/ 542925 w 515"/>
              <a:gd name="T41" fmla="*/ 223838 h 326"/>
              <a:gd name="T42" fmla="*/ 528638 w 515"/>
              <a:gd name="T43" fmla="*/ 206375 h 326"/>
              <a:gd name="T44" fmla="*/ 482600 w 515"/>
              <a:gd name="T45" fmla="*/ 166687 h 326"/>
              <a:gd name="T46" fmla="*/ 450850 w 515"/>
              <a:gd name="T47" fmla="*/ 160337 h 326"/>
              <a:gd name="T48" fmla="*/ 444500 w 515"/>
              <a:gd name="T49" fmla="*/ 131762 h 326"/>
              <a:gd name="T50" fmla="*/ 409575 w 515"/>
              <a:gd name="T51" fmla="*/ 103188 h 326"/>
              <a:gd name="T52" fmla="*/ 339725 w 515"/>
              <a:gd name="T53" fmla="*/ 46037 h 326"/>
              <a:gd name="T54" fmla="*/ 292100 w 515"/>
              <a:gd name="T55" fmla="*/ 11112 h 326"/>
              <a:gd name="T56" fmla="*/ 0 w 515"/>
              <a:gd name="T57" fmla="*/ 0 h 326"/>
              <a:gd name="T58" fmla="*/ 515 w 515"/>
              <a:gd name="T59" fmla="*/ 326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T56" t="T57" r="T58" b="T59"/>
            <a:pathLst>
              <a:path w="515" h="326">
                <a:moveTo>
                  <a:pt x="184" y="7"/>
                </a:moveTo>
                <a:cubicBezTo>
                  <a:pt x="173" y="2"/>
                  <a:pt x="157" y="0"/>
                  <a:pt x="147" y="1"/>
                </a:cubicBezTo>
                <a:cubicBezTo>
                  <a:pt x="137" y="2"/>
                  <a:pt x="129" y="6"/>
                  <a:pt x="123" y="12"/>
                </a:cubicBezTo>
                <a:cubicBezTo>
                  <a:pt x="117" y="18"/>
                  <a:pt x="117" y="36"/>
                  <a:pt x="112" y="40"/>
                </a:cubicBezTo>
                <a:cubicBezTo>
                  <a:pt x="107" y="44"/>
                  <a:pt x="101" y="41"/>
                  <a:pt x="92" y="38"/>
                </a:cubicBezTo>
                <a:cubicBezTo>
                  <a:pt x="83" y="35"/>
                  <a:pt x="66" y="23"/>
                  <a:pt x="55" y="21"/>
                </a:cubicBezTo>
                <a:cubicBezTo>
                  <a:pt x="44" y="19"/>
                  <a:pt x="34" y="27"/>
                  <a:pt x="25" y="27"/>
                </a:cubicBezTo>
                <a:cubicBezTo>
                  <a:pt x="16" y="27"/>
                  <a:pt x="4" y="17"/>
                  <a:pt x="0" y="22"/>
                </a:cubicBezTo>
                <a:lnTo>
                  <a:pt x="1" y="57"/>
                </a:lnTo>
                <a:lnTo>
                  <a:pt x="3" y="255"/>
                </a:lnTo>
                <a:lnTo>
                  <a:pt x="6" y="289"/>
                </a:lnTo>
                <a:lnTo>
                  <a:pt x="18" y="304"/>
                </a:lnTo>
                <a:cubicBezTo>
                  <a:pt x="27" y="310"/>
                  <a:pt x="33" y="324"/>
                  <a:pt x="58" y="325"/>
                </a:cubicBezTo>
                <a:cubicBezTo>
                  <a:pt x="83" y="326"/>
                  <a:pt x="142" y="315"/>
                  <a:pt x="170" y="309"/>
                </a:cubicBezTo>
                <a:cubicBezTo>
                  <a:pt x="198" y="303"/>
                  <a:pt x="207" y="294"/>
                  <a:pt x="224" y="287"/>
                </a:cubicBezTo>
                <a:cubicBezTo>
                  <a:pt x="241" y="280"/>
                  <a:pt x="231" y="270"/>
                  <a:pt x="270" y="268"/>
                </a:cubicBezTo>
                <a:cubicBezTo>
                  <a:pt x="309" y="266"/>
                  <a:pt x="418" y="279"/>
                  <a:pt x="458" y="276"/>
                </a:cubicBezTo>
                <a:cubicBezTo>
                  <a:pt x="498" y="273"/>
                  <a:pt x="509" y="258"/>
                  <a:pt x="512" y="248"/>
                </a:cubicBezTo>
                <a:cubicBezTo>
                  <a:pt x="515" y="238"/>
                  <a:pt x="500" y="226"/>
                  <a:pt x="478" y="216"/>
                </a:cubicBezTo>
                <a:cubicBezTo>
                  <a:pt x="456" y="206"/>
                  <a:pt x="405" y="198"/>
                  <a:pt x="382" y="186"/>
                </a:cubicBezTo>
                <a:cubicBezTo>
                  <a:pt x="359" y="174"/>
                  <a:pt x="350" y="150"/>
                  <a:pt x="342" y="141"/>
                </a:cubicBezTo>
                <a:cubicBezTo>
                  <a:pt x="334" y="132"/>
                  <a:pt x="339" y="136"/>
                  <a:pt x="333" y="130"/>
                </a:cubicBezTo>
                <a:cubicBezTo>
                  <a:pt x="327" y="124"/>
                  <a:pt x="312" y="110"/>
                  <a:pt x="304" y="105"/>
                </a:cubicBezTo>
                <a:cubicBezTo>
                  <a:pt x="296" y="100"/>
                  <a:pt x="288" y="105"/>
                  <a:pt x="284" y="101"/>
                </a:cubicBezTo>
                <a:cubicBezTo>
                  <a:pt x="280" y="97"/>
                  <a:pt x="284" y="89"/>
                  <a:pt x="280" y="83"/>
                </a:cubicBezTo>
                <a:cubicBezTo>
                  <a:pt x="276" y="77"/>
                  <a:pt x="269" y="74"/>
                  <a:pt x="258" y="65"/>
                </a:cubicBezTo>
                <a:cubicBezTo>
                  <a:pt x="247" y="56"/>
                  <a:pt x="226" y="39"/>
                  <a:pt x="214" y="29"/>
                </a:cubicBezTo>
                <a:cubicBezTo>
                  <a:pt x="202" y="19"/>
                  <a:pt x="190" y="12"/>
                  <a:pt x="184" y="7"/>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183" name="AutoShape 15">
            <a:extLst>
              <a:ext uri="{FF2B5EF4-FFF2-40B4-BE49-F238E27FC236}">
                <a16:creationId xmlns:a16="http://schemas.microsoft.com/office/drawing/2014/main" id="{94BA64A7-1A3D-4305-A3DE-718DED8934E1}"/>
              </a:ext>
            </a:extLst>
          </p:cNvPr>
          <p:cNvSpPr>
            <a:spLocks noChangeArrowheads="1"/>
          </p:cNvSpPr>
          <p:nvPr/>
        </p:nvSpPr>
        <p:spPr bwMode="auto">
          <a:xfrm>
            <a:off x="2916238" y="2544763"/>
            <a:ext cx="1016000" cy="811212"/>
          </a:xfrm>
          <a:custGeom>
            <a:avLst/>
            <a:gdLst>
              <a:gd name="T0" fmla="*/ 6350 w 640"/>
              <a:gd name="T1" fmla="*/ 293687 h 511"/>
              <a:gd name="T2" fmla="*/ 30163 w 640"/>
              <a:gd name="T3" fmla="*/ 260350 h 511"/>
              <a:gd name="T4" fmla="*/ 112713 w 640"/>
              <a:gd name="T5" fmla="*/ 234950 h 511"/>
              <a:gd name="T6" fmla="*/ 134937 w 640"/>
              <a:gd name="T7" fmla="*/ 244475 h 511"/>
              <a:gd name="T8" fmla="*/ 168275 w 640"/>
              <a:gd name="T9" fmla="*/ 236537 h 511"/>
              <a:gd name="T10" fmla="*/ 193675 w 640"/>
              <a:gd name="T11" fmla="*/ 241300 h 511"/>
              <a:gd name="T12" fmla="*/ 234950 w 640"/>
              <a:gd name="T13" fmla="*/ 206375 h 511"/>
              <a:gd name="T14" fmla="*/ 269875 w 640"/>
              <a:gd name="T15" fmla="*/ 196850 h 511"/>
              <a:gd name="T16" fmla="*/ 279400 w 640"/>
              <a:gd name="T17" fmla="*/ 179387 h 511"/>
              <a:gd name="T18" fmla="*/ 282575 w 640"/>
              <a:gd name="T19" fmla="*/ 141287 h 511"/>
              <a:gd name="T20" fmla="*/ 311150 w 640"/>
              <a:gd name="T21" fmla="*/ 74612 h 511"/>
              <a:gd name="T22" fmla="*/ 325437 w 640"/>
              <a:gd name="T23" fmla="*/ 20637 h 511"/>
              <a:gd name="T24" fmla="*/ 412750 w 640"/>
              <a:gd name="T25" fmla="*/ 15875 h 511"/>
              <a:gd name="T26" fmla="*/ 468313 w 640"/>
              <a:gd name="T27" fmla="*/ 1587 h 511"/>
              <a:gd name="T28" fmla="*/ 498475 w 640"/>
              <a:gd name="T29" fmla="*/ 25400 h 511"/>
              <a:gd name="T30" fmla="*/ 531812 w 640"/>
              <a:gd name="T31" fmla="*/ 26987 h 511"/>
              <a:gd name="T32" fmla="*/ 534987 w 640"/>
              <a:gd name="T33" fmla="*/ 58737 h 511"/>
              <a:gd name="T34" fmla="*/ 679450 w 640"/>
              <a:gd name="T35" fmla="*/ 87312 h 511"/>
              <a:gd name="T36" fmla="*/ 841375 w 640"/>
              <a:gd name="T37" fmla="*/ 93662 h 511"/>
              <a:gd name="T38" fmla="*/ 898525 w 640"/>
              <a:gd name="T39" fmla="*/ 93662 h 511"/>
              <a:gd name="T40" fmla="*/ 931863 w 640"/>
              <a:gd name="T41" fmla="*/ 103187 h 511"/>
              <a:gd name="T42" fmla="*/ 963613 w 640"/>
              <a:gd name="T43" fmla="*/ 136525 h 511"/>
              <a:gd name="T44" fmla="*/ 968375 w 640"/>
              <a:gd name="T45" fmla="*/ 188912 h 511"/>
              <a:gd name="T46" fmla="*/ 977900 w 640"/>
              <a:gd name="T47" fmla="*/ 230187 h 511"/>
              <a:gd name="T48" fmla="*/ 920750 w 640"/>
              <a:gd name="T49" fmla="*/ 369887 h 511"/>
              <a:gd name="T50" fmla="*/ 935038 w 640"/>
              <a:gd name="T51" fmla="*/ 463550 h 511"/>
              <a:gd name="T52" fmla="*/ 927100 w 640"/>
              <a:gd name="T53" fmla="*/ 601662 h 511"/>
              <a:gd name="T54" fmla="*/ 1006475 w 640"/>
              <a:gd name="T55" fmla="*/ 708025 h 511"/>
              <a:gd name="T56" fmla="*/ 987425 w 640"/>
              <a:gd name="T57" fmla="*/ 773112 h 511"/>
              <a:gd name="T58" fmla="*/ 977900 w 640"/>
              <a:gd name="T59" fmla="*/ 811212 h 511"/>
              <a:gd name="T60" fmla="*/ 665162 w 640"/>
              <a:gd name="T61" fmla="*/ 808037 h 511"/>
              <a:gd name="T62" fmla="*/ 622300 w 640"/>
              <a:gd name="T63" fmla="*/ 793750 h 511"/>
              <a:gd name="T64" fmla="*/ 592137 w 640"/>
              <a:gd name="T65" fmla="*/ 758825 h 511"/>
              <a:gd name="T66" fmla="*/ 612775 w 640"/>
              <a:gd name="T67" fmla="*/ 739775 h 511"/>
              <a:gd name="T68" fmla="*/ 615950 w 640"/>
              <a:gd name="T69" fmla="*/ 715962 h 511"/>
              <a:gd name="T70" fmla="*/ 574675 w 640"/>
              <a:gd name="T71" fmla="*/ 684212 h 511"/>
              <a:gd name="T72" fmla="*/ 439738 w 640"/>
              <a:gd name="T73" fmla="*/ 641350 h 511"/>
              <a:gd name="T74" fmla="*/ 387350 w 640"/>
              <a:gd name="T75" fmla="*/ 612775 h 511"/>
              <a:gd name="T76" fmla="*/ 349250 w 640"/>
              <a:gd name="T77" fmla="*/ 563562 h 511"/>
              <a:gd name="T78" fmla="*/ 279400 w 640"/>
              <a:gd name="T79" fmla="*/ 498475 h 511"/>
              <a:gd name="T80" fmla="*/ 249238 w 640"/>
              <a:gd name="T81" fmla="*/ 493712 h 511"/>
              <a:gd name="T82" fmla="*/ 231775 w 640"/>
              <a:gd name="T83" fmla="*/ 454025 h 511"/>
              <a:gd name="T84" fmla="*/ 98425 w 640"/>
              <a:gd name="T85" fmla="*/ 341312 h 511"/>
              <a:gd name="T86" fmla="*/ 73025 w 640"/>
              <a:gd name="T87" fmla="*/ 311150 h 511"/>
              <a:gd name="T88" fmla="*/ 6350 w 640"/>
              <a:gd name="T89" fmla="*/ 293687 h 511"/>
              <a:gd name="T90" fmla="*/ 0 w 640"/>
              <a:gd name="T91" fmla="*/ 0 h 511"/>
              <a:gd name="T92" fmla="*/ 640 w 640"/>
              <a:gd name="T93" fmla="*/ 511 h 5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T90" t="T91" r="T92" b="T93"/>
            <a:pathLst>
              <a:path w="640" h="511">
                <a:moveTo>
                  <a:pt x="4" y="185"/>
                </a:moveTo>
                <a:cubicBezTo>
                  <a:pt x="0" y="180"/>
                  <a:pt x="8" y="170"/>
                  <a:pt x="19" y="164"/>
                </a:cubicBezTo>
                <a:cubicBezTo>
                  <a:pt x="30" y="158"/>
                  <a:pt x="60" y="150"/>
                  <a:pt x="71" y="148"/>
                </a:cubicBezTo>
                <a:cubicBezTo>
                  <a:pt x="82" y="146"/>
                  <a:pt x="79" y="154"/>
                  <a:pt x="85" y="154"/>
                </a:cubicBezTo>
                <a:cubicBezTo>
                  <a:pt x="91" y="154"/>
                  <a:pt x="100" y="149"/>
                  <a:pt x="106" y="149"/>
                </a:cubicBezTo>
                <a:cubicBezTo>
                  <a:pt x="112" y="149"/>
                  <a:pt x="115" y="155"/>
                  <a:pt x="122" y="152"/>
                </a:cubicBezTo>
                <a:cubicBezTo>
                  <a:pt x="129" y="149"/>
                  <a:pt x="140" y="135"/>
                  <a:pt x="148" y="130"/>
                </a:cubicBezTo>
                <a:cubicBezTo>
                  <a:pt x="156" y="125"/>
                  <a:pt x="165" y="127"/>
                  <a:pt x="170" y="124"/>
                </a:cubicBezTo>
                <a:cubicBezTo>
                  <a:pt x="175" y="121"/>
                  <a:pt x="175" y="119"/>
                  <a:pt x="176" y="113"/>
                </a:cubicBezTo>
                <a:cubicBezTo>
                  <a:pt x="177" y="107"/>
                  <a:pt x="175" y="100"/>
                  <a:pt x="178" y="89"/>
                </a:cubicBezTo>
                <a:cubicBezTo>
                  <a:pt x="181" y="78"/>
                  <a:pt x="192" y="59"/>
                  <a:pt x="196" y="47"/>
                </a:cubicBezTo>
                <a:cubicBezTo>
                  <a:pt x="200" y="35"/>
                  <a:pt x="194" y="19"/>
                  <a:pt x="205" y="13"/>
                </a:cubicBezTo>
                <a:cubicBezTo>
                  <a:pt x="216" y="7"/>
                  <a:pt x="245" y="12"/>
                  <a:pt x="260" y="10"/>
                </a:cubicBezTo>
                <a:cubicBezTo>
                  <a:pt x="275" y="8"/>
                  <a:pt x="286" y="0"/>
                  <a:pt x="295" y="1"/>
                </a:cubicBezTo>
                <a:cubicBezTo>
                  <a:pt x="304" y="2"/>
                  <a:pt x="307" y="13"/>
                  <a:pt x="314" y="16"/>
                </a:cubicBezTo>
                <a:lnTo>
                  <a:pt x="335" y="17"/>
                </a:lnTo>
                <a:lnTo>
                  <a:pt x="337" y="37"/>
                </a:lnTo>
                <a:cubicBezTo>
                  <a:pt x="353" y="43"/>
                  <a:pt x="396" y="51"/>
                  <a:pt x="428" y="55"/>
                </a:cubicBezTo>
                <a:cubicBezTo>
                  <a:pt x="460" y="59"/>
                  <a:pt x="507" y="58"/>
                  <a:pt x="530" y="59"/>
                </a:cubicBezTo>
                <a:cubicBezTo>
                  <a:pt x="553" y="60"/>
                  <a:pt x="557" y="58"/>
                  <a:pt x="566" y="59"/>
                </a:cubicBezTo>
                <a:cubicBezTo>
                  <a:pt x="575" y="60"/>
                  <a:pt x="580" y="61"/>
                  <a:pt x="587" y="65"/>
                </a:cubicBezTo>
                <a:cubicBezTo>
                  <a:pt x="594" y="69"/>
                  <a:pt x="603" y="77"/>
                  <a:pt x="607" y="86"/>
                </a:cubicBezTo>
                <a:cubicBezTo>
                  <a:pt x="611" y="95"/>
                  <a:pt x="609" y="109"/>
                  <a:pt x="610" y="119"/>
                </a:cubicBezTo>
                <a:cubicBezTo>
                  <a:pt x="611" y="129"/>
                  <a:pt x="621" y="126"/>
                  <a:pt x="616" y="145"/>
                </a:cubicBezTo>
                <a:cubicBezTo>
                  <a:pt x="611" y="164"/>
                  <a:pt x="584" y="209"/>
                  <a:pt x="580" y="233"/>
                </a:cubicBezTo>
                <a:cubicBezTo>
                  <a:pt x="576" y="257"/>
                  <a:pt x="588" y="268"/>
                  <a:pt x="589" y="292"/>
                </a:cubicBezTo>
                <a:cubicBezTo>
                  <a:pt x="590" y="316"/>
                  <a:pt x="577" y="353"/>
                  <a:pt x="584" y="379"/>
                </a:cubicBezTo>
                <a:cubicBezTo>
                  <a:pt x="591" y="405"/>
                  <a:pt x="628" y="428"/>
                  <a:pt x="634" y="446"/>
                </a:cubicBezTo>
                <a:cubicBezTo>
                  <a:pt x="640" y="464"/>
                  <a:pt x="625" y="476"/>
                  <a:pt x="622" y="487"/>
                </a:cubicBezTo>
                <a:lnTo>
                  <a:pt x="616" y="511"/>
                </a:lnTo>
                <a:lnTo>
                  <a:pt x="419" y="509"/>
                </a:lnTo>
                <a:lnTo>
                  <a:pt x="392" y="500"/>
                </a:lnTo>
                <a:lnTo>
                  <a:pt x="373" y="478"/>
                </a:lnTo>
                <a:lnTo>
                  <a:pt x="386" y="466"/>
                </a:lnTo>
                <a:cubicBezTo>
                  <a:pt x="388" y="462"/>
                  <a:pt x="392" y="457"/>
                  <a:pt x="388" y="451"/>
                </a:cubicBezTo>
                <a:cubicBezTo>
                  <a:pt x="384" y="445"/>
                  <a:pt x="380" y="439"/>
                  <a:pt x="362" y="431"/>
                </a:cubicBezTo>
                <a:cubicBezTo>
                  <a:pt x="344" y="423"/>
                  <a:pt x="297" y="411"/>
                  <a:pt x="277" y="404"/>
                </a:cubicBezTo>
                <a:cubicBezTo>
                  <a:pt x="257" y="397"/>
                  <a:pt x="253" y="394"/>
                  <a:pt x="244" y="386"/>
                </a:cubicBezTo>
                <a:cubicBezTo>
                  <a:pt x="235" y="378"/>
                  <a:pt x="231" y="367"/>
                  <a:pt x="220" y="355"/>
                </a:cubicBezTo>
                <a:cubicBezTo>
                  <a:pt x="209" y="343"/>
                  <a:pt x="186" y="321"/>
                  <a:pt x="176" y="314"/>
                </a:cubicBezTo>
                <a:cubicBezTo>
                  <a:pt x="166" y="307"/>
                  <a:pt x="162" y="316"/>
                  <a:pt x="157" y="311"/>
                </a:cubicBezTo>
                <a:cubicBezTo>
                  <a:pt x="152" y="306"/>
                  <a:pt x="162" y="302"/>
                  <a:pt x="146" y="286"/>
                </a:cubicBezTo>
                <a:cubicBezTo>
                  <a:pt x="130" y="270"/>
                  <a:pt x="79" y="230"/>
                  <a:pt x="62" y="215"/>
                </a:cubicBezTo>
                <a:cubicBezTo>
                  <a:pt x="45" y="200"/>
                  <a:pt x="56" y="201"/>
                  <a:pt x="46" y="196"/>
                </a:cubicBezTo>
                <a:cubicBezTo>
                  <a:pt x="36" y="191"/>
                  <a:pt x="8" y="190"/>
                  <a:pt x="4" y="185"/>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184" name="AutoShape 16">
            <a:extLst>
              <a:ext uri="{FF2B5EF4-FFF2-40B4-BE49-F238E27FC236}">
                <a16:creationId xmlns:a16="http://schemas.microsoft.com/office/drawing/2014/main" id="{8930D7D0-C168-4295-81EB-7FFB6663EF83}"/>
              </a:ext>
            </a:extLst>
          </p:cNvPr>
          <p:cNvSpPr>
            <a:spLocks noChangeArrowheads="1"/>
          </p:cNvSpPr>
          <p:nvPr/>
        </p:nvSpPr>
        <p:spPr bwMode="auto">
          <a:xfrm>
            <a:off x="3443288" y="2435225"/>
            <a:ext cx="485775" cy="277813"/>
          </a:xfrm>
          <a:custGeom>
            <a:avLst/>
            <a:gdLst>
              <a:gd name="T0" fmla="*/ 0 w 306"/>
              <a:gd name="T1" fmla="*/ 127000 h 175"/>
              <a:gd name="T2" fmla="*/ 41275 w 306"/>
              <a:gd name="T3" fmla="*/ 96838 h 175"/>
              <a:gd name="T4" fmla="*/ 80962 w 306"/>
              <a:gd name="T5" fmla="*/ 65088 h 175"/>
              <a:gd name="T6" fmla="*/ 133350 w 306"/>
              <a:gd name="T7" fmla="*/ 79375 h 175"/>
              <a:gd name="T8" fmla="*/ 214313 w 306"/>
              <a:gd name="T9" fmla="*/ 63500 h 175"/>
              <a:gd name="T10" fmla="*/ 274637 w 306"/>
              <a:gd name="T11" fmla="*/ 49213 h 175"/>
              <a:gd name="T12" fmla="*/ 385762 w 306"/>
              <a:gd name="T13" fmla="*/ 53975 h 175"/>
              <a:gd name="T14" fmla="*/ 419100 w 306"/>
              <a:gd name="T15" fmla="*/ 7938 h 175"/>
              <a:gd name="T16" fmla="*/ 460375 w 306"/>
              <a:gd name="T17" fmla="*/ 11113 h 175"/>
              <a:gd name="T18" fmla="*/ 466725 w 306"/>
              <a:gd name="T19" fmla="*/ 49213 h 175"/>
              <a:gd name="T20" fmla="*/ 485775 w 306"/>
              <a:gd name="T21" fmla="*/ 79375 h 175"/>
              <a:gd name="T22" fmla="*/ 476250 w 306"/>
              <a:gd name="T23" fmla="*/ 122238 h 175"/>
              <a:gd name="T24" fmla="*/ 474663 w 306"/>
              <a:gd name="T25" fmla="*/ 177800 h 175"/>
              <a:gd name="T26" fmla="*/ 469900 w 306"/>
              <a:gd name="T27" fmla="*/ 211138 h 175"/>
              <a:gd name="T28" fmla="*/ 460375 w 306"/>
              <a:gd name="T29" fmla="*/ 241300 h 175"/>
              <a:gd name="T30" fmla="*/ 436563 w 306"/>
              <a:gd name="T31" fmla="*/ 277813 h 175"/>
              <a:gd name="T32" fmla="*/ 428625 w 306"/>
              <a:gd name="T33" fmla="*/ 236538 h 175"/>
              <a:gd name="T34" fmla="*/ 379412 w 306"/>
              <a:gd name="T35" fmla="*/ 201613 h 175"/>
              <a:gd name="T36" fmla="*/ 328612 w 306"/>
              <a:gd name="T37" fmla="*/ 203200 h 175"/>
              <a:gd name="T38" fmla="*/ 179387 w 306"/>
              <a:gd name="T39" fmla="*/ 201613 h 175"/>
              <a:gd name="T40" fmla="*/ 7937 w 306"/>
              <a:gd name="T41" fmla="*/ 165100 h 175"/>
              <a:gd name="T42" fmla="*/ 0 w 306"/>
              <a:gd name="T43" fmla="*/ 127000 h 175"/>
              <a:gd name="T44" fmla="*/ 0 w 306"/>
              <a:gd name="T45" fmla="*/ 0 h 175"/>
              <a:gd name="T46" fmla="*/ 306 w 306"/>
              <a:gd name="T47" fmla="*/ 175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T44" t="T45" r="T46" b="T47"/>
            <a:pathLst>
              <a:path w="306" h="175">
                <a:moveTo>
                  <a:pt x="0" y="80"/>
                </a:moveTo>
                <a:lnTo>
                  <a:pt x="26" y="61"/>
                </a:lnTo>
                <a:lnTo>
                  <a:pt x="51" y="41"/>
                </a:lnTo>
                <a:lnTo>
                  <a:pt x="84" y="50"/>
                </a:lnTo>
                <a:lnTo>
                  <a:pt x="135" y="40"/>
                </a:lnTo>
                <a:cubicBezTo>
                  <a:pt x="150" y="37"/>
                  <a:pt x="155" y="32"/>
                  <a:pt x="173" y="31"/>
                </a:cubicBezTo>
                <a:cubicBezTo>
                  <a:pt x="191" y="30"/>
                  <a:pt x="228" y="38"/>
                  <a:pt x="243" y="34"/>
                </a:cubicBezTo>
                <a:cubicBezTo>
                  <a:pt x="258" y="30"/>
                  <a:pt x="256" y="10"/>
                  <a:pt x="264" y="5"/>
                </a:cubicBezTo>
                <a:cubicBezTo>
                  <a:pt x="272" y="0"/>
                  <a:pt x="285" y="3"/>
                  <a:pt x="290" y="7"/>
                </a:cubicBezTo>
                <a:cubicBezTo>
                  <a:pt x="295" y="11"/>
                  <a:pt x="291" y="24"/>
                  <a:pt x="294" y="31"/>
                </a:cubicBezTo>
                <a:cubicBezTo>
                  <a:pt x="297" y="38"/>
                  <a:pt x="305" y="42"/>
                  <a:pt x="306" y="50"/>
                </a:cubicBezTo>
                <a:lnTo>
                  <a:pt x="300" y="77"/>
                </a:lnTo>
                <a:lnTo>
                  <a:pt x="299" y="112"/>
                </a:lnTo>
                <a:cubicBezTo>
                  <a:pt x="298" y="121"/>
                  <a:pt x="297" y="126"/>
                  <a:pt x="296" y="133"/>
                </a:cubicBezTo>
                <a:lnTo>
                  <a:pt x="290" y="152"/>
                </a:lnTo>
                <a:lnTo>
                  <a:pt x="275" y="175"/>
                </a:lnTo>
                <a:lnTo>
                  <a:pt x="270" y="149"/>
                </a:lnTo>
                <a:cubicBezTo>
                  <a:pt x="264" y="141"/>
                  <a:pt x="249" y="130"/>
                  <a:pt x="239" y="127"/>
                </a:cubicBezTo>
                <a:cubicBezTo>
                  <a:pt x="229" y="124"/>
                  <a:pt x="228" y="128"/>
                  <a:pt x="207" y="128"/>
                </a:cubicBezTo>
                <a:cubicBezTo>
                  <a:pt x="186" y="128"/>
                  <a:pt x="147" y="131"/>
                  <a:pt x="113" y="127"/>
                </a:cubicBezTo>
                <a:cubicBezTo>
                  <a:pt x="79" y="123"/>
                  <a:pt x="24" y="112"/>
                  <a:pt x="5" y="104"/>
                </a:cubicBezTo>
                <a:lnTo>
                  <a:pt x="0" y="80"/>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185" name="AutoShape 17">
            <a:extLst>
              <a:ext uri="{FF2B5EF4-FFF2-40B4-BE49-F238E27FC236}">
                <a16:creationId xmlns:a16="http://schemas.microsoft.com/office/drawing/2014/main" id="{F45E0761-FED5-44D1-B434-A9A64D3094DE}"/>
              </a:ext>
            </a:extLst>
          </p:cNvPr>
          <p:cNvSpPr>
            <a:spLocks noChangeArrowheads="1"/>
          </p:cNvSpPr>
          <p:nvPr/>
        </p:nvSpPr>
        <p:spPr bwMode="auto">
          <a:xfrm>
            <a:off x="3830638" y="2741613"/>
            <a:ext cx="354012" cy="865187"/>
          </a:xfrm>
          <a:custGeom>
            <a:avLst/>
            <a:gdLst>
              <a:gd name="T0" fmla="*/ 55562 w 223"/>
              <a:gd name="T1" fmla="*/ 1587 h 545"/>
              <a:gd name="T2" fmla="*/ 82550 w 223"/>
              <a:gd name="T3" fmla="*/ 0 h 545"/>
              <a:gd name="T4" fmla="*/ 101600 w 223"/>
              <a:gd name="T5" fmla="*/ 14287 h 545"/>
              <a:gd name="T6" fmla="*/ 65087 w 223"/>
              <a:gd name="T7" fmla="*/ 147637 h 545"/>
              <a:gd name="T8" fmla="*/ 115887 w 223"/>
              <a:gd name="T9" fmla="*/ 261937 h 545"/>
              <a:gd name="T10" fmla="*/ 79375 w 223"/>
              <a:gd name="T11" fmla="*/ 330200 h 545"/>
              <a:gd name="T12" fmla="*/ 196850 w 223"/>
              <a:gd name="T13" fmla="*/ 406400 h 545"/>
              <a:gd name="T14" fmla="*/ 330200 w 223"/>
              <a:gd name="T15" fmla="*/ 423862 h 545"/>
              <a:gd name="T16" fmla="*/ 339725 w 223"/>
              <a:gd name="T17" fmla="*/ 461962 h 545"/>
              <a:gd name="T18" fmla="*/ 298450 w 223"/>
              <a:gd name="T19" fmla="*/ 492125 h 545"/>
              <a:gd name="T20" fmla="*/ 269875 w 223"/>
              <a:gd name="T21" fmla="*/ 519112 h 545"/>
              <a:gd name="T22" fmla="*/ 274637 w 223"/>
              <a:gd name="T23" fmla="*/ 561975 h 545"/>
              <a:gd name="T24" fmla="*/ 207962 w 223"/>
              <a:gd name="T25" fmla="*/ 619125 h 545"/>
              <a:gd name="T26" fmla="*/ 188912 w 223"/>
              <a:gd name="T27" fmla="*/ 695324 h 545"/>
              <a:gd name="T28" fmla="*/ 144462 w 223"/>
              <a:gd name="T29" fmla="*/ 709612 h 545"/>
              <a:gd name="T30" fmla="*/ 146050 w 223"/>
              <a:gd name="T31" fmla="*/ 747712 h 545"/>
              <a:gd name="T32" fmla="*/ 192087 w 223"/>
              <a:gd name="T33" fmla="*/ 749299 h 545"/>
              <a:gd name="T34" fmla="*/ 198437 w 223"/>
              <a:gd name="T35" fmla="*/ 792162 h 545"/>
              <a:gd name="T36" fmla="*/ 207962 w 223"/>
              <a:gd name="T37" fmla="*/ 839787 h 545"/>
              <a:gd name="T38" fmla="*/ 192087 w 223"/>
              <a:gd name="T39" fmla="*/ 815975 h 545"/>
              <a:gd name="T40" fmla="*/ 177800 w 223"/>
              <a:gd name="T41" fmla="*/ 809624 h 545"/>
              <a:gd name="T42" fmla="*/ 146050 w 223"/>
              <a:gd name="T43" fmla="*/ 857250 h 545"/>
              <a:gd name="T44" fmla="*/ 107950 w 223"/>
              <a:gd name="T45" fmla="*/ 854075 h 545"/>
              <a:gd name="T46" fmla="*/ 98425 w 223"/>
              <a:gd name="T47" fmla="*/ 858837 h 545"/>
              <a:gd name="T48" fmla="*/ 77787 w 223"/>
              <a:gd name="T49" fmla="*/ 847725 h 545"/>
              <a:gd name="T50" fmla="*/ 50800 w 223"/>
              <a:gd name="T51" fmla="*/ 833437 h 545"/>
              <a:gd name="T52" fmla="*/ 7937 w 223"/>
              <a:gd name="T53" fmla="*/ 757237 h 545"/>
              <a:gd name="T54" fmla="*/ 55562 w 223"/>
              <a:gd name="T55" fmla="*/ 642937 h 545"/>
              <a:gd name="T56" fmla="*/ 74612 w 223"/>
              <a:gd name="T57" fmla="*/ 576262 h 545"/>
              <a:gd name="T58" fmla="*/ 93662 w 223"/>
              <a:gd name="T59" fmla="*/ 514350 h 545"/>
              <a:gd name="T60" fmla="*/ 22225 w 223"/>
              <a:gd name="T61" fmla="*/ 430212 h 545"/>
              <a:gd name="T62" fmla="*/ 11112 w 223"/>
              <a:gd name="T63" fmla="*/ 368300 h 545"/>
              <a:gd name="T64" fmla="*/ 22225 w 223"/>
              <a:gd name="T65" fmla="*/ 271462 h 545"/>
              <a:gd name="T66" fmla="*/ 6350 w 223"/>
              <a:gd name="T67" fmla="*/ 176212 h 545"/>
              <a:gd name="T68" fmla="*/ 63500 w 223"/>
              <a:gd name="T69" fmla="*/ 39687 h 545"/>
              <a:gd name="T70" fmla="*/ 63500 w 223"/>
              <a:gd name="T71" fmla="*/ 15875 h 545"/>
              <a:gd name="T72" fmla="*/ 55562 w 223"/>
              <a:gd name="T73" fmla="*/ 1587 h 545"/>
              <a:gd name="T74" fmla="*/ 0 w 223"/>
              <a:gd name="T75" fmla="*/ 0 h 545"/>
              <a:gd name="T76" fmla="*/ 223 w 223"/>
              <a:gd name="T77" fmla="*/ 545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T74" t="T75" r="T76" b="T77"/>
            <a:pathLst>
              <a:path w="223" h="545">
                <a:moveTo>
                  <a:pt x="35" y="1"/>
                </a:moveTo>
                <a:lnTo>
                  <a:pt x="52" y="0"/>
                </a:lnTo>
                <a:lnTo>
                  <a:pt x="64" y="9"/>
                </a:lnTo>
                <a:cubicBezTo>
                  <a:pt x="62" y="24"/>
                  <a:pt x="39" y="67"/>
                  <a:pt x="41" y="93"/>
                </a:cubicBezTo>
                <a:cubicBezTo>
                  <a:pt x="43" y="119"/>
                  <a:pt x="72" y="146"/>
                  <a:pt x="73" y="165"/>
                </a:cubicBezTo>
                <a:cubicBezTo>
                  <a:pt x="74" y="184"/>
                  <a:pt x="42" y="193"/>
                  <a:pt x="50" y="208"/>
                </a:cubicBezTo>
                <a:cubicBezTo>
                  <a:pt x="58" y="223"/>
                  <a:pt x="98" y="246"/>
                  <a:pt x="124" y="256"/>
                </a:cubicBezTo>
                <a:cubicBezTo>
                  <a:pt x="150" y="266"/>
                  <a:pt x="193" y="261"/>
                  <a:pt x="208" y="267"/>
                </a:cubicBezTo>
                <a:cubicBezTo>
                  <a:pt x="223" y="273"/>
                  <a:pt x="217" y="284"/>
                  <a:pt x="214" y="291"/>
                </a:cubicBezTo>
                <a:cubicBezTo>
                  <a:pt x="211" y="298"/>
                  <a:pt x="195" y="304"/>
                  <a:pt x="188" y="310"/>
                </a:cubicBezTo>
                <a:cubicBezTo>
                  <a:pt x="181" y="316"/>
                  <a:pt x="173" y="320"/>
                  <a:pt x="170" y="327"/>
                </a:cubicBezTo>
                <a:cubicBezTo>
                  <a:pt x="167" y="334"/>
                  <a:pt x="179" y="343"/>
                  <a:pt x="173" y="354"/>
                </a:cubicBezTo>
                <a:cubicBezTo>
                  <a:pt x="167" y="365"/>
                  <a:pt x="140" y="376"/>
                  <a:pt x="131" y="390"/>
                </a:cubicBezTo>
                <a:cubicBezTo>
                  <a:pt x="122" y="404"/>
                  <a:pt x="126" y="429"/>
                  <a:pt x="119" y="438"/>
                </a:cubicBezTo>
                <a:cubicBezTo>
                  <a:pt x="112" y="447"/>
                  <a:pt x="95" y="442"/>
                  <a:pt x="91" y="447"/>
                </a:cubicBezTo>
                <a:cubicBezTo>
                  <a:pt x="87" y="452"/>
                  <a:pt x="87" y="467"/>
                  <a:pt x="92" y="471"/>
                </a:cubicBezTo>
                <a:cubicBezTo>
                  <a:pt x="97" y="475"/>
                  <a:pt x="115" y="467"/>
                  <a:pt x="121" y="472"/>
                </a:cubicBezTo>
                <a:cubicBezTo>
                  <a:pt x="127" y="477"/>
                  <a:pt x="123" y="490"/>
                  <a:pt x="125" y="499"/>
                </a:cubicBezTo>
                <a:lnTo>
                  <a:pt x="131" y="529"/>
                </a:lnTo>
                <a:lnTo>
                  <a:pt x="121" y="514"/>
                </a:lnTo>
                <a:cubicBezTo>
                  <a:pt x="118" y="511"/>
                  <a:pt x="117" y="506"/>
                  <a:pt x="112" y="510"/>
                </a:cubicBezTo>
                <a:cubicBezTo>
                  <a:pt x="107" y="514"/>
                  <a:pt x="99" y="535"/>
                  <a:pt x="92" y="540"/>
                </a:cubicBezTo>
                <a:cubicBezTo>
                  <a:pt x="85" y="545"/>
                  <a:pt x="73" y="538"/>
                  <a:pt x="68" y="538"/>
                </a:cubicBezTo>
                <a:lnTo>
                  <a:pt x="62" y="541"/>
                </a:lnTo>
                <a:lnTo>
                  <a:pt x="49" y="534"/>
                </a:lnTo>
                <a:cubicBezTo>
                  <a:pt x="44" y="531"/>
                  <a:pt x="39" y="534"/>
                  <a:pt x="32" y="525"/>
                </a:cubicBezTo>
                <a:cubicBezTo>
                  <a:pt x="25" y="516"/>
                  <a:pt x="5" y="497"/>
                  <a:pt x="5" y="477"/>
                </a:cubicBezTo>
                <a:cubicBezTo>
                  <a:pt x="5" y="457"/>
                  <a:pt x="28" y="424"/>
                  <a:pt x="35" y="405"/>
                </a:cubicBezTo>
                <a:cubicBezTo>
                  <a:pt x="42" y="386"/>
                  <a:pt x="43" y="376"/>
                  <a:pt x="47" y="363"/>
                </a:cubicBezTo>
                <a:cubicBezTo>
                  <a:pt x="51" y="350"/>
                  <a:pt x="64" y="339"/>
                  <a:pt x="59" y="324"/>
                </a:cubicBezTo>
                <a:cubicBezTo>
                  <a:pt x="54" y="309"/>
                  <a:pt x="23" y="286"/>
                  <a:pt x="14" y="271"/>
                </a:cubicBezTo>
                <a:cubicBezTo>
                  <a:pt x="5" y="256"/>
                  <a:pt x="7" y="249"/>
                  <a:pt x="7" y="232"/>
                </a:cubicBezTo>
                <a:cubicBezTo>
                  <a:pt x="7" y="215"/>
                  <a:pt x="14" y="191"/>
                  <a:pt x="14" y="171"/>
                </a:cubicBezTo>
                <a:cubicBezTo>
                  <a:pt x="14" y="151"/>
                  <a:pt x="0" y="135"/>
                  <a:pt x="4" y="111"/>
                </a:cubicBezTo>
                <a:cubicBezTo>
                  <a:pt x="8" y="87"/>
                  <a:pt x="34" y="42"/>
                  <a:pt x="40" y="25"/>
                </a:cubicBezTo>
                <a:cubicBezTo>
                  <a:pt x="46" y="8"/>
                  <a:pt x="41" y="14"/>
                  <a:pt x="40" y="10"/>
                </a:cubicBezTo>
                <a:lnTo>
                  <a:pt x="35" y="1"/>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186" name="AutoShape 18">
            <a:extLst>
              <a:ext uri="{FF2B5EF4-FFF2-40B4-BE49-F238E27FC236}">
                <a16:creationId xmlns:a16="http://schemas.microsoft.com/office/drawing/2014/main" id="{843EF58D-7376-4F55-B780-F13B54688DD7}"/>
              </a:ext>
            </a:extLst>
          </p:cNvPr>
          <p:cNvSpPr>
            <a:spLocks noChangeArrowheads="1"/>
          </p:cNvSpPr>
          <p:nvPr/>
        </p:nvSpPr>
        <p:spPr bwMode="auto">
          <a:xfrm>
            <a:off x="3878263" y="2443163"/>
            <a:ext cx="371475" cy="757237"/>
          </a:xfrm>
          <a:custGeom>
            <a:avLst/>
            <a:gdLst>
              <a:gd name="T0" fmla="*/ 30163 w 234"/>
              <a:gd name="T1" fmla="*/ 0 h 477"/>
              <a:gd name="T2" fmla="*/ 60325 w 234"/>
              <a:gd name="T3" fmla="*/ 14287 h 477"/>
              <a:gd name="T4" fmla="*/ 136525 w 234"/>
              <a:gd name="T5" fmla="*/ 57150 h 477"/>
              <a:gd name="T6" fmla="*/ 153988 w 234"/>
              <a:gd name="T7" fmla="*/ 119062 h 477"/>
              <a:gd name="T8" fmla="*/ 168275 w 234"/>
              <a:gd name="T9" fmla="*/ 188912 h 477"/>
              <a:gd name="T10" fmla="*/ 187325 w 234"/>
              <a:gd name="T11" fmla="*/ 233362 h 477"/>
              <a:gd name="T12" fmla="*/ 215900 w 234"/>
              <a:gd name="T13" fmla="*/ 279400 h 477"/>
              <a:gd name="T14" fmla="*/ 207963 w 234"/>
              <a:gd name="T15" fmla="*/ 336550 h 477"/>
              <a:gd name="T16" fmla="*/ 236538 w 234"/>
              <a:gd name="T17" fmla="*/ 385762 h 477"/>
              <a:gd name="T18" fmla="*/ 258763 w 234"/>
              <a:gd name="T19" fmla="*/ 431800 h 477"/>
              <a:gd name="T20" fmla="*/ 255588 w 234"/>
              <a:gd name="T21" fmla="*/ 461962 h 477"/>
              <a:gd name="T22" fmla="*/ 307975 w 234"/>
              <a:gd name="T23" fmla="*/ 528637 h 477"/>
              <a:gd name="T24" fmla="*/ 339725 w 234"/>
              <a:gd name="T25" fmla="*/ 523875 h 477"/>
              <a:gd name="T26" fmla="*/ 369888 w 234"/>
              <a:gd name="T27" fmla="*/ 588962 h 477"/>
              <a:gd name="T28" fmla="*/ 346075 w 234"/>
              <a:gd name="T29" fmla="*/ 598487 h 477"/>
              <a:gd name="T30" fmla="*/ 368300 w 234"/>
              <a:gd name="T31" fmla="*/ 641350 h 477"/>
              <a:gd name="T32" fmla="*/ 322263 w 234"/>
              <a:gd name="T33" fmla="*/ 742950 h 477"/>
              <a:gd name="T34" fmla="*/ 312738 w 234"/>
              <a:gd name="T35" fmla="*/ 757237 h 477"/>
              <a:gd name="T36" fmla="*/ 303213 w 234"/>
              <a:gd name="T37" fmla="*/ 741362 h 477"/>
              <a:gd name="T38" fmla="*/ 282575 w 234"/>
              <a:gd name="T39" fmla="*/ 723900 h 477"/>
              <a:gd name="T40" fmla="*/ 150813 w 234"/>
              <a:gd name="T41" fmla="*/ 704850 h 477"/>
              <a:gd name="T42" fmla="*/ 31750 w 234"/>
              <a:gd name="T43" fmla="*/ 627062 h 477"/>
              <a:gd name="T44" fmla="*/ 68263 w 234"/>
              <a:gd name="T45" fmla="*/ 561975 h 477"/>
              <a:gd name="T46" fmla="*/ 15875 w 234"/>
              <a:gd name="T47" fmla="*/ 452437 h 477"/>
              <a:gd name="T48" fmla="*/ 34925 w 234"/>
              <a:gd name="T49" fmla="*/ 360362 h 477"/>
              <a:gd name="T50" fmla="*/ 55563 w 234"/>
              <a:gd name="T51" fmla="*/ 322262 h 477"/>
              <a:gd name="T52" fmla="*/ 41275 w 234"/>
              <a:gd name="T53" fmla="*/ 303212 h 477"/>
              <a:gd name="T54" fmla="*/ 15875 w 234"/>
              <a:gd name="T55" fmla="*/ 298450 h 477"/>
              <a:gd name="T56" fmla="*/ 3175 w 234"/>
              <a:gd name="T57" fmla="*/ 279400 h 477"/>
              <a:gd name="T58" fmla="*/ 31750 w 234"/>
              <a:gd name="T59" fmla="*/ 227012 h 477"/>
              <a:gd name="T60" fmla="*/ 41275 w 234"/>
              <a:gd name="T61" fmla="*/ 123825 h 477"/>
              <a:gd name="T62" fmla="*/ 50800 w 234"/>
              <a:gd name="T63" fmla="*/ 71437 h 477"/>
              <a:gd name="T64" fmla="*/ 30163 w 234"/>
              <a:gd name="T65" fmla="*/ 31750 h 477"/>
              <a:gd name="T66" fmla="*/ 30163 w 234"/>
              <a:gd name="T67" fmla="*/ 0 h 477"/>
              <a:gd name="T68" fmla="*/ 0 w 234"/>
              <a:gd name="T69" fmla="*/ 0 h 477"/>
              <a:gd name="T70" fmla="*/ 234 w 234"/>
              <a:gd name="T71" fmla="*/ 477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T68" t="T69" r="T70" b="T71"/>
            <a:pathLst>
              <a:path w="234" h="477">
                <a:moveTo>
                  <a:pt x="19" y="0"/>
                </a:moveTo>
                <a:lnTo>
                  <a:pt x="38" y="9"/>
                </a:lnTo>
                <a:cubicBezTo>
                  <a:pt x="49" y="15"/>
                  <a:pt x="76" y="25"/>
                  <a:pt x="86" y="36"/>
                </a:cubicBezTo>
                <a:cubicBezTo>
                  <a:pt x="96" y="47"/>
                  <a:pt x="94" y="61"/>
                  <a:pt x="97" y="75"/>
                </a:cubicBezTo>
                <a:cubicBezTo>
                  <a:pt x="100" y="89"/>
                  <a:pt x="103" y="107"/>
                  <a:pt x="106" y="119"/>
                </a:cubicBezTo>
                <a:cubicBezTo>
                  <a:pt x="109" y="131"/>
                  <a:pt x="113" y="138"/>
                  <a:pt x="118" y="147"/>
                </a:cubicBezTo>
                <a:cubicBezTo>
                  <a:pt x="123" y="156"/>
                  <a:pt x="134" y="165"/>
                  <a:pt x="136" y="176"/>
                </a:cubicBezTo>
                <a:cubicBezTo>
                  <a:pt x="138" y="187"/>
                  <a:pt x="129" y="201"/>
                  <a:pt x="131" y="212"/>
                </a:cubicBezTo>
                <a:cubicBezTo>
                  <a:pt x="133" y="223"/>
                  <a:pt x="144" y="233"/>
                  <a:pt x="149" y="243"/>
                </a:cubicBezTo>
                <a:cubicBezTo>
                  <a:pt x="154" y="253"/>
                  <a:pt x="161" y="264"/>
                  <a:pt x="163" y="272"/>
                </a:cubicBezTo>
                <a:cubicBezTo>
                  <a:pt x="165" y="280"/>
                  <a:pt x="156" y="281"/>
                  <a:pt x="161" y="291"/>
                </a:cubicBezTo>
                <a:cubicBezTo>
                  <a:pt x="166" y="301"/>
                  <a:pt x="185" y="327"/>
                  <a:pt x="194" y="333"/>
                </a:cubicBezTo>
                <a:cubicBezTo>
                  <a:pt x="203" y="339"/>
                  <a:pt x="207" y="324"/>
                  <a:pt x="214" y="330"/>
                </a:cubicBezTo>
                <a:cubicBezTo>
                  <a:pt x="221" y="336"/>
                  <a:pt x="232" y="363"/>
                  <a:pt x="233" y="371"/>
                </a:cubicBezTo>
                <a:cubicBezTo>
                  <a:pt x="234" y="379"/>
                  <a:pt x="218" y="372"/>
                  <a:pt x="218" y="377"/>
                </a:cubicBezTo>
                <a:cubicBezTo>
                  <a:pt x="218" y="382"/>
                  <a:pt x="234" y="389"/>
                  <a:pt x="232" y="404"/>
                </a:cubicBezTo>
                <a:cubicBezTo>
                  <a:pt x="230" y="419"/>
                  <a:pt x="209" y="456"/>
                  <a:pt x="203" y="468"/>
                </a:cubicBezTo>
                <a:lnTo>
                  <a:pt x="197" y="477"/>
                </a:lnTo>
                <a:lnTo>
                  <a:pt x="191" y="467"/>
                </a:lnTo>
                <a:cubicBezTo>
                  <a:pt x="188" y="463"/>
                  <a:pt x="194" y="460"/>
                  <a:pt x="178" y="456"/>
                </a:cubicBezTo>
                <a:cubicBezTo>
                  <a:pt x="162" y="452"/>
                  <a:pt x="121" y="454"/>
                  <a:pt x="95" y="444"/>
                </a:cubicBezTo>
                <a:cubicBezTo>
                  <a:pt x="69" y="434"/>
                  <a:pt x="29" y="410"/>
                  <a:pt x="20" y="395"/>
                </a:cubicBezTo>
                <a:cubicBezTo>
                  <a:pt x="11" y="380"/>
                  <a:pt x="45" y="372"/>
                  <a:pt x="43" y="354"/>
                </a:cubicBezTo>
                <a:cubicBezTo>
                  <a:pt x="41" y="336"/>
                  <a:pt x="13" y="306"/>
                  <a:pt x="10" y="285"/>
                </a:cubicBezTo>
                <a:cubicBezTo>
                  <a:pt x="7" y="264"/>
                  <a:pt x="18" y="241"/>
                  <a:pt x="22" y="227"/>
                </a:cubicBezTo>
                <a:cubicBezTo>
                  <a:pt x="26" y="213"/>
                  <a:pt x="34" y="209"/>
                  <a:pt x="35" y="203"/>
                </a:cubicBezTo>
                <a:lnTo>
                  <a:pt x="26" y="191"/>
                </a:lnTo>
                <a:lnTo>
                  <a:pt x="10" y="188"/>
                </a:lnTo>
                <a:cubicBezTo>
                  <a:pt x="6" y="185"/>
                  <a:pt x="0" y="183"/>
                  <a:pt x="2" y="176"/>
                </a:cubicBezTo>
                <a:cubicBezTo>
                  <a:pt x="4" y="169"/>
                  <a:pt x="16" y="159"/>
                  <a:pt x="20" y="143"/>
                </a:cubicBezTo>
                <a:cubicBezTo>
                  <a:pt x="24" y="127"/>
                  <a:pt x="24" y="94"/>
                  <a:pt x="26" y="78"/>
                </a:cubicBezTo>
                <a:lnTo>
                  <a:pt x="32" y="45"/>
                </a:lnTo>
                <a:lnTo>
                  <a:pt x="19" y="20"/>
                </a:lnTo>
                <a:lnTo>
                  <a:pt x="19" y="0"/>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187" name="AutoShape 19">
            <a:extLst>
              <a:ext uri="{FF2B5EF4-FFF2-40B4-BE49-F238E27FC236}">
                <a16:creationId xmlns:a16="http://schemas.microsoft.com/office/drawing/2014/main" id="{31B76283-952A-455B-8431-CFC8B1B6ABE9}"/>
              </a:ext>
            </a:extLst>
          </p:cNvPr>
          <p:cNvSpPr>
            <a:spLocks noChangeArrowheads="1"/>
          </p:cNvSpPr>
          <p:nvPr/>
        </p:nvSpPr>
        <p:spPr bwMode="auto">
          <a:xfrm>
            <a:off x="3890963" y="1987550"/>
            <a:ext cx="1295400" cy="1793875"/>
          </a:xfrm>
          <a:custGeom>
            <a:avLst/>
            <a:gdLst>
              <a:gd name="T0" fmla="*/ 354012 w 816"/>
              <a:gd name="T1" fmla="*/ 69850 h 1130"/>
              <a:gd name="T2" fmla="*/ 420688 w 816"/>
              <a:gd name="T3" fmla="*/ 66675 h 1130"/>
              <a:gd name="T4" fmla="*/ 465138 w 816"/>
              <a:gd name="T5" fmla="*/ 130175 h 1130"/>
              <a:gd name="T6" fmla="*/ 515938 w 816"/>
              <a:gd name="T7" fmla="*/ 123825 h 1130"/>
              <a:gd name="T8" fmla="*/ 555625 w 816"/>
              <a:gd name="T9" fmla="*/ 96837 h 1130"/>
              <a:gd name="T10" fmla="*/ 646113 w 816"/>
              <a:gd name="T11" fmla="*/ 50800 h 1130"/>
              <a:gd name="T12" fmla="*/ 757237 w 816"/>
              <a:gd name="T13" fmla="*/ 36512 h 1130"/>
              <a:gd name="T14" fmla="*/ 860425 w 816"/>
              <a:gd name="T15" fmla="*/ 58737 h 1130"/>
              <a:gd name="T16" fmla="*/ 895350 w 816"/>
              <a:gd name="T17" fmla="*/ 192087 h 1130"/>
              <a:gd name="T18" fmla="*/ 1000125 w 816"/>
              <a:gd name="T19" fmla="*/ 393700 h 1130"/>
              <a:gd name="T20" fmla="*/ 942975 w 816"/>
              <a:gd name="T21" fmla="*/ 554037 h 1130"/>
              <a:gd name="T22" fmla="*/ 1036638 w 816"/>
              <a:gd name="T23" fmla="*/ 668337 h 1130"/>
              <a:gd name="T24" fmla="*/ 1017588 w 816"/>
              <a:gd name="T25" fmla="*/ 735012 h 1130"/>
              <a:gd name="T26" fmla="*/ 1023938 w 816"/>
              <a:gd name="T27" fmla="*/ 877888 h 1130"/>
              <a:gd name="T28" fmla="*/ 1022350 w 816"/>
              <a:gd name="T29" fmla="*/ 1049337 h 1130"/>
              <a:gd name="T30" fmla="*/ 1155700 w 816"/>
              <a:gd name="T31" fmla="*/ 1158875 h 1130"/>
              <a:gd name="T32" fmla="*/ 1246188 w 816"/>
              <a:gd name="T33" fmla="*/ 1216025 h 1130"/>
              <a:gd name="T34" fmla="*/ 1243013 w 816"/>
              <a:gd name="T35" fmla="*/ 1416050 h 1130"/>
              <a:gd name="T36" fmla="*/ 1271588 w 816"/>
              <a:gd name="T37" fmla="*/ 1577975 h 1130"/>
              <a:gd name="T38" fmla="*/ 1042988 w 816"/>
              <a:gd name="T39" fmla="*/ 1701800 h 1130"/>
              <a:gd name="T40" fmla="*/ 941388 w 816"/>
              <a:gd name="T41" fmla="*/ 1644650 h 1130"/>
              <a:gd name="T42" fmla="*/ 862013 w 816"/>
              <a:gd name="T43" fmla="*/ 1716088 h 1130"/>
              <a:gd name="T44" fmla="*/ 712787 w 816"/>
              <a:gd name="T45" fmla="*/ 1778000 h 1130"/>
              <a:gd name="T46" fmla="*/ 657225 w 816"/>
              <a:gd name="T47" fmla="*/ 1735138 h 1130"/>
              <a:gd name="T48" fmla="*/ 571500 w 816"/>
              <a:gd name="T49" fmla="*/ 1711325 h 1130"/>
              <a:gd name="T50" fmla="*/ 504825 w 816"/>
              <a:gd name="T51" fmla="*/ 1749425 h 1130"/>
              <a:gd name="T52" fmla="*/ 452438 w 816"/>
              <a:gd name="T53" fmla="*/ 1657350 h 1130"/>
              <a:gd name="T54" fmla="*/ 344487 w 816"/>
              <a:gd name="T55" fmla="*/ 1584325 h 1130"/>
              <a:gd name="T56" fmla="*/ 236538 w 816"/>
              <a:gd name="T57" fmla="*/ 1593850 h 1130"/>
              <a:gd name="T58" fmla="*/ 136525 w 816"/>
              <a:gd name="T59" fmla="*/ 1511300 h 1130"/>
              <a:gd name="T60" fmla="*/ 80963 w 816"/>
              <a:gd name="T61" fmla="*/ 1463675 h 1130"/>
              <a:gd name="T62" fmla="*/ 141288 w 816"/>
              <a:gd name="T63" fmla="*/ 1393825 h 1130"/>
              <a:gd name="T64" fmla="*/ 212725 w 816"/>
              <a:gd name="T65" fmla="*/ 1268412 h 1130"/>
              <a:gd name="T66" fmla="*/ 341312 w 816"/>
              <a:gd name="T67" fmla="*/ 1141412 h 1130"/>
              <a:gd name="T68" fmla="*/ 360362 w 816"/>
              <a:gd name="T69" fmla="*/ 1044575 h 1130"/>
              <a:gd name="T70" fmla="*/ 284163 w 816"/>
              <a:gd name="T71" fmla="*/ 977900 h 1130"/>
              <a:gd name="T72" fmla="*/ 250825 w 816"/>
              <a:gd name="T73" fmla="*/ 892175 h 1130"/>
              <a:gd name="T74" fmla="*/ 203200 w 816"/>
              <a:gd name="T75" fmla="*/ 731837 h 1130"/>
              <a:gd name="T76" fmla="*/ 133350 w 816"/>
              <a:gd name="T77" fmla="*/ 539750 h 1130"/>
              <a:gd name="T78" fmla="*/ 47625 w 816"/>
              <a:gd name="T79" fmla="*/ 406400 h 1130"/>
              <a:gd name="T80" fmla="*/ 90487 w 816"/>
              <a:gd name="T81" fmla="*/ 265112 h 1130"/>
              <a:gd name="T82" fmla="*/ 9525 w 816"/>
              <a:gd name="T83" fmla="*/ 184150 h 1130"/>
              <a:gd name="T84" fmla="*/ 242888 w 816"/>
              <a:gd name="T85" fmla="*/ 131762 h 1130"/>
              <a:gd name="T86" fmla="*/ 0 w 816"/>
              <a:gd name="T87" fmla="*/ 0 h 1130"/>
              <a:gd name="T88" fmla="*/ 816 w 816"/>
              <a:gd name="T89" fmla="*/ 1130 h 1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T86" t="T87" r="T88" b="T89"/>
            <a:pathLst>
              <a:path w="816" h="1130">
                <a:moveTo>
                  <a:pt x="185" y="80"/>
                </a:moveTo>
                <a:cubicBezTo>
                  <a:pt x="191" y="69"/>
                  <a:pt x="214" y="49"/>
                  <a:pt x="223" y="44"/>
                </a:cubicBezTo>
                <a:cubicBezTo>
                  <a:pt x="232" y="39"/>
                  <a:pt x="234" y="48"/>
                  <a:pt x="241" y="48"/>
                </a:cubicBezTo>
                <a:cubicBezTo>
                  <a:pt x="248" y="48"/>
                  <a:pt x="259" y="40"/>
                  <a:pt x="265" y="42"/>
                </a:cubicBezTo>
                <a:cubicBezTo>
                  <a:pt x="271" y="44"/>
                  <a:pt x="274" y="55"/>
                  <a:pt x="279" y="62"/>
                </a:cubicBezTo>
                <a:cubicBezTo>
                  <a:pt x="284" y="69"/>
                  <a:pt x="287" y="81"/>
                  <a:pt x="293" y="82"/>
                </a:cubicBezTo>
                <a:cubicBezTo>
                  <a:pt x="299" y="83"/>
                  <a:pt x="308" y="69"/>
                  <a:pt x="313" y="68"/>
                </a:cubicBezTo>
                <a:cubicBezTo>
                  <a:pt x="318" y="67"/>
                  <a:pt x="320" y="71"/>
                  <a:pt x="325" y="78"/>
                </a:cubicBezTo>
                <a:cubicBezTo>
                  <a:pt x="330" y="85"/>
                  <a:pt x="338" y="115"/>
                  <a:pt x="342" y="112"/>
                </a:cubicBezTo>
                <a:cubicBezTo>
                  <a:pt x="346" y="109"/>
                  <a:pt x="344" y="70"/>
                  <a:pt x="350" y="61"/>
                </a:cubicBezTo>
                <a:cubicBezTo>
                  <a:pt x="356" y="52"/>
                  <a:pt x="369" y="64"/>
                  <a:pt x="378" y="59"/>
                </a:cubicBezTo>
                <a:cubicBezTo>
                  <a:pt x="387" y="54"/>
                  <a:pt x="396" y="36"/>
                  <a:pt x="407" y="32"/>
                </a:cubicBezTo>
                <a:cubicBezTo>
                  <a:pt x="418" y="28"/>
                  <a:pt x="432" y="34"/>
                  <a:pt x="444" y="32"/>
                </a:cubicBezTo>
                <a:lnTo>
                  <a:pt x="477" y="23"/>
                </a:lnTo>
                <a:cubicBezTo>
                  <a:pt x="486" y="18"/>
                  <a:pt x="487" y="0"/>
                  <a:pt x="498" y="2"/>
                </a:cubicBezTo>
                <a:cubicBezTo>
                  <a:pt x="509" y="4"/>
                  <a:pt x="531" y="29"/>
                  <a:pt x="542" y="37"/>
                </a:cubicBezTo>
                <a:cubicBezTo>
                  <a:pt x="553" y="45"/>
                  <a:pt x="559" y="38"/>
                  <a:pt x="563" y="52"/>
                </a:cubicBezTo>
                <a:cubicBezTo>
                  <a:pt x="567" y="66"/>
                  <a:pt x="562" y="96"/>
                  <a:pt x="564" y="121"/>
                </a:cubicBezTo>
                <a:cubicBezTo>
                  <a:pt x="566" y="146"/>
                  <a:pt x="564" y="184"/>
                  <a:pt x="575" y="205"/>
                </a:cubicBezTo>
                <a:cubicBezTo>
                  <a:pt x="586" y="226"/>
                  <a:pt x="622" y="232"/>
                  <a:pt x="630" y="248"/>
                </a:cubicBezTo>
                <a:cubicBezTo>
                  <a:pt x="638" y="264"/>
                  <a:pt x="627" y="285"/>
                  <a:pt x="621" y="302"/>
                </a:cubicBezTo>
                <a:cubicBezTo>
                  <a:pt x="615" y="319"/>
                  <a:pt x="593" y="329"/>
                  <a:pt x="594" y="349"/>
                </a:cubicBezTo>
                <a:cubicBezTo>
                  <a:pt x="595" y="369"/>
                  <a:pt x="617" y="412"/>
                  <a:pt x="627" y="424"/>
                </a:cubicBezTo>
                <a:cubicBezTo>
                  <a:pt x="637" y="436"/>
                  <a:pt x="647" y="419"/>
                  <a:pt x="653" y="421"/>
                </a:cubicBezTo>
                <a:cubicBezTo>
                  <a:pt x="659" y="423"/>
                  <a:pt x="664" y="427"/>
                  <a:pt x="662" y="434"/>
                </a:cubicBezTo>
                <a:cubicBezTo>
                  <a:pt x="660" y="441"/>
                  <a:pt x="642" y="448"/>
                  <a:pt x="641" y="463"/>
                </a:cubicBezTo>
                <a:cubicBezTo>
                  <a:pt x="640" y="478"/>
                  <a:pt x="656" y="509"/>
                  <a:pt x="657" y="524"/>
                </a:cubicBezTo>
                <a:cubicBezTo>
                  <a:pt x="658" y="539"/>
                  <a:pt x="650" y="543"/>
                  <a:pt x="645" y="553"/>
                </a:cubicBezTo>
                <a:cubicBezTo>
                  <a:pt x="640" y="563"/>
                  <a:pt x="627" y="569"/>
                  <a:pt x="627" y="587"/>
                </a:cubicBezTo>
                <a:cubicBezTo>
                  <a:pt x="627" y="605"/>
                  <a:pt x="636" y="645"/>
                  <a:pt x="644" y="661"/>
                </a:cubicBezTo>
                <a:cubicBezTo>
                  <a:pt x="652" y="677"/>
                  <a:pt x="661" y="672"/>
                  <a:pt x="675" y="683"/>
                </a:cubicBezTo>
                <a:cubicBezTo>
                  <a:pt x="689" y="694"/>
                  <a:pt x="718" y="715"/>
                  <a:pt x="728" y="730"/>
                </a:cubicBezTo>
                <a:cubicBezTo>
                  <a:pt x="738" y="745"/>
                  <a:pt x="725" y="767"/>
                  <a:pt x="734" y="773"/>
                </a:cubicBezTo>
                <a:cubicBezTo>
                  <a:pt x="743" y="779"/>
                  <a:pt x="777" y="754"/>
                  <a:pt x="785" y="766"/>
                </a:cubicBezTo>
                <a:cubicBezTo>
                  <a:pt x="793" y="778"/>
                  <a:pt x="785" y="827"/>
                  <a:pt x="785" y="848"/>
                </a:cubicBezTo>
                <a:lnTo>
                  <a:pt x="783" y="892"/>
                </a:lnTo>
                <a:cubicBezTo>
                  <a:pt x="783" y="908"/>
                  <a:pt x="783" y="927"/>
                  <a:pt x="786" y="944"/>
                </a:cubicBezTo>
                <a:cubicBezTo>
                  <a:pt x="789" y="961"/>
                  <a:pt x="800" y="971"/>
                  <a:pt x="801" y="994"/>
                </a:cubicBezTo>
                <a:cubicBezTo>
                  <a:pt x="802" y="1017"/>
                  <a:pt x="816" y="1072"/>
                  <a:pt x="792" y="1085"/>
                </a:cubicBezTo>
                <a:cubicBezTo>
                  <a:pt x="768" y="1098"/>
                  <a:pt x="683" y="1073"/>
                  <a:pt x="657" y="1072"/>
                </a:cubicBezTo>
                <a:cubicBezTo>
                  <a:pt x="631" y="1071"/>
                  <a:pt x="644" y="1086"/>
                  <a:pt x="633" y="1080"/>
                </a:cubicBezTo>
                <a:cubicBezTo>
                  <a:pt x="622" y="1074"/>
                  <a:pt x="603" y="1043"/>
                  <a:pt x="593" y="1036"/>
                </a:cubicBezTo>
                <a:cubicBezTo>
                  <a:pt x="583" y="1029"/>
                  <a:pt x="584" y="1032"/>
                  <a:pt x="576" y="1039"/>
                </a:cubicBezTo>
                <a:cubicBezTo>
                  <a:pt x="568" y="1046"/>
                  <a:pt x="553" y="1081"/>
                  <a:pt x="543" y="1081"/>
                </a:cubicBezTo>
                <a:cubicBezTo>
                  <a:pt x="533" y="1081"/>
                  <a:pt x="529" y="1034"/>
                  <a:pt x="513" y="1040"/>
                </a:cubicBezTo>
                <a:cubicBezTo>
                  <a:pt x="497" y="1046"/>
                  <a:pt x="462" y="1110"/>
                  <a:pt x="449" y="1120"/>
                </a:cubicBezTo>
                <a:cubicBezTo>
                  <a:pt x="436" y="1130"/>
                  <a:pt x="438" y="1104"/>
                  <a:pt x="432" y="1099"/>
                </a:cubicBezTo>
                <a:cubicBezTo>
                  <a:pt x="426" y="1094"/>
                  <a:pt x="420" y="1100"/>
                  <a:pt x="414" y="1093"/>
                </a:cubicBezTo>
                <a:cubicBezTo>
                  <a:pt x="408" y="1086"/>
                  <a:pt x="407" y="1060"/>
                  <a:pt x="398" y="1058"/>
                </a:cubicBezTo>
                <a:cubicBezTo>
                  <a:pt x="389" y="1056"/>
                  <a:pt x="368" y="1075"/>
                  <a:pt x="360" y="1078"/>
                </a:cubicBezTo>
                <a:cubicBezTo>
                  <a:pt x="352" y="1081"/>
                  <a:pt x="356" y="1074"/>
                  <a:pt x="349" y="1078"/>
                </a:cubicBezTo>
                <a:cubicBezTo>
                  <a:pt x="342" y="1082"/>
                  <a:pt x="329" y="1100"/>
                  <a:pt x="318" y="1102"/>
                </a:cubicBezTo>
                <a:cubicBezTo>
                  <a:pt x="307" y="1104"/>
                  <a:pt x="289" y="1103"/>
                  <a:pt x="284" y="1093"/>
                </a:cubicBezTo>
                <a:cubicBezTo>
                  <a:pt x="279" y="1083"/>
                  <a:pt x="293" y="1056"/>
                  <a:pt x="285" y="1044"/>
                </a:cubicBezTo>
                <a:cubicBezTo>
                  <a:pt x="277" y="1032"/>
                  <a:pt x="250" y="1032"/>
                  <a:pt x="239" y="1024"/>
                </a:cubicBezTo>
                <a:cubicBezTo>
                  <a:pt x="228" y="1016"/>
                  <a:pt x="227" y="1000"/>
                  <a:pt x="217" y="998"/>
                </a:cubicBezTo>
                <a:cubicBezTo>
                  <a:pt x="207" y="996"/>
                  <a:pt x="188" y="1011"/>
                  <a:pt x="177" y="1012"/>
                </a:cubicBezTo>
                <a:cubicBezTo>
                  <a:pt x="166" y="1013"/>
                  <a:pt x="162" y="1005"/>
                  <a:pt x="149" y="1004"/>
                </a:cubicBezTo>
                <a:lnTo>
                  <a:pt x="98" y="1003"/>
                </a:lnTo>
                <a:cubicBezTo>
                  <a:pt x="88" y="994"/>
                  <a:pt x="93" y="962"/>
                  <a:pt x="86" y="952"/>
                </a:cubicBezTo>
                <a:cubicBezTo>
                  <a:pt x="79" y="942"/>
                  <a:pt x="61" y="949"/>
                  <a:pt x="55" y="944"/>
                </a:cubicBezTo>
                <a:cubicBezTo>
                  <a:pt x="49" y="939"/>
                  <a:pt x="46" y="927"/>
                  <a:pt x="51" y="922"/>
                </a:cubicBezTo>
                <a:cubicBezTo>
                  <a:pt x="56" y="917"/>
                  <a:pt x="77" y="921"/>
                  <a:pt x="83" y="914"/>
                </a:cubicBezTo>
                <a:cubicBezTo>
                  <a:pt x="89" y="907"/>
                  <a:pt x="80" y="892"/>
                  <a:pt x="89" y="878"/>
                </a:cubicBezTo>
                <a:cubicBezTo>
                  <a:pt x="98" y="864"/>
                  <a:pt x="128" y="845"/>
                  <a:pt x="135" y="832"/>
                </a:cubicBezTo>
                <a:cubicBezTo>
                  <a:pt x="142" y="819"/>
                  <a:pt x="126" y="810"/>
                  <a:pt x="134" y="799"/>
                </a:cubicBezTo>
                <a:cubicBezTo>
                  <a:pt x="142" y="788"/>
                  <a:pt x="170" y="780"/>
                  <a:pt x="183" y="767"/>
                </a:cubicBezTo>
                <a:cubicBezTo>
                  <a:pt x="196" y="754"/>
                  <a:pt x="210" y="736"/>
                  <a:pt x="215" y="719"/>
                </a:cubicBezTo>
                <a:cubicBezTo>
                  <a:pt x="220" y="702"/>
                  <a:pt x="213" y="674"/>
                  <a:pt x="215" y="664"/>
                </a:cubicBezTo>
                <a:cubicBezTo>
                  <a:pt x="217" y="654"/>
                  <a:pt x="228" y="665"/>
                  <a:pt x="227" y="658"/>
                </a:cubicBezTo>
                <a:cubicBezTo>
                  <a:pt x="226" y="651"/>
                  <a:pt x="214" y="627"/>
                  <a:pt x="206" y="620"/>
                </a:cubicBezTo>
                <a:cubicBezTo>
                  <a:pt x="198" y="613"/>
                  <a:pt x="188" y="623"/>
                  <a:pt x="179" y="616"/>
                </a:cubicBezTo>
                <a:cubicBezTo>
                  <a:pt x="170" y="609"/>
                  <a:pt x="157" y="587"/>
                  <a:pt x="153" y="578"/>
                </a:cubicBezTo>
                <a:cubicBezTo>
                  <a:pt x="149" y="569"/>
                  <a:pt x="163" y="575"/>
                  <a:pt x="158" y="562"/>
                </a:cubicBezTo>
                <a:cubicBezTo>
                  <a:pt x="153" y="549"/>
                  <a:pt x="130" y="519"/>
                  <a:pt x="125" y="502"/>
                </a:cubicBezTo>
                <a:cubicBezTo>
                  <a:pt x="120" y="485"/>
                  <a:pt x="131" y="474"/>
                  <a:pt x="128" y="461"/>
                </a:cubicBezTo>
                <a:cubicBezTo>
                  <a:pt x="125" y="448"/>
                  <a:pt x="111" y="445"/>
                  <a:pt x="104" y="425"/>
                </a:cubicBezTo>
                <a:cubicBezTo>
                  <a:pt x="97" y="405"/>
                  <a:pt x="88" y="358"/>
                  <a:pt x="84" y="340"/>
                </a:cubicBezTo>
                <a:lnTo>
                  <a:pt x="78" y="317"/>
                </a:lnTo>
                <a:cubicBezTo>
                  <a:pt x="69" y="303"/>
                  <a:pt x="37" y="274"/>
                  <a:pt x="30" y="256"/>
                </a:cubicBezTo>
                <a:cubicBezTo>
                  <a:pt x="23" y="238"/>
                  <a:pt x="34" y="224"/>
                  <a:pt x="38" y="209"/>
                </a:cubicBezTo>
                <a:cubicBezTo>
                  <a:pt x="42" y="194"/>
                  <a:pt x="59" y="176"/>
                  <a:pt x="57" y="167"/>
                </a:cubicBezTo>
                <a:cubicBezTo>
                  <a:pt x="55" y="158"/>
                  <a:pt x="37" y="166"/>
                  <a:pt x="29" y="158"/>
                </a:cubicBezTo>
                <a:cubicBezTo>
                  <a:pt x="21" y="150"/>
                  <a:pt x="0" y="129"/>
                  <a:pt x="6" y="116"/>
                </a:cubicBezTo>
                <a:cubicBezTo>
                  <a:pt x="12" y="103"/>
                  <a:pt x="39" y="87"/>
                  <a:pt x="63" y="82"/>
                </a:cubicBezTo>
                <a:cubicBezTo>
                  <a:pt x="87" y="77"/>
                  <a:pt x="133" y="83"/>
                  <a:pt x="153" y="83"/>
                </a:cubicBezTo>
                <a:cubicBezTo>
                  <a:pt x="173" y="83"/>
                  <a:pt x="178" y="81"/>
                  <a:pt x="185" y="8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nvGrpSpPr>
          <p:cNvPr id="7188" name="Group 20">
            <a:extLst>
              <a:ext uri="{FF2B5EF4-FFF2-40B4-BE49-F238E27FC236}">
                <a16:creationId xmlns:a16="http://schemas.microsoft.com/office/drawing/2014/main" id="{574D2F7B-873F-4CA7-9346-1F537D41D202}"/>
              </a:ext>
            </a:extLst>
          </p:cNvPr>
          <p:cNvGrpSpPr>
            <a:grpSpLocks/>
          </p:cNvGrpSpPr>
          <p:nvPr/>
        </p:nvGrpSpPr>
        <p:grpSpPr bwMode="auto">
          <a:xfrm>
            <a:off x="5527675" y="2808288"/>
            <a:ext cx="2335213" cy="3765550"/>
            <a:chOff x="3482" y="1769"/>
            <a:chExt cx="1471" cy="2372"/>
          </a:xfrm>
        </p:grpSpPr>
        <p:sp>
          <p:nvSpPr>
            <p:cNvPr id="7189" name="AutoShape 21">
              <a:extLst>
                <a:ext uri="{FF2B5EF4-FFF2-40B4-BE49-F238E27FC236}">
                  <a16:creationId xmlns:a16="http://schemas.microsoft.com/office/drawing/2014/main" id="{63F3AC1E-19FB-4DB7-802C-D1CE787624EA}"/>
                </a:ext>
              </a:extLst>
            </p:cNvPr>
            <p:cNvSpPr>
              <a:spLocks noChangeArrowheads="1"/>
            </p:cNvSpPr>
            <p:nvPr/>
          </p:nvSpPr>
          <p:spPr bwMode="auto">
            <a:xfrm>
              <a:off x="3482" y="1769"/>
              <a:ext cx="1471" cy="2323"/>
            </a:xfrm>
            <a:custGeom>
              <a:avLst/>
              <a:gdLst>
                <a:gd name="T0" fmla="*/ 247 w 1472"/>
                <a:gd name="T1" fmla="*/ 1684 h 2324"/>
                <a:gd name="T2" fmla="*/ 265 w 1472"/>
                <a:gd name="T3" fmla="*/ 1510 h 2324"/>
                <a:gd name="T4" fmla="*/ 196 w 1472"/>
                <a:gd name="T5" fmla="*/ 1408 h 2324"/>
                <a:gd name="T6" fmla="*/ 34 w 1472"/>
                <a:gd name="T7" fmla="*/ 1303 h 2324"/>
                <a:gd name="T8" fmla="*/ 30 w 1472"/>
                <a:gd name="T9" fmla="*/ 1248 h 2324"/>
                <a:gd name="T10" fmla="*/ 247 w 1472"/>
                <a:gd name="T11" fmla="*/ 925 h 2324"/>
                <a:gd name="T12" fmla="*/ 244 w 1472"/>
                <a:gd name="T13" fmla="*/ 604 h 2324"/>
                <a:gd name="T14" fmla="*/ 456 w 1472"/>
                <a:gd name="T15" fmla="*/ 498 h 2324"/>
                <a:gd name="T16" fmla="*/ 582 w 1472"/>
                <a:gd name="T17" fmla="*/ 207 h 2324"/>
                <a:gd name="T18" fmla="*/ 985 w 1472"/>
                <a:gd name="T19" fmla="*/ 586 h 2324"/>
                <a:gd name="T20" fmla="*/ 1465 w 1472"/>
                <a:gd name="T21" fmla="*/ 700 h 2324"/>
                <a:gd name="T22" fmla="*/ 1381 w 1472"/>
                <a:gd name="T23" fmla="*/ 841 h 2324"/>
                <a:gd name="T24" fmla="*/ 1318 w 1472"/>
                <a:gd name="T25" fmla="*/ 958 h 2324"/>
                <a:gd name="T26" fmla="*/ 1294 w 1472"/>
                <a:gd name="T27" fmla="*/ 1098 h 2324"/>
                <a:gd name="T28" fmla="*/ 1234 w 1472"/>
                <a:gd name="T29" fmla="*/ 1227 h 2324"/>
                <a:gd name="T30" fmla="*/ 1203 w 1472"/>
                <a:gd name="T31" fmla="*/ 1306 h 2324"/>
                <a:gd name="T32" fmla="*/ 1255 w 1472"/>
                <a:gd name="T33" fmla="*/ 1380 h 2324"/>
                <a:gd name="T34" fmla="*/ 1113 w 1472"/>
                <a:gd name="T35" fmla="*/ 1404 h 2324"/>
                <a:gd name="T36" fmla="*/ 1063 w 1472"/>
                <a:gd name="T37" fmla="*/ 1467 h 2324"/>
                <a:gd name="T38" fmla="*/ 1076 w 1472"/>
                <a:gd name="T39" fmla="*/ 1609 h 2324"/>
                <a:gd name="T40" fmla="*/ 994 w 1472"/>
                <a:gd name="T41" fmla="*/ 1620 h 2324"/>
                <a:gd name="T42" fmla="*/ 866 w 1472"/>
                <a:gd name="T43" fmla="*/ 1611 h 2324"/>
                <a:gd name="T44" fmla="*/ 784 w 1472"/>
                <a:gd name="T45" fmla="*/ 1675 h 2324"/>
                <a:gd name="T46" fmla="*/ 796 w 1472"/>
                <a:gd name="T47" fmla="*/ 1708 h 2324"/>
                <a:gd name="T48" fmla="*/ 799 w 1472"/>
                <a:gd name="T49" fmla="*/ 1746 h 2324"/>
                <a:gd name="T50" fmla="*/ 740 w 1472"/>
                <a:gd name="T51" fmla="*/ 1743 h 2324"/>
                <a:gd name="T52" fmla="*/ 664 w 1472"/>
                <a:gd name="T53" fmla="*/ 1699 h 2324"/>
                <a:gd name="T54" fmla="*/ 643 w 1472"/>
                <a:gd name="T55" fmla="*/ 1723 h 2324"/>
                <a:gd name="T56" fmla="*/ 706 w 1472"/>
                <a:gd name="T57" fmla="*/ 1836 h 2324"/>
                <a:gd name="T58" fmla="*/ 704 w 1472"/>
                <a:gd name="T59" fmla="*/ 1893 h 2324"/>
                <a:gd name="T60" fmla="*/ 671 w 1472"/>
                <a:gd name="T61" fmla="*/ 1914 h 2324"/>
                <a:gd name="T62" fmla="*/ 665 w 1472"/>
                <a:gd name="T63" fmla="*/ 1939 h 2324"/>
                <a:gd name="T64" fmla="*/ 752 w 1472"/>
                <a:gd name="T65" fmla="*/ 1992 h 2324"/>
                <a:gd name="T66" fmla="*/ 823 w 1472"/>
                <a:gd name="T67" fmla="*/ 2106 h 2324"/>
                <a:gd name="T68" fmla="*/ 727 w 1472"/>
                <a:gd name="T69" fmla="*/ 2085 h 2324"/>
                <a:gd name="T70" fmla="*/ 754 w 1472"/>
                <a:gd name="T71" fmla="*/ 2151 h 2324"/>
                <a:gd name="T72" fmla="*/ 664 w 1472"/>
                <a:gd name="T73" fmla="*/ 2134 h 2324"/>
                <a:gd name="T74" fmla="*/ 686 w 1472"/>
                <a:gd name="T75" fmla="*/ 2223 h 2324"/>
                <a:gd name="T76" fmla="*/ 697 w 1472"/>
                <a:gd name="T77" fmla="*/ 2296 h 2324"/>
                <a:gd name="T78" fmla="*/ 652 w 1472"/>
                <a:gd name="T79" fmla="*/ 2304 h 2324"/>
                <a:gd name="T80" fmla="*/ 611 w 1472"/>
                <a:gd name="T81" fmla="*/ 2271 h 2324"/>
                <a:gd name="T82" fmla="*/ 566 w 1472"/>
                <a:gd name="T83" fmla="*/ 2257 h 2324"/>
                <a:gd name="T84" fmla="*/ 517 w 1472"/>
                <a:gd name="T85" fmla="*/ 2221 h 2324"/>
                <a:gd name="T86" fmla="*/ 468 w 1472"/>
                <a:gd name="T87" fmla="*/ 2119 h 2324"/>
                <a:gd name="T88" fmla="*/ 590 w 1472"/>
                <a:gd name="T89" fmla="*/ 2034 h 2324"/>
                <a:gd name="T90" fmla="*/ 715 w 1472"/>
                <a:gd name="T91" fmla="*/ 2053 h 2324"/>
                <a:gd name="T92" fmla="*/ 638 w 1472"/>
                <a:gd name="T93" fmla="*/ 2013 h 2324"/>
                <a:gd name="T94" fmla="*/ 541 w 1472"/>
                <a:gd name="T95" fmla="*/ 1998 h 2324"/>
                <a:gd name="T96" fmla="*/ 460 w 1472"/>
                <a:gd name="T97" fmla="*/ 2013 h 2324"/>
                <a:gd name="T98" fmla="*/ 412 w 1472"/>
                <a:gd name="T99" fmla="*/ 1949 h 2324"/>
                <a:gd name="T100" fmla="*/ 409 w 1472"/>
                <a:gd name="T101" fmla="*/ 1914 h 2324"/>
                <a:gd name="T102" fmla="*/ 332 w 1472"/>
                <a:gd name="T103" fmla="*/ 1825 h 2324"/>
                <a:gd name="T104" fmla="*/ 0 w 1472"/>
                <a:gd name="T105" fmla="*/ 0 h 2324"/>
                <a:gd name="T106" fmla="*/ 1472 w 1472"/>
                <a:gd name="T107" fmla="*/ 2324 h 2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T104" t="T105" r="T106" b="T107"/>
              <a:pathLst>
                <a:path w="1472" h="2324">
                  <a:moveTo>
                    <a:pt x="324" y="1797"/>
                  </a:moveTo>
                  <a:cubicBezTo>
                    <a:pt x="316" y="1789"/>
                    <a:pt x="297" y="1794"/>
                    <a:pt x="282" y="1779"/>
                  </a:cubicBezTo>
                  <a:cubicBezTo>
                    <a:pt x="267" y="1764"/>
                    <a:pt x="240" y="1721"/>
                    <a:pt x="234" y="1705"/>
                  </a:cubicBezTo>
                  <a:cubicBezTo>
                    <a:pt x="228" y="1689"/>
                    <a:pt x="246" y="1696"/>
                    <a:pt x="247" y="1684"/>
                  </a:cubicBezTo>
                  <a:cubicBezTo>
                    <a:pt x="248" y="1672"/>
                    <a:pt x="238" y="1648"/>
                    <a:pt x="241" y="1633"/>
                  </a:cubicBezTo>
                  <a:cubicBezTo>
                    <a:pt x="244" y="1618"/>
                    <a:pt x="264" y="1605"/>
                    <a:pt x="265" y="1594"/>
                  </a:cubicBezTo>
                  <a:cubicBezTo>
                    <a:pt x="266" y="1583"/>
                    <a:pt x="250" y="1581"/>
                    <a:pt x="250" y="1567"/>
                  </a:cubicBezTo>
                  <a:cubicBezTo>
                    <a:pt x="250" y="1553"/>
                    <a:pt x="265" y="1525"/>
                    <a:pt x="265" y="1510"/>
                  </a:cubicBezTo>
                  <a:cubicBezTo>
                    <a:pt x="265" y="1495"/>
                    <a:pt x="255" y="1481"/>
                    <a:pt x="250" y="1474"/>
                  </a:cubicBezTo>
                  <a:cubicBezTo>
                    <a:pt x="245" y="1467"/>
                    <a:pt x="237" y="1474"/>
                    <a:pt x="234" y="1468"/>
                  </a:cubicBezTo>
                  <a:cubicBezTo>
                    <a:pt x="231" y="1462"/>
                    <a:pt x="237" y="1448"/>
                    <a:pt x="231" y="1438"/>
                  </a:cubicBezTo>
                  <a:cubicBezTo>
                    <a:pt x="225" y="1428"/>
                    <a:pt x="205" y="1420"/>
                    <a:pt x="196" y="1408"/>
                  </a:cubicBezTo>
                  <a:cubicBezTo>
                    <a:pt x="187" y="1396"/>
                    <a:pt x="187" y="1370"/>
                    <a:pt x="178" y="1363"/>
                  </a:cubicBezTo>
                  <a:cubicBezTo>
                    <a:pt x="169" y="1356"/>
                    <a:pt x="148" y="1369"/>
                    <a:pt x="139" y="1366"/>
                  </a:cubicBezTo>
                  <a:cubicBezTo>
                    <a:pt x="130" y="1363"/>
                    <a:pt x="138" y="1352"/>
                    <a:pt x="121" y="1342"/>
                  </a:cubicBezTo>
                  <a:cubicBezTo>
                    <a:pt x="104" y="1332"/>
                    <a:pt x="53" y="1314"/>
                    <a:pt x="34" y="1303"/>
                  </a:cubicBezTo>
                  <a:cubicBezTo>
                    <a:pt x="15" y="1292"/>
                    <a:pt x="0" y="1273"/>
                    <a:pt x="7" y="1273"/>
                  </a:cubicBezTo>
                  <a:cubicBezTo>
                    <a:pt x="14" y="1273"/>
                    <a:pt x="72" y="1300"/>
                    <a:pt x="78" y="1300"/>
                  </a:cubicBezTo>
                  <a:cubicBezTo>
                    <a:pt x="84" y="1300"/>
                    <a:pt x="50" y="1279"/>
                    <a:pt x="42" y="1270"/>
                  </a:cubicBezTo>
                  <a:cubicBezTo>
                    <a:pt x="34" y="1261"/>
                    <a:pt x="29" y="1253"/>
                    <a:pt x="30" y="1248"/>
                  </a:cubicBezTo>
                  <a:lnTo>
                    <a:pt x="49" y="1242"/>
                  </a:lnTo>
                  <a:cubicBezTo>
                    <a:pt x="90" y="1238"/>
                    <a:pt x="234" y="1262"/>
                    <a:pt x="277" y="1225"/>
                  </a:cubicBezTo>
                  <a:cubicBezTo>
                    <a:pt x="320" y="1188"/>
                    <a:pt x="312" y="1068"/>
                    <a:pt x="307" y="1018"/>
                  </a:cubicBezTo>
                  <a:cubicBezTo>
                    <a:pt x="302" y="968"/>
                    <a:pt x="281" y="953"/>
                    <a:pt x="247" y="925"/>
                  </a:cubicBezTo>
                  <a:cubicBezTo>
                    <a:pt x="213" y="897"/>
                    <a:pt x="135" y="877"/>
                    <a:pt x="103" y="847"/>
                  </a:cubicBezTo>
                  <a:cubicBezTo>
                    <a:pt x="71" y="817"/>
                    <a:pt x="46" y="773"/>
                    <a:pt x="52" y="745"/>
                  </a:cubicBezTo>
                  <a:cubicBezTo>
                    <a:pt x="58" y="717"/>
                    <a:pt x="107" y="699"/>
                    <a:pt x="139" y="676"/>
                  </a:cubicBezTo>
                  <a:cubicBezTo>
                    <a:pt x="171" y="653"/>
                    <a:pt x="231" y="623"/>
                    <a:pt x="244" y="604"/>
                  </a:cubicBezTo>
                  <a:cubicBezTo>
                    <a:pt x="257" y="585"/>
                    <a:pt x="202" y="569"/>
                    <a:pt x="219" y="561"/>
                  </a:cubicBezTo>
                  <a:cubicBezTo>
                    <a:pt x="236" y="553"/>
                    <a:pt x="324" y="564"/>
                    <a:pt x="345" y="555"/>
                  </a:cubicBezTo>
                  <a:cubicBezTo>
                    <a:pt x="366" y="546"/>
                    <a:pt x="324" y="516"/>
                    <a:pt x="342" y="507"/>
                  </a:cubicBezTo>
                  <a:cubicBezTo>
                    <a:pt x="360" y="498"/>
                    <a:pt x="429" y="516"/>
                    <a:pt x="456" y="498"/>
                  </a:cubicBezTo>
                  <a:cubicBezTo>
                    <a:pt x="483" y="480"/>
                    <a:pt x="504" y="475"/>
                    <a:pt x="502" y="400"/>
                  </a:cubicBezTo>
                  <a:cubicBezTo>
                    <a:pt x="500" y="325"/>
                    <a:pt x="448" y="98"/>
                    <a:pt x="445" y="49"/>
                  </a:cubicBezTo>
                  <a:cubicBezTo>
                    <a:pt x="442" y="0"/>
                    <a:pt x="460" y="77"/>
                    <a:pt x="483" y="103"/>
                  </a:cubicBezTo>
                  <a:cubicBezTo>
                    <a:pt x="506" y="129"/>
                    <a:pt x="519" y="164"/>
                    <a:pt x="582" y="207"/>
                  </a:cubicBezTo>
                  <a:cubicBezTo>
                    <a:pt x="645" y="250"/>
                    <a:pt x="808" y="330"/>
                    <a:pt x="862" y="358"/>
                  </a:cubicBezTo>
                  <a:lnTo>
                    <a:pt x="904" y="376"/>
                  </a:lnTo>
                  <a:lnTo>
                    <a:pt x="906" y="405"/>
                  </a:lnTo>
                  <a:cubicBezTo>
                    <a:pt x="919" y="440"/>
                    <a:pt x="920" y="564"/>
                    <a:pt x="985" y="586"/>
                  </a:cubicBezTo>
                  <a:cubicBezTo>
                    <a:pt x="1050" y="608"/>
                    <a:pt x="1217" y="524"/>
                    <a:pt x="1296" y="538"/>
                  </a:cubicBezTo>
                  <a:cubicBezTo>
                    <a:pt x="1375" y="552"/>
                    <a:pt x="1432" y="645"/>
                    <a:pt x="1461" y="669"/>
                  </a:cubicBezTo>
                  <a:lnTo>
                    <a:pt x="1471" y="681"/>
                  </a:lnTo>
                  <a:cubicBezTo>
                    <a:pt x="1472" y="686"/>
                    <a:pt x="1468" y="689"/>
                    <a:pt x="1465" y="700"/>
                  </a:cubicBezTo>
                  <a:cubicBezTo>
                    <a:pt x="1462" y="711"/>
                    <a:pt x="1458" y="731"/>
                    <a:pt x="1450" y="745"/>
                  </a:cubicBezTo>
                  <a:cubicBezTo>
                    <a:pt x="1442" y="759"/>
                    <a:pt x="1429" y="773"/>
                    <a:pt x="1419" y="784"/>
                  </a:cubicBezTo>
                  <a:cubicBezTo>
                    <a:pt x="1409" y="795"/>
                    <a:pt x="1393" y="803"/>
                    <a:pt x="1387" y="813"/>
                  </a:cubicBezTo>
                  <a:cubicBezTo>
                    <a:pt x="1381" y="823"/>
                    <a:pt x="1381" y="829"/>
                    <a:pt x="1381" y="841"/>
                  </a:cubicBezTo>
                  <a:cubicBezTo>
                    <a:pt x="1381" y="853"/>
                    <a:pt x="1382" y="874"/>
                    <a:pt x="1384" y="888"/>
                  </a:cubicBezTo>
                  <a:cubicBezTo>
                    <a:pt x="1386" y="902"/>
                    <a:pt x="1399" y="924"/>
                    <a:pt x="1390" y="927"/>
                  </a:cubicBezTo>
                  <a:cubicBezTo>
                    <a:pt x="1381" y="930"/>
                    <a:pt x="1341" y="904"/>
                    <a:pt x="1329" y="909"/>
                  </a:cubicBezTo>
                  <a:cubicBezTo>
                    <a:pt x="1317" y="914"/>
                    <a:pt x="1316" y="948"/>
                    <a:pt x="1318" y="958"/>
                  </a:cubicBezTo>
                  <a:cubicBezTo>
                    <a:pt x="1320" y="968"/>
                    <a:pt x="1340" y="962"/>
                    <a:pt x="1339" y="970"/>
                  </a:cubicBezTo>
                  <a:cubicBezTo>
                    <a:pt x="1338" y="978"/>
                    <a:pt x="1321" y="992"/>
                    <a:pt x="1314" y="1006"/>
                  </a:cubicBezTo>
                  <a:cubicBezTo>
                    <a:pt x="1307" y="1020"/>
                    <a:pt x="1302" y="1042"/>
                    <a:pt x="1299" y="1057"/>
                  </a:cubicBezTo>
                  <a:cubicBezTo>
                    <a:pt x="1296" y="1072"/>
                    <a:pt x="1293" y="1085"/>
                    <a:pt x="1294" y="1098"/>
                  </a:cubicBezTo>
                  <a:cubicBezTo>
                    <a:pt x="1295" y="1111"/>
                    <a:pt x="1304" y="1124"/>
                    <a:pt x="1303" y="1135"/>
                  </a:cubicBezTo>
                  <a:cubicBezTo>
                    <a:pt x="1302" y="1146"/>
                    <a:pt x="1299" y="1154"/>
                    <a:pt x="1290" y="1162"/>
                  </a:cubicBezTo>
                  <a:cubicBezTo>
                    <a:pt x="1281" y="1170"/>
                    <a:pt x="1260" y="1172"/>
                    <a:pt x="1251" y="1183"/>
                  </a:cubicBezTo>
                  <a:cubicBezTo>
                    <a:pt x="1242" y="1194"/>
                    <a:pt x="1235" y="1215"/>
                    <a:pt x="1234" y="1227"/>
                  </a:cubicBezTo>
                  <a:cubicBezTo>
                    <a:pt x="1233" y="1239"/>
                    <a:pt x="1244" y="1251"/>
                    <a:pt x="1243" y="1258"/>
                  </a:cubicBezTo>
                  <a:cubicBezTo>
                    <a:pt x="1242" y="1265"/>
                    <a:pt x="1232" y="1264"/>
                    <a:pt x="1228" y="1269"/>
                  </a:cubicBezTo>
                  <a:cubicBezTo>
                    <a:pt x="1224" y="1274"/>
                    <a:pt x="1225" y="1282"/>
                    <a:pt x="1221" y="1288"/>
                  </a:cubicBezTo>
                  <a:cubicBezTo>
                    <a:pt x="1217" y="1294"/>
                    <a:pt x="1202" y="1301"/>
                    <a:pt x="1203" y="1306"/>
                  </a:cubicBezTo>
                  <a:cubicBezTo>
                    <a:pt x="1204" y="1311"/>
                    <a:pt x="1220" y="1311"/>
                    <a:pt x="1225" y="1318"/>
                  </a:cubicBezTo>
                  <a:cubicBezTo>
                    <a:pt x="1230" y="1325"/>
                    <a:pt x="1228" y="1338"/>
                    <a:pt x="1236" y="1347"/>
                  </a:cubicBezTo>
                  <a:cubicBezTo>
                    <a:pt x="1244" y="1356"/>
                    <a:pt x="1269" y="1370"/>
                    <a:pt x="1272" y="1375"/>
                  </a:cubicBezTo>
                  <a:cubicBezTo>
                    <a:pt x="1275" y="1380"/>
                    <a:pt x="1266" y="1380"/>
                    <a:pt x="1255" y="1380"/>
                  </a:cubicBezTo>
                  <a:cubicBezTo>
                    <a:pt x="1244" y="1380"/>
                    <a:pt x="1221" y="1376"/>
                    <a:pt x="1207" y="1378"/>
                  </a:cubicBezTo>
                  <a:cubicBezTo>
                    <a:pt x="1193" y="1380"/>
                    <a:pt x="1185" y="1390"/>
                    <a:pt x="1173" y="1392"/>
                  </a:cubicBezTo>
                  <a:cubicBezTo>
                    <a:pt x="1161" y="1394"/>
                    <a:pt x="1145" y="1390"/>
                    <a:pt x="1135" y="1392"/>
                  </a:cubicBezTo>
                  <a:cubicBezTo>
                    <a:pt x="1125" y="1394"/>
                    <a:pt x="1123" y="1402"/>
                    <a:pt x="1113" y="1404"/>
                  </a:cubicBezTo>
                  <a:cubicBezTo>
                    <a:pt x="1103" y="1406"/>
                    <a:pt x="1084" y="1399"/>
                    <a:pt x="1075" y="1404"/>
                  </a:cubicBezTo>
                  <a:cubicBezTo>
                    <a:pt x="1066" y="1409"/>
                    <a:pt x="1063" y="1428"/>
                    <a:pt x="1057" y="1437"/>
                  </a:cubicBezTo>
                  <a:cubicBezTo>
                    <a:pt x="1051" y="1446"/>
                    <a:pt x="1038" y="1453"/>
                    <a:pt x="1039" y="1458"/>
                  </a:cubicBezTo>
                  <a:cubicBezTo>
                    <a:pt x="1040" y="1463"/>
                    <a:pt x="1052" y="1459"/>
                    <a:pt x="1063" y="1467"/>
                  </a:cubicBezTo>
                  <a:cubicBezTo>
                    <a:pt x="1074" y="1475"/>
                    <a:pt x="1097" y="1490"/>
                    <a:pt x="1102" y="1505"/>
                  </a:cubicBezTo>
                  <a:cubicBezTo>
                    <a:pt x="1107" y="1520"/>
                    <a:pt x="1099" y="1544"/>
                    <a:pt x="1094" y="1555"/>
                  </a:cubicBezTo>
                  <a:cubicBezTo>
                    <a:pt x="1089" y="1566"/>
                    <a:pt x="1077" y="1564"/>
                    <a:pt x="1074" y="1573"/>
                  </a:cubicBezTo>
                  <a:cubicBezTo>
                    <a:pt x="1071" y="1582"/>
                    <a:pt x="1078" y="1599"/>
                    <a:pt x="1076" y="1609"/>
                  </a:cubicBezTo>
                  <a:lnTo>
                    <a:pt x="1060" y="1635"/>
                  </a:lnTo>
                  <a:cubicBezTo>
                    <a:pt x="1054" y="1640"/>
                    <a:pt x="1046" y="1641"/>
                    <a:pt x="1040" y="1638"/>
                  </a:cubicBezTo>
                  <a:cubicBezTo>
                    <a:pt x="1034" y="1635"/>
                    <a:pt x="1029" y="1621"/>
                    <a:pt x="1021" y="1618"/>
                  </a:cubicBezTo>
                  <a:cubicBezTo>
                    <a:pt x="1013" y="1615"/>
                    <a:pt x="1000" y="1621"/>
                    <a:pt x="994" y="1620"/>
                  </a:cubicBezTo>
                  <a:cubicBezTo>
                    <a:pt x="988" y="1619"/>
                    <a:pt x="990" y="1615"/>
                    <a:pt x="982" y="1612"/>
                  </a:cubicBezTo>
                  <a:cubicBezTo>
                    <a:pt x="974" y="1609"/>
                    <a:pt x="954" y="1603"/>
                    <a:pt x="943" y="1599"/>
                  </a:cubicBezTo>
                  <a:cubicBezTo>
                    <a:pt x="932" y="1595"/>
                    <a:pt x="930" y="1588"/>
                    <a:pt x="917" y="1590"/>
                  </a:cubicBezTo>
                  <a:cubicBezTo>
                    <a:pt x="904" y="1592"/>
                    <a:pt x="878" y="1609"/>
                    <a:pt x="866" y="1611"/>
                  </a:cubicBezTo>
                  <a:cubicBezTo>
                    <a:pt x="854" y="1613"/>
                    <a:pt x="857" y="1601"/>
                    <a:pt x="847" y="1605"/>
                  </a:cubicBezTo>
                  <a:cubicBezTo>
                    <a:pt x="837" y="1609"/>
                    <a:pt x="821" y="1629"/>
                    <a:pt x="806" y="1636"/>
                  </a:cubicBezTo>
                  <a:cubicBezTo>
                    <a:pt x="791" y="1643"/>
                    <a:pt x="761" y="1642"/>
                    <a:pt x="757" y="1648"/>
                  </a:cubicBezTo>
                  <a:cubicBezTo>
                    <a:pt x="753" y="1654"/>
                    <a:pt x="775" y="1669"/>
                    <a:pt x="784" y="1675"/>
                  </a:cubicBezTo>
                  <a:cubicBezTo>
                    <a:pt x="793" y="1681"/>
                    <a:pt x="801" y="1675"/>
                    <a:pt x="811" y="1684"/>
                  </a:cubicBezTo>
                  <a:cubicBezTo>
                    <a:pt x="821" y="1693"/>
                    <a:pt x="842" y="1721"/>
                    <a:pt x="844" y="1729"/>
                  </a:cubicBezTo>
                  <a:cubicBezTo>
                    <a:pt x="846" y="1737"/>
                    <a:pt x="828" y="1737"/>
                    <a:pt x="820" y="1734"/>
                  </a:cubicBezTo>
                  <a:cubicBezTo>
                    <a:pt x="812" y="1731"/>
                    <a:pt x="805" y="1714"/>
                    <a:pt x="796" y="1708"/>
                  </a:cubicBezTo>
                  <a:cubicBezTo>
                    <a:pt x="787" y="1702"/>
                    <a:pt x="772" y="1696"/>
                    <a:pt x="767" y="1696"/>
                  </a:cubicBezTo>
                  <a:cubicBezTo>
                    <a:pt x="762" y="1696"/>
                    <a:pt x="760" y="1702"/>
                    <a:pt x="763" y="1708"/>
                  </a:cubicBezTo>
                  <a:cubicBezTo>
                    <a:pt x="766" y="1714"/>
                    <a:pt x="781" y="1725"/>
                    <a:pt x="787" y="1731"/>
                  </a:cubicBezTo>
                  <a:cubicBezTo>
                    <a:pt x="793" y="1737"/>
                    <a:pt x="798" y="1740"/>
                    <a:pt x="799" y="1746"/>
                  </a:cubicBezTo>
                  <a:cubicBezTo>
                    <a:pt x="800" y="1752"/>
                    <a:pt x="796" y="1766"/>
                    <a:pt x="793" y="1768"/>
                  </a:cubicBezTo>
                  <a:cubicBezTo>
                    <a:pt x="790" y="1770"/>
                    <a:pt x="791" y="1771"/>
                    <a:pt x="779" y="1761"/>
                  </a:cubicBezTo>
                  <a:cubicBezTo>
                    <a:pt x="767" y="1751"/>
                    <a:pt x="725" y="1708"/>
                    <a:pt x="719" y="1705"/>
                  </a:cubicBezTo>
                  <a:cubicBezTo>
                    <a:pt x="713" y="1702"/>
                    <a:pt x="733" y="1731"/>
                    <a:pt x="740" y="1743"/>
                  </a:cubicBezTo>
                  <a:cubicBezTo>
                    <a:pt x="747" y="1755"/>
                    <a:pt x="765" y="1771"/>
                    <a:pt x="761" y="1774"/>
                  </a:cubicBezTo>
                  <a:cubicBezTo>
                    <a:pt x="757" y="1777"/>
                    <a:pt x="724" y="1769"/>
                    <a:pt x="713" y="1761"/>
                  </a:cubicBezTo>
                  <a:cubicBezTo>
                    <a:pt x="702" y="1753"/>
                    <a:pt x="706" y="1739"/>
                    <a:pt x="698" y="1729"/>
                  </a:cubicBezTo>
                  <a:cubicBezTo>
                    <a:pt x="690" y="1719"/>
                    <a:pt x="670" y="1708"/>
                    <a:pt x="664" y="1699"/>
                  </a:cubicBezTo>
                  <a:cubicBezTo>
                    <a:pt x="658" y="1690"/>
                    <a:pt x="666" y="1680"/>
                    <a:pt x="664" y="1675"/>
                  </a:cubicBezTo>
                  <a:cubicBezTo>
                    <a:pt x="662" y="1670"/>
                    <a:pt x="653" y="1670"/>
                    <a:pt x="649" y="1671"/>
                  </a:cubicBezTo>
                  <a:cubicBezTo>
                    <a:pt x="645" y="1672"/>
                    <a:pt x="639" y="1674"/>
                    <a:pt x="638" y="1683"/>
                  </a:cubicBezTo>
                  <a:cubicBezTo>
                    <a:pt x="637" y="1692"/>
                    <a:pt x="644" y="1713"/>
                    <a:pt x="643" y="1723"/>
                  </a:cubicBezTo>
                  <a:cubicBezTo>
                    <a:pt x="642" y="1733"/>
                    <a:pt x="632" y="1733"/>
                    <a:pt x="634" y="1744"/>
                  </a:cubicBezTo>
                  <a:cubicBezTo>
                    <a:pt x="636" y="1755"/>
                    <a:pt x="650" y="1778"/>
                    <a:pt x="658" y="1788"/>
                  </a:cubicBezTo>
                  <a:cubicBezTo>
                    <a:pt x="666" y="1798"/>
                    <a:pt x="677" y="1795"/>
                    <a:pt x="685" y="1803"/>
                  </a:cubicBezTo>
                  <a:cubicBezTo>
                    <a:pt x="693" y="1811"/>
                    <a:pt x="701" y="1827"/>
                    <a:pt x="706" y="1836"/>
                  </a:cubicBezTo>
                  <a:cubicBezTo>
                    <a:pt x="711" y="1845"/>
                    <a:pt x="708" y="1852"/>
                    <a:pt x="713" y="1858"/>
                  </a:cubicBezTo>
                  <a:cubicBezTo>
                    <a:pt x="718" y="1864"/>
                    <a:pt x="738" y="1866"/>
                    <a:pt x="739" y="1873"/>
                  </a:cubicBezTo>
                  <a:cubicBezTo>
                    <a:pt x="740" y="1880"/>
                    <a:pt x="727" y="1897"/>
                    <a:pt x="721" y="1900"/>
                  </a:cubicBezTo>
                  <a:cubicBezTo>
                    <a:pt x="715" y="1903"/>
                    <a:pt x="708" y="1898"/>
                    <a:pt x="704" y="1893"/>
                  </a:cubicBezTo>
                  <a:cubicBezTo>
                    <a:pt x="700" y="1888"/>
                    <a:pt x="705" y="1879"/>
                    <a:pt x="700" y="1872"/>
                  </a:cubicBezTo>
                  <a:cubicBezTo>
                    <a:pt x="695" y="1865"/>
                    <a:pt x="681" y="1853"/>
                    <a:pt x="676" y="1854"/>
                  </a:cubicBezTo>
                  <a:cubicBezTo>
                    <a:pt x="671" y="1855"/>
                    <a:pt x="668" y="1868"/>
                    <a:pt x="667" y="1878"/>
                  </a:cubicBezTo>
                  <a:cubicBezTo>
                    <a:pt x="666" y="1888"/>
                    <a:pt x="677" y="1907"/>
                    <a:pt x="671" y="1914"/>
                  </a:cubicBezTo>
                  <a:cubicBezTo>
                    <a:pt x="665" y="1921"/>
                    <a:pt x="639" y="1914"/>
                    <a:pt x="631" y="1917"/>
                  </a:cubicBezTo>
                  <a:cubicBezTo>
                    <a:pt x="623" y="1920"/>
                    <a:pt x="619" y="1931"/>
                    <a:pt x="622" y="1935"/>
                  </a:cubicBezTo>
                  <a:cubicBezTo>
                    <a:pt x="625" y="1939"/>
                    <a:pt x="642" y="1941"/>
                    <a:pt x="649" y="1942"/>
                  </a:cubicBezTo>
                  <a:cubicBezTo>
                    <a:pt x="656" y="1943"/>
                    <a:pt x="658" y="1935"/>
                    <a:pt x="665" y="1939"/>
                  </a:cubicBezTo>
                  <a:cubicBezTo>
                    <a:pt x="672" y="1943"/>
                    <a:pt x="681" y="1961"/>
                    <a:pt x="688" y="1966"/>
                  </a:cubicBezTo>
                  <a:cubicBezTo>
                    <a:pt x="695" y="1971"/>
                    <a:pt x="700" y="1964"/>
                    <a:pt x="707" y="1968"/>
                  </a:cubicBezTo>
                  <a:cubicBezTo>
                    <a:pt x="714" y="1972"/>
                    <a:pt x="724" y="1985"/>
                    <a:pt x="731" y="1989"/>
                  </a:cubicBezTo>
                  <a:cubicBezTo>
                    <a:pt x="738" y="1993"/>
                    <a:pt x="746" y="1987"/>
                    <a:pt x="752" y="1992"/>
                  </a:cubicBezTo>
                  <a:cubicBezTo>
                    <a:pt x="758" y="1997"/>
                    <a:pt x="760" y="2010"/>
                    <a:pt x="769" y="2016"/>
                  </a:cubicBezTo>
                  <a:cubicBezTo>
                    <a:pt x="778" y="2022"/>
                    <a:pt x="800" y="2020"/>
                    <a:pt x="808" y="2031"/>
                  </a:cubicBezTo>
                  <a:cubicBezTo>
                    <a:pt x="816" y="2042"/>
                    <a:pt x="816" y="2073"/>
                    <a:pt x="818" y="2085"/>
                  </a:cubicBezTo>
                  <a:cubicBezTo>
                    <a:pt x="820" y="2097"/>
                    <a:pt x="824" y="2101"/>
                    <a:pt x="823" y="2106"/>
                  </a:cubicBezTo>
                  <a:cubicBezTo>
                    <a:pt x="822" y="2111"/>
                    <a:pt x="818" y="2119"/>
                    <a:pt x="812" y="2116"/>
                  </a:cubicBezTo>
                  <a:cubicBezTo>
                    <a:pt x="806" y="2113"/>
                    <a:pt x="796" y="2093"/>
                    <a:pt x="787" y="2086"/>
                  </a:cubicBezTo>
                  <a:cubicBezTo>
                    <a:pt x="778" y="2079"/>
                    <a:pt x="765" y="2076"/>
                    <a:pt x="755" y="2076"/>
                  </a:cubicBezTo>
                  <a:cubicBezTo>
                    <a:pt x="745" y="2076"/>
                    <a:pt x="736" y="2083"/>
                    <a:pt x="727" y="2085"/>
                  </a:cubicBezTo>
                  <a:cubicBezTo>
                    <a:pt x="718" y="2087"/>
                    <a:pt x="702" y="2084"/>
                    <a:pt x="701" y="2089"/>
                  </a:cubicBezTo>
                  <a:cubicBezTo>
                    <a:pt x="700" y="2094"/>
                    <a:pt x="717" y="2108"/>
                    <a:pt x="721" y="2115"/>
                  </a:cubicBezTo>
                  <a:cubicBezTo>
                    <a:pt x="725" y="2122"/>
                    <a:pt x="720" y="2128"/>
                    <a:pt x="725" y="2134"/>
                  </a:cubicBezTo>
                  <a:cubicBezTo>
                    <a:pt x="730" y="2140"/>
                    <a:pt x="755" y="2144"/>
                    <a:pt x="754" y="2151"/>
                  </a:cubicBezTo>
                  <a:cubicBezTo>
                    <a:pt x="753" y="2158"/>
                    <a:pt x="726" y="2175"/>
                    <a:pt x="719" y="2176"/>
                  </a:cubicBezTo>
                  <a:cubicBezTo>
                    <a:pt x="712" y="2177"/>
                    <a:pt x="716" y="2159"/>
                    <a:pt x="710" y="2154"/>
                  </a:cubicBezTo>
                  <a:cubicBezTo>
                    <a:pt x="704" y="2149"/>
                    <a:pt x="691" y="2148"/>
                    <a:pt x="683" y="2145"/>
                  </a:cubicBezTo>
                  <a:cubicBezTo>
                    <a:pt x="675" y="2142"/>
                    <a:pt x="668" y="2134"/>
                    <a:pt x="664" y="2134"/>
                  </a:cubicBezTo>
                  <a:cubicBezTo>
                    <a:pt x="660" y="2134"/>
                    <a:pt x="655" y="2135"/>
                    <a:pt x="656" y="2143"/>
                  </a:cubicBezTo>
                  <a:cubicBezTo>
                    <a:pt x="657" y="2151"/>
                    <a:pt x="663" y="2174"/>
                    <a:pt x="668" y="2184"/>
                  </a:cubicBezTo>
                  <a:cubicBezTo>
                    <a:pt x="673" y="2194"/>
                    <a:pt x="685" y="2197"/>
                    <a:pt x="688" y="2203"/>
                  </a:cubicBezTo>
                  <a:cubicBezTo>
                    <a:pt x="691" y="2209"/>
                    <a:pt x="682" y="2209"/>
                    <a:pt x="686" y="2223"/>
                  </a:cubicBezTo>
                  <a:cubicBezTo>
                    <a:pt x="690" y="2237"/>
                    <a:pt x="707" y="2275"/>
                    <a:pt x="713" y="2289"/>
                  </a:cubicBezTo>
                  <a:cubicBezTo>
                    <a:pt x="719" y="2303"/>
                    <a:pt x="727" y="2301"/>
                    <a:pt x="725" y="2305"/>
                  </a:cubicBezTo>
                  <a:cubicBezTo>
                    <a:pt x="723" y="2309"/>
                    <a:pt x="708" y="2317"/>
                    <a:pt x="703" y="2316"/>
                  </a:cubicBezTo>
                  <a:cubicBezTo>
                    <a:pt x="698" y="2315"/>
                    <a:pt x="702" y="2301"/>
                    <a:pt x="697" y="2296"/>
                  </a:cubicBezTo>
                  <a:cubicBezTo>
                    <a:pt x="692" y="2291"/>
                    <a:pt x="678" y="2290"/>
                    <a:pt x="673" y="2284"/>
                  </a:cubicBezTo>
                  <a:cubicBezTo>
                    <a:pt x="668" y="2278"/>
                    <a:pt x="671" y="2258"/>
                    <a:pt x="667" y="2257"/>
                  </a:cubicBezTo>
                  <a:cubicBezTo>
                    <a:pt x="663" y="2256"/>
                    <a:pt x="652" y="2272"/>
                    <a:pt x="650" y="2280"/>
                  </a:cubicBezTo>
                  <a:cubicBezTo>
                    <a:pt x="648" y="2288"/>
                    <a:pt x="655" y="2297"/>
                    <a:pt x="652" y="2304"/>
                  </a:cubicBezTo>
                  <a:cubicBezTo>
                    <a:pt x="649" y="2311"/>
                    <a:pt x="640" y="2324"/>
                    <a:pt x="634" y="2323"/>
                  </a:cubicBezTo>
                  <a:cubicBezTo>
                    <a:pt x="628" y="2322"/>
                    <a:pt x="615" y="2306"/>
                    <a:pt x="613" y="2299"/>
                  </a:cubicBezTo>
                  <a:cubicBezTo>
                    <a:pt x="611" y="2292"/>
                    <a:pt x="620" y="2283"/>
                    <a:pt x="620" y="2278"/>
                  </a:cubicBezTo>
                  <a:cubicBezTo>
                    <a:pt x="620" y="2273"/>
                    <a:pt x="613" y="2275"/>
                    <a:pt x="611" y="2271"/>
                  </a:cubicBezTo>
                  <a:cubicBezTo>
                    <a:pt x="609" y="2267"/>
                    <a:pt x="613" y="2258"/>
                    <a:pt x="610" y="2254"/>
                  </a:cubicBezTo>
                  <a:cubicBezTo>
                    <a:pt x="607" y="2250"/>
                    <a:pt x="598" y="2249"/>
                    <a:pt x="592" y="2245"/>
                  </a:cubicBezTo>
                  <a:cubicBezTo>
                    <a:pt x="586" y="2241"/>
                    <a:pt x="578" y="2227"/>
                    <a:pt x="574" y="2229"/>
                  </a:cubicBezTo>
                  <a:cubicBezTo>
                    <a:pt x="570" y="2231"/>
                    <a:pt x="565" y="2249"/>
                    <a:pt x="566" y="2257"/>
                  </a:cubicBezTo>
                  <a:cubicBezTo>
                    <a:pt x="567" y="2265"/>
                    <a:pt x="580" y="2278"/>
                    <a:pt x="578" y="2280"/>
                  </a:cubicBezTo>
                  <a:cubicBezTo>
                    <a:pt x="576" y="2282"/>
                    <a:pt x="563" y="2280"/>
                    <a:pt x="556" y="2273"/>
                  </a:cubicBezTo>
                  <a:cubicBezTo>
                    <a:pt x="549" y="2266"/>
                    <a:pt x="542" y="2246"/>
                    <a:pt x="536" y="2237"/>
                  </a:cubicBezTo>
                  <a:cubicBezTo>
                    <a:pt x="530" y="2228"/>
                    <a:pt x="518" y="2230"/>
                    <a:pt x="517" y="2221"/>
                  </a:cubicBezTo>
                  <a:cubicBezTo>
                    <a:pt x="516" y="2212"/>
                    <a:pt x="527" y="2192"/>
                    <a:pt x="528" y="2183"/>
                  </a:cubicBezTo>
                  <a:lnTo>
                    <a:pt x="524" y="2169"/>
                  </a:lnTo>
                  <a:cubicBezTo>
                    <a:pt x="518" y="2161"/>
                    <a:pt x="503" y="2143"/>
                    <a:pt x="494" y="2135"/>
                  </a:cubicBezTo>
                  <a:lnTo>
                    <a:pt x="468" y="2119"/>
                  </a:lnTo>
                  <a:cubicBezTo>
                    <a:pt x="463" y="2112"/>
                    <a:pt x="457" y="2105"/>
                    <a:pt x="461" y="2095"/>
                  </a:cubicBezTo>
                  <a:cubicBezTo>
                    <a:pt x="465" y="2085"/>
                    <a:pt x="488" y="2069"/>
                    <a:pt x="493" y="2059"/>
                  </a:cubicBezTo>
                  <a:lnTo>
                    <a:pt x="492" y="2037"/>
                  </a:lnTo>
                  <a:cubicBezTo>
                    <a:pt x="508" y="2033"/>
                    <a:pt x="566" y="2030"/>
                    <a:pt x="590" y="2034"/>
                  </a:cubicBezTo>
                  <a:cubicBezTo>
                    <a:pt x="614" y="2038"/>
                    <a:pt x="624" y="2057"/>
                    <a:pt x="635" y="2061"/>
                  </a:cubicBezTo>
                  <a:lnTo>
                    <a:pt x="655" y="2056"/>
                  </a:lnTo>
                  <a:cubicBezTo>
                    <a:pt x="665" y="2059"/>
                    <a:pt x="684" y="2081"/>
                    <a:pt x="694" y="2080"/>
                  </a:cubicBezTo>
                  <a:cubicBezTo>
                    <a:pt x="704" y="2079"/>
                    <a:pt x="715" y="2059"/>
                    <a:pt x="715" y="2053"/>
                  </a:cubicBezTo>
                  <a:lnTo>
                    <a:pt x="691" y="2041"/>
                  </a:lnTo>
                  <a:lnTo>
                    <a:pt x="674" y="2040"/>
                  </a:lnTo>
                  <a:lnTo>
                    <a:pt x="668" y="2025"/>
                  </a:lnTo>
                  <a:cubicBezTo>
                    <a:pt x="662" y="2021"/>
                    <a:pt x="646" y="2015"/>
                    <a:pt x="638" y="2013"/>
                  </a:cubicBezTo>
                  <a:lnTo>
                    <a:pt x="619" y="2014"/>
                  </a:lnTo>
                  <a:cubicBezTo>
                    <a:pt x="610" y="2013"/>
                    <a:pt x="596" y="2005"/>
                    <a:pt x="586" y="2004"/>
                  </a:cubicBezTo>
                  <a:cubicBezTo>
                    <a:pt x="576" y="2003"/>
                    <a:pt x="566" y="2012"/>
                    <a:pt x="559" y="2011"/>
                  </a:cubicBezTo>
                  <a:cubicBezTo>
                    <a:pt x="552" y="2010"/>
                    <a:pt x="547" y="1999"/>
                    <a:pt x="541" y="1998"/>
                  </a:cubicBezTo>
                  <a:cubicBezTo>
                    <a:pt x="535" y="1997"/>
                    <a:pt x="528" y="2007"/>
                    <a:pt x="523" y="2007"/>
                  </a:cubicBezTo>
                  <a:lnTo>
                    <a:pt x="512" y="1999"/>
                  </a:lnTo>
                  <a:cubicBezTo>
                    <a:pt x="508" y="2001"/>
                    <a:pt x="509" y="2014"/>
                    <a:pt x="500" y="2016"/>
                  </a:cubicBezTo>
                  <a:cubicBezTo>
                    <a:pt x="491" y="2018"/>
                    <a:pt x="468" y="2018"/>
                    <a:pt x="460" y="2013"/>
                  </a:cubicBezTo>
                  <a:cubicBezTo>
                    <a:pt x="452" y="2008"/>
                    <a:pt x="455" y="1989"/>
                    <a:pt x="452" y="1983"/>
                  </a:cubicBezTo>
                  <a:lnTo>
                    <a:pt x="440" y="1975"/>
                  </a:lnTo>
                  <a:lnTo>
                    <a:pt x="434" y="1961"/>
                  </a:lnTo>
                  <a:cubicBezTo>
                    <a:pt x="429" y="1957"/>
                    <a:pt x="412" y="1955"/>
                    <a:pt x="412" y="1949"/>
                  </a:cubicBezTo>
                  <a:cubicBezTo>
                    <a:pt x="412" y="1943"/>
                    <a:pt x="425" y="1927"/>
                    <a:pt x="434" y="1924"/>
                  </a:cubicBezTo>
                  <a:cubicBezTo>
                    <a:pt x="443" y="1921"/>
                    <a:pt x="465" y="1934"/>
                    <a:pt x="466" y="1932"/>
                  </a:cubicBezTo>
                  <a:cubicBezTo>
                    <a:pt x="467" y="1930"/>
                    <a:pt x="452" y="1912"/>
                    <a:pt x="443" y="1909"/>
                  </a:cubicBezTo>
                  <a:cubicBezTo>
                    <a:pt x="434" y="1906"/>
                    <a:pt x="418" y="1916"/>
                    <a:pt x="409" y="1914"/>
                  </a:cubicBezTo>
                  <a:lnTo>
                    <a:pt x="390" y="1899"/>
                  </a:lnTo>
                  <a:cubicBezTo>
                    <a:pt x="382" y="1891"/>
                    <a:pt x="368" y="1872"/>
                    <a:pt x="362" y="1863"/>
                  </a:cubicBezTo>
                  <a:lnTo>
                    <a:pt x="354" y="1841"/>
                  </a:lnTo>
                  <a:lnTo>
                    <a:pt x="332" y="1825"/>
                  </a:lnTo>
                  <a:lnTo>
                    <a:pt x="324" y="1797"/>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190" name="AutoShape 22">
              <a:extLst>
                <a:ext uri="{FF2B5EF4-FFF2-40B4-BE49-F238E27FC236}">
                  <a16:creationId xmlns:a16="http://schemas.microsoft.com/office/drawing/2014/main" id="{A888575B-8172-4C87-B296-3CDF8D2A530D}"/>
                </a:ext>
              </a:extLst>
            </p:cNvPr>
            <p:cNvSpPr>
              <a:spLocks noChangeArrowheads="1"/>
            </p:cNvSpPr>
            <p:nvPr/>
          </p:nvSpPr>
          <p:spPr bwMode="auto">
            <a:xfrm>
              <a:off x="4159" y="3676"/>
              <a:ext cx="179" cy="142"/>
            </a:xfrm>
            <a:custGeom>
              <a:avLst/>
              <a:gdLst>
                <a:gd name="T0" fmla="*/ 6 w 180"/>
                <a:gd name="T1" fmla="*/ 31 h 143"/>
                <a:gd name="T2" fmla="*/ 6 w 180"/>
                <a:gd name="T3" fmla="*/ 19 h 143"/>
                <a:gd name="T4" fmla="*/ 38 w 180"/>
                <a:gd name="T5" fmla="*/ 8 h 143"/>
                <a:gd name="T6" fmla="*/ 50 w 180"/>
                <a:gd name="T7" fmla="*/ 1 h 143"/>
                <a:gd name="T8" fmla="*/ 81 w 180"/>
                <a:gd name="T9" fmla="*/ 14 h 143"/>
                <a:gd name="T10" fmla="*/ 98 w 180"/>
                <a:gd name="T11" fmla="*/ 17 h 143"/>
                <a:gd name="T12" fmla="*/ 119 w 180"/>
                <a:gd name="T13" fmla="*/ 41 h 143"/>
                <a:gd name="T14" fmla="*/ 137 w 180"/>
                <a:gd name="T15" fmla="*/ 43 h 143"/>
                <a:gd name="T16" fmla="*/ 153 w 180"/>
                <a:gd name="T17" fmla="*/ 86 h 143"/>
                <a:gd name="T18" fmla="*/ 170 w 180"/>
                <a:gd name="T19" fmla="*/ 98 h 143"/>
                <a:gd name="T20" fmla="*/ 179 w 180"/>
                <a:gd name="T21" fmla="*/ 130 h 143"/>
                <a:gd name="T22" fmla="*/ 164 w 180"/>
                <a:gd name="T23" fmla="*/ 142 h 143"/>
                <a:gd name="T24" fmla="*/ 155 w 180"/>
                <a:gd name="T25" fmla="*/ 122 h 143"/>
                <a:gd name="T26" fmla="*/ 143 w 180"/>
                <a:gd name="T27" fmla="*/ 118 h 143"/>
                <a:gd name="T28" fmla="*/ 134 w 180"/>
                <a:gd name="T29" fmla="*/ 101 h 143"/>
                <a:gd name="T30" fmla="*/ 119 w 180"/>
                <a:gd name="T31" fmla="*/ 101 h 143"/>
                <a:gd name="T32" fmla="*/ 87 w 180"/>
                <a:gd name="T33" fmla="*/ 83 h 143"/>
                <a:gd name="T34" fmla="*/ 74 w 180"/>
                <a:gd name="T35" fmla="*/ 50 h 143"/>
                <a:gd name="T36" fmla="*/ 56 w 180"/>
                <a:gd name="T37" fmla="*/ 49 h 143"/>
                <a:gd name="T38" fmla="*/ 42 w 180"/>
                <a:gd name="T39" fmla="*/ 34 h 143"/>
                <a:gd name="T40" fmla="*/ 6 w 180"/>
                <a:gd name="T41" fmla="*/ 31 h 143"/>
                <a:gd name="T42" fmla="*/ 0 w 180"/>
                <a:gd name="T43" fmla="*/ 0 h 143"/>
                <a:gd name="T44" fmla="*/ 180 w 180"/>
                <a:gd name="T45" fmla="*/ 143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T42" t="T43" r="T44" b="T45"/>
              <a:pathLst>
                <a:path w="180" h="143">
                  <a:moveTo>
                    <a:pt x="6" y="31"/>
                  </a:moveTo>
                  <a:cubicBezTo>
                    <a:pt x="0" y="29"/>
                    <a:pt x="1" y="23"/>
                    <a:pt x="6" y="19"/>
                  </a:cubicBezTo>
                  <a:cubicBezTo>
                    <a:pt x="11" y="15"/>
                    <a:pt x="31" y="11"/>
                    <a:pt x="38" y="8"/>
                  </a:cubicBezTo>
                  <a:cubicBezTo>
                    <a:pt x="45" y="5"/>
                    <a:pt x="43" y="0"/>
                    <a:pt x="50" y="1"/>
                  </a:cubicBezTo>
                  <a:cubicBezTo>
                    <a:pt x="57" y="2"/>
                    <a:pt x="73" y="11"/>
                    <a:pt x="81" y="14"/>
                  </a:cubicBezTo>
                  <a:cubicBezTo>
                    <a:pt x="89" y="17"/>
                    <a:pt x="92" y="12"/>
                    <a:pt x="98" y="17"/>
                  </a:cubicBezTo>
                  <a:cubicBezTo>
                    <a:pt x="104" y="22"/>
                    <a:pt x="113" y="37"/>
                    <a:pt x="119" y="41"/>
                  </a:cubicBezTo>
                  <a:cubicBezTo>
                    <a:pt x="125" y="45"/>
                    <a:pt x="131" y="36"/>
                    <a:pt x="137" y="43"/>
                  </a:cubicBezTo>
                  <a:cubicBezTo>
                    <a:pt x="143" y="50"/>
                    <a:pt x="148" y="77"/>
                    <a:pt x="153" y="86"/>
                  </a:cubicBezTo>
                  <a:cubicBezTo>
                    <a:pt x="158" y="95"/>
                    <a:pt x="166" y="91"/>
                    <a:pt x="170" y="98"/>
                  </a:cubicBezTo>
                  <a:cubicBezTo>
                    <a:pt x="174" y="105"/>
                    <a:pt x="180" y="123"/>
                    <a:pt x="179" y="130"/>
                  </a:cubicBezTo>
                  <a:cubicBezTo>
                    <a:pt x="178" y="137"/>
                    <a:pt x="168" y="143"/>
                    <a:pt x="164" y="142"/>
                  </a:cubicBezTo>
                  <a:cubicBezTo>
                    <a:pt x="160" y="141"/>
                    <a:pt x="158" y="126"/>
                    <a:pt x="155" y="122"/>
                  </a:cubicBezTo>
                  <a:cubicBezTo>
                    <a:pt x="152" y="118"/>
                    <a:pt x="146" y="121"/>
                    <a:pt x="143" y="118"/>
                  </a:cubicBezTo>
                  <a:cubicBezTo>
                    <a:pt x="140" y="115"/>
                    <a:pt x="138" y="104"/>
                    <a:pt x="134" y="101"/>
                  </a:cubicBezTo>
                  <a:cubicBezTo>
                    <a:pt x="130" y="98"/>
                    <a:pt x="127" y="104"/>
                    <a:pt x="119" y="101"/>
                  </a:cubicBezTo>
                  <a:cubicBezTo>
                    <a:pt x="111" y="98"/>
                    <a:pt x="94" y="91"/>
                    <a:pt x="87" y="83"/>
                  </a:cubicBezTo>
                  <a:cubicBezTo>
                    <a:pt x="80" y="75"/>
                    <a:pt x="79" y="56"/>
                    <a:pt x="74" y="50"/>
                  </a:cubicBezTo>
                  <a:cubicBezTo>
                    <a:pt x="69" y="44"/>
                    <a:pt x="61" y="52"/>
                    <a:pt x="56" y="49"/>
                  </a:cubicBezTo>
                  <a:cubicBezTo>
                    <a:pt x="51" y="46"/>
                    <a:pt x="50" y="37"/>
                    <a:pt x="42" y="34"/>
                  </a:cubicBezTo>
                  <a:cubicBezTo>
                    <a:pt x="34" y="31"/>
                    <a:pt x="11" y="33"/>
                    <a:pt x="6" y="3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191" name="AutoShape 23">
              <a:extLst>
                <a:ext uri="{FF2B5EF4-FFF2-40B4-BE49-F238E27FC236}">
                  <a16:creationId xmlns:a16="http://schemas.microsoft.com/office/drawing/2014/main" id="{32643FB6-FC17-4E56-95BB-34000E28D781}"/>
                </a:ext>
              </a:extLst>
            </p:cNvPr>
            <p:cNvSpPr>
              <a:spLocks noChangeArrowheads="1"/>
            </p:cNvSpPr>
            <p:nvPr/>
          </p:nvSpPr>
          <p:spPr bwMode="auto">
            <a:xfrm>
              <a:off x="4372" y="3812"/>
              <a:ext cx="62" cy="66"/>
            </a:xfrm>
            <a:custGeom>
              <a:avLst/>
              <a:gdLst>
                <a:gd name="T0" fmla="*/ 39 w 63"/>
                <a:gd name="T1" fmla="*/ 13 h 67"/>
                <a:gd name="T2" fmla="*/ 60 w 63"/>
                <a:gd name="T3" fmla="*/ 49 h 67"/>
                <a:gd name="T4" fmla="*/ 56 w 63"/>
                <a:gd name="T5" fmla="*/ 66 h 67"/>
                <a:gd name="T6" fmla="*/ 35 w 63"/>
                <a:gd name="T7" fmla="*/ 45 h 67"/>
                <a:gd name="T8" fmla="*/ 3 w 63"/>
                <a:gd name="T9" fmla="*/ 39 h 67"/>
                <a:gd name="T10" fmla="*/ 15 w 63"/>
                <a:gd name="T11" fmla="*/ 19 h 67"/>
                <a:gd name="T12" fmla="*/ 15 w 63"/>
                <a:gd name="T13" fmla="*/ 1 h 67"/>
                <a:gd name="T14" fmla="*/ 39 w 63"/>
                <a:gd name="T15" fmla="*/ 13 h 67"/>
                <a:gd name="T16" fmla="*/ 0 w 63"/>
                <a:gd name="T17" fmla="*/ 0 h 67"/>
                <a:gd name="T18" fmla="*/ 63 w 63"/>
                <a:gd name="T19" fmla="*/ 67 h 67"/>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63" h="67">
                  <a:moveTo>
                    <a:pt x="39" y="13"/>
                  </a:moveTo>
                  <a:cubicBezTo>
                    <a:pt x="46" y="21"/>
                    <a:pt x="57" y="40"/>
                    <a:pt x="60" y="49"/>
                  </a:cubicBezTo>
                  <a:cubicBezTo>
                    <a:pt x="63" y="58"/>
                    <a:pt x="60" y="67"/>
                    <a:pt x="56" y="66"/>
                  </a:cubicBezTo>
                  <a:cubicBezTo>
                    <a:pt x="52" y="65"/>
                    <a:pt x="44" y="49"/>
                    <a:pt x="35" y="45"/>
                  </a:cubicBezTo>
                  <a:cubicBezTo>
                    <a:pt x="26" y="41"/>
                    <a:pt x="6" y="43"/>
                    <a:pt x="3" y="39"/>
                  </a:cubicBezTo>
                  <a:cubicBezTo>
                    <a:pt x="0" y="35"/>
                    <a:pt x="13" y="25"/>
                    <a:pt x="15" y="19"/>
                  </a:cubicBezTo>
                  <a:cubicBezTo>
                    <a:pt x="17" y="13"/>
                    <a:pt x="11" y="2"/>
                    <a:pt x="15" y="1"/>
                  </a:cubicBezTo>
                  <a:cubicBezTo>
                    <a:pt x="19" y="0"/>
                    <a:pt x="32" y="5"/>
                    <a:pt x="39" y="13"/>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192" name="AutoShape 24">
              <a:extLst>
                <a:ext uri="{FF2B5EF4-FFF2-40B4-BE49-F238E27FC236}">
                  <a16:creationId xmlns:a16="http://schemas.microsoft.com/office/drawing/2014/main" id="{70C4B490-CF77-498B-B655-3E473214FBE1}"/>
                </a:ext>
              </a:extLst>
            </p:cNvPr>
            <p:cNvSpPr>
              <a:spLocks noChangeArrowheads="1"/>
            </p:cNvSpPr>
            <p:nvPr/>
          </p:nvSpPr>
          <p:spPr bwMode="auto">
            <a:xfrm>
              <a:off x="4437" y="3873"/>
              <a:ext cx="29" cy="21"/>
            </a:xfrm>
            <a:custGeom>
              <a:avLst/>
              <a:gdLst>
                <a:gd name="T0" fmla="*/ 14 w 30"/>
                <a:gd name="T1" fmla="*/ 0 h 22"/>
                <a:gd name="T2" fmla="*/ 29 w 30"/>
                <a:gd name="T3" fmla="*/ 12 h 22"/>
                <a:gd name="T4" fmla="*/ 19 w 30"/>
                <a:gd name="T5" fmla="*/ 22 h 22"/>
                <a:gd name="T6" fmla="*/ 1 w 30"/>
                <a:gd name="T7" fmla="*/ 12 h 22"/>
                <a:gd name="T8" fmla="*/ 14 w 30"/>
                <a:gd name="T9" fmla="*/ 0 h 22"/>
                <a:gd name="T10" fmla="*/ 0 w 30"/>
                <a:gd name="T11" fmla="*/ 0 h 22"/>
                <a:gd name="T12" fmla="*/ 30 w 30"/>
                <a:gd name="T13" fmla="*/ 22 h 22"/>
              </a:gdLst>
              <a:ahLst/>
              <a:cxnLst>
                <a:cxn ang="0">
                  <a:pos x="T0" y="T1"/>
                </a:cxn>
                <a:cxn ang="0">
                  <a:pos x="T2" y="T3"/>
                </a:cxn>
                <a:cxn ang="0">
                  <a:pos x="T4" y="T5"/>
                </a:cxn>
                <a:cxn ang="0">
                  <a:pos x="T6" y="T7"/>
                </a:cxn>
                <a:cxn ang="0">
                  <a:pos x="T8" y="T9"/>
                </a:cxn>
              </a:cxnLst>
              <a:rect l="T10" t="T11" r="T12" b="T13"/>
              <a:pathLst>
                <a:path w="30" h="22">
                  <a:moveTo>
                    <a:pt x="14" y="0"/>
                  </a:moveTo>
                  <a:cubicBezTo>
                    <a:pt x="19" y="0"/>
                    <a:pt x="28" y="8"/>
                    <a:pt x="29" y="12"/>
                  </a:cubicBezTo>
                  <a:cubicBezTo>
                    <a:pt x="30" y="16"/>
                    <a:pt x="24" y="22"/>
                    <a:pt x="19" y="22"/>
                  </a:cubicBezTo>
                  <a:cubicBezTo>
                    <a:pt x="14" y="22"/>
                    <a:pt x="2" y="16"/>
                    <a:pt x="1" y="12"/>
                  </a:cubicBezTo>
                  <a:cubicBezTo>
                    <a:pt x="0" y="8"/>
                    <a:pt x="11" y="2"/>
                    <a:pt x="14"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193" name="AutoShape 25">
              <a:extLst>
                <a:ext uri="{FF2B5EF4-FFF2-40B4-BE49-F238E27FC236}">
                  <a16:creationId xmlns:a16="http://schemas.microsoft.com/office/drawing/2014/main" id="{C536FFDA-848D-4E94-BE76-43DFAE75F979}"/>
                </a:ext>
              </a:extLst>
            </p:cNvPr>
            <p:cNvSpPr>
              <a:spLocks noChangeArrowheads="1"/>
            </p:cNvSpPr>
            <p:nvPr/>
          </p:nvSpPr>
          <p:spPr bwMode="auto">
            <a:xfrm>
              <a:off x="4340" y="3909"/>
              <a:ext cx="18" cy="23"/>
            </a:xfrm>
            <a:custGeom>
              <a:avLst/>
              <a:gdLst>
                <a:gd name="T0" fmla="*/ 3 w 19"/>
                <a:gd name="T1" fmla="*/ 0 h 24"/>
                <a:gd name="T2" fmla="*/ 18 w 19"/>
                <a:gd name="T3" fmla="*/ 12 h 24"/>
                <a:gd name="T4" fmla="*/ 10 w 19"/>
                <a:gd name="T5" fmla="*/ 24 h 24"/>
                <a:gd name="T6" fmla="*/ 1 w 19"/>
                <a:gd name="T7" fmla="*/ 11 h 24"/>
                <a:gd name="T8" fmla="*/ 3 w 19"/>
                <a:gd name="T9" fmla="*/ 0 h 24"/>
                <a:gd name="T10" fmla="*/ 0 w 19"/>
                <a:gd name="T11" fmla="*/ 0 h 24"/>
                <a:gd name="T12" fmla="*/ 19 w 19"/>
                <a:gd name="T13" fmla="*/ 24 h 24"/>
              </a:gdLst>
              <a:ahLst/>
              <a:cxnLst>
                <a:cxn ang="0">
                  <a:pos x="T0" y="T1"/>
                </a:cxn>
                <a:cxn ang="0">
                  <a:pos x="T2" y="T3"/>
                </a:cxn>
                <a:cxn ang="0">
                  <a:pos x="T4" y="T5"/>
                </a:cxn>
                <a:cxn ang="0">
                  <a:pos x="T6" y="T7"/>
                </a:cxn>
                <a:cxn ang="0">
                  <a:pos x="T8" y="T9"/>
                </a:cxn>
              </a:cxnLst>
              <a:rect l="T10" t="T11" r="T12" b="T13"/>
              <a:pathLst>
                <a:path w="19" h="24">
                  <a:moveTo>
                    <a:pt x="3" y="0"/>
                  </a:moveTo>
                  <a:cubicBezTo>
                    <a:pt x="8" y="0"/>
                    <a:pt x="17" y="8"/>
                    <a:pt x="18" y="12"/>
                  </a:cubicBezTo>
                  <a:cubicBezTo>
                    <a:pt x="19" y="16"/>
                    <a:pt x="13" y="24"/>
                    <a:pt x="10" y="24"/>
                  </a:cubicBezTo>
                  <a:cubicBezTo>
                    <a:pt x="7" y="24"/>
                    <a:pt x="2" y="15"/>
                    <a:pt x="1" y="11"/>
                  </a:cubicBezTo>
                  <a:cubicBezTo>
                    <a:pt x="0" y="7"/>
                    <a:pt x="3" y="2"/>
                    <a:pt x="3"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194" name="AutoShape 26">
              <a:extLst>
                <a:ext uri="{FF2B5EF4-FFF2-40B4-BE49-F238E27FC236}">
                  <a16:creationId xmlns:a16="http://schemas.microsoft.com/office/drawing/2014/main" id="{4F4A63D9-9312-4674-960B-75F84CD92B0D}"/>
                </a:ext>
              </a:extLst>
            </p:cNvPr>
            <p:cNvSpPr>
              <a:spLocks noChangeArrowheads="1"/>
            </p:cNvSpPr>
            <p:nvPr/>
          </p:nvSpPr>
          <p:spPr bwMode="auto">
            <a:xfrm>
              <a:off x="4363" y="3923"/>
              <a:ext cx="17" cy="28"/>
            </a:xfrm>
            <a:custGeom>
              <a:avLst/>
              <a:gdLst>
                <a:gd name="T0" fmla="*/ 6 w 18"/>
                <a:gd name="T1" fmla="*/ 1 h 29"/>
                <a:gd name="T2" fmla="*/ 18 w 18"/>
                <a:gd name="T3" fmla="*/ 10 h 29"/>
                <a:gd name="T4" fmla="*/ 9 w 18"/>
                <a:gd name="T5" fmla="*/ 28 h 29"/>
                <a:gd name="T6" fmla="*/ 0 w 18"/>
                <a:gd name="T7" fmla="*/ 18 h 29"/>
                <a:gd name="T8" fmla="*/ 6 w 18"/>
                <a:gd name="T9" fmla="*/ 1 h 29"/>
                <a:gd name="T10" fmla="*/ 0 w 18"/>
                <a:gd name="T11" fmla="*/ 0 h 29"/>
                <a:gd name="T12" fmla="*/ 18 w 18"/>
                <a:gd name="T13" fmla="*/ 29 h 29"/>
              </a:gdLst>
              <a:ahLst/>
              <a:cxnLst>
                <a:cxn ang="0">
                  <a:pos x="T0" y="T1"/>
                </a:cxn>
                <a:cxn ang="0">
                  <a:pos x="T2" y="T3"/>
                </a:cxn>
                <a:cxn ang="0">
                  <a:pos x="T4" y="T5"/>
                </a:cxn>
                <a:cxn ang="0">
                  <a:pos x="T6" y="T7"/>
                </a:cxn>
                <a:cxn ang="0">
                  <a:pos x="T8" y="T9"/>
                </a:cxn>
              </a:cxnLst>
              <a:rect l="T10" t="T11" r="T12" b="T13"/>
              <a:pathLst>
                <a:path w="18" h="29">
                  <a:moveTo>
                    <a:pt x="6" y="1"/>
                  </a:moveTo>
                  <a:cubicBezTo>
                    <a:pt x="9" y="0"/>
                    <a:pt x="18" y="6"/>
                    <a:pt x="18" y="10"/>
                  </a:cubicBezTo>
                  <a:cubicBezTo>
                    <a:pt x="18" y="14"/>
                    <a:pt x="12" y="27"/>
                    <a:pt x="9" y="28"/>
                  </a:cubicBezTo>
                  <a:cubicBezTo>
                    <a:pt x="6" y="29"/>
                    <a:pt x="0" y="22"/>
                    <a:pt x="0" y="18"/>
                  </a:cubicBezTo>
                  <a:cubicBezTo>
                    <a:pt x="0" y="14"/>
                    <a:pt x="3" y="1"/>
                    <a:pt x="6"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195" name="AutoShape 27">
              <a:extLst>
                <a:ext uri="{FF2B5EF4-FFF2-40B4-BE49-F238E27FC236}">
                  <a16:creationId xmlns:a16="http://schemas.microsoft.com/office/drawing/2014/main" id="{3BD9451E-E788-4F05-BC56-7D4DBC0CE10F}"/>
                </a:ext>
              </a:extLst>
            </p:cNvPr>
            <p:cNvSpPr>
              <a:spLocks noChangeArrowheads="1"/>
            </p:cNvSpPr>
            <p:nvPr/>
          </p:nvSpPr>
          <p:spPr bwMode="auto">
            <a:xfrm>
              <a:off x="4338" y="4018"/>
              <a:ext cx="35" cy="34"/>
            </a:xfrm>
            <a:custGeom>
              <a:avLst/>
              <a:gdLst>
                <a:gd name="T0" fmla="*/ 12 w 36"/>
                <a:gd name="T1" fmla="*/ 2 h 35"/>
                <a:gd name="T2" fmla="*/ 33 w 36"/>
                <a:gd name="T3" fmla="*/ 5 h 35"/>
                <a:gd name="T4" fmla="*/ 28 w 36"/>
                <a:gd name="T5" fmla="*/ 22 h 35"/>
                <a:gd name="T6" fmla="*/ 9 w 36"/>
                <a:gd name="T7" fmla="*/ 34 h 35"/>
                <a:gd name="T8" fmla="*/ 1 w 36"/>
                <a:gd name="T9" fmla="*/ 17 h 35"/>
                <a:gd name="T10" fmla="*/ 12 w 36"/>
                <a:gd name="T11" fmla="*/ 2 h 35"/>
                <a:gd name="T12" fmla="*/ 0 w 36"/>
                <a:gd name="T13" fmla="*/ 0 h 35"/>
                <a:gd name="T14" fmla="*/ 36 w 36"/>
                <a:gd name="T15" fmla="*/ 35 h 35"/>
              </a:gdLst>
              <a:ahLst/>
              <a:cxnLst>
                <a:cxn ang="0">
                  <a:pos x="T0" y="T1"/>
                </a:cxn>
                <a:cxn ang="0">
                  <a:pos x="T2" y="T3"/>
                </a:cxn>
                <a:cxn ang="0">
                  <a:pos x="T4" y="T5"/>
                </a:cxn>
                <a:cxn ang="0">
                  <a:pos x="T6" y="T7"/>
                </a:cxn>
                <a:cxn ang="0">
                  <a:pos x="T8" y="T9"/>
                </a:cxn>
                <a:cxn ang="0">
                  <a:pos x="T10" y="T11"/>
                </a:cxn>
              </a:cxnLst>
              <a:rect l="T12" t="T13" r="T14" b="T15"/>
              <a:pathLst>
                <a:path w="36" h="35">
                  <a:moveTo>
                    <a:pt x="12" y="2"/>
                  </a:moveTo>
                  <a:cubicBezTo>
                    <a:pt x="17" y="0"/>
                    <a:pt x="30" y="2"/>
                    <a:pt x="33" y="5"/>
                  </a:cubicBezTo>
                  <a:cubicBezTo>
                    <a:pt x="36" y="8"/>
                    <a:pt x="32" y="17"/>
                    <a:pt x="28" y="22"/>
                  </a:cubicBezTo>
                  <a:cubicBezTo>
                    <a:pt x="24" y="27"/>
                    <a:pt x="13" y="35"/>
                    <a:pt x="9" y="34"/>
                  </a:cubicBezTo>
                  <a:cubicBezTo>
                    <a:pt x="5" y="33"/>
                    <a:pt x="0" y="22"/>
                    <a:pt x="1" y="17"/>
                  </a:cubicBezTo>
                  <a:cubicBezTo>
                    <a:pt x="2" y="12"/>
                    <a:pt x="7" y="2"/>
                    <a:pt x="12" y="2"/>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196" name="AutoShape 28">
              <a:extLst>
                <a:ext uri="{FF2B5EF4-FFF2-40B4-BE49-F238E27FC236}">
                  <a16:creationId xmlns:a16="http://schemas.microsoft.com/office/drawing/2014/main" id="{3A92C555-426B-4465-94EE-4BED8093A6B4}"/>
                </a:ext>
              </a:extLst>
            </p:cNvPr>
            <p:cNvSpPr>
              <a:spLocks noChangeArrowheads="1"/>
            </p:cNvSpPr>
            <p:nvPr/>
          </p:nvSpPr>
          <p:spPr bwMode="auto">
            <a:xfrm>
              <a:off x="4360" y="3986"/>
              <a:ext cx="21" cy="25"/>
            </a:xfrm>
            <a:custGeom>
              <a:avLst/>
              <a:gdLst>
                <a:gd name="T0" fmla="*/ 9 w 22"/>
                <a:gd name="T1" fmla="*/ 0 h 26"/>
                <a:gd name="T2" fmla="*/ 18 w 22"/>
                <a:gd name="T3" fmla="*/ 12 h 26"/>
                <a:gd name="T4" fmla="*/ 19 w 22"/>
                <a:gd name="T5" fmla="*/ 20 h 26"/>
                <a:gd name="T6" fmla="*/ 3 w 22"/>
                <a:gd name="T7" fmla="*/ 24 h 26"/>
                <a:gd name="T8" fmla="*/ 1 w 22"/>
                <a:gd name="T9" fmla="*/ 10 h 26"/>
                <a:gd name="T10" fmla="*/ 9 w 22"/>
                <a:gd name="T11" fmla="*/ 0 h 26"/>
                <a:gd name="T12" fmla="*/ 0 w 22"/>
                <a:gd name="T13" fmla="*/ 0 h 26"/>
                <a:gd name="T14" fmla="*/ 22 w 22"/>
                <a:gd name="T15" fmla="*/ 26 h 26"/>
              </a:gdLst>
              <a:ahLst/>
              <a:cxnLst>
                <a:cxn ang="0">
                  <a:pos x="T0" y="T1"/>
                </a:cxn>
                <a:cxn ang="0">
                  <a:pos x="T2" y="T3"/>
                </a:cxn>
                <a:cxn ang="0">
                  <a:pos x="T4" y="T5"/>
                </a:cxn>
                <a:cxn ang="0">
                  <a:pos x="T6" y="T7"/>
                </a:cxn>
                <a:cxn ang="0">
                  <a:pos x="T8" y="T9"/>
                </a:cxn>
                <a:cxn ang="0">
                  <a:pos x="T10" y="T11"/>
                </a:cxn>
              </a:cxnLst>
              <a:rect l="T12" t="T13" r="T14" b="T15"/>
              <a:pathLst>
                <a:path w="22" h="26">
                  <a:moveTo>
                    <a:pt x="9" y="0"/>
                  </a:moveTo>
                  <a:cubicBezTo>
                    <a:pt x="12" y="0"/>
                    <a:pt x="16" y="9"/>
                    <a:pt x="18" y="12"/>
                  </a:cubicBezTo>
                  <a:cubicBezTo>
                    <a:pt x="20" y="15"/>
                    <a:pt x="22" y="18"/>
                    <a:pt x="19" y="20"/>
                  </a:cubicBezTo>
                  <a:cubicBezTo>
                    <a:pt x="16" y="22"/>
                    <a:pt x="6" y="26"/>
                    <a:pt x="3" y="24"/>
                  </a:cubicBezTo>
                  <a:cubicBezTo>
                    <a:pt x="0" y="22"/>
                    <a:pt x="0" y="14"/>
                    <a:pt x="1" y="10"/>
                  </a:cubicBezTo>
                  <a:cubicBezTo>
                    <a:pt x="2" y="6"/>
                    <a:pt x="6" y="0"/>
                    <a:pt x="9"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197" name="AutoShape 29">
              <a:extLst>
                <a:ext uri="{FF2B5EF4-FFF2-40B4-BE49-F238E27FC236}">
                  <a16:creationId xmlns:a16="http://schemas.microsoft.com/office/drawing/2014/main" id="{C7F14B4B-2A01-4357-9984-9D7CBC811211}"/>
                </a:ext>
              </a:extLst>
            </p:cNvPr>
            <p:cNvSpPr>
              <a:spLocks noChangeArrowheads="1"/>
            </p:cNvSpPr>
            <p:nvPr/>
          </p:nvSpPr>
          <p:spPr bwMode="auto">
            <a:xfrm>
              <a:off x="4413" y="4035"/>
              <a:ext cx="25" cy="16"/>
            </a:xfrm>
            <a:custGeom>
              <a:avLst/>
              <a:gdLst>
                <a:gd name="T0" fmla="*/ 10 w 26"/>
                <a:gd name="T1" fmla="*/ 0 h 17"/>
                <a:gd name="T2" fmla="*/ 25 w 26"/>
                <a:gd name="T3" fmla="*/ 7 h 17"/>
                <a:gd name="T4" fmla="*/ 15 w 26"/>
                <a:gd name="T5" fmla="*/ 17 h 17"/>
                <a:gd name="T6" fmla="*/ 1 w 26"/>
                <a:gd name="T7" fmla="*/ 6 h 17"/>
                <a:gd name="T8" fmla="*/ 10 w 26"/>
                <a:gd name="T9" fmla="*/ 0 h 17"/>
                <a:gd name="T10" fmla="*/ 0 w 26"/>
                <a:gd name="T11" fmla="*/ 0 h 17"/>
                <a:gd name="T12" fmla="*/ 26 w 26"/>
                <a:gd name="T13" fmla="*/ 17 h 17"/>
              </a:gdLst>
              <a:ahLst/>
              <a:cxnLst>
                <a:cxn ang="0">
                  <a:pos x="T0" y="T1"/>
                </a:cxn>
                <a:cxn ang="0">
                  <a:pos x="T2" y="T3"/>
                </a:cxn>
                <a:cxn ang="0">
                  <a:pos x="T4" y="T5"/>
                </a:cxn>
                <a:cxn ang="0">
                  <a:pos x="T6" y="T7"/>
                </a:cxn>
                <a:cxn ang="0">
                  <a:pos x="T8" y="T9"/>
                </a:cxn>
              </a:cxnLst>
              <a:rect l="T10" t="T11" r="T12" b="T13"/>
              <a:pathLst>
                <a:path w="26" h="17">
                  <a:moveTo>
                    <a:pt x="10" y="0"/>
                  </a:moveTo>
                  <a:cubicBezTo>
                    <a:pt x="15" y="0"/>
                    <a:pt x="24" y="4"/>
                    <a:pt x="25" y="7"/>
                  </a:cubicBezTo>
                  <a:cubicBezTo>
                    <a:pt x="26" y="11"/>
                    <a:pt x="19" y="17"/>
                    <a:pt x="15" y="17"/>
                  </a:cubicBezTo>
                  <a:cubicBezTo>
                    <a:pt x="11" y="17"/>
                    <a:pt x="2" y="9"/>
                    <a:pt x="1" y="6"/>
                  </a:cubicBezTo>
                  <a:cubicBezTo>
                    <a:pt x="0" y="3"/>
                    <a:pt x="8" y="1"/>
                    <a:pt x="10"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198" name="AutoShape 30">
              <a:extLst>
                <a:ext uri="{FF2B5EF4-FFF2-40B4-BE49-F238E27FC236}">
                  <a16:creationId xmlns:a16="http://schemas.microsoft.com/office/drawing/2014/main" id="{A3305FB4-BCEA-4E5B-A108-6EFFCF63EE88}"/>
                </a:ext>
              </a:extLst>
            </p:cNvPr>
            <p:cNvSpPr>
              <a:spLocks noChangeArrowheads="1"/>
            </p:cNvSpPr>
            <p:nvPr/>
          </p:nvSpPr>
          <p:spPr bwMode="auto">
            <a:xfrm>
              <a:off x="4159" y="4093"/>
              <a:ext cx="37" cy="40"/>
            </a:xfrm>
            <a:custGeom>
              <a:avLst/>
              <a:gdLst>
                <a:gd name="T0" fmla="*/ 20 w 38"/>
                <a:gd name="T1" fmla="*/ 4 h 41"/>
                <a:gd name="T2" fmla="*/ 36 w 38"/>
                <a:gd name="T3" fmla="*/ 2 h 41"/>
                <a:gd name="T4" fmla="*/ 33 w 38"/>
                <a:gd name="T5" fmla="*/ 19 h 41"/>
                <a:gd name="T6" fmla="*/ 33 w 38"/>
                <a:gd name="T7" fmla="*/ 37 h 41"/>
                <a:gd name="T8" fmla="*/ 14 w 38"/>
                <a:gd name="T9" fmla="*/ 38 h 41"/>
                <a:gd name="T10" fmla="*/ 9 w 38"/>
                <a:gd name="T11" fmla="*/ 20 h 41"/>
                <a:gd name="T12" fmla="*/ 2 w 38"/>
                <a:gd name="T13" fmla="*/ 4 h 41"/>
                <a:gd name="T14" fmla="*/ 20 w 38"/>
                <a:gd name="T15" fmla="*/ 4 h 41"/>
                <a:gd name="T16" fmla="*/ 0 w 38"/>
                <a:gd name="T17" fmla="*/ 0 h 41"/>
                <a:gd name="T18" fmla="*/ 38 w 38"/>
                <a:gd name="T19" fmla="*/ 41 h 41"/>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38" h="41">
                  <a:moveTo>
                    <a:pt x="20" y="4"/>
                  </a:moveTo>
                  <a:cubicBezTo>
                    <a:pt x="26" y="4"/>
                    <a:pt x="34" y="0"/>
                    <a:pt x="36" y="2"/>
                  </a:cubicBezTo>
                  <a:cubicBezTo>
                    <a:pt x="38" y="4"/>
                    <a:pt x="33" y="13"/>
                    <a:pt x="33" y="19"/>
                  </a:cubicBezTo>
                  <a:cubicBezTo>
                    <a:pt x="33" y="25"/>
                    <a:pt x="36" y="34"/>
                    <a:pt x="33" y="37"/>
                  </a:cubicBezTo>
                  <a:cubicBezTo>
                    <a:pt x="30" y="40"/>
                    <a:pt x="18" y="41"/>
                    <a:pt x="14" y="38"/>
                  </a:cubicBezTo>
                  <a:cubicBezTo>
                    <a:pt x="10" y="35"/>
                    <a:pt x="11" y="26"/>
                    <a:pt x="9" y="20"/>
                  </a:cubicBezTo>
                  <a:cubicBezTo>
                    <a:pt x="7" y="14"/>
                    <a:pt x="0" y="7"/>
                    <a:pt x="2" y="4"/>
                  </a:cubicBezTo>
                  <a:cubicBezTo>
                    <a:pt x="4" y="1"/>
                    <a:pt x="14" y="4"/>
                    <a:pt x="20" y="4"/>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199" name="AutoShape 31">
              <a:extLst>
                <a:ext uri="{FF2B5EF4-FFF2-40B4-BE49-F238E27FC236}">
                  <a16:creationId xmlns:a16="http://schemas.microsoft.com/office/drawing/2014/main" id="{6FF5CAFE-290E-486A-B18B-FAE031DE47D8}"/>
                </a:ext>
              </a:extLst>
            </p:cNvPr>
            <p:cNvSpPr>
              <a:spLocks noChangeArrowheads="1"/>
            </p:cNvSpPr>
            <p:nvPr/>
          </p:nvSpPr>
          <p:spPr bwMode="auto">
            <a:xfrm>
              <a:off x="4479" y="3945"/>
              <a:ext cx="33" cy="34"/>
            </a:xfrm>
            <a:custGeom>
              <a:avLst/>
              <a:gdLst>
                <a:gd name="T0" fmla="*/ 15 w 34"/>
                <a:gd name="T1" fmla="*/ 2 h 35"/>
                <a:gd name="T2" fmla="*/ 33 w 34"/>
                <a:gd name="T3" fmla="*/ 17 h 35"/>
                <a:gd name="T4" fmla="*/ 19 w 34"/>
                <a:gd name="T5" fmla="*/ 27 h 35"/>
                <a:gd name="T6" fmla="*/ 9 w 34"/>
                <a:gd name="T7" fmla="*/ 35 h 35"/>
                <a:gd name="T8" fmla="*/ 1 w 34"/>
                <a:gd name="T9" fmla="*/ 27 h 35"/>
                <a:gd name="T10" fmla="*/ 15 w 34"/>
                <a:gd name="T11" fmla="*/ 2 h 35"/>
                <a:gd name="T12" fmla="*/ 0 w 34"/>
                <a:gd name="T13" fmla="*/ 0 h 35"/>
                <a:gd name="T14" fmla="*/ 34 w 34"/>
                <a:gd name="T15" fmla="*/ 35 h 35"/>
              </a:gdLst>
              <a:ahLst/>
              <a:cxnLst>
                <a:cxn ang="0">
                  <a:pos x="T0" y="T1"/>
                </a:cxn>
                <a:cxn ang="0">
                  <a:pos x="T2" y="T3"/>
                </a:cxn>
                <a:cxn ang="0">
                  <a:pos x="T4" y="T5"/>
                </a:cxn>
                <a:cxn ang="0">
                  <a:pos x="T6" y="T7"/>
                </a:cxn>
                <a:cxn ang="0">
                  <a:pos x="T8" y="T9"/>
                </a:cxn>
                <a:cxn ang="0">
                  <a:pos x="T10" y="T11"/>
                </a:cxn>
              </a:cxnLst>
              <a:rect l="T12" t="T13" r="T14" b="T15"/>
              <a:pathLst>
                <a:path w="34" h="35">
                  <a:moveTo>
                    <a:pt x="15" y="2"/>
                  </a:moveTo>
                  <a:cubicBezTo>
                    <a:pt x="20" y="0"/>
                    <a:pt x="32" y="13"/>
                    <a:pt x="33" y="17"/>
                  </a:cubicBezTo>
                  <a:cubicBezTo>
                    <a:pt x="34" y="21"/>
                    <a:pt x="23" y="24"/>
                    <a:pt x="19" y="27"/>
                  </a:cubicBezTo>
                  <a:cubicBezTo>
                    <a:pt x="15" y="30"/>
                    <a:pt x="12" y="35"/>
                    <a:pt x="9" y="35"/>
                  </a:cubicBezTo>
                  <a:cubicBezTo>
                    <a:pt x="6" y="35"/>
                    <a:pt x="0" y="32"/>
                    <a:pt x="1" y="27"/>
                  </a:cubicBezTo>
                  <a:cubicBezTo>
                    <a:pt x="2" y="22"/>
                    <a:pt x="10" y="4"/>
                    <a:pt x="15" y="2"/>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00" name="AutoShape 32">
              <a:extLst>
                <a:ext uri="{FF2B5EF4-FFF2-40B4-BE49-F238E27FC236}">
                  <a16:creationId xmlns:a16="http://schemas.microsoft.com/office/drawing/2014/main" id="{36066586-39F2-47A1-B1CD-7C763B6D48FB}"/>
                </a:ext>
              </a:extLst>
            </p:cNvPr>
            <p:cNvSpPr>
              <a:spLocks noChangeArrowheads="1"/>
            </p:cNvSpPr>
            <p:nvPr/>
          </p:nvSpPr>
          <p:spPr bwMode="auto">
            <a:xfrm>
              <a:off x="4574" y="4038"/>
              <a:ext cx="22" cy="23"/>
            </a:xfrm>
            <a:custGeom>
              <a:avLst/>
              <a:gdLst>
                <a:gd name="T0" fmla="*/ 11 w 23"/>
                <a:gd name="T1" fmla="*/ 0 h 24"/>
                <a:gd name="T2" fmla="*/ 22 w 23"/>
                <a:gd name="T3" fmla="*/ 17 h 24"/>
                <a:gd name="T4" fmla="*/ 17 w 23"/>
                <a:gd name="T5" fmla="*/ 24 h 24"/>
                <a:gd name="T6" fmla="*/ 1 w 23"/>
                <a:gd name="T7" fmla="*/ 15 h 24"/>
                <a:gd name="T8" fmla="*/ 11 w 23"/>
                <a:gd name="T9" fmla="*/ 0 h 24"/>
                <a:gd name="T10" fmla="*/ 0 w 23"/>
                <a:gd name="T11" fmla="*/ 0 h 24"/>
                <a:gd name="T12" fmla="*/ 23 w 23"/>
                <a:gd name="T13" fmla="*/ 24 h 24"/>
              </a:gdLst>
              <a:ahLst/>
              <a:cxnLst>
                <a:cxn ang="0">
                  <a:pos x="T0" y="T1"/>
                </a:cxn>
                <a:cxn ang="0">
                  <a:pos x="T2" y="T3"/>
                </a:cxn>
                <a:cxn ang="0">
                  <a:pos x="T4" y="T5"/>
                </a:cxn>
                <a:cxn ang="0">
                  <a:pos x="T6" y="T7"/>
                </a:cxn>
                <a:cxn ang="0">
                  <a:pos x="T8" y="T9"/>
                </a:cxn>
              </a:cxnLst>
              <a:rect l="T10" t="T11" r="T12" b="T13"/>
              <a:pathLst>
                <a:path w="23" h="24">
                  <a:moveTo>
                    <a:pt x="11" y="0"/>
                  </a:moveTo>
                  <a:cubicBezTo>
                    <a:pt x="14" y="0"/>
                    <a:pt x="21" y="13"/>
                    <a:pt x="22" y="17"/>
                  </a:cubicBezTo>
                  <a:cubicBezTo>
                    <a:pt x="23" y="21"/>
                    <a:pt x="20" y="24"/>
                    <a:pt x="17" y="24"/>
                  </a:cubicBezTo>
                  <a:cubicBezTo>
                    <a:pt x="14" y="24"/>
                    <a:pt x="2" y="19"/>
                    <a:pt x="1" y="15"/>
                  </a:cubicBezTo>
                  <a:cubicBezTo>
                    <a:pt x="0" y="11"/>
                    <a:pt x="9" y="3"/>
                    <a:pt x="11"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01" name="AutoShape 33">
              <a:extLst>
                <a:ext uri="{FF2B5EF4-FFF2-40B4-BE49-F238E27FC236}">
                  <a16:creationId xmlns:a16="http://schemas.microsoft.com/office/drawing/2014/main" id="{6612D597-7C8C-4168-AA8E-10FC45A2EB23}"/>
                </a:ext>
              </a:extLst>
            </p:cNvPr>
            <p:cNvSpPr>
              <a:spLocks noChangeArrowheads="1"/>
            </p:cNvSpPr>
            <p:nvPr/>
          </p:nvSpPr>
          <p:spPr bwMode="auto">
            <a:xfrm>
              <a:off x="4536" y="3983"/>
              <a:ext cx="25" cy="32"/>
            </a:xfrm>
            <a:custGeom>
              <a:avLst/>
              <a:gdLst>
                <a:gd name="T0" fmla="*/ 16 w 26"/>
                <a:gd name="T1" fmla="*/ 1 h 33"/>
                <a:gd name="T2" fmla="*/ 24 w 26"/>
                <a:gd name="T3" fmla="*/ 10 h 33"/>
                <a:gd name="T4" fmla="*/ 6 w 26"/>
                <a:gd name="T5" fmla="*/ 31 h 33"/>
                <a:gd name="T6" fmla="*/ 1 w 26"/>
                <a:gd name="T7" fmla="*/ 19 h 33"/>
                <a:gd name="T8" fmla="*/ 9 w 26"/>
                <a:gd name="T9" fmla="*/ 3 h 33"/>
                <a:gd name="T10" fmla="*/ 16 w 26"/>
                <a:gd name="T11" fmla="*/ 1 h 33"/>
                <a:gd name="T12" fmla="*/ 0 w 26"/>
                <a:gd name="T13" fmla="*/ 0 h 33"/>
                <a:gd name="T14" fmla="*/ 26 w 26"/>
                <a:gd name="T15" fmla="*/ 33 h 33"/>
              </a:gdLst>
              <a:ahLst/>
              <a:cxnLst>
                <a:cxn ang="0">
                  <a:pos x="T0" y="T1"/>
                </a:cxn>
                <a:cxn ang="0">
                  <a:pos x="T2" y="T3"/>
                </a:cxn>
                <a:cxn ang="0">
                  <a:pos x="T4" y="T5"/>
                </a:cxn>
                <a:cxn ang="0">
                  <a:pos x="T6" y="T7"/>
                </a:cxn>
                <a:cxn ang="0">
                  <a:pos x="T8" y="T9"/>
                </a:cxn>
                <a:cxn ang="0">
                  <a:pos x="T10" y="T11"/>
                </a:cxn>
              </a:cxnLst>
              <a:rect l="T12" t="T13" r="T14" b="T15"/>
              <a:pathLst>
                <a:path w="26" h="33">
                  <a:moveTo>
                    <a:pt x="16" y="1"/>
                  </a:moveTo>
                  <a:cubicBezTo>
                    <a:pt x="18" y="1"/>
                    <a:pt x="26" y="5"/>
                    <a:pt x="24" y="10"/>
                  </a:cubicBezTo>
                  <a:cubicBezTo>
                    <a:pt x="24" y="15"/>
                    <a:pt x="10" y="29"/>
                    <a:pt x="6" y="31"/>
                  </a:cubicBezTo>
                  <a:cubicBezTo>
                    <a:pt x="2" y="33"/>
                    <a:pt x="0" y="24"/>
                    <a:pt x="1" y="19"/>
                  </a:cubicBezTo>
                  <a:cubicBezTo>
                    <a:pt x="2" y="14"/>
                    <a:pt x="6" y="6"/>
                    <a:pt x="9" y="3"/>
                  </a:cubicBezTo>
                  <a:cubicBezTo>
                    <a:pt x="12" y="0"/>
                    <a:pt x="15" y="1"/>
                    <a:pt x="16"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02" name="AutoShape 34">
              <a:extLst>
                <a:ext uri="{FF2B5EF4-FFF2-40B4-BE49-F238E27FC236}">
                  <a16:creationId xmlns:a16="http://schemas.microsoft.com/office/drawing/2014/main" id="{ABA5C16D-8087-4161-BACF-656B95D6DBC5}"/>
                </a:ext>
              </a:extLst>
            </p:cNvPr>
            <p:cNvSpPr>
              <a:spLocks noChangeArrowheads="1"/>
            </p:cNvSpPr>
            <p:nvPr/>
          </p:nvSpPr>
          <p:spPr bwMode="auto">
            <a:xfrm>
              <a:off x="4486" y="4027"/>
              <a:ext cx="19" cy="19"/>
            </a:xfrm>
            <a:custGeom>
              <a:avLst/>
              <a:gdLst>
                <a:gd name="T0" fmla="*/ 6 w 20"/>
                <a:gd name="T1" fmla="*/ 1 h 20"/>
                <a:gd name="T2" fmla="*/ 20 w 20"/>
                <a:gd name="T3" fmla="*/ 7 h 20"/>
                <a:gd name="T4" fmla="*/ 9 w 20"/>
                <a:gd name="T5" fmla="*/ 19 h 20"/>
                <a:gd name="T6" fmla="*/ 0 w 20"/>
                <a:gd name="T7" fmla="*/ 13 h 20"/>
                <a:gd name="T8" fmla="*/ 6 w 20"/>
                <a:gd name="T9" fmla="*/ 1 h 20"/>
                <a:gd name="T10" fmla="*/ 0 w 20"/>
                <a:gd name="T11" fmla="*/ 0 h 20"/>
                <a:gd name="T12" fmla="*/ 20 w 20"/>
                <a:gd name="T13" fmla="*/ 20 h 20"/>
              </a:gdLst>
              <a:ahLst/>
              <a:cxnLst>
                <a:cxn ang="0">
                  <a:pos x="T0" y="T1"/>
                </a:cxn>
                <a:cxn ang="0">
                  <a:pos x="T2" y="T3"/>
                </a:cxn>
                <a:cxn ang="0">
                  <a:pos x="T4" y="T5"/>
                </a:cxn>
                <a:cxn ang="0">
                  <a:pos x="T6" y="T7"/>
                </a:cxn>
                <a:cxn ang="0">
                  <a:pos x="T8" y="T9"/>
                </a:cxn>
              </a:cxnLst>
              <a:rect l="T10" t="T11" r="T12" b="T13"/>
              <a:pathLst>
                <a:path w="20" h="20">
                  <a:moveTo>
                    <a:pt x="6" y="1"/>
                  </a:moveTo>
                  <a:cubicBezTo>
                    <a:pt x="10" y="0"/>
                    <a:pt x="20" y="4"/>
                    <a:pt x="20" y="7"/>
                  </a:cubicBezTo>
                  <a:cubicBezTo>
                    <a:pt x="20" y="10"/>
                    <a:pt x="12" y="18"/>
                    <a:pt x="9" y="19"/>
                  </a:cubicBezTo>
                  <a:cubicBezTo>
                    <a:pt x="6" y="20"/>
                    <a:pt x="0" y="16"/>
                    <a:pt x="0" y="13"/>
                  </a:cubicBezTo>
                  <a:cubicBezTo>
                    <a:pt x="0" y="10"/>
                    <a:pt x="5" y="3"/>
                    <a:pt x="6"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03" name="AutoShape 35">
              <a:extLst>
                <a:ext uri="{FF2B5EF4-FFF2-40B4-BE49-F238E27FC236}">
                  <a16:creationId xmlns:a16="http://schemas.microsoft.com/office/drawing/2014/main" id="{2037EFC2-914E-4B9D-8B64-136EA5671264}"/>
                </a:ext>
              </a:extLst>
            </p:cNvPr>
            <p:cNvSpPr>
              <a:spLocks noChangeArrowheads="1"/>
            </p:cNvSpPr>
            <p:nvPr/>
          </p:nvSpPr>
          <p:spPr bwMode="auto">
            <a:xfrm>
              <a:off x="4350" y="3662"/>
              <a:ext cx="43" cy="44"/>
            </a:xfrm>
            <a:custGeom>
              <a:avLst/>
              <a:gdLst>
                <a:gd name="T0" fmla="*/ 7 w 44"/>
                <a:gd name="T1" fmla="*/ 3 h 45"/>
                <a:gd name="T2" fmla="*/ 42 w 44"/>
                <a:gd name="T3" fmla="*/ 31 h 45"/>
                <a:gd name="T4" fmla="*/ 31 w 44"/>
                <a:gd name="T5" fmla="*/ 43 h 45"/>
                <a:gd name="T6" fmla="*/ 15 w 44"/>
                <a:gd name="T7" fmla="*/ 21 h 45"/>
                <a:gd name="T8" fmla="*/ 1 w 44"/>
                <a:gd name="T9" fmla="*/ 15 h 45"/>
                <a:gd name="T10" fmla="*/ 7 w 44"/>
                <a:gd name="T11" fmla="*/ 3 h 45"/>
                <a:gd name="T12" fmla="*/ 0 w 44"/>
                <a:gd name="T13" fmla="*/ 0 h 45"/>
                <a:gd name="T14" fmla="*/ 44 w 44"/>
                <a:gd name="T15" fmla="*/ 45 h 45"/>
              </a:gdLst>
              <a:ahLst/>
              <a:cxnLst>
                <a:cxn ang="0">
                  <a:pos x="T0" y="T1"/>
                </a:cxn>
                <a:cxn ang="0">
                  <a:pos x="T2" y="T3"/>
                </a:cxn>
                <a:cxn ang="0">
                  <a:pos x="T4" y="T5"/>
                </a:cxn>
                <a:cxn ang="0">
                  <a:pos x="T6" y="T7"/>
                </a:cxn>
                <a:cxn ang="0">
                  <a:pos x="T8" y="T9"/>
                </a:cxn>
                <a:cxn ang="0">
                  <a:pos x="T10" y="T11"/>
                </a:cxn>
              </a:cxnLst>
              <a:rect l="T12" t="T13" r="T14" b="T15"/>
              <a:pathLst>
                <a:path w="44" h="45">
                  <a:moveTo>
                    <a:pt x="7" y="3"/>
                  </a:moveTo>
                  <a:cubicBezTo>
                    <a:pt x="14" y="6"/>
                    <a:pt x="38" y="24"/>
                    <a:pt x="42" y="31"/>
                  </a:cubicBezTo>
                  <a:cubicBezTo>
                    <a:pt x="44" y="38"/>
                    <a:pt x="35" y="45"/>
                    <a:pt x="31" y="43"/>
                  </a:cubicBezTo>
                  <a:cubicBezTo>
                    <a:pt x="27" y="41"/>
                    <a:pt x="20" y="26"/>
                    <a:pt x="15" y="21"/>
                  </a:cubicBezTo>
                  <a:cubicBezTo>
                    <a:pt x="10" y="16"/>
                    <a:pt x="2" y="18"/>
                    <a:pt x="1" y="15"/>
                  </a:cubicBezTo>
                  <a:cubicBezTo>
                    <a:pt x="0" y="12"/>
                    <a:pt x="0" y="0"/>
                    <a:pt x="7" y="3"/>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04" name="AutoShape 36">
              <a:extLst>
                <a:ext uri="{FF2B5EF4-FFF2-40B4-BE49-F238E27FC236}">
                  <a16:creationId xmlns:a16="http://schemas.microsoft.com/office/drawing/2014/main" id="{F6B407E7-EA8F-41B0-9B64-0D395105E0F5}"/>
                </a:ext>
              </a:extLst>
            </p:cNvPr>
            <p:cNvSpPr>
              <a:spLocks noChangeArrowheads="1"/>
            </p:cNvSpPr>
            <p:nvPr/>
          </p:nvSpPr>
          <p:spPr bwMode="auto">
            <a:xfrm>
              <a:off x="4522" y="3716"/>
              <a:ext cx="34" cy="85"/>
            </a:xfrm>
            <a:custGeom>
              <a:avLst/>
              <a:gdLst>
                <a:gd name="T0" fmla="*/ 6 w 35"/>
                <a:gd name="T1" fmla="*/ 6 h 86"/>
                <a:gd name="T2" fmla="*/ 26 w 35"/>
                <a:gd name="T3" fmla="*/ 3 h 86"/>
                <a:gd name="T4" fmla="*/ 33 w 35"/>
                <a:gd name="T5" fmla="*/ 24 h 86"/>
                <a:gd name="T6" fmla="*/ 27 w 35"/>
                <a:gd name="T7" fmla="*/ 46 h 86"/>
                <a:gd name="T8" fmla="*/ 32 w 35"/>
                <a:gd name="T9" fmla="*/ 66 h 86"/>
                <a:gd name="T10" fmla="*/ 9 w 35"/>
                <a:gd name="T11" fmla="*/ 84 h 86"/>
                <a:gd name="T12" fmla="*/ 0 w 35"/>
                <a:gd name="T13" fmla="*/ 55 h 86"/>
                <a:gd name="T14" fmla="*/ 11 w 35"/>
                <a:gd name="T15" fmla="*/ 45 h 86"/>
                <a:gd name="T16" fmla="*/ 8 w 35"/>
                <a:gd name="T17" fmla="*/ 34 h 86"/>
                <a:gd name="T18" fmla="*/ 14 w 35"/>
                <a:gd name="T19" fmla="*/ 22 h 86"/>
                <a:gd name="T20" fmla="*/ 6 w 35"/>
                <a:gd name="T21" fmla="*/ 6 h 86"/>
                <a:gd name="T22" fmla="*/ 0 w 35"/>
                <a:gd name="T23" fmla="*/ 0 h 86"/>
                <a:gd name="T24" fmla="*/ 35 w 35"/>
                <a:gd name="T25"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T22" t="T23" r="T24" b="T25"/>
              <a:pathLst>
                <a:path w="35" h="86">
                  <a:moveTo>
                    <a:pt x="6" y="6"/>
                  </a:moveTo>
                  <a:cubicBezTo>
                    <a:pt x="8" y="3"/>
                    <a:pt x="22" y="0"/>
                    <a:pt x="26" y="3"/>
                  </a:cubicBezTo>
                  <a:cubicBezTo>
                    <a:pt x="30" y="6"/>
                    <a:pt x="33" y="17"/>
                    <a:pt x="33" y="24"/>
                  </a:cubicBezTo>
                  <a:cubicBezTo>
                    <a:pt x="33" y="31"/>
                    <a:pt x="27" y="39"/>
                    <a:pt x="27" y="46"/>
                  </a:cubicBezTo>
                  <a:cubicBezTo>
                    <a:pt x="27" y="53"/>
                    <a:pt x="35" y="60"/>
                    <a:pt x="32" y="66"/>
                  </a:cubicBezTo>
                  <a:cubicBezTo>
                    <a:pt x="29" y="72"/>
                    <a:pt x="14" y="86"/>
                    <a:pt x="9" y="84"/>
                  </a:cubicBezTo>
                  <a:cubicBezTo>
                    <a:pt x="4" y="82"/>
                    <a:pt x="0" y="61"/>
                    <a:pt x="0" y="55"/>
                  </a:cubicBezTo>
                  <a:cubicBezTo>
                    <a:pt x="0" y="49"/>
                    <a:pt x="10" y="48"/>
                    <a:pt x="11" y="45"/>
                  </a:cubicBezTo>
                  <a:cubicBezTo>
                    <a:pt x="12" y="42"/>
                    <a:pt x="8" y="38"/>
                    <a:pt x="8" y="34"/>
                  </a:cubicBezTo>
                  <a:cubicBezTo>
                    <a:pt x="8" y="30"/>
                    <a:pt x="14" y="27"/>
                    <a:pt x="14" y="22"/>
                  </a:cubicBezTo>
                  <a:cubicBezTo>
                    <a:pt x="14" y="17"/>
                    <a:pt x="4" y="5"/>
                    <a:pt x="6" y="6"/>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05" name="AutoShape 37">
              <a:extLst>
                <a:ext uri="{FF2B5EF4-FFF2-40B4-BE49-F238E27FC236}">
                  <a16:creationId xmlns:a16="http://schemas.microsoft.com/office/drawing/2014/main" id="{53164A23-D52D-4343-9C8A-17D9141F5530}"/>
                </a:ext>
              </a:extLst>
            </p:cNvPr>
            <p:cNvSpPr>
              <a:spLocks noChangeArrowheads="1"/>
            </p:cNvSpPr>
            <p:nvPr/>
          </p:nvSpPr>
          <p:spPr bwMode="auto">
            <a:xfrm>
              <a:off x="4502" y="3606"/>
              <a:ext cx="101" cy="59"/>
            </a:xfrm>
            <a:custGeom>
              <a:avLst/>
              <a:gdLst>
                <a:gd name="T0" fmla="*/ 67 w 102"/>
                <a:gd name="T1" fmla="*/ 0 h 60"/>
                <a:gd name="T2" fmla="*/ 79 w 102"/>
                <a:gd name="T3" fmla="*/ 17 h 60"/>
                <a:gd name="T4" fmla="*/ 101 w 102"/>
                <a:gd name="T5" fmla="*/ 33 h 60"/>
                <a:gd name="T6" fmla="*/ 85 w 102"/>
                <a:gd name="T7" fmla="*/ 60 h 60"/>
                <a:gd name="T8" fmla="*/ 53 w 102"/>
                <a:gd name="T9" fmla="*/ 36 h 60"/>
                <a:gd name="T10" fmla="*/ 59 w 102"/>
                <a:gd name="T11" fmla="*/ 27 h 60"/>
                <a:gd name="T12" fmla="*/ 50 w 102"/>
                <a:gd name="T13" fmla="*/ 17 h 60"/>
                <a:gd name="T14" fmla="*/ 19 w 102"/>
                <a:gd name="T15" fmla="*/ 30 h 60"/>
                <a:gd name="T16" fmla="*/ 8 w 102"/>
                <a:gd name="T17" fmla="*/ 14 h 60"/>
                <a:gd name="T18" fmla="*/ 67 w 102"/>
                <a:gd name="T19" fmla="*/ 0 h 60"/>
                <a:gd name="T20" fmla="*/ 0 w 102"/>
                <a:gd name="T21" fmla="*/ 0 h 60"/>
                <a:gd name="T22" fmla="*/ 102 w 102"/>
                <a:gd name="T23"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102" h="60">
                  <a:moveTo>
                    <a:pt x="67" y="0"/>
                  </a:moveTo>
                  <a:cubicBezTo>
                    <a:pt x="79" y="0"/>
                    <a:pt x="73" y="12"/>
                    <a:pt x="79" y="17"/>
                  </a:cubicBezTo>
                  <a:cubicBezTo>
                    <a:pt x="85" y="22"/>
                    <a:pt x="100" y="26"/>
                    <a:pt x="101" y="33"/>
                  </a:cubicBezTo>
                  <a:cubicBezTo>
                    <a:pt x="102" y="40"/>
                    <a:pt x="93" y="60"/>
                    <a:pt x="85" y="60"/>
                  </a:cubicBezTo>
                  <a:cubicBezTo>
                    <a:pt x="77" y="60"/>
                    <a:pt x="57" y="42"/>
                    <a:pt x="53" y="36"/>
                  </a:cubicBezTo>
                  <a:cubicBezTo>
                    <a:pt x="49" y="30"/>
                    <a:pt x="59" y="30"/>
                    <a:pt x="59" y="27"/>
                  </a:cubicBezTo>
                  <a:cubicBezTo>
                    <a:pt x="59" y="24"/>
                    <a:pt x="57" y="16"/>
                    <a:pt x="50" y="17"/>
                  </a:cubicBezTo>
                  <a:cubicBezTo>
                    <a:pt x="43" y="18"/>
                    <a:pt x="26" y="30"/>
                    <a:pt x="19" y="30"/>
                  </a:cubicBezTo>
                  <a:cubicBezTo>
                    <a:pt x="12" y="30"/>
                    <a:pt x="0" y="19"/>
                    <a:pt x="8" y="14"/>
                  </a:cubicBezTo>
                  <a:cubicBezTo>
                    <a:pt x="16" y="9"/>
                    <a:pt x="55" y="0"/>
                    <a:pt x="67"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06" name="AutoShape 38">
              <a:extLst>
                <a:ext uri="{FF2B5EF4-FFF2-40B4-BE49-F238E27FC236}">
                  <a16:creationId xmlns:a16="http://schemas.microsoft.com/office/drawing/2014/main" id="{451B4EEB-4601-41E1-82E5-37874A0DD7A7}"/>
                </a:ext>
              </a:extLst>
            </p:cNvPr>
            <p:cNvSpPr>
              <a:spLocks noChangeArrowheads="1"/>
            </p:cNvSpPr>
            <p:nvPr/>
          </p:nvSpPr>
          <p:spPr bwMode="auto">
            <a:xfrm>
              <a:off x="4401" y="3515"/>
              <a:ext cx="57" cy="41"/>
            </a:xfrm>
            <a:custGeom>
              <a:avLst/>
              <a:gdLst>
                <a:gd name="T0" fmla="*/ 21 w 58"/>
                <a:gd name="T1" fmla="*/ 1 h 42"/>
                <a:gd name="T2" fmla="*/ 36 w 58"/>
                <a:gd name="T3" fmla="*/ 9 h 42"/>
                <a:gd name="T4" fmla="*/ 51 w 58"/>
                <a:gd name="T5" fmla="*/ 3 h 42"/>
                <a:gd name="T6" fmla="*/ 57 w 58"/>
                <a:gd name="T7" fmla="*/ 25 h 42"/>
                <a:gd name="T8" fmla="*/ 42 w 58"/>
                <a:gd name="T9" fmla="*/ 28 h 42"/>
                <a:gd name="T10" fmla="*/ 19 w 58"/>
                <a:gd name="T11" fmla="*/ 42 h 42"/>
                <a:gd name="T12" fmla="*/ 19 w 58"/>
                <a:gd name="T13" fmla="*/ 27 h 42"/>
                <a:gd name="T14" fmla="*/ 0 w 58"/>
                <a:gd name="T15" fmla="*/ 12 h 42"/>
                <a:gd name="T16" fmla="*/ 21 w 58"/>
                <a:gd name="T17" fmla="*/ 1 h 42"/>
                <a:gd name="T18" fmla="*/ 0 w 58"/>
                <a:gd name="T19" fmla="*/ 0 h 42"/>
                <a:gd name="T20" fmla="*/ 58 w 58"/>
                <a:gd name="T21"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T18" t="T19" r="T20" b="T21"/>
              <a:pathLst>
                <a:path w="58" h="42">
                  <a:moveTo>
                    <a:pt x="21" y="1"/>
                  </a:moveTo>
                  <a:cubicBezTo>
                    <a:pt x="27" y="1"/>
                    <a:pt x="31" y="9"/>
                    <a:pt x="36" y="9"/>
                  </a:cubicBezTo>
                  <a:cubicBezTo>
                    <a:pt x="41" y="9"/>
                    <a:pt x="47" y="0"/>
                    <a:pt x="51" y="3"/>
                  </a:cubicBezTo>
                  <a:cubicBezTo>
                    <a:pt x="55" y="6"/>
                    <a:pt x="58" y="21"/>
                    <a:pt x="57" y="25"/>
                  </a:cubicBezTo>
                  <a:cubicBezTo>
                    <a:pt x="56" y="29"/>
                    <a:pt x="48" y="25"/>
                    <a:pt x="42" y="28"/>
                  </a:cubicBezTo>
                  <a:cubicBezTo>
                    <a:pt x="36" y="31"/>
                    <a:pt x="23" y="42"/>
                    <a:pt x="19" y="42"/>
                  </a:cubicBezTo>
                  <a:cubicBezTo>
                    <a:pt x="15" y="42"/>
                    <a:pt x="22" y="32"/>
                    <a:pt x="19" y="27"/>
                  </a:cubicBezTo>
                  <a:cubicBezTo>
                    <a:pt x="16" y="22"/>
                    <a:pt x="0" y="16"/>
                    <a:pt x="0" y="12"/>
                  </a:cubicBezTo>
                  <a:cubicBezTo>
                    <a:pt x="0" y="8"/>
                    <a:pt x="15" y="1"/>
                    <a:pt x="21"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07" name="AutoShape 39">
              <a:extLst>
                <a:ext uri="{FF2B5EF4-FFF2-40B4-BE49-F238E27FC236}">
                  <a16:creationId xmlns:a16="http://schemas.microsoft.com/office/drawing/2014/main" id="{0223FDAB-09DF-425D-9E8C-FE1DA0FC1BA5}"/>
                </a:ext>
              </a:extLst>
            </p:cNvPr>
            <p:cNvSpPr>
              <a:spLocks noChangeArrowheads="1"/>
            </p:cNvSpPr>
            <p:nvPr/>
          </p:nvSpPr>
          <p:spPr bwMode="auto">
            <a:xfrm>
              <a:off x="4247" y="3646"/>
              <a:ext cx="19" cy="21"/>
            </a:xfrm>
            <a:custGeom>
              <a:avLst/>
              <a:gdLst>
                <a:gd name="T0" fmla="*/ 4 w 20"/>
                <a:gd name="T1" fmla="*/ 0 h 22"/>
                <a:gd name="T2" fmla="*/ 19 w 20"/>
                <a:gd name="T3" fmla="*/ 12 h 22"/>
                <a:gd name="T4" fmla="*/ 9 w 20"/>
                <a:gd name="T5" fmla="*/ 22 h 22"/>
                <a:gd name="T6" fmla="*/ 1 w 20"/>
                <a:gd name="T7" fmla="*/ 11 h 22"/>
                <a:gd name="T8" fmla="*/ 4 w 20"/>
                <a:gd name="T9" fmla="*/ 0 h 22"/>
                <a:gd name="T10" fmla="*/ 0 w 20"/>
                <a:gd name="T11" fmla="*/ 0 h 22"/>
                <a:gd name="T12" fmla="*/ 20 w 20"/>
                <a:gd name="T13" fmla="*/ 22 h 22"/>
              </a:gdLst>
              <a:ahLst/>
              <a:cxnLst>
                <a:cxn ang="0">
                  <a:pos x="T0" y="T1"/>
                </a:cxn>
                <a:cxn ang="0">
                  <a:pos x="T2" y="T3"/>
                </a:cxn>
                <a:cxn ang="0">
                  <a:pos x="T4" y="T5"/>
                </a:cxn>
                <a:cxn ang="0">
                  <a:pos x="T6" y="T7"/>
                </a:cxn>
                <a:cxn ang="0">
                  <a:pos x="T8" y="T9"/>
                </a:cxn>
              </a:cxnLst>
              <a:rect l="T10" t="T11" r="T12" b="T13"/>
              <a:pathLst>
                <a:path w="20" h="22">
                  <a:moveTo>
                    <a:pt x="4" y="0"/>
                  </a:moveTo>
                  <a:cubicBezTo>
                    <a:pt x="9" y="0"/>
                    <a:pt x="18" y="8"/>
                    <a:pt x="19" y="12"/>
                  </a:cubicBezTo>
                  <a:cubicBezTo>
                    <a:pt x="20" y="16"/>
                    <a:pt x="12" y="22"/>
                    <a:pt x="9" y="22"/>
                  </a:cubicBezTo>
                  <a:cubicBezTo>
                    <a:pt x="6" y="22"/>
                    <a:pt x="2" y="15"/>
                    <a:pt x="1" y="11"/>
                  </a:cubicBezTo>
                  <a:cubicBezTo>
                    <a:pt x="0" y="7"/>
                    <a:pt x="3" y="2"/>
                    <a:pt x="4"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08" name="AutoShape 40">
              <a:extLst>
                <a:ext uri="{FF2B5EF4-FFF2-40B4-BE49-F238E27FC236}">
                  <a16:creationId xmlns:a16="http://schemas.microsoft.com/office/drawing/2014/main" id="{E7215722-B65B-4C4B-AB3F-346F1B8675A0}"/>
                </a:ext>
              </a:extLst>
            </p:cNvPr>
            <p:cNvSpPr>
              <a:spLocks noChangeArrowheads="1"/>
            </p:cNvSpPr>
            <p:nvPr/>
          </p:nvSpPr>
          <p:spPr bwMode="auto">
            <a:xfrm>
              <a:off x="4279" y="3637"/>
              <a:ext cx="13" cy="22"/>
            </a:xfrm>
            <a:custGeom>
              <a:avLst/>
              <a:gdLst>
                <a:gd name="T0" fmla="*/ 8 w 14"/>
                <a:gd name="T1" fmla="*/ 0 h 23"/>
                <a:gd name="T2" fmla="*/ 14 w 14"/>
                <a:gd name="T3" fmla="*/ 13 h 23"/>
                <a:gd name="T4" fmla="*/ 6 w 14"/>
                <a:gd name="T5" fmla="*/ 23 h 23"/>
                <a:gd name="T6" fmla="*/ 0 w 14"/>
                <a:gd name="T7" fmla="*/ 10 h 23"/>
                <a:gd name="T8" fmla="*/ 8 w 14"/>
                <a:gd name="T9" fmla="*/ 0 h 23"/>
                <a:gd name="T10" fmla="*/ 0 w 14"/>
                <a:gd name="T11" fmla="*/ 0 h 23"/>
                <a:gd name="T12" fmla="*/ 14 w 14"/>
                <a:gd name="T13" fmla="*/ 23 h 23"/>
              </a:gdLst>
              <a:ahLst/>
              <a:cxnLst>
                <a:cxn ang="0">
                  <a:pos x="T0" y="T1"/>
                </a:cxn>
                <a:cxn ang="0">
                  <a:pos x="T2" y="T3"/>
                </a:cxn>
                <a:cxn ang="0">
                  <a:pos x="T4" y="T5"/>
                </a:cxn>
                <a:cxn ang="0">
                  <a:pos x="T6" y="T7"/>
                </a:cxn>
                <a:cxn ang="0">
                  <a:pos x="T8" y="T9"/>
                </a:cxn>
              </a:cxnLst>
              <a:rect l="T10" t="T11" r="T12" b="T13"/>
              <a:pathLst>
                <a:path w="14" h="23">
                  <a:moveTo>
                    <a:pt x="8" y="0"/>
                  </a:moveTo>
                  <a:cubicBezTo>
                    <a:pt x="11" y="0"/>
                    <a:pt x="14" y="9"/>
                    <a:pt x="14" y="13"/>
                  </a:cubicBezTo>
                  <a:cubicBezTo>
                    <a:pt x="14" y="17"/>
                    <a:pt x="8" y="23"/>
                    <a:pt x="6" y="23"/>
                  </a:cubicBezTo>
                  <a:cubicBezTo>
                    <a:pt x="4" y="23"/>
                    <a:pt x="0" y="14"/>
                    <a:pt x="0" y="10"/>
                  </a:cubicBezTo>
                  <a:cubicBezTo>
                    <a:pt x="0" y="6"/>
                    <a:pt x="6" y="2"/>
                    <a:pt x="8"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09" name="AutoShape 41">
              <a:extLst>
                <a:ext uri="{FF2B5EF4-FFF2-40B4-BE49-F238E27FC236}">
                  <a16:creationId xmlns:a16="http://schemas.microsoft.com/office/drawing/2014/main" id="{B324EE79-381B-400C-8775-63BB6D619F1A}"/>
                </a:ext>
              </a:extLst>
            </p:cNvPr>
            <p:cNvSpPr>
              <a:spLocks noChangeArrowheads="1"/>
            </p:cNvSpPr>
            <p:nvPr/>
          </p:nvSpPr>
          <p:spPr bwMode="auto">
            <a:xfrm>
              <a:off x="4476" y="3476"/>
              <a:ext cx="41" cy="27"/>
            </a:xfrm>
            <a:custGeom>
              <a:avLst/>
              <a:gdLst>
                <a:gd name="T0" fmla="*/ 34 w 42"/>
                <a:gd name="T1" fmla="*/ 0 h 28"/>
                <a:gd name="T2" fmla="*/ 38 w 42"/>
                <a:gd name="T3" fmla="*/ 13 h 28"/>
                <a:gd name="T4" fmla="*/ 12 w 42"/>
                <a:gd name="T5" fmla="*/ 22 h 28"/>
                <a:gd name="T6" fmla="*/ 12 w 42"/>
                <a:gd name="T7" fmla="*/ 27 h 28"/>
                <a:gd name="T8" fmla="*/ 4 w 42"/>
                <a:gd name="T9" fmla="*/ 13 h 28"/>
                <a:gd name="T10" fmla="*/ 34 w 42"/>
                <a:gd name="T11" fmla="*/ 0 h 28"/>
                <a:gd name="T12" fmla="*/ 0 w 42"/>
                <a:gd name="T13" fmla="*/ 0 h 28"/>
                <a:gd name="T14" fmla="*/ 42 w 42"/>
                <a:gd name="T15" fmla="*/ 28 h 28"/>
              </a:gdLst>
              <a:ahLst/>
              <a:cxnLst>
                <a:cxn ang="0">
                  <a:pos x="T0" y="T1"/>
                </a:cxn>
                <a:cxn ang="0">
                  <a:pos x="T2" y="T3"/>
                </a:cxn>
                <a:cxn ang="0">
                  <a:pos x="T4" y="T5"/>
                </a:cxn>
                <a:cxn ang="0">
                  <a:pos x="T6" y="T7"/>
                </a:cxn>
                <a:cxn ang="0">
                  <a:pos x="T8" y="T9"/>
                </a:cxn>
                <a:cxn ang="0">
                  <a:pos x="T10" y="T11"/>
                </a:cxn>
              </a:cxnLst>
              <a:rect l="T12" t="T13" r="T14" b="T15"/>
              <a:pathLst>
                <a:path w="42" h="28">
                  <a:moveTo>
                    <a:pt x="34" y="0"/>
                  </a:moveTo>
                  <a:cubicBezTo>
                    <a:pt x="40" y="0"/>
                    <a:pt x="42" y="9"/>
                    <a:pt x="38" y="13"/>
                  </a:cubicBezTo>
                  <a:cubicBezTo>
                    <a:pt x="34" y="17"/>
                    <a:pt x="16" y="20"/>
                    <a:pt x="12" y="22"/>
                  </a:cubicBezTo>
                  <a:cubicBezTo>
                    <a:pt x="8" y="24"/>
                    <a:pt x="13" y="28"/>
                    <a:pt x="12" y="27"/>
                  </a:cubicBezTo>
                  <a:cubicBezTo>
                    <a:pt x="11" y="26"/>
                    <a:pt x="0" y="17"/>
                    <a:pt x="4" y="13"/>
                  </a:cubicBezTo>
                  <a:cubicBezTo>
                    <a:pt x="8" y="9"/>
                    <a:pt x="28" y="0"/>
                    <a:pt x="34"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10" name="AutoShape 42">
              <a:extLst>
                <a:ext uri="{FF2B5EF4-FFF2-40B4-BE49-F238E27FC236}">
                  <a16:creationId xmlns:a16="http://schemas.microsoft.com/office/drawing/2014/main" id="{0837803D-436D-4B4C-BDF8-60A0FD56B62F}"/>
                </a:ext>
              </a:extLst>
            </p:cNvPr>
            <p:cNvSpPr>
              <a:spLocks noChangeArrowheads="1"/>
            </p:cNvSpPr>
            <p:nvPr/>
          </p:nvSpPr>
          <p:spPr bwMode="auto">
            <a:xfrm>
              <a:off x="4450" y="3426"/>
              <a:ext cx="39" cy="23"/>
            </a:xfrm>
            <a:custGeom>
              <a:avLst/>
              <a:gdLst>
                <a:gd name="T0" fmla="*/ 9 w 40"/>
                <a:gd name="T1" fmla="*/ 0 h 24"/>
                <a:gd name="T2" fmla="*/ 39 w 40"/>
                <a:gd name="T3" fmla="*/ 11 h 24"/>
                <a:gd name="T4" fmla="*/ 20 w 40"/>
                <a:gd name="T5" fmla="*/ 24 h 24"/>
                <a:gd name="T6" fmla="*/ 2 w 40"/>
                <a:gd name="T7" fmla="*/ 14 h 24"/>
                <a:gd name="T8" fmla="*/ 9 w 40"/>
                <a:gd name="T9" fmla="*/ 0 h 24"/>
                <a:gd name="T10" fmla="*/ 0 w 40"/>
                <a:gd name="T11" fmla="*/ 0 h 24"/>
                <a:gd name="T12" fmla="*/ 40 w 40"/>
                <a:gd name="T13" fmla="*/ 24 h 24"/>
              </a:gdLst>
              <a:ahLst/>
              <a:cxnLst>
                <a:cxn ang="0">
                  <a:pos x="T0" y="T1"/>
                </a:cxn>
                <a:cxn ang="0">
                  <a:pos x="T2" y="T3"/>
                </a:cxn>
                <a:cxn ang="0">
                  <a:pos x="T4" y="T5"/>
                </a:cxn>
                <a:cxn ang="0">
                  <a:pos x="T6" y="T7"/>
                </a:cxn>
                <a:cxn ang="0">
                  <a:pos x="T8" y="T9"/>
                </a:cxn>
              </a:cxnLst>
              <a:rect l="T10" t="T11" r="T12" b="T13"/>
              <a:pathLst>
                <a:path w="40" h="24">
                  <a:moveTo>
                    <a:pt x="9" y="0"/>
                  </a:moveTo>
                  <a:cubicBezTo>
                    <a:pt x="15" y="0"/>
                    <a:pt x="37" y="7"/>
                    <a:pt x="39" y="11"/>
                  </a:cubicBezTo>
                  <a:cubicBezTo>
                    <a:pt x="40" y="15"/>
                    <a:pt x="26" y="24"/>
                    <a:pt x="20" y="24"/>
                  </a:cubicBezTo>
                  <a:cubicBezTo>
                    <a:pt x="14" y="24"/>
                    <a:pt x="4" y="18"/>
                    <a:pt x="2" y="14"/>
                  </a:cubicBezTo>
                  <a:cubicBezTo>
                    <a:pt x="0" y="10"/>
                    <a:pt x="3" y="0"/>
                    <a:pt x="9"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11" name="AutoShape 43">
              <a:extLst>
                <a:ext uri="{FF2B5EF4-FFF2-40B4-BE49-F238E27FC236}">
                  <a16:creationId xmlns:a16="http://schemas.microsoft.com/office/drawing/2014/main" id="{8C6420EE-B735-4B3A-8871-48F823BC2F32}"/>
                </a:ext>
              </a:extLst>
            </p:cNvPr>
            <p:cNvSpPr>
              <a:spLocks noChangeArrowheads="1"/>
            </p:cNvSpPr>
            <p:nvPr/>
          </p:nvSpPr>
          <p:spPr bwMode="auto">
            <a:xfrm>
              <a:off x="4336" y="3392"/>
              <a:ext cx="43" cy="43"/>
            </a:xfrm>
            <a:custGeom>
              <a:avLst/>
              <a:gdLst>
                <a:gd name="T0" fmla="*/ 27 w 44"/>
                <a:gd name="T1" fmla="*/ 3 h 44"/>
                <a:gd name="T2" fmla="*/ 44 w 44"/>
                <a:gd name="T3" fmla="*/ 25 h 44"/>
                <a:gd name="T4" fmla="*/ 27 w 44"/>
                <a:gd name="T5" fmla="*/ 35 h 44"/>
                <a:gd name="T6" fmla="*/ 3 w 44"/>
                <a:gd name="T7" fmla="*/ 42 h 44"/>
                <a:gd name="T8" fmla="*/ 8 w 44"/>
                <a:gd name="T9" fmla="*/ 24 h 44"/>
                <a:gd name="T10" fmla="*/ 5 w 44"/>
                <a:gd name="T11" fmla="*/ 7 h 44"/>
                <a:gd name="T12" fmla="*/ 27 w 44"/>
                <a:gd name="T13" fmla="*/ 3 h 44"/>
                <a:gd name="T14" fmla="*/ 0 w 44"/>
                <a:gd name="T15" fmla="*/ 0 h 44"/>
                <a:gd name="T16" fmla="*/ 44 w 44"/>
                <a:gd name="T17" fmla="*/ 44 h 44"/>
              </a:gdLst>
              <a:ahLst/>
              <a:cxnLst>
                <a:cxn ang="0">
                  <a:pos x="T0" y="T1"/>
                </a:cxn>
                <a:cxn ang="0">
                  <a:pos x="T2" y="T3"/>
                </a:cxn>
                <a:cxn ang="0">
                  <a:pos x="T4" y="T5"/>
                </a:cxn>
                <a:cxn ang="0">
                  <a:pos x="T6" y="T7"/>
                </a:cxn>
                <a:cxn ang="0">
                  <a:pos x="T8" y="T9"/>
                </a:cxn>
                <a:cxn ang="0">
                  <a:pos x="T10" y="T11"/>
                </a:cxn>
                <a:cxn ang="0">
                  <a:pos x="T12" y="T13"/>
                </a:cxn>
              </a:cxnLst>
              <a:rect l="T14" t="T15" r="T16" b="T17"/>
              <a:pathLst>
                <a:path w="44" h="44">
                  <a:moveTo>
                    <a:pt x="27" y="3"/>
                  </a:moveTo>
                  <a:cubicBezTo>
                    <a:pt x="33" y="6"/>
                    <a:pt x="44" y="20"/>
                    <a:pt x="44" y="25"/>
                  </a:cubicBezTo>
                  <a:cubicBezTo>
                    <a:pt x="44" y="30"/>
                    <a:pt x="34" y="32"/>
                    <a:pt x="27" y="35"/>
                  </a:cubicBezTo>
                  <a:cubicBezTo>
                    <a:pt x="20" y="38"/>
                    <a:pt x="6" y="44"/>
                    <a:pt x="3" y="42"/>
                  </a:cubicBezTo>
                  <a:cubicBezTo>
                    <a:pt x="0" y="40"/>
                    <a:pt x="8" y="30"/>
                    <a:pt x="8" y="24"/>
                  </a:cubicBezTo>
                  <a:cubicBezTo>
                    <a:pt x="8" y="18"/>
                    <a:pt x="2" y="10"/>
                    <a:pt x="5" y="7"/>
                  </a:cubicBezTo>
                  <a:cubicBezTo>
                    <a:pt x="8" y="4"/>
                    <a:pt x="22" y="0"/>
                    <a:pt x="27" y="3"/>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12" name="AutoShape 44">
              <a:extLst>
                <a:ext uri="{FF2B5EF4-FFF2-40B4-BE49-F238E27FC236}">
                  <a16:creationId xmlns:a16="http://schemas.microsoft.com/office/drawing/2014/main" id="{563851B7-1610-4491-AC32-BE5971E68B17}"/>
                </a:ext>
              </a:extLst>
            </p:cNvPr>
            <p:cNvSpPr>
              <a:spLocks noChangeArrowheads="1"/>
            </p:cNvSpPr>
            <p:nvPr/>
          </p:nvSpPr>
          <p:spPr bwMode="auto">
            <a:xfrm>
              <a:off x="4445" y="3952"/>
              <a:ext cx="29" cy="17"/>
            </a:xfrm>
            <a:custGeom>
              <a:avLst/>
              <a:gdLst>
                <a:gd name="T0" fmla="*/ 17 w 30"/>
                <a:gd name="T1" fmla="*/ 4 h 18"/>
                <a:gd name="T2" fmla="*/ 29 w 30"/>
                <a:gd name="T3" fmla="*/ 10 h 18"/>
                <a:gd name="T4" fmla="*/ 12 w 30"/>
                <a:gd name="T5" fmla="*/ 17 h 18"/>
                <a:gd name="T6" fmla="*/ 1 w 30"/>
                <a:gd name="T7" fmla="*/ 2 h 18"/>
                <a:gd name="T8" fmla="*/ 17 w 30"/>
                <a:gd name="T9" fmla="*/ 4 h 18"/>
                <a:gd name="T10" fmla="*/ 0 w 30"/>
                <a:gd name="T11" fmla="*/ 0 h 18"/>
                <a:gd name="T12" fmla="*/ 30 w 30"/>
                <a:gd name="T13" fmla="*/ 18 h 18"/>
              </a:gdLst>
              <a:ahLst/>
              <a:cxnLst>
                <a:cxn ang="0">
                  <a:pos x="T0" y="T1"/>
                </a:cxn>
                <a:cxn ang="0">
                  <a:pos x="T2" y="T3"/>
                </a:cxn>
                <a:cxn ang="0">
                  <a:pos x="T4" y="T5"/>
                </a:cxn>
                <a:cxn ang="0">
                  <a:pos x="T6" y="T7"/>
                </a:cxn>
                <a:cxn ang="0">
                  <a:pos x="T8" y="T9"/>
                </a:cxn>
              </a:cxnLst>
              <a:rect l="T10" t="T11" r="T12" b="T13"/>
              <a:pathLst>
                <a:path w="30" h="18">
                  <a:moveTo>
                    <a:pt x="17" y="4"/>
                  </a:moveTo>
                  <a:cubicBezTo>
                    <a:pt x="22" y="5"/>
                    <a:pt x="30" y="8"/>
                    <a:pt x="29" y="10"/>
                  </a:cubicBezTo>
                  <a:cubicBezTo>
                    <a:pt x="30" y="14"/>
                    <a:pt x="17" y="18"/>
                    <a:pt x="12" y="17"/>
                  </a:cubicBezTo>
                  <a:cubicBezTo>
                    <a:pt x="7" y="16"/>
                    <a:pt x="0" y="4"/>
                    <a:pt x="1" y="2"/>
                  </a:cubicBezTo>
                  <a:cubicBezTo>
                    <a:pt x="2" y="0"/>
                    <a:pt x="12" y="3"/>
                    <a:pt x="17" y="4"/>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13" name="AutoShape 45">
              <a:extLst>
                <a:ext uri="{FF2B5EF4-FFF2-40B4-BE49-F238E27FC236}">
                  <a16:creationId xmlns:a16="http://schemas.microsoft.com/office/drawing/2014/main" id="{330C80CB-D257-4B9B-BE7A-361A802D18E8}"/>
                </a:ext>
              </a:extLst>
            </p:cNvPr>
            <p:cNvSpPr>
              <a:spLocks noChangeArrowheads="1"/>
            </p:cNvSpPr>
            <p:nvPr/>
          </p:nvSpPr>
          <p:spPr bwMode="auto">
            <a:xfrm>
              <a:off x="4392" y="3924"/>
              <a:ext cx="15" cy="15"/>
            </a:xfrm>
            <a:custGeom>
              <a:avLst/>
              <a:gdLst>
                <a:gd name="T0" fmla="*/ 6 w 16"/>
                <a:gd name="T1" fmla="*/ 0 h 16"/>
                <a:gd name="T2" fmla="*/ 15 w 16"/>
                <a:gd name="T3" fmla="*/ 8 h 16"/>
                <a:gd name="T4" fmla="*/ 10 w 16"/>
                <a:gd name="T5" fmla="*/ 15 h 16"/>
                <a:gd name="T6" fmla="*/ 1 w 16"/>
                <a:gd name="T7" fmla="*/ 11 h 16"/>
                <a:gd name="T8" fmla="*/ 6 w 16"/>
                <a:gd name="T9" fmla="*/ 0 h 16"/>
                <a:gd name="T10" fmla="*/ 0 w 16"/>
                <a:gd name="T11" fmla="*/ 0 h 16"/>
                <a:gd name="T12" fmla="*/ 16 w 16"/>
                <a:gd name="T13" fmla="*/ 16 h 16"/>
              </a:gdLst>
              <a:ahLst/>
              <a:cxnLst>
                <a:cxn ang="0">
                  <a:pos x="T0" y="T1"/>
                </a:cxn>
                <a:cxn ang="0">
                  <a:pos x="T2" y="T3"/>
                </a:cxn>
                <a:cxn ang="0">
                  <a:pos x="T4" y="T5"/>
                </a:cxn>
                <a:cxn ang="0">
                  <a:pos x="T6" y="T7"/>
                </a:cxn>
                <a:cxn ang="0">
                  <a:pos x="T8" y="T9"/>
                </a:cxn>
              </a:cxnLst>
              <a:rect l="T10" t="T11" r="T12" b="T13"/>
              <a:pathLst>
                <a:path w="16" h="16">
                  <a:moveTo>
                    <a:pt x="6" y="0"/>
                  </a:moveTo>
                  <a:cubicBezTo>
                    <a:pt x="8" y="0"/>
                    <a:pt x="14" y="6"/>
                    <a:pt x="15" y="8"/>
                  </a:cubicBezTo>
                  <a:cubicBezTo>
                    <a:pt x="16" y="10"/>
                    <a:pt x="12" y="14"/>
                    <a:pt x="10" y="15"/>
                  </a:cubicBezTo>
                  <a:cubicBezTo>
                    <a:pt x="8" y="16"/>
                    <a:pt x="2" y="13"/>
                    <a:pt x="1" y="11"/>
                  </a:cubicBezTo>
                  <a:cubicBezTo>
                    <a:pt x="0" y="9"/>
                    <a:pt x="3" y="1"/>
                    <a:pt x="6"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14" name="AutoShape 46">
              <a:extLst>
                <a:ext uri="{FF2B5EF4-FFF2-40B4-BE49-F238E27FC236}">
                  <a16:creationId xmlns:a16="http://schemas.microsoft.com/office/drawing/2014/main" id="{DAA98B2B-8CFF-42AA-B34C-837D04879AA0}"/>
                </a:ext>
              </a:extLst>
            </p:cNvPr>
            <p:cNvSpPr>
              <a:spLocks noChangeArrowheads="1"/>
            </p:cNvSpPr>
            <p:nvPr/>
          </p:nvSpPr>
          <p:spPr bwMode="auto">
            <a:xfrm>
              <a:off x="4488" y="3996"/>
              <a:ext cx="15" cy="15"/>
            </a:xfrm>
            <a:custGeom>
              <a:avLst/>
              <a:gdLst>
                <a:gd name="T0" fmla="*/ 6 w 16"/>
                <a:gd name="T1" fmla="*/ 0 h 16"/>
                <a:gd name="T2" fmla="*/ 15 w 16"/>
                <a:gd name="T3" fmla="*/ 8 h 16"/>
                <a:gd name="T4" fmla="*/ 10 w 16"/>
                <a:gd name="T5" fmla="*/ 15 h 16"/>
                <a:gd name="T6" fmla="*/ 1 w 16"/>
                <a:gd name="T7" fmla="*/ 11 h 16"/>
                <a:gd name="T8" fmla="*/ 6 w 16"/>
                <a:gd name="T9" fmla="*/ 0 h 16"/>
                <a:gd name="T10" fmla="*/ 0 w 16"/>
                <a:gd name="T11" fmla="*/ 0 h 16"/>
                <a:gd name="T12" fmla="*/ 16 w 16"/>
                <a:gd name="T13" fmla="*/ 16 h 16"/>
              </a:gdLst>
              <a:ahLst/>
              <a:cxnLst>
                <a:cxn ang="0">
                  <a:pos x="T0" y="T1"/>
                </a:cxn>
                <a:cxn ang="0">
                  <a:pos x="T2" y="T3"/>
                </a:cxn>
                <a:cxn ang="0">
                  <a:pos x="T4" y="T5"/>
                </a:cxn>
                <a:cxn ang="0">
                  <a:pos x="T6" y="T7"/>
                </a:cxn>
                <a:cxn ang="0">
                  <a:pos x="T8" y="T9"/>
                </a:cxn>
              </a:cxnLst>
              <a:rect l="T10" t="T11" r="T12" b="T13"/>
              <a:pathLst>
                <a:path w="16" h="16">
                  <a:moveTo>
                    <a:pt x="6" y="0"/>
                  </a:moveTo>
                  <a:cubicBezTo>
                    <a:pt x="8" y="0"/>
                    <a:pt x="14" y="6"/>
                    <a:pt x="15" y="8"/>
                  </a:cubicBezTo>
                  <a:cubicBezTo>
                    <a:pt x="16" y="10"/>
                    <a:pt x="12" y="14"/>
                    <a:pt x="10" y="15"/>
                  </a:cubicBezTo>
                  <a:cubicBezTo>
                    <a:pt x="8" y="16"/>
                    <a:pt x="2" y="13"/>
                    <a:pt x="1" y="11"/>
                  </a:cubicBezTo>
                  <a:cubicBezTo>
                    <a:pt x="0" y="9"/>
                    <a:pt x="3" y="1"/>
                    <a:pt x="6"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15" name="AutoShape 47">
              <a:extLst>
                <a:ext uri="{FF2B5EF4-FFF2-40B4-BE49-F238E27FC236}">
                  <a16:creationId xmlns:a16="http://schemas.microsoft.com/office/drawing/2014/main" id="{86811ED0-2109-4DBC-B6C2-672AD119BE98}"/>
                </a:ext>
              </a:extLst>
            </p:cNvPr>
            <p:cNvSpPr>
              <a:spLocks noChangeArrowheads="1"/>
            </p:cNvSpPr>
            <p:nvPr/>
          </p:nvSpPr>
          <p:spPr bwMode="auto">
            <a:xfrm>
              <a:off x="4486" y="4065"/>
              <a:ext cx="15" cy="15"/>
            </a:xfrm>
            <a:custGeom>
              <a:avLst/>
              <a:gdLst>
                <a:gd name="T0" fmla="*/ 6 w 16"/>
                <a:gd name="T1" fmla="*/ 0 h 16"/>
                <a:gd name="T2" fmla="*/ 15 w 16"/>
                <a:gd name="T3" fmla="*/ 8 h 16"/>
                <a:gd name="T4" fmla="*/ 10 w 16"/>
                <a:gd name="T5" fmla="*/ 15 h 16"/>
                <a:gd name="T6" fmla="*/ 1 w 16"/>
                <a:gd name="T7" fmla="*/ 11 h 16"/>
                <a:gd name="T8" fmla="*/ 6 w 16"/>
                <a:gd name="T9" fmla="*/ 0 h 16"/>
                <a:gd name="T10" fmla="*/ 0 w 16"/>
                <a:gd name="T11" fmla="*/ 0 h 16"/>
                <a:gd name="T12" fmla="*/ 16 w 16"/>
                <a:gd name="T13" fmla="*/ 16 h 16"/>
              </a:gdLst>
              <a:ahLst/>
              <a:cxnLst>
                <a:cxn ang="0">
                  <a:pos x="T0" y="T1"/>
                </a:cxn>
                <a:cxn ang="0">
                  <a:pos x="T2" y="T3"/>
                </a:cxn>
                <a:cxn ang="0">
                  <a:pos x="T4" y="T5"/>
                </a:cxn>
                <a:cxn ang="0">
                  <a:pos x="T6" y="T7"/>
                </a:cxn>
                <a:cxn ang="0">
                  <a:pos x="T8" y="T9"/>
                </a:cxn>
              </a:cxnLst>
              <a:rect l="T10" t="T11" r="T12" b="T13"/>
              <a:pathLst>
                <a:path w="16" h="16">
                  <a:moveTo>
                    <a:pt x="6" y="0"/>
                  </a:moveTo>
                  <a:cubicBezTo>
                    <a:pt x="8" y="0"/>
                    <a:pt x="14" y="6"/>
                    <a:pt x="15" y="8"/>
                  </a:cubicBezTo>
                  <a:cubicBezTo>
                    <a:pt x="16" y="10"/>
                    <a:pt x="12" y="14"/>
                    <a:pt x="10" y="15"/>
                  </a:cubicBezTo>
                  <a:cubicBezTo>
                    <a:pt x="8" y="16"/>
                    <a:pt x="2" y="13"/>
                    <a:pt x="1" y="11"/>
                  </a:cubicBezTo>
                  <a:cubicBezTo>
                    <a:pt x="0" y="9"/>
                    <a:pt x="3" y="1"/>
                    <a:pt x="6"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16" name="AutoShape 48">
              <a:extLst>
                <a:ext uri="{FF2B5EF4-FFF2-40B4-BE49-F238E27FC236}">
                  <a16:creationId xmlns:a16="http://schemas.microsoft.com/office/drawing/2014/main" id="{DC7005AB-A969-46C7-95D0-A49CC5C61536}"/>
                </a:ext>
              </a:extLst>
            </p:cNvPr>
            <p:cNvSpPr>
              <a:spLocks noChangeArrowheads="1"/>
            </p:cNvSpPr>
            <p:nvPr/>
          </p:nvSpPr>
          <p:spPr bwMode="auto">
            <a:xfrm>
              <a:off x="4462" y="4016"/>
              <a:ext cx="15" cy="15"/>
            </a:xfrm>
            <a:custGeom>
              <a:avLst/>
              <a:gdLst>
                <a:gd name="T0" fmla="*/ 6 w 16"/>
                <a:gd name="T1" fmla="*/ 0 h 16"/>
                <a:gd name="T2" fmla="*/ 15 w 16"/>
                <a:gd name="T3" fmla="*/ 8 h 16"/>
                <a:gd name="T4" fmla="*/ 10 w 16"/>
                <a:gd name="T5" fmla="*/ 15 h 16"/>
                <a:gd name="T6" fmla="*/ 1 w 16"/>
                <a:gd name="T7" fmla="*/ 11 h 16"/>
                <a:gd name="T8" fmla="*/ 6 w 16"/>
                <a:gd name="T9" fmla="*/ 0 h 16"/>
                <a:gd name="T10" fmla="*/ 0 w 16"/>
                <a:gd name="T11" fmla="*/ 0 h 16"/>
                <a:gd name="T12" fmla="*/ 16 w 16"/>
                <a:gd name="T13" fmla="*/ 16 h 16"/>
              </a:gdLst>
              <a:ahLst/>
              <a:cxnLst>
                <a:cxn ang="0">
                  <a:pos x="T0" y="T1"/>
                </a:cxn>
                <a:cxn ang="0">
                  <a:pos x="T2" y="T3"/>
                </a:cxn>
                <a:cxn ang="0">
                  <a:pos x="T4" y="T5"/>
                </a:cxn>
                <a:cxn ang="0">
                  <a:pos x="T6" y="T7"/>
                </a:cxn>
                <a:cxn ang="0">
                  <a:pos x="T8" y="T9"/>
                </a:cxn>
              </a:cxnLst>
              <a:rect l="T10" t="T11" r="T12" b="T13"/>
              <a:pathLst>
                <a:path w="16" h="16">
                  <a:moveTo>
                    <a:pt x="6" y="0"/>
                  </a:moveTo>
                  <a:cubicBezTo>
                    <a:pt x="8" y="0"/>
                    <a:pt x="14" y="6"/>
                    <a:pt x="15" y="8"/>
                  </a:cubicBezTo>
                  <a:cubicBezTo>
                    <a:pt x="16" y="10"/>
                    <a:pt x="12" y="14"/>
                    <a:pt x="10" y="15"/>
                  </a:cubicBezTo>
                  <a:cubicBezTo>
                    <a:pt x="8" y="16"/>
                    <a:pt x="2" y="13"/>
                    <a:pt x="1" y="11"/>
                  </a:cubicBezTo>
                  <a:cubicBezTo>
                    <a:pt x="0" y="9"/>
                    <a:pt x="3" y="1"/>
                    <a:pt x="6"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17" name="AutoShape 49">
              <a:extLst>
                <a:ext uri="{FF2B5EF4-FFF2-40B4-BE49-F238E27FC236}">
                  <a16:creationId xmlns:a16="http://schemas.microsoft.com/office/drawing/2014/main" id="{83930A30-3D98-4C84-9B49-114FEF9AD1A0}"/>
                </a:ext>
              </a:extLst>
            </p:cNvPr>
            <p:cNvSpPr>
              <a:spLocks noChangeArrowheads="1"/>
            </p:cNvSpPr>
            <p:nvPr/>
          </p:nvSpPr>
          <p:spPr bwMode="auto">
            <a:xfrm>
              <a:off x="4300" y="4126"/>
              <a:ext cx="15" cy="15"/>
            </a:xfrm>
            <a:custGeom>
              <a:avLst/>
              <a:gdLst>
                <a:gd name="T0" fmla="*/ 6 w 16"/>
                <a:gd name="T1" fmla="*/ 0 h 16"/>
                <a:gd name="T2" fmla="*/ 15 w 16"/>
                <a:gd name="T3" fmla="*/ 8 h 16"/>
                <a:gd name="T4" fmla="*/ 10 w 16"/>
                <a:gd name="T5" fmla="*/ 15 h 16"/>
                <a:gd name="T6" fmla="*/ 1 w 16"/>
                <a:gd name="T7" fmla="*/ 11 h 16"/>
                <a:gd name="T8" fmla="*/ 6 w 16"/>
                <a:gd name="T9" fmla="*/ 0 h 16"/>
                <a:gd name="T10" fmla="*/ 0 w 16"/>
                <a:gd name="T11" fmla="*/ 0 h 16"/>
                <a:gd name="T12" fmla="*/ 16 w 16"/>
                <a:gd name="T13" fmla="*/ 16 h 16"/>
              </a:gdLst>
              <a:ahLst/>
              <a:cxnLst>
                <a:cxn ang="0">
                  <a:pos x="T0" y="T1"/>
                </a:cxn>
                <a:cxn ang="0">
                  <a:pos x="T2" y="T3"/>
                </a:cxn>
                <a:cxn ang="0">
                  <a:pos x="T4" y="T5"/>
                </a:cxn>
                <a:cxn ang="0">
                  <a:pos x="T6" y="T7"/>
                </a:cxn>
                <a:cxn ang="0">
                  <a:pos x="T8" y="T9"/>
                </a:cxn>
              </a:cxnLst>
              <a:rect l="T10" t="T11" r="T12" b="T13"/>
              <a:pathLst>
                <a:path w="16" h="16">
                  <a:moveTo>
                    <a:pt x="6" y="0"/>
                  </a:moveTo>
                  <a:cubicBezTo>
                    <a:pt x="8" y="0"/>
                    <a:pt x="14" y="6"/>
                    <a:pt x="15" y="8"/>
                  </a:cubicBezTo>
                  <a:cubicBezTo>
                    <a:pt x="16" y="10"/>
                    <a:pt x="12" y="14"/>
                    <a:pt x="10" y="15"/>
                  </a:cubicBezTo>
                  <a:cubicBezTo>
                    <a:pt x="8" y="16"/>
                    <a:pt x="2" y="13"/>
                    <a:pt x="1" y="11"/>
                  </a:cubicBezTo>
                  <a:cubicBezTo>
                    <a:pt x="0" y="9"/>
                    <a:pt x="3" y="1"/>
                    <a:pt x="6"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18" name="AutoShape 50">
              <a:extLst>
                <a:ext uri="{FF2B5EF4-FFF2-40B4-BE49-F238E27FC236}">
                  <a16:creationId xmlns:a16="http://schemas.microsoft.com/office/drawing/2014/main" id="{3D427C4E-6295-4ED9-AD50-D8766FE1BEEE}"/>
                </a:ext>
              </a:extLst>
            </p:cNvPr>
            <p:cNvSpPr>
              <a:spLocks noChangeArrowheads="1"/>
            </p:cNvSpPr>
            <p:nvPr/>
          </p:nvSpPr>
          <p:spPr bwMode="auto">
            <a:xfrm>
              <a:off x="4353" y="3953"/>
              <a:ext cx="15" cy="15"/>
            </a:xfrm>
            <a:custGeom>
              <a:avLst/>
              <a:gdLst>
                <a:gd name="T0" fmla="*/ 6 w 16"/>
                <a:gd name="T1" fmla="*/ 0 h 16"/>
                <a:gd name="T2" fmla="*/ 15 w 16"/>
                <a:gd name="T3" fmla="*/ 8 h 16"/>
                <a:gd name="T4" fmla="*/ 10 w 16"/>
                <a:gd name="T5" fmla="*/ 15 h 16"/>
                <a:gd name="T6" fmla="*/ 1 w 16"/>
                <a:gd name="T7" fmla="*/ 11 h 16"/>
                <a:gd name="T8" fmla="*/ 6 w 16"/>
                <a:gd name="T9" fmla="*/ 0 h 16"/>
                <a:gd name="T10" fmla="*/ 0 w 16"/>
                <a:gd name="T11" fmla="*/ 0 h 16"/>
                <a:gd name="T12" fmla="*/ 16 w 16"/>
                <a:gd name="T13" fmla="*/ 16 h 16"/>
              </a:gdLst>
              <a:ahLst/>
              <a:cxnLst>
                <a:cxn ang="0">
                  <a:pos x="T0" y="T1"/>
                </a:cxn>
                <a:cxn ang="0">
                  <a:pos x="T2" y="T3"/>
                </a:cxn>
                <a:cxn ang="0">
                  <a:pos x="T4" y="T5"/>
                </a:cxn>
                <a:cxn ang="0">
                  <a:pos x="T6" y="T7"/>
                </a:cxn>
                <a:cxn ang="0">
                  <a:pos x="T8" y="T9"/>
                </a:cxn>
              </a:cxnLst>
              <a:rect l="T10" t="T11" r="T12" b="T13"/>
              <a:pathLst>
                <a:path w="16" h="16">
                  <a:moveTo>
                    <a:pt x="6" y="0"/>
                  </a:moveTo>
                  <a:cubicBezTo>
                    <a:pt x="8" y="0"/>
                    <a:pt x="14" y="6"/>
                    <a:pt x="15" y="8"/>
                  </a:cubicBezTo>
                  <a:cubicBezTo>
                    <a:pt x="16" y="10"/>
                    <a:pt x="12" y="14"/>
                    <a:pt x="10" y="15"/>
                  </a:cubicBezTo>
                  <a:cubicBezTo>
                    <a:pt x="8" y="16"/>
                    <a:pt x="2" y="13"/>
                    <a:pt x="1" y="11"/>
                  </a:cubicBezTo>
                  <a:cubicBezTo>
                    <a:pt x="0" y="9"/>
                    <a:pt x="3" y="1"/>
                    <a:pt x="6"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sp>
        <p:nvSpPr>
          <p:cNvPr id="7219" name="AutoShape 51">
            <a:extLst>
              <a:ext uri="{FF2B5EF4-FFF2-40B4-BE49-F238E27FC236}">
                <a16:creationId xmlns:a16="http://schemas.microsoft.com/office/drawing/2014/main" id="{F7D9DD70-B8B2-4C4C-BEBB-E6C390A7E65B}"/>
              </a:ext>
            </a:extLst>
          </p:cNvPr>
          <p:cNvSpPr>
            <a:spLocks noChangeArrowheads="1"/>
          </p:cNvSpPr>
          <p:nvPr/>
        </p:nvSpPr>
        <p:spPr bwMode="auto">
          <a:xfrm>
            <a:off x="6162675" y="722313"/>
            <a:ext cx="1003300" cy="1804987"/>
          </a:xfrm>
          <a:custGeom>
            <a:avLst/>
            <a:gdLst>
              <a:gd name="T0" fmla="*/ 908050 w 632"/>
              <a:gd name="T1" fmla="*/ 23812 h 1137"/>
              <a:gd name="T2" fmla="*/ 862013 w 632"/>
              <a:gd name="T3" fmla="*/ 19050 h 1137"/>
              <a:gd name="T4" fmla="*/ 762000 w 632"/>
              <a:gd name="T5" fmla="*/ 33337 h 1137"/>
              <a:gd name="T6" fmla="*/ 685800 w 632"/>
              <a:gd name="T7" fmla="*/ 47625 h 1137"/>
              <a:gd name="T8" fmla="*/ 636587 w 632"/>
              <a:gd name="T9" fmla="*/ 23812 h 1137"/>
              <a:gd name="T10" fmla="*/ 585787 w 632"/>
              <a:gd name="T11" fmla="*/ 38100 h 1137"/>
              <a:gd name="T12" fmla="*/ 476250 w 632"/>
              <a:gd name="T13" fmla="*/ 73025 h 1137"/>
              <a:gd name="T14" fmla="*/ 423863 w 632"/>
              <a:gd name="T15" fmla="*/ 95250 h 1137"/>
              <a:gd name="T16" fmla="*/ 371475 w 632"/>
              <a:gd name="T17" fmla="*/ 171450 h 1137"/>
              <a:gd name="T18" fmla="*/ 371475 w 632"/>
              <a:gd name="T19" fmla="*/ 249237 h 1137"/>
              <a:gd name="T20" fmla="*/ 369887 w 632"/>
              <a:gd name="T21" fmla="*/ 292100 h 1137"/>
              <a:gd name="T22" fmla="*/ 374650 w 632"/>
              <a:gd name="T23" fmla="*/ 333375 h 1137"/>
              <a:gd name="T24" fmla="*/ 407988 w 632"/>
              <a:gd name="T25" fmla="*/ 368300 h 1137"/>
              <a:gd name="T26" fmla="*/ 493713 w 632"/>
              <a:gd name="T27" fmla="*/ 347662 h 1137"/>
              <a:gd name="T28" fmla="*/ 436563 w 632"/>
              <a:gd name="T29" fmla="*/ 404812 h 1137"/>
              <a:gd name="T30" fmla="*/ 465138 w 632"/>
              <a:gd name="T31" fmla="*/ 457200 h 1137"/>
              <a:gd name="T32" fmla="*/ 495300 w 632"/>
              <a:gd name="T33" fmla="*/ 539750 h 1137"/>
              <a:gd name="T34" fmla="*/ 393700 w 632"/>
              <a:gd name="T35" fmla="*/ 666750 h 1137"/>
              <a:gd name="T36" fmla="*/ 341312 w 632"/>
              <a:gd name="T37" fmla="*/ 654050 h 1137"/>
              <a:gd name="T38" fmla="*/ 203200 w 632"/>
              <a:gd name="T39" fmla="*/ 682625 h 1137"/>
              <a:gd name="T40" fmla="*/ 74612 w 632"/>
              <a:gd name="T41" fmla="*/ 728662 h 1137"/>
              <a:gd name="T42" fmla="*/ 4762 w 632"/>
              <a:gd name="T43" fmla="*/ 804862 h 1137"/>
              <a:gd name="T44" fmla="*/ 19050 w 632"/>
              <a:gd name="T45" fmla="*/ 906462 h 1137"/>
              <a:gd name="T46" fmla="*/ 52388 w 632"/>
              <a:gd name="T47" fmla="*/ 996950 h 1137"/>
              <a:gd name="T48" fmla="*/ 93662 w 632"/>
              <a:gd name="T49" fmla="*/ 1130300 h 1137"/>
              <a:gd name="T50" fmla="*/ 266700 w 632"/>
              <a:gd name="T51" fmla="*/ 1333499 h 1137"/>
              <a:gd name="T52" fmla="*/ 41275 w 632"/>
              <a:gd name="T53" fmla="*/ 1582737 h 1137"/>
              <a:gd name="T54" fmla="*/ 98425 w 632"/>
              <a:gd name="T55" fmla="*/ 1804987 h 1137"/>
              <a:gd name="T56" fmla="*/ 355600 w 632"/>
              <a:gd name="T57" fmla="*/ 1576387 h 1137"/>
              <a:gd name="T58" fmla="*/ 385762 w 632"/>
              <a:gd name="T59" fmla="*/ 1344612 h 1137"/>
              <a:gd name="T60" fmla="*/ 376237 w 632"/>
              <a:gd name="T61" fmla="*/ 1201737 h 1137"/>
              <a:gd name="T62" fmla="*/ 450850 w 632"/>
              <a:gd name="T63" fmla="*/ 725487 h 1137"/>
              <a:gd name="T64" fmla="*/ 698500 w 632"/>
              <a:gd name="T65" fmla="*/ 749300 h 1137"/>
              <a:gd name="T66" fmla="*/ 1003300 w 632"/>
              <a:gd name="T67" fmla="*/ 482600 h 1137"/>
              <a:gd name="T68" fmla="*/ 890588 w 632"/>
              <a:gd name="T69" fmla="*/ 192087 h 1137"/>
              <a:gd name="T70" fmla="*/ 941388 w 632"/>
              <a:gd name="T71" fmla="*/ 52387 h 1137"/>
              <a:gd name="T72" fmla="*/ 0 w 632"/>
              <a:gd name="T73" fmla="*/ 0 h 1137"/>
              <a:gd name="T74" fmla="*/ 632 w 632"/>
              <a:gd name="T75" fmla="*/ 1137 h 1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T72" t="T73" r="T74" b="T75"/>
            <a:pathLst>
              <a:path w="632" h="1137">
                <a:moveTo>
                  <a:pt x="590" y="21"/>
                </a:moveTo>
                <a:lnTo>
                  <a:pt x="572" y="15"/>
                </a:lnTo>
                <a:lnTo>
                  <a:pt x="558" y="21"/>
                </a:lnTo>
                <a:cubicBezTo>
                  <a:pt x="553" y="21"/>
                  <a:pt x="550" y="11"/>
                  <a:pt x="543" y="12"/>
                </a:cubicBezTo>
                <a:cubicBezTo>
                  <a:pt x="536" y="13"/>
                  <a:pt x="526" y="29"/>
                  <a:pt x="516" y="30"/>
                </a:cubicBezTo>
                <a:cubicBezTo>
                  <a:pt x="506" y="31"/>
                  <a:pt x="490" y="20"/>
                  <a:pt x="480" y="21"/>
                </a:cubicBezTo>
                <a:cubicBezTo>
                  <a:pt x="470" y="22"/>
                  <a:pt x="461" y="35"/>
                  <a:pt x="453" y="37"/>
                </a:cubicBezTo>
                <a:cubicBezTo>
                  <a:pt x="445" y="39"/>
                  <a:pt x="437" y="34"/>
                  <a:pt x="432" y="30"/>
                </a:cubicBezTo>
                <a:cubicBezTo>
                  <a:pt x="427" y="26"/>
                  <a:pt x="430" y="17"/>
                  <a:pt x="425" y="15"/>
                </a:cubicBezTo>
                <a:cubicBezTo>
                  <a:pt x="420" y="13"/>
                  <a:pt x="408" y="17"/>
                  <a:pt x="401" y="15"/>
                </a:cubicBezTo>
                <a:cubicBezTo>
                  <a:pt x="394" y="13"/>
                  <a:pt x="389" y="0"/>
                  <a:pt x="384" y="1"/>
                </a:cubicBezTo>
                <a:cubicBezTo>
                  <a:pt x="379" y="2"/>
                  <a:pt x="378" y="17"/>
                  <a:pt x="369" y="24"/>
                </a:cubicBezTo>
                <a:cubicBezTo>
                  <a:pt x="360" y="31"/>
                  <a:pt x="341" y="38"/>
                  <a:pt x="330" y="42"/>
                </a:cubicBezTo>
                <a:cubicBezTo>
                  <a:pt x="319" y="46"/>
                  <a:pt x="307" y="43"/>
                  <a:pt x="300" y="46"/>
                </a:cubicBezTo>
                <a:cubicBezTo>
                  <a:pt x="293" y="49"/>
                  <a:pt x="293" y="61"/>
                  <a:pt x="288" y="63"/>
                </a:cubicBezTo>
                <a:cubicBezTo>
                  <a:pt x="283" y="65"/>
                  <a:pt x="276" y="56"/>
                  <a:pt x="267" y="60"/>
                </a:cubicBezTo>
                <a:cubicBezTo>
                  <a:pt x="258" y="64"/>
                  <a:pt x="238" y="80"/>
                  <a:pt x="233" y="88"/>
                </a:cubicBezTo>
                <a:cubicBezTo>
                  <a:pt x="228" y="96"/>
                  <a:pt x="237" y="100"/>
                  <a:pt x="234" y="108"/>
                </a:cubicBezTo>
                <a:cubicBezTo>
                  <a:pt x="231" y="116"/>
                  <a:pt x="215" y="131"/>
                  <a:pt x="215" y="139"/>
                </a:cubicBezTo>
                <a:cubicBezTo>
                  <a:pt x="215" y="147"/>
                  <a:pt x="232" y="151"/>
                  <a:pt x="234" y="157"/>
                </a:cubicBezTo>
                <a:cubicBezTo>
                  <a:pt x="236" y="163"/>
                  <a:pt x="227" y="171"/>
                  <a:pt x="227" y="175"/>
                </a:cubicBezTo>
                <a:cubicBezTo>
                  <a:pt x="227" y="179"/>
                  <a:pt x="233" y="181"/>
                  <a:pt x="233" y="184"/>
                </a:cubicBezTo>
                <a:cubicBezTo>
                  <a:pt x="233" y="187"/>
                  <a:pt x="226" y="192"/>
                  <a:pt x="227" y="196"/>
                </a:cubicBezTo>
                <a:cubicBezTo>
                  <a:pt x="228" y="200"/>
                  <a:pt x="235" y="205"/>
                  <a:pt x="236" y="210"/>
                </a:cubicBezTo>
                <a:cubicBezTo>
                  <a:pt x="237" y="215"/>
                  <a:pt x="231" y="221"/>
                  <a:pt x="234" y="225"/>
                </a:cubicBezTo>
                <a:cubicBezTo>
                  <a:pt x="237" y="229"/>
                  <a:pt x="250" y="233"/>
                  <a:pt x="257" y="232"/>
                </a:cubicBezTo>
                <a:cubicBezTo>
                  <a:pt x="264" y="231"/>
                  <a:pt x="269" y="224"/>
                  <a:pt x="278" y="222"/>
                </a:cubicBezTo>
                <a:cubicBezTo>
                  <a:pt x="287" y="220"/>
                  <a:pt x="308" y="215"/>
                  <a:pt x="311" y="219"/>
                </a:cubicBezTo>
                <a:cubicBezTo>
                  <a:pt x="314" y="223"/>
                  <a:pt x="303" y="237"/>
                  <a:pt x="297" y="243"/>
                </a:cubicBezTo>
                <a:cubicBezTo>
                  <a:pt x="291" y="249"/>
                  <a:pt x="280" y="249"/>
                  <a:pt x="275" y="255"/>
                </a:cubicBezTo>
                <a:cubicBezTo>
                  <a:pt x="270" y="261"/>
                  <a:pt x="264" y="272"/>
                  <a:pt x="267" y="277"/>
                </a:cubicBezTo>
                <a:cubicBezTo>
                  <a:pt x="270" y="282"/>
                  <a:pt x="290" y="283"/>
                  <a:pt x="293" y="288"/>
                </a:cubicBezTo>
                <a:cubicBezTo>
                  <a:pt x="296" y="293"/>
                  <a:pt x="285" y="298"/>
                  <a:pt x="288" y="307"/>
                </a:cubicBezTo>
                <a:cubicBezTo>
                  <a:pt x="291" y="316"/>
                  <a:pt x="313" y="322"/>
                  <a:pt x="312" y="340"/>
                </a:cubicBezTo>
                <a:cubicBezTo>
                  <a:pt x="311" y="358"/>
                  <a:pt x="292" y="404"/>
                  <a:pt x="281" y="417"/>
                </a:cubicBezTo>
                <a:cubicBezTo>
                  <a:pt x="270" y="430"/>
                  <a:pt x="256" y="421"/>
                  <a:pt x="248" y="420"/>
                </a:cubicBezTo>
                <a:cubicBezTo>
                  <a:pt x="240" y="419"/>
                  <a:pt x="239" y="410"/>
                  <a:pt x="234" y="409"/>
                </a:cubicBezTo>
                <a:lnTo>
                  <a:pt x="215" y="412"/>
                </a:lnTo>
                <a:cubicBezTo>
                  <a:pt x="206" y="416"/>
                  <a:pt x="194" y="430"/>
                  <a:pt x="179" y="433"/>
                </a:cubicBezTo>
                <a:cubicBezTo>
                  <a:pt x="164" y="436"/>
                  <a:pt x="142" y="427"/>
                  <a:pt x="128" y="430"/>
                </a:cubicBezTo>
                <a:cubicBezTo>
                  <a:pt x="114" y="433"/>
                  <a:pt x="105" y="448"/>
                  <a:pt x="92" y="453"/>
                </a:cubicBezTo>
                <a:cubicBezTo>
                  <a:pt x="79" y="458"/>
                  <a:pt x="59" y="457"/>
                  <a:pt x="47" y="459"/>
                </a:cubicBezTo>
                <a:lnTo>
                  <a:pt x="22" y="465"/>
                </a:lnTo>
                <a:cubicBezTo>
                  <a:pt x="15" y="473"/>
                  <a:pt x="3" y="495"/>
                  <a:pt x="3" y="507"/>
                </a:cubicBezTo>
                <a:cubicBezTo>
                  <a:pt x="3" y="519"/>
                  <a:pt x="22" y="529"/>
                  <a:pt x="23" y="540"/>
                </a:cubicBezTo>
                <a:cubicBezTo>
                  <a:pt x="24" y="551"/>
                  <a:pt x="12" y="559"/>
                  <a:pt x="12" y="571"/>
                </a:cubicBezTo>
                <a:cubicBezTo>
                  <a:pt x="12" y="583"/>
                  <a:pt x="20" y="603"/>
                  <a:pt x="23" y="613"/>
                </a:cubicBezTo>
                <a:lnTo>
                  <a:pt x="33" y="628"/>
                </a:lnTo>
                <a:lnTo>
                  <a:pt x="47" y="637"/>
                </a:lnTo>
                <a:cubicBezTo>
                  <a:pt x="51" y="651"/>
                  <a:pt x="34" y="695"/>
                  <a:pt x="59" y="712"/>
                </a:cubicBezTo>
                <a:cubicBezTo>
                  <a:pt x="84" y="729"/>
                  <a:pt x="182" y="721"/>
                  <a:pt x="200" y="742"/>
                </a:cubicBezTo>
                <a:cubicBezTo>
                  <a:pt x="218" y="763"/>
                  <a:pt x="167" y="811"/>
                  <a:pt x="168" y="840"/>
                </a:cubicBezTo>
                <a:cubicBezTo>
                  <a:pt x="169" y="869"/>
                  <a:pt x="228" y="889"/>
                  <a:pt x="204" y="915"/>
                </a:cubicBezTo>
                <a:cubicBezTo>
                  <a:pt x="180" y="941"/>
                  <a:pt x="52" y="964"/>
                  <a:pt x="26" y="997"/>
                </a:cubicBezTo>
                <a:cubicBezTo>
                  <a:pt x="0" y="1030"/>
                  <a:pt x="44" y="1090"/>
                  <a:pt x="50" y="1113"/>
                </a:cubicBezTo>
                <a:lnTo>
                  <a:pt x="62" y="1137"/>
                </a:lnTo>
                <a:lnTo>
                  <a:pt x="98" y="1107"/>
                </a:lnTo>
                <a:cubicBezTo>
                  <a:pt x="125" y="1083"/>
                  <a:pt x="205" y="1026"/>
                  <a:pt x="224" y="993"/>
                </a:cubicBezTo>
                <a:cubicBezTo>
                  <a:pt x="243" y="960"/>
                  <a:pt x="210" y="933"/>
                  <a:pt x="213" y="909"/>
                </a:cubicBezTo>
                <a:cubicBezTo>
                  <a:pt x="216" y="885"/>
                  <a:pt x="236" y="863"/>
                  <a:pt x="243" y="847"/>
                </a:cubicBezTo>
                <a:cubicBezTo>
                  <a:pt x="250" y="831"/>
                  <a:pt x="256" y="829"/>
                  <a:pt x="255" y="814"/>
                </a:cubicBezTo>
                <a:cubicBezTo>
                  <a:pt x="254" y="799"/>
                  <a:pt x="237" y="801"/>
                  <a:pt x="237" y="757"/>
                </a:cubicBezTo>
                <a:cubicBezTo>
                  <a:pt x="237" y="713"/>
                  <a:pt x="249" y="599"/>
                  <a:pt x="257" y="549"/>
                </a:cubicBezTo>
                <a:cubicBezTo>
                  <a:pt x="265" y="499"/>
                  <a:pt x="269" y="473"/>
                  <a:pt x="284" y="457"/>
                </a:cubicBezTo>
                <a:cubicBezTo>
                  <a:pt x="299" y="441"/>
                  <a:pt x="322" y="453"/>
                  <a:pt x="348" y="456"/>
                </a:cubicBezTo>
                <a:cubicBezTo>
                  <a:pt x="374" y="459"/>
                  <a:pt x="396" y="495"/>
                  <a:pt x="440" y="472"/>
                </a:cubicBezTo>
                <a:cubicBezTo>
                  <a:pt x="484" y="449"/>
                  <a:pt x="579" y="344"/>
                  <a:pt x="611" y="316"/>
                </a:cubicBezTo>
                <a:lnTo>
                  <a:pt x="632" y="304"/>
                </a:lnTo>
                <a:lnTo>
                  <a:pt x="623" y="282"/>
                </a:lnTo>
                <a:cubicBezTo>
                  <a:pt x="611" y="251"/>
                  <a:pt x="566" y="159"/>
                  <a:pt x="561" y="121"/>
                </a:cubicBezTo>
                <a:cubicBezTo>
                  <a:pt x="556" y="83"/>
                  <a:pt x="586" y="66"/>
                  <a:pt x="591" y="51"/>
                </a:cubicBezTo>
                <a:cubicBezTo>
                  <a:pt x="596" y="36"/>
                  <a:pt x="593" y="38"/>
                  <a:pt x="593" y="33"/>
                </a:cubicBezTo>
                <a:lnTo>
                  <a:pt x="590" y="21"/>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20" name="AutoShape 52">
            <a:extLst>
              <a:ext uri="{FF2B5EF4-FFF2-40B4-BE49-F238E27FC236}">
                <a16:creationId xmlns:a16="http://schemas.microsoft.com/office/drawing/2014/main" id="{211AE3F5-60DC-4465-A1AB-14B33A447418}"/>
              </a:ext>
            </a:extLst>
          </p:cNvPr>
          <p:cNvSpPr>
            <a:spLocks noChangeArrowheads="1"/>
          </p:cNvSpPr>
          <p:nvPr/>
        </p:nvSpPr>
        <p:spPr bwMode="auto">
          <a:xfrm>
            <a:off x="6199188" y="1150938"/>
            <a:ext cx="323850" cy="301625"/>
          </a:xfrm>
          <a:custGeom>
            <a:avLst/>
            <a:gdLst>
              <a:gd name="T0" fmla="*/ 201612 w 204"/>
              <a:gd name="T1" fmla="*/ 14288 h 190"/>
              <a:gd name="T2" fmla="*/ 106363 w 204"/>
              <a:gd name="T3" fmla="*/ 115888 h 190"/>
              <a:gd name="T4" fmla="*/ 42862 w 204"/>
              <a:gd name="T5" fmla="*/ 166687 h 190"/>
              <a:gd name="T6" fmla="*/ 44450 w 204"/>
              <a:gd name="T7" fmla="*/ 223838 h 190"/>
              <a:gd name="T8" fmla="*/ 14288 w 204"/>
              <a:gd name="T9" fmla="*/ 277813 h 190"/>
              <a:gd name="T10" fmla="*/ 0 w 204"/>
              <a:gd name="T11" fmla="*/ 301625 h 190"/>
              <a:gd name="T12" fmla="*/ 23812 w 204"/>
              <a:gd name="T13" fmla="*/ 300038 h 190"/>
              <a:gd name="T14" fmla="*/ 109538 w 204"/>
              <a:gd name="T15" fmla="*/ 292100 h 190"/>
              <a:gd name="T16" fmla="*/ 171450 w 204"/>
              <a:gd name="T17" fmla="*/ 254000 h 190"/>
              <a:gd name="T18" fmla="*/ 249238 w 204"/>
              <a:gd name="T19" fmla="*/ 258763 h 190"/>
              <a:gd name="T20" fmla="*/ 304800 w 204"/>
              <a:gd name="T21" fmla="*/ 230188 h 190"/>
              <a:gd name="T22" fmla="*/ 323850 w 204"/>
              <a:gd name="T23" fmla="*/ 219075 h 190"/>
              <a:gd name="T24" fmla="*/ 304800 w 204"/>
              <a:gd name="T25" fmla="*/ 206375 h 190"/>
              <a:gd name="T26" fmla="*/ 292100 w 204"/>
              <a:gd name="T27" fmla="*/ 157162 h 190"/>
              <a:gd name="T28" fmla="*/ 234950 w 204"/>
              <a:gd name="T29" fmla="*/ 85725 h 190"/>
              <a:gd name="T30" fmla="*/ 230188 w 204"/>
              <a:gd name="T31" fmla="*/ 28575 h 190"/>
              <a:gd name="T32" fmla="*/ 201612 w 204"/>
              <a:gd name="T33" fmla="*/ 14288 h 190"/>
              <a:gd name="T34" fmla="*/ 0 w 204"/>
              <a:gd name="T35" fmla="*/ 0 h 190"/>
              <a:gd name="T36" fmla="*/ 204 w 204"/>
              <a:gd name="T37" fmla="*/ 190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T34" t="T35" r="T36" b="T37"/>
            <a:pathLst>
              <a:path w="204" h="190">
                <a:moveTo>
                  <a:pt x="127" y="9"/>
                </a:moveTo>
                <a:cubicBezTo>
                  <a:pt x="114" y="18"/>
                  <a:pt x="84" y="57"/>
                  <a:pt x="67" y="73"/>
                </a:cubicBezTo>
                <a:cubicBezTo>
                  <a:pt x="50" y="89"/>
                  <a:pt x="33" y="94"/>
                  <a:pt x="27" y="105"/>
                </a:cubicBezTo>
                <a:cubicBezTo>
                  <a:pt x="21" y="116"/>
                  <a:pt x="31" y="129"/>
                  <a:pt x="28" y="141"/>
                </a:cubicBezTo>
                <a:cubicBezTo>
                  <a:pt x="25" y="153"/>
                  <a:pt x="14" y="167"/>
                  <a:pt x="9" y="175"/>
                </a:cubicBezTo>
                <a:lnTo>
                  <a:pt x="0" y="190"/>
                </a:lnTo>
                <a:lnTo>
                  <a:pt x="15" y="189"/>
                </a:lnTo>
                <a:cubicBezTo>
                  <a:pt x="26" y="188"/>
                  <a:pt x="54" y="189"/>
                  <a:pt x="69" y="184"/>
                </a:cubicBezTo>
                <a:cubicBezTo>
                  <a:pt x="84" y="179"/>
                  <a:pt x="93" y="163"/>
                  <a:pt x="108" y="160"/>
                </a:cubicBezTo>
                <a:cubicBezTo>
                  <a:pt x="123" y="157"/>
                  <a:pt x="143" y="165"/>
                  <a:pt x="157" y="163"/>
                </a:cubicBezTo>
                <a:cubicBezTo>
                  <a:pt x="171" y="161"/>
                  <a:pt x="184" y="149"/>
                  <a:pt x="192" y="145"/>
                </a:cubicBezTo>
                <a:lnTo>
                  <a:pt x="204" y="138"/>
                </a:lnTo>
                <a:lnTo>
                  <a:pt x="192" y="130"/>
                </a:lnTo>
                <a:cubicBezTo>
                  <a:pt x="189" y="124"/>
                  <a:pt x="191" y="112"/>
                  <a:pt x="184" y="99"/>
                </a:cubicBezTo>
                <a:cubicBezTo>
                  <a:pt x="177" y="86"/>
                  <a:pt x="154" y="67"/>
                  <a:pt x="148" y="54"/>
                </a:cubicBezTo>
                <a:cubicBezTo>
                  <a:pt x="142" y="41"/>
                  <a:pt x="148" y="25"/>
                  <a:pt x="145" y="18"/>
                </a:cubicBezTo>
                <a:cubicBezTo>
                  <a:pt x="142" y="11"/>
                  <a:pt x="140" y="0"/>
                  <a:pt x="127" y="9"/>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21" name="AutoShape 53">
            <a:extLst>
              <a:ext uri="{FF2B5EF4-FFF2-40B4-BE49-F238E27FC236}">
                <a16:creationId xmlns:a16="http://schemas.microsoft.com/office/drawing/2014/main" id="{ECF15968-E30F-4FA8-B61A-AE044C86F53D}"/>
              </a:ext>
            </a:extLst>
          </p:cNvPr>
          <p:cNvSpPr>
            <a:spLocks noChangeArrowheads="1"/>
          </p:cNvSpPr>
          <p:nvPr/>
        </p:nvSpPr>
        <p:spPr bwMode="auto">
          <a:xfrm>
            <a:off x="5216525" y="1728788"/>
            <a:ext cx="1308100" cy="3063875"/>
          </a:xfrm>
          <a:custGeom>
            <a:avLst/>
            <a:gdLst>
              <a:gd name="T0" fmla="*/ 979488 w 824"/>
              <a:gd name="T1" fmla="*/ 22225 h 1930"/>
              <a:gd name="T2" fmla="*/ 858838 w 824"/>
              <a:gd name="T3" fmla="*/ 147638 h 1930"/>
              <a:gd name="T4" fmla="*/ 808037 w 824"/>
              <a:gd name="T5" fmla="*/ 233363 h 1930"/>
              <a:gd name="T6" fmla="*/ 703262 w 824"/>
              <a:gd name="T7" fmla="*/ 357188 h 1930"/>
              <a:gd name="T8" fmla="*/ 625475 w 824"/>
              <a:gd name="T9" fmla="*/ 290513 h 1930"/>
              <a:gd name="T10" fmla="*/ 611188 w 824"/>
              <a:gd name="T11" fmla="*/ 179388 h 1930"/>
              <a:gd name="T12" fmla="*/ 396875 w 824"/>
              <a:gd name="T13" fmla="*/ 204788 h 1930"/>
              <a:gd name="T14" fmla="*/ 127000 w 824"/>
              <a:gd name="T15" fmla="*/ 346075 h 1930"/>
              <a:gd name="T16" fmla="*/ 68263 w 824"/>
              <a:gd name="T17" fmla="*/ 450850 h 1930"/>
              <a:gd name="T18" fmla="*/ 82550 w 824"/>
              <a:gd name="T19" fmla="*/ 531813 h 1930"/>
              <a:gd name="T20" fmla="*/ 58738 w 824"/>
              <a:gd name="T21" fmla="*/ 755650 h 1930"/>
              <a:gd name="T22" fmla="*/ 63500 w 824"/>
              <a:gd name="T23" fmla="*/ 860425 h 1930"/>
              <a:gd name="T24" fmla="*/ 74613 w 824"/>
              <a:gd name="T25" fmla="*/ 1103313 h 1930"/>
              <a:gd name="T26" fmla="*/ 596900 w 824"/>
              <a:gd name="T27" fmla="*/ 1512888 h 1930"/>
              <a:gd name="T28" fmla="*/ 563563 w 824"/>
              <a:gd name="T29" fmla="*/ 1704975 h 1930"/>
              <a:gd name="T30" fmla="*/ 368300 w 824"/>
              <a:gd name="T31" fmla="*/ 1698625 h 1930"/>
              <a:gd name="T32" fmla="*/ 231775 w 824"/>
              <a:gd name="T33" fmla="*/ 1790700 h 1930"/>
              <a:gd name="T34" fmla="*/ 211138 w 824"/>
              <a:gd name="T35" fmla="*/ 2019300 h 1930"/>
              <a:gd name="T36" fmla="*/ 384175 w 824"/>
              <a:gd name="T37" fmla="*/ 2327275 h 1930"/>
              <a:gd name="T38" fmla="*/ 350837 w 824"/>
              <a:gd name="T39" fmla="*/ 2641600 h 1930"/>
              <a:gd name="T40" fmla="*/ 93662 w 824"/>
              <a:gd name="T41" fmla="*/ 2636838 h 1930"/>
              <a:gd name="T42" fmla="*/ 46037 w 824"/>
              <a:gd name="T43" fmla="*/ 2767013 h 1930"/>
              <a:gd name="T44" fmla="*/ 112713 w 824"/>
              <a:gd name="T45" fmla="*/ 2819400 h 1930"/>
              <a:gd name="T46" fmla="*/ 36513 w 824"/>
              <a:gd name="T47" fmla="*/ 2789238 h 1930"/>
              <a:gd name="T48" fmla="*/ 106363 w 824"/>
              <a:gd name="T49" fmla="*/ 2914650 h 1930"/>
              <a:gd name="T50" fmla="*/ 192087 w 824"/>
              <a:gd name="T51" fmla="*/ 2947988 h 1930"/>
              <a:gd name="T52" fmla="*/ 239713 w 824"/>
              <a:gd name="T53" fmla="*/ 3027363 h 1930"/>
              <a:gd name="T54" fmla="*/ 339725 w 824"/>
              <a:gd name="T55" fmla="*/ 3052763 h 1930"/>
              <a:gd name="T56" fmla="*/ 369887 w 824"/>
              <a:gd name="T57" fmla="*/ 3055938 h 1930"/>
              <a:gd name="T58" fmla="*/ 631825 w 824"/>
              <a:gd name="T59" fmla="*/ 3055938 h 1930"/>
              <a:gd name="T60" fmla="*/ 808037 w 824"/>
              <a:gd name="T61" fmla="*/ 2808288 h 1930"/>
              <a:gd name="T62" fmla="*/ 763587 w 824"/>
              <a:gd name="T63" fmla="*/ 2603500 h 1930"/>
              <a:gd name="T64" fmla="*/ 484188 w 824"/>
              <a:gd name="T65" fmla="*/ 2432050 h 1930"/>
              <a:gd name="T66" fmla="*/ 692150 w 824"/>
              <a:gd name="T67" fmla="*/ 2051050 h 1930"/>
              <a:gd name="T68" fmla="*/ 863600 w 824"/>
              <a:gd name="T69" fmla="*/ 1962150 h 1930"/>
              <a:gd name="T70" fmla="*/ 912813 w 824"/>
              <a:gd name="T71" fmla="*/ 1879600 h 1930"/>
              <a:gd name="T72" fmla="*/ 1017588 w 824"/>
              <a:gd name="T73" fmla="*/ 1879600 h 1930"/>
              <a:gd name="T74" fmla="*/ 1092200 w 824"/>
              <a:gd name="T75" fmla="*/ 1817688 h 1930"/>
              <a:gd name="T76" fmla="*/ 1039813 w 824"/>
              <a:gd name="T77" fmla="*/ 1293813 h 1930"/>
              <a:gd name="T78" fmla="*/ 1139825 w 824"/>
              <a:gd name="T79" fmla="*/ 1152525 h 1930"/>
              <a:gd name="T80" fmla="*/ 1150938 w 824"/>
              <a:gd name="T81" fmla="*/ 1065213 h 1930"/>
              <a:gd name="T82" fmla="*/ 1027113 w 824"/>
              <a:gd name="T83" fmla="*/ 822325 h 1930"/>
              <a:gd name="T84" fmla="*/ 1030288 w 824"/>
              <a:gd name="T85" fmla="*/ 765175 h 1930"/>
              <a:gd name="T86" fmla="*/ 1270000 w 824"/>
              <a:gd name="T87" fmla="*/ 442913 h 1930"/>
              <a:gd name="T88" fmla="*/ 1265238 w 824"/>
              <a:gd name="T89" fmla="*/ 169863 h 1930"/>
              <a:gd name="T90" fmla="*/ 1016000 w 824"/>
              <a:gd name="T91" fmla="*/ 0 h 1930"/>
              <a:gd name="T92" fmla="*/ 0 w 824"/>
              <a:gd name="T93" fmla="*/ 0 h 1930"/>
              <a:gd name="T94" fmla="*/ 824 w 824"/>
              <a:gd name="T95" fmla="*/ 1930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T92" t="T93" r="T94" b="T95"/>
            <a:pathLst>
              <a:path w="824" h="1930">
                <a:moveTo>
                  <a:pt x="629" y="2"/>
                </a:moveTo>
                <a:lnTo>
                  <a:pt x="617" y="14"/>
                </a:lnTo>
                <a:cubicBezTo>
                  <a:pt x="605" y="30"/>
                  <a:pt x="572" y="86"/>
                  <a:pt x="559" y="99"/>
                </a:cubicBezTo>
                <a:cubicBezTo>
                  <a:pt x="546" y="112"/>
                  <a:pt x="549" y="93"/>
                  <a:pt x="541" y="93"/>
                </a:cubicBezTo>
                <a:cubicBezTo>
                  <a:pt x="533" y="93"/>
                  <a:pt x="517" y="93"/>
                  <a:pt x="512" y="102"/>
                </a:cubicBezTo>
                <a:cubicBezTo>
                  <a:pt x="507" y="111"/>
                  <a:pt x="517" y="132"/>
                  <a:pt x="509" y="147"/>
                </a:cubicBezTo>
                <a:cubicBezTo>
                  <a:pt x="501" y="162"/>
                  <a:pt x="472" y="178"/>
                  <a:pt x="461" y="191"/>
                </a:cubicBezTo>
                <a:cubicBezTo>
                  <a:pt x="450" y="204"/>
                  <a:pt x="449" y="222"/>
                  <a:pt x="443" y="225"/>
                </a:cubicBezTo>
                <a:cubicBezTo>
                  <a:pt x="437" y="228"/>
                  <a:pt x="430" y="219"/>
                  <a:pt x="422" y="212"/>
                </a:cubicBezTo>
                <a:cubicBezTo>
                  <a:pt x="414" y="205"/>
                  <a:pt x="393" y="191"/>
                  <a:pt x="394" y="183"/>
                </a:cubicBezTo>
                <a:cubicBezTo>
                  <a:pt x="395" y="175"/>
                  <a:pt x="428" y="176"/>
                  <a:pt x="427" y="164"/>
                </a:cubicBezTo>
                <a:cubicBezTo>
                  <a:pt x="426" y="152"/>
                  <a:pt x="401" y="123"/>
                  <a:pt x="385" y="113"/>
                </a:cubicBezTo>
                <a:cubicBezTo>
                  <a:pt x="369" y="103"/>
                  <a:pt x="351" y="101"/>
                  <a:pt x="329" y="104"/>
                </a:cubicBezTo>
                <a:cubicBezTo>
                  <a:pt x="307" y="107"/>
                  <a:pt x="273" y="115"/>
                  <a:pt x="250" y="129"/>
                </a:cubicBezTo>
                <a:cubicBezTo>
                  <a:pt x="227" y="143"/>
                  <a:pt x="221" y="176"/>
                  <a:pt x="193" y="191"/>
                </a:cubicBezTo>
                <a:cubicBezTo>
                  <a:pt x="165" y="206"/>
                  <a:pt x="103" y="205"/>
                  <a:pt x="80" y="218"/>
                </a:cubicBezTo>
                <a:cubicBezTo>
                  <a:pt x="57" y="231"/>
                  <a:pt x="58" y="261"/>
                  <a:pt x="52" y="272"/>
                </a:cubicBezTo>
                <a:lnTo>
                  <a:pt x="43" y="284"/>
                </a:lnTo>
                <a:lnTo>
                  <a:pt x="47" y="296"/>
                </a:lnTo>
                <a:cubicBezTo>
                  <a:pt x="48" y="305"/>
                  <a:pt x="59" y="314"/>
                  <a:pt x="52" y="335"/>
                </a:cubicBezTo>
                <a:cubicBezTo>
                  <a:pt x="45" y="356"/>
                  <a:pt x="10" y="397"/>
                  <a:pt x="7" y="420"/>
                </a:cubicBezTo>
                <a:cubicBezTo>
                  <a:pt x="4" y="443"/>
                  <a:pt x="34" y="460"/>
                  <a:pt x="37" y="476"/>
                </a:cubicBezTo>
                <a:cubicBezTo>
                  <a:pt x="40" y="492"/>
                  <a:pt x="26" y="504"/>
                  <a:pt x="26" y="515"/>
                </a:cubicBezTo>
                <a:cubicBezTo>
                  <a:pt x="26" y="526"/>
                  <a:pt x="38" y="523"/>
                  <a:pt x="40" y="542"/>
                </a:cubicBezTo>
                <a:cubicBezTo>
                  <a:pt x="42" y="561"/>
                  <a:pt x="40" y="605"/>
                  <a:pt x="41" y="630"/>
                </a:cubicBezTo>
                <a:cubicBezTo>
                  <a:pt x="42" y="655"/>
                  <a:pt x="8" y="666"/>
                  <a:pt x="47" y="695"/>
                </a:cubicBezTo>
                <a:cubicBezTo>
                  <a:pt x="86" y="724"/>
                  <a:pt x="220" y="763"/>
                  <a:pt x="275" y="806"/>
                </a:cubicBezTo>
                <a:cubicBezTo>
                  <a:pt x="330" y="849"/>
                  <a:pt x="351" y="909"/>
                  <a:pt x="376" y="953"/>
                </a:cubicBezTo>
                <a:cubicBezTo>
                  <a:pt x="401" y="997"/>
                  <a:pt x="428" y="1048"/>
                  <a:pt x="424" y="1068"/>
                </a:cubicBezTo>
                <a:cubicBezTo>
                  <a:pt x="420" y="1088"/>
                  <a:pt x="375" y="1073"/>
                  <a:pt x="355" y="1074"/>
                </a:cubicBezTo>
                <a:cubicBezTo>
                  <a:pt x="335" y="1075"/>
                  <a:pt x="325" y="1074"/>
                  <a:pt x="305" y="1073"/>
                </a:cubicBezTo>
                <a:cubicBezTo>
                  <a:pt x="285" y="1072"/>
                  <a:pt x="246" y="1064"/>
                  <a:pt x="232" y="1070"/>
                </a:cubicBezTo>
                <a:cubicBezTo>
                  <a:pt x="218" y="1076"/>
                  <a:pt x="234" y="1100"/>
                  <a:pt x="220" y="1110"/>
                </a:cubicBezTo>
                <a:cubicBezTo>
                  <a:pt x="206" y="1120"/>
                  <a:pt x="150" y="1113"/>
                  <a:pt x="146" y="1128"/>
                </a:cubicBezTo>
                <a:cubicBezTo>
                  <a:pt x="142" y="1143"/>
                  <a:pt x="199" y="1178"/>
                  <a:pt x="197" y="1202"/>
                </a:cubicBezTo>
                <a:cubicBezTo>
                  <a:pt x="195" y="1226"/>
                  <a:pt x="147" y="1250"/>
                  <a:pt x="133" y="1272"/>
                </a:cubicBezTo>
                <a:cubicBezTo>
                  <a:pt x="119" y="1294"/>
                  <a:pt x="95" y="1303"/>
                  <a:pt x="113" y="1335"/>
                </a:cubicBezTo>
                <a:cubicBezTo>
                  <a:pt x="131" y="1367"/>
                  <a:pt x="216" y="1414"/>
                  <a:pt x="242" y="1466"/>
                </a:cubicBezTo>
                <a:cubicBezTo>
                  <a:pt x="268" y="1518"/>
                  <a:pt x="269" y="1611"/>
                  <a:pt x="266" y="1644"/>
                </a:cubicBezTo>
                <a:cubicBezTo>
                  <a:pt x="263" y="1677"/>
                  <a:pt x="233" y="1655"/>
                  <a:pt x="221" y="1664"/>
                </a:cubicBezTo>
                <a:cubicBezTo>
                  <a:pt x="209" y="1673"/>
                  <a:pt x="221" y="1695"/>
                  <a:pt x="194" y="1695"/>
                </a:cubicBezTo>
                <a:cubicBezTo>
                  <a:pt x="167" y="1695"/>
                  <a:pt x="86" y="1655"/>
                  <a:pt x="59" y="1661"/>
                </a:cubicBezTo>
                <a:cubicBezTo>
                  <a:pt x="32" y="1667"/>
                  <a:pt x="40" y="1716"/>
                  <a:pt x="35" y="1730"/>
                </a:cubicBezTo>
                <a:lnTo>
                  <a:pt x="29" y="1743"/>
                </a:lnTo>
                <a:lnTo>
                  <a:pt x="34" y="1752"/>
                </a:lnTo>
                <a:cubicBezTo>
                  <a:pt x="41" y="1757"/>
                  <a:pt x="69" y="1771"/>
                  <a:pt x="71" y="1776"/>
                </a:cubicBezTo>
                <a:cubicBezTo>
                  <a:pt x="73" y="1781"/>
                  <a:pt x="55" y="1784"/>
                  <a:pt x="47" y="1781"/>
                </a:cubicBezTo>
                <a:cubicBezTo>
                  <a:pt x="39" y="1778"/>
                  <a:pt x="30" y="1758"/>
                  <a:pt x="23" y="1757"/>
                </a:cubicBezTo>
                <a:cubicBezTo>
                  <a:pt x="16" y="1756"/>
                  <a:pt x="0" y="1763"/>
                  <a:pt x="7" y="1776"/>
                </a:cubicBezTo>
                <a:cubicBezTo>
                  <a:pt x="14" y="1789"/>
                  <a:pt x="53" y="1827"/>
                  <a:pt x="67" y="1836"/>
                </a:cubicBezTo>
                <a:cubicBezTo>
                  <a:pt x="81" y="1845"/>
                  <a:pt x="83" y="1828"/>
                  <a:pt x="92" y="1832"/>
                </a:cubicBezTo>
                <a:cubicBezTo>
                  <a:pt x="101" y="1836"/>
                  <a:pt x="110" y="1849"/>
                  <a:pt x="121" y="1857"/>
                </a:cubicBezTo>
                <a:cubicBezTo>
                  <a:pt x="132" y="1865"/>
                  <a:pt x="156" y="1873"/>
                  <a:pt x="161" y="1881"/>
                </a:cubicBezTo>
                <a:cubicBezTo>
                  <a:pt x="166" y="1889"/>
                  <a:pt x="145" y="1901"/>
                  <a:pt x="151" y="1907"/>
                </a:cubicBezTo>
                <a:cubicBezTo>
                  <a:pt x="157" y="1913"/>
                  <a:pt x="189" y="1914"/>
                  <a:pt x="199" y="1917"/>
                </a:cubicBezTo>
                <a:cubicBezTo>
                  <a:pt x="209" y="1920"/>
                  <a:pt x="210" y="1922"/>
                  <a:pt x="214" y="1923"/>
                </a:cubicBezTo>
                <a:lnTo>
                  <a:pt x="223" y="1926"/>
                </a:lnTo>
                <a:lnTo>
                  <a:pt x="233" y="1925"/>
                </a:lnTo>
                <a:cubicBezTo>
                  <a:pt x="240" y="1924"/>
                  <a:pt x="238" y="1922"/>
                  <a:pt x="265" y="1922"/>
                </a:cubicBezTo>
                <a:cubicBezTo>
                  <a:pt x="292" y="1922"/>
                  <a:pt x="361" y="1930"/>
                  <a:pt x="398" y="1925"/>
                </a:cubicBezTo>
                <a:cubicBezTo>
                  <a:pt x="435" y="1920"/>
                  <a:pt x="467" y="1918"/>
                  <a:pt x="485" y="1892"/>
                </a:cubicBezTo>
                <a:cubicBezTo>
                  <a:pt x="503" y="1866"/>
                  <a:pt x="507" y="1804"/>
                  <a:pt x="509" y="1769"/>
                </a:cubicBezTo>
                <a:cubicBezTo>
                  <a:pt x="511" y="1734"/>
                  <a:pt x="505" y="1700"/>
                  <a:pt x="500" y="1679"/>
                </a:cubicBezTo>
                <a:cubicBezTo>
                  <a:pt x="495" y="1658"/>
                  <a:pt x="495" y="1656"/>
                  <a:pt x="481" y="1640"/>
                </a:cubicBezTo>
                <a:cubicBezTo>
                  <a:pt x="467" y="1624"/>
                  <a:pt x="442" y="1602"/>
                  <a:pt x="413" y="1584"/>
                </a:cubicBezTo>
                <a:cubicBezTo>
                  <a:pt x="384" y="1566"/>
                  <a:pt x="331" y="1560"/>
                  <a:pt x="305" y="1532"/>
                </a:cubicBezTo>
                <a:cubicBezTo>
                  <a:pt x="279" y="1504"/>
                  <a:pt x="232" y="1456"/>
                  <a:pt x="254" y="1416"/>
                </a:cubicBezTo>
                <a:cubicBezTo>
                  <a:pt x="276" y="1376"/>
                  <a:pt x="409" y="1321"/>
                  <a:pt x="436" y="1292"/>
                </a:cubicBezTo>
                <a:cubicBezTo>
                  <a:pt x="463" y="1263"/>
                  <a:pt x="397" y="1250"/>
                  <a:pt x="415" y="1241"/>
                </a:cubicBezTo>
                <a:cubicBezTo>
                  <a:pt x="433" y="1232"/>
                  <a:pt x="525" y="1245"/>
                  <a:pt x="544" y="1236"/>
                </a:cubicBezTo>
                <a:cubicBezTo>
                  <a:pt x="563" y="1227"/>
                  <a:pt x="525" y="1196"/>
                  <a:pt x="530" y="1187"/>
                </a:cubicBezTo>
                <a:cubicBezTo>
                  <a:pt x="535" y="1178"/>
                  <a:pt x="560" y="1184"/>
                  <a:pt x="575" y="1184"/>
                </a:cubicBezTo>
                <a:cubicBezTo>
                  <a:pt x="590" y="1184"/>
                  <a:pt x="609" y="1185"/>
                  <a:pt x="620" y="1185"/>
                </a:cubicBezTo>
                <a:cubicBezTo>
                  <a:pt x="631" y="1185"/>
                  <a:pt x="634" y="1186"/>
                  <a:pt x="641" y="1184"/>
                </a:cubicBezTo>
                <a:cubicBezTo>
                  <a:pt x="648" y="1182"/>
                  <a:pt x="654" y="1179"/>
                  <a:pt x="662" y="1172"/>
                </a:cubicBezTo>
                <a:cubicBezTo>
                  <a:pt x="670" y="1165"/>
                  <a:pt x="682" y="1163"/>
                  <a:pt x="688" y="1145"/>
                </a:cubicBezTo>
                <a:cubicBezTo>
                  <a:pt x="694" y="1127"/>
                  <a:pt x="702" y="1119"/>
                  <a:pt x="697" y="1064"/>
                </a:cubicBezTo>
                <a:cubicBezTo>
                  <a:pt x="692" y="1009"/>
                  <a:pt x="664" y="873"/>
                  <a:pt x="655" y="815"/>
                </a:cubicBezTo>
                <a:cubicBezTo>
                  <a:pt x="646" y="757"/>
                  <a:pt x="634" y="728"/>
                  <a:pt x="644" y="713"/>
                </a:cubicBezTo>
                <a:cubicBezTo>
                  <a:pt x="654" y="698"/>
                  <a:pt x="702" y="726"/>
                  <a:pt x="718" y="726"/>
                </a:cubicBezTo>
                <a:cubicBezTo>
                  <a:pt x="734" y="726"/>
                  <a:pt x="738" y="723"/>
                  <a:pt x="739" y="714"/>
                </a:cubicBezTo>
                <a:cubicBezTo>
                  <a:pt x="740" y="705"/>
                  <a:pt x="740" y="695"/>
                  <a:pt x="725" y="671"/>
                </a:cubicBezTo>
                <a:cubicBezTo>
                  <a:pt x="710" y="647"/>
                  <a:pt x="660" y="592"/>
                  <a:pt x="647" y="567"/>
                </a:cubicBezTo>
                <a:cubicBezTo>
                  <a:pt x="634" y="542"/>
                  <a:pt x="646" y="529"/>
                  <a:pt x="647" y="518"/>
                </a:cubicBezTo>
                <a:lnTo>
                  <a:pt x="655" y="501"/>
                </a:lnTo>
                <a:lnTo>
                  <a:pt x="649" y="482"/>
                </a:lnTo>
                <a:cubicBezTo>
                  <a:pt x="643" y="460"/>
                  <a:pt x="595" y="400"/>
                  <a:pt x="620" y="366"/>
                </a:cubicBezTo>
                <a:cubicBezTo>
                  <a:pt x="645" y="332"/>
                  <a:pt x="776" y="306"/>
                  <a:pt x="800" y="279"/>
                </a:cubicBezTo>
                <a:cubicBezTo>
                  <a:pt x="824" y="252"/>
                  <a:pt x="766" y="235"/>
                  <a:pt x="766" y="206"/>
                </a:cubicBezTo>
                <a:cubicBezTo>
                  <a:pt x="766" y="177"/>
                  <a:pt x="815" y="128"/>
                  <a:pt x="797" y="107"/>
                </a:cubicBezTo>
                <a:cubicBezTo>
                  <a:pt x="779" y="86"/>
                  <a:pt x="682" y="95"/>
                  <a:pt x="656" y="77"/>
                </a:cubicBezTo>
                <a:cubicBezTo>
                  <a:pt x="630" y="59"/>
                  <a:pt x="644" y="12"/>
                  <a:pt x="640" y="0"/>
                </a:cubicBezTo>
                <a:lnTo>
                  <a:pt x="629" y="2"/>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22" name="AutoShape 54">
            <a:extLst>
              <a:ext uri="{FF2B5EF4-FFF2-40B4-BE49-F238E27FC236}">
                <a16:creationId xmlns:a16="http://schemas.microsoft.com/office/drawing/2014/main" id="{709D8242-31A9-4212-8FE0-7632EEEB9791}"/>
              </a:ext>
            </a:extLst>
          </p:cNvPr>
          <p:cNvSpPr>
            <a:spLocks noChangeArrowheads="1"/>
          </p:cNvSpPr>
          <p:nvPr/>
        </p:nvSpPr>
        <p:spPr bwMode="auto">
          <a:xfrm>
            <a:off x="4397375" y="1785938"/>
            <a:ext cx="438150" cy="373062"/>
          </a:xfrm>
          <a:custGeom>
            <a:avLst/>
            <a:gdLst>
              <a:gd name="T0" fmla="*/ 101600 w 276"/>
              <a:gd name="T1" fmla="*/ 0 h 235"/>
              <a:gd name="T2" fmla="*/ 244475 w 276"/>
              <a:gd name="T3" fmla="*/ 79375 h 235"/>
              <a:gd name="T4" fmla="*/ 292100 w 276"/>
              <a:gd name="T5" fmla="*/ 142875 h 235"/>
              <a:gd name="T6" fmla="*/ 369887 w 276"/>
              <a:gd name="T7" fmla="*/ 147637 h 235"/>
              <a:gd name="T8" fmla="*/ 431800 w 276"/>
              <a:gd name="T9" fmla="*/ 179387 h 235"/>
              <a:gd name="T10" fmla="*/ 412750 w 276"/>
              <a:gd name="T11" fmla="*/ 228600 h 235"/>
              <a:gd name="T12" fmla="*/ 369887 w 276"/>
              <a:gd name="T13" fmla="*/ 242887 h 235"/>
              <a:gd name="T14" fmla="*/ 355600 w 276"/>
              <a:gd name="T15" fmla="*/ 261937 h 235"/>
              <a:gd name="T16" fmla="*/ 334962 w 276"/>
              <a:gd name="T17" fmla="*/ 241300 h 235"/>
              <a:gd name="T18" fmla="*/ 284162 w 276"/>
              <a:gd name="T19" fmla="*/ 204787 h 235"/>
              <a:gd name="T20" fmla="*/ 249237 w 276"/>
              <a:gd name="T21" fmla="*/ 242887 h 235"/>
              <a:gd name="T22" fmla="*/ 187325 w 276"/>
              <a:gd name="T23" fmla="*/ 252412 h 235"/>
              <a:gd name="T24" fmla="*/ 144462 w 276"/>
              <a:gd name="T25" fmla="*/ 250825 h 235"/>
              <a:gd name="T26" fmla="*/ 96837 w 276"/>
              <a:gd name="T27" fmla="*/ 293687 h 235"/>
              <a:gd name="T28" fmla="*/ 55562 w 276"/>
              <a:gd name="T29" fmla="*/ 295275 h 235"/>
              <a:gd name="T30" fmla="*/ 34925 w 276"/>
              <a:gd name="T31" fmla="*/ 371475 h 235"/>
              <a:gd name="T32" fmla="*/ 1588 w 276"/>
              <a:gd name="T33" fmla="*/ 280987 h 235"/>
              <a:gd name="T34" fmla="*/ 30162 w 276"/>
              <a:gd name="T35" fmla="*/ 247650 h 235"/>
              <a:gd name="T36" fmla="*/ 60325 w 276"/>
              <a:gd name="T37" fmla="*/ 250825 h 235"/>
              <a:gd name="T38" fmla="*/ 63500 w 276"/>
              <a:gd name="T39" fmla="*/ 188912 h 235"/>
              <a:gd name="T40" fmla="*/ 93662 w 276"/>
              <a:gd name="T41" fmla="*/ 90487 h 235"/>
              <a:gd name="T42" fmla="*/ 79375 w 276"/>
              <a:gd name="T43" fmla="*/ 69850 h 235"/>
              <a:gd name="T44" fmla="*/ 79375 w 276"/>
              <a:gd name="T45" fmla="*/ 14287 h 235"/>
              <a:gd name="T46" fmla="*/ 101600 w 276"/>
              <a:gd name="T47" fmla="*/ 0 h 235"/>
              <a:gd name="T48" fmla="*/ 0 w 276"/>
              <a:gd name="T49" fmla="*/ 0 h 235"/>
              <a:gd name="T50" fmla="*/ 276 w 276"/>
              <a:gd name="T51" fmla="*/ 235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T48" t="T49" r="T50" b="T51"/>
            <a:pathLst>
              <a:path w="276" h="235">
                <a:moveTo>
                  <a:pt x="64" y="0"/>
                </a:moveTo>
                <a:cubicBezTo>
                  <a:pt x="82" y="7"/>
                  <a:pt x="134" y="35"/>
                  <a:pt x="154" y="50"/>
                </a:cubicBezTo>
                <a:cubicBezTo>
                  <a:pt x="174" y="65"/>
                  <a:pt x="171" y="83"/>
                  <a:pt x="184" y="90"/>
                </a:cubicBezTo>
                <a:cubicBezTo>
                  <a:pt x="197" y="97"/>
                  <a:pt x="218" y="89"/>
                  <a:pt x="233" y="93"/>
                </a:cubicBezTo>
                <a:cubicBezTo>
                  <a:pt x="248" y="97"/>
                  <a:pt x="268" y="105"/>
                  <a:pt x="272" y="113"/>
                </a:cubicBezTo>
                <a:cubicBezTo>
                  <a:pt x="276" y="121"/>
                  <a:pt x="266" y="137"/>
                  <a:pt x="260" y="144"/>
                </a:cubicBezTo>
                <a:cubicBezTo>
                  <a:pt x="254" y="151"/>
                  <a:pt x="239" y="150"/>
                  <a:pt x="233" y="153"/>
                </a:cubicBezTo>
                <a:lnTo>
                  <a:pt x="224" y="165"/>
                </a:lnTo>
                <a:lnTo>
                  <a:pt x="211" y="152"/>
                </a:lnTo>
                <a:cubicBezTo>
                  <a:pt x="204" y="146"/>
                  <a:pt x="188" y="129"/>
                  <a:pt x="179" y="129"/>
                </a:cubicBezTo>
                <a:cubicBezTo>
                  <a:pt x="170" y="129"/>
                  <a:pt x="167" y="148"/>
                  <a:pt x="157" y="153"/>
                </a:cubicBezTo>
                <a:cubicBezTo>
                  <a:pt x="147" y="158"/>
                  <a:pt x="129" y="158"/>
                  <a:pt x="118" y="159"/>
                </a:cubicBezTo>
                <a:cubicBezTo>
                  <a:pt x="107" y="160"/>
                  <a:pt x="100" y="154"/>
                  <a:pt x="91" y="158"/>
                </a:cubicBezTo>
                <a:cubicBezTo>
                  <a:pt x="82" y="162"/>
                  <a:pt x="70" y="180"/>
                  <a:pt x="61" y="185"/>
                </a:cubicBezTo>
                <a:cubicBezTo>
                  <a:pt x="52" y="190"/>
                  <a:pt x="42" y="178"/>
                  <a:pt x="35" y="186"/>
                </a:cubicBezTo>
                <a:cubicBezTo>
                  <a:pt x="28" y="194"/>
                  <a:pt x="28" y="235"/>
                  <a:pt x="22" y="234"/>
                </a:cubicBezTo>
                <a:cubicBezTo>
                  <a:pt x="16" y="233"/>
                  <a:pt x="2" y="190"/>
                  <a:pt x="1" y="177"/>
                </a:cubicBezTo>
                <a:cubicBezTo>
                  <a:pt x="0" y="164"/>
                  <a:pt x="13" y="159"/>
                  <a:pt x="19" y="156"/>
                </a:cubicBezTo>
                <a:cubicBezTo>
                  <a:pt x="25" y="153"/>
                  <a:pt x="35" y="164"/>
                  <a:pt x="38" y="158"/>
                </a:cubicBezTo>
                <a:cubicBezTo>
                  <a:pt x="41" y="152"/>
                  <a:pt x="37" y="136"/>
                  <a:pt x="40" y="119"/>
                </a:cubicBezTo>
                <a:cubicBezTo>
                  <a:pt x="43" y="102"/>
                  <a:pt x="57" y="69"/>
                  <a:pt x="59" y="57"/>
                </a:cubicBezTo>
                <a:cubicBezTo>
                  <a:pt x="61" y="45"/>
                  <a:pt x="52" y="52"/>
                  <a:pt x="50" y="44"/>
                </a:cubicBezTo>
                <a:cubicBezTo>
                  <a:pt x="48" y="36"/>
                  <a:pt x="48" y="16"/>
                  <a:pt x="50" y="9"/>
                </a:cubicBezTo>
                <a:cubicBezTo>
                  <a:pt x="52" y="2"/>
                  <a:pt x="61" y="2"/>
                  <a:pt x="64"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23" name="AutoShape 55">
            <a:extLst>
              <a:ext uri="{FF2B5EF4-FFF2-40B4-BE49-F238E27FC236}">
                <a16:creationId xmlns:a16="http://schemas.microsoft.com/office/drawing/2014/main" id="{10F98986-22D1-45C8-9754-A1CCCA22512C}"/>
              </a:ext>
            </a:extLst>
          </p:cNvPr>
          <p:cNvSpPr>
            <a:spLocks noChangeArrowheads="1"/>
          </p:cNvSpPr>
          <p:nvPr/>
        </p:nvSpPr>
        <p:spPr bwMode="auto">
          <a:xfrm>
            <a:off x="3517900" y="2066925"/>
            <a:ext cx="635000" cy="450850"/>
          </a:xfrm>
          <a:custGeom>
            <a:avLst/>
            <a:gdLst>
              <a:gd name="T0" fmla="*/ 0 w 400"/>
              <a:gd name="T1" fmla="*/ 441325 h 284"/>
              <a:gd name="T2" fmla="*/ 15875 w 400"/>
              <a:gd name="T3" fmla="*/ 414338 h 284"/>
              <a:gd name="T4" fmla="*/ 161925 w 400"/>
              <a:gd name="T5" fmla="*/ 280987 h 284"/>
              <a:gd name="T6" fmla="*/ 204788 w 400"/>
              <a:gd name="T7" fmla="*/ 266700 h 284"/>
              <a:gd name="T8" fmla="*/ 261938 w 400"/>
              <a:gd name="T9" fmla="*/ 195262 h 284"/>
              <a:gd name="T10" fmla="*/ 268288 w 400"/>
              <a:gd name="T11" fmla="*/ 131762 h 284"/>
              <a:gd name="T12" fmla="*/ 363537 w 400"/>
              <a:gd name="T13" fmla="*/ 26988 h 284"/>
              <a:gd name="T14" fmla="*/ 452438 w 400"/>
              <a:gd name="T15" fmla="*/ 3175 h 284"/>
              <a:gd name="T16" fmla="*/ 630238 w 400"/>
              <a:gd name="T17" fmla="*/ 42862 h 284"/>
              <a:gd name="T18" fmla="*/ 482600 w 400"/>
              <a:gd name="T19" fmla="*/ 50800 h 284"/>
              <a:gd name="T20" fmla="*/ 385762 w 400"/>
              <a:gd name="T21" fmla="*/ 98425 h 284"/>
              <a:gd name="T22" fmla="*/ 415925 w 400"/>
              <a:gd name="T23" fmla="*/ 171450 h 284"/>
              <a:gd name="T24" fmla="*/ 461963 w 400"/>
              <a:gd name="T25" fmla="*/ 188912 h 284"/>
              <a:gd name="T26" fmla="*/ 434975 w 400"/>
              <a:gd name="T27" fmla="*/ 242887 h 284"/>
              <a:gd name="T28" fmla="*/ 420688 w 400"/>
              <a:gd name="T29" fmla="*/ 333375 h 284"/>
              <a:gd name="T30" fmla="*/ 485775 w 400"/>
              <a:gd name="T31" fmla="*/ 414338 h 284"/>
              <a:gd name="T32" fmla="*/ 358775 w 400"/>
              <a:gd name="T33" fmla="*/ 371475 h 284"/>
              <a:gd name="T34" fmla="*/ 306388 w 400"/>
              <a:gd name="T35" fmla="*/ 422275 h 284"/>
              <a:gd name="T36" fmla="*/ 182562 w 400"/>
              <a:gd name="T37" fmla="*/ 419100 h 284"/>
              <a:gd name="T38" fmla="*/ 73025 w 400"/>
              <a:gd name="T39" fmla="*/ 447675 h 284"/>
              <a:gd name="T40" fmla="*/ 28575 w 400"/>
              <a:gd name="T41" fmla="*/ 442913 h 284"/>
              <a:gd name="T42" fmla="*/ 0 w 400"/>
              <a:gd name="T43" fmla="*/ 441325 h 284"/>
              <a:gd name="T44" fmla="*/ 0 w 400"/>
              <a:gd name="T45" fmla="*/ 0 h 284"/>
              <a:gd name="T46" fmla="*/ 400 w 400"/>
              <a:gd name="T47"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T44" t="T45" r="T46" b="T47"/>
            <a:pathLst>
              <a:path w="400" h="284">
                <a:moveTo>
                  <a:pt x="0" y="278"/>
                </a:moveTo>
                <a:lnTo>
                  <a:pt x="10" y="261"/>
                </a:lnTo>
                <a:cubicBezTo>
                  <a:pt x="27" y="244"/>
                  <a:pt x="82" y="192"/>
                  <a:pt x="102" y="177"/>
                </a:cubicBezTo>
                <a:cubicBezTo>
                  <a:pt x="122" y="162"/>
                  <a:pt x="119" y="177"/>
                  <a:pt x="129" y="168"/>
                </a:cubicBezTo>
                <a:cubicBezTo>
                  <a:pt x="139" y="159"/>
                  <a:pt x="158" y="137"/>
                  <a:pt x="165" y="123"/>
                </a:cubicBezTo>
                <a:cubicBezTo>
                  <a:pt x="172" y="109"/>
                  <a:pt x="158" y="101"/>
                  <a:pt x="169" y="83"/>
                </a:cubicBezTo>
                <a:cubicBezTo>
                  <a:pt x="180" y="65"/>
                  <a:pt x="210" y="30"/>
                  <a:pt x="229" y="17"/>
                </a:cubicBezTo>
                <a:cubicBezTo>
                  <a:pt x="248" y="4"/>
                  <a:pt x="257" y="0"/>
                  <a:pt x="285" y="2"/>
                </a:cubicBezTo>
                <a:cubicBezTo>
                  <a:pt x="313" y="4"/>
                  <a:pt x="394" y="22"/>
                  <a:pt x="397" y="27"/>
                </a:cubicBezTo>
                <a:cubicBezTo>
                  <a:pt x="400" y="32"/>
                  <a:pt x="330" y="26"/>
                  <a:pt x="304" y="32"/>
                </a:cubicBezTo>
                <a:cubicBezTo>
                  <a:pt x="278" y="38"/>
                  <a:pt x="250" y="49"/>
                  <a:pt x="243" y="62"/>
                </a:cubicBezTo>
                <a:cubicBezTo>
                  <a:pt x="236" y="75"/>
                  <a:pt x="254" y="99"/>
                  <a:pt x="262" y="108"/>
                </a:cubicBezTo>
                <a:cubicBezTo>
                  <a:pt x="270" y="117"/>
                  <a:pt x="289" y="112"/>
                  <a:pt x="291" y="119"/>
                </a:cubicBezTo>
                <a:cubicBezTo>
                  <a:pt x="293" y="126"/>
                  <a:pt x="278" y="138"/>
                  <a:pt x="274" y="153"/>
                </a:cubicBezTo>
                <a:cubicBezTo>
                  <a:pt x="270" y="168"/>
                  <a:pt x="260" y="192"/>
                  <a:pt x="265" y="210"/>
                </a:cubicBezTo>
                <a:cubicBezTo>
                  <a:pt x="270" y="228"/>
                  <a:pt x="312" y="257"/>
                  <a:pt x="306" y="261"/>
                </a:cubicBezTo>
                <a:cubicBezTo>
                  <a:pt x="300" y="265"/>
                  <a:pt x="245" y="233"/>
                  <a:pt x="226" y="234"/>
                </a:cubicBezTo>
                <a:cubicBezTo>
                  <a:pt x="207" y="235"/>
                  <a:pt x="211" y="261"/>
                  <a:pt x="193" y="266"/>
                </a:cubicBezTo>
                <a:cubicBezTo>
                  <a:pt x="175" y="271"/>
                  <a:pt x="140" y="261"/>
                  <a:pt x="115" y="264"/>
                </a:cubicBezTo>
                <a:cubicBezTo>
                  <a:pt x="90" y="267"/>
                  <a:pt x="62" y="280"/>
                  <a:pt x="46" y="282"/>
                </a:cubicBezTo>
                <a:cubicBezTo>
                  <a:pt x="30" y="284"/>
                  <a:pt x="26" y="280"/>
                  <a:pt x="18" y="279"/>
                </a:cubicBezTo>
                <a:lnTo>
                  <a:pt x="0" y="278"/>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24" name="AutoShape 56">
            <a:extLst>
              <a:ext uri="{FF2B5EF4-FFF2-40B4-BE49-F238E27FC236}">
                <a16:creationId xmlns:a16="http://schemas.microsoft.com/office/drawing/2014/main" id="{65AD6E2B-2CDF-4EEB-9745-118AB4D24792}"/>
              </a:ext>
            </a:extLst>
          </p:cNvPr>
          <p:cNvSpPr>
            <a:spLocks noChangeArrowheads="1"/>
          </p:cNvSpPr>
          <p:nvPr/>
        </p:nvSpPr>
        <p:spPr bwMode="auto">
          <a:xfrm>
            <a:off x="4783138" y="1966913"/>
            <a:ext cx="528637" cy="889000"/>
          </a:xfrm>
          <a:custGeom>
            <a:avLst/>
            <a:gdLst>
              <a:gd name="T0" fmla="*/ 492125 w 333"/>
              <a:gd name="T1" fmla="*/ 219075 h 560"/>
              <a:gd name="T2" fmla="*/ 434975 w 333"/>
              <a:gd name="T3" fmla="*/ 93662 h 560"/>
              <a:gd name="T4" fmla="*/ 407987 w 333"/>
              <a:gd name="T5" fmla="*/ 103188 h 560"/>
              <a:gd name="T6" fmla="*/ 374650 w 333"/>
              <a:gd name="T7" fmla="*/ 74612 h 560"/>
              <a:gd name="T8" fmla="*/ 336550 w 333"/>
              <a:gd name="T9" fmla="*/ 74612 h 560"/>
              <a:gd name="T10" fmla="*/ 296862 w 333"/>
              <a:gd name="T11" fmla="*/ 33337 h 560"/>
              <a:gd name="T12" fmla="*/ 292100 w 333"/>
              <a:gd name="T13" fmla="*/ 4762 h 560"/>
              <a:gd name="T14" fmla="*/ 192087 w 333"/>
              <a:gd name="T15" fmla="*/ 7937 h 560"/>
              <a:gd name="T16" fmla="*/ 188912 w 333"/>
              <a:gd name="T17" fmla="*/ 55563 h 560"/>
              <a:gd name="T18" fmla="*/ 149225 w 333"/>
              <a:gd name="T19" fmla="*/ 60325 h 560"/>
              <a:gd name="T20" fmla="*/ 115887 w 333"/>
              <a:gd name="T21" fmla="*/ 46037 h 560"/>
              <a:gd name="T22" fmla="*/ 69850 w 333"/>
              <a:gd name="T23" fmla="*/ 85725 h 560"/>
              <a:gd name="T24" fmla="*/ 20637 w 333"/>
              <a:gd name="T25" fmla="*/ 80962 h 560"/>
              <a:gd name="T26" fmla="*/ 1587 w 333"/>
              <a:gd name="T27" fmla="*/ 104775 h 560"/>
              <a:gd name="T28" fmla="*/ 17462 w 333"/>
              <a:gd name="T29" fmla="*/ 341312 h 560"/>
              <a:gd name="T30" fmla="*/ 107950 w 333"/>
              <a:gd name="T31" fmla="*/ 409575 h 560"/>
              <a:gd name="T32" fmla="*/ 96837 w 333"/>
              <a:gd name="T33" fmla="*/ 503237 h 560"/>
              <a:gd name="T34" fmla="*/ 49212 w 333"/>
              <a:gd name="T35" fmla="*/ 573087 h 560"/>
              <a:gd name="T36" fmla="*/ 103187 w 333"/>
              <a:gd name="T37" fmla="*/ 693737 h 560"/>
              <a:gd name="T38" fmla="*/ 146050 w 333"/>
              <a:gd name="T39" fmla="*/ 685800 h 560"/>
              <a:gd name="T40" fmla="*/ 160337 w 333"/>
              <a:gd name="T41" fmla="*/ 704850 h 560"/>
              <a:gd name="T42" fmla="*/ 125412 w 333"/>
              <a:gd name="T43" fmla="*/ 750887 h 560"/>
              <a:gd name="T44" fmla="*/ 146050 w 333"/>
              <a:gd name="T45" fmla="*/ 833438 h 560"/>
              <a:gd name="T46" fmla="*/ 160337 w 333"/>
              <a:gd name="T47" fmla="*/ 852488 h 560"/>
              <a:gd name="T48" fmla="*/ 222250 w 333"/>
              <a:gd name="T49" fmla="*/ 889000 h 560"/>
              <a:gd name="T50" fmla="*/ 492125 w 333"/>
              <a:gd name="T51" fmla="*/ 855663 h 560"/>
              <a:gd name="T52" fmla="*/ 479425 w 333"/>
              <a:gd name="T53" fmla="*/ 828675 h 560"/>
              <a:gd name="T54" fmla="*/ 479425 w 333"/>
              <a:gd name="T55" fmla="*/ 808037 h 560"/>
              <a:gd name="T56" fmla="*/ 498475 w 333"/>
              <a:gd name="T57" fmla="*/ 769937 h 560"/>
              <a:gd name="T58" fmla="*/ 493712 w 333"/>
              <a:gd name="T59" fmla="*/ 614362 h 560"/>
              <a:gd name="T60" fmla="*/ 473075 w 333"/>
              <a:gd name="T61" fmla="*/ 581025 h 560"/>
              <a:gd name="T62" fmla="*/ 492125 w 333"/>
              <a:gd name="T63" fmla="*/ 512762 h 560"/>
              <a:gd name="T64" fmla="*/ 446087 w 333"/>
              <a:gd name="T65" fmla="*/ 428625 h 560"/>
              <a:gd name="T66" fmla="*/ 520700 w 333"/>
              <a:gd name="T67" fmla="*/ 276225 h 560"/>
              <a:gd name="T68" fmla="*/ 492125 w 333"/>
              <a:gd name="T69" fmla="*/ 219075 h 560"/>
              <a:gd name="T70" fmla="*/ 0 w 333"/>
              <a:gd name="T71" fmla="*/ 0 h 560"/>
              <a:gd name="T72" fmla="*/ 333 w 333"/>
              <a:gd name="T73" fmla="*/ 560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T70" t="T71" r="T72" b="T73"/>
            <a:pathLst>
              <a:path w="333" h="560">
                <a:moveTo>
                  <a:pt x="310" y="138"/>
                </a:moveTo>
                <a:cubicBezTo>
                  <a:pt x="304" y="117"/>
                  <a:pt x="283" y="71"/>
                  <a:pt x="274" y="59"/>
                </a:cubicBezTo>
                <a:cubicBezTo>
                  <a:pt x="265" y="47"/>
                  <a:pt x="263" y="67"/>
                  <a:pt x="257" y="65"/>
                </a:cubicBezTo>
                <a:cubicBezTo>
                  <a:pt x="251" y="63"/>
                  <a:pt x="243" y="50"/>
                  <a:pt x="236" y="47"/>
                </a:cubicBezTo>
                <a:cubicBezTo>
                  <a:pt x="229" y="44"/>
                  <a:pt x="220" y="51"/>
                  <a:pt x="212" y="47"/>
                </a:cubicBezTo>
                <a:cubicBezTo>
                  <a:pt x="204" y="43"/>
                  <a:pt x="192" y="28"/>
                  <a:pt x="187" y="21"/>
                </a:cubicBezTo>
                <a:cubicBezTo>
                  <a:pt x="182" y="14"/>
                  <a:pt x="195" y="6"/>
                  <a:pt x="184" y="3"/>
                </a:cubicBezTo>
                <a:cubicBezTo>
                  <a:pt x="173" y="0"/>
                  <a:pt x="132" y="0"/>
                  <a:pt x="121" y="5"/>
                </a:cubicBezTo>
                <a:cubicBezTo>
                  <a:pt x="110" y="10"/>
                  <a:pt x="123" y="30"/>
                  <a:pt x="119" y="35"/>
                </a:cubicBezTo>
                <a:cubicBezTo>
                  <a:pt x="115" y="40"/>
                  <a:pt x="102" y="39"/>
                  <a:pt x="94" y="38"/>
                </a:cubicBezTo>
                <a:cubicBezTo>
                  <a:pt x="86" y="37"/>
                  <a:pt x="81" y="26"/>
                  <a:pt x="73" y="29"/>
                </a:cubicBezTo>
                <a:cubicBezTo>
                  <a:pt x="65" y="32"/>
                  <a:pt x="54" y="50"/>
                  <a:pt x="44" y="54"/>
                </a:cubicBezTo>
                <a:cubicBezTo>
                  <a:pt x="34" y="58"/>
                  <a:pt x="20" y="49"/>
                  <a:pt x="13" y="51"/>
                </a:cubicBezTo>
                <a:lnTo>
                  <a:pt x="1" y="66"/>
                </a:lnTo>
                <a:cubicBezTo>
                  <a:pt x="1" y="93"/>
                  <a:pt x="0" y="183"/>
                  <a:pt x="11" y="215"/>
                </a:cubicBezTo>
                <a:cubicBezTo>
                  <a:pt x="22" y="247"/>
                  <a:pt x="60" y="241"/>
                  <a:pt x="68" y="258"/>
                </a:cubicBezTo>
                <a:cubicBezTo>
                  <a:pt x="76" y="275"/>
                  <a:pt x="67" y="300"/>
                  <a:pt x="61" y="317"/>
                </a:cubicBezTo>
                <a:cubicBezTo>
                  <a:pt x="55" y="334"/>
                  <a:pt x="30" y="341"/>
                  <a:pt x="31" y="361"/>
                </a:cubicBezTo>
                <a:cubicBezTo>
                  <a:pt x="32" y="381"/>
                  <a:pt x="55" y="425"/>
                  <a:pt x="65" y="437"/>
                </a:cubicBezTo>
                <a:cubicBezTo>
                  <a:pt x="75" y="449"/>
                  <a:pt x="86" y="431"/>
                  <a:pt x="92" y="432"/>
                </a:cubicBezTo>
                <a:cubicBezTo>
                  <a:pt x="98" y="433"/>
                  <a:pt x="103" y="437"/>
                  <a:pt x="101" y="444"/>
                </a:cubicBezTo>
                <a:cubicBezTo>
                  <a:pt x="99" y="451"/>
                  <a:pt x="80" y="460"/>
                  <a:pt x="79" y="473"/>
                </a:cubicBezTo>
                <a:cubicBezTo>
                  <a:pt x="78" y="486"/>
                  <a:pt x="88" y="514"/>
                  <a:pt x="92" y="525"/>
                </a:cubicBezTo>
                <a:lnTo>
                  <a:pt x="101" y="537"/>
                </a:lnTo>
                <a:cubicBezTo>
                  <a:pt x="109" y="543"/>
                  <a:pt x="105" y="560"/>
                  <a:pt x="140" y="560"/>
                </a:cubicBezTo>
                <a:cubicBezTo>
                  <a:pt x="175" y="560"/>
                  <a:pt x="283" y="545"/>
                  <a:pt x="310" y="539"/>
                </a:cubicBezTo>
                <a:lnTo>
                  <a:pt x="302" y="522"/>
                </a:lnTo>
                <a:cubicBezTo>
                  <a:pt x="301" y="517"/>
                  <a:pt x="300" y="515"/>
                  <a:pt x="302" y="509"/>
                </a:cubicBezTo>
                <a:cubicBezTo>
                  <a:pt x="304" y="503"/>
                  <a:pt x="313" y="505"/>
                  <a:pt x="314" y="485"/>
                </a:cubicBezTo>
                <a:cubicBezTo>
                  <a:pt x="315" y="465"/>
                  <a:pt x="314" y="407"/>
                  <a:pt x="311" y="387"/>
                </a:cubicBezTo>
                <a:cubicBezTo>
                  <a:pt x="308" y="367"/>
                  <a:pt x="298" y="377"/>
                  <a:pt x="298" y="366"/>
                </a:cubicBezTo>
                <a:cubicBezTo>
                  <a:pt x="298" y="355"/>
                  <a:pt x="313" y="339"/>
                  <a:pt x="310" y="323"/>
                </a:cubicBezTo>
                <a:cubicBezTo>
                  <a:pt x="307" y="307"/>
                  <a:pt x="278" y="295"/>
                  <a:pt x="281" y="270"/>
                </a:cubicBezTo>
                <a:cubicBezTo>
                  <a:pt x="284" y="245"/>
                  <a:pt x="323" y="196"/>
                  <a:pt x="328" y="174"/>
                </a:cubicBezTo>
                <a:cubicBezTo>
                  <a:pt x="333" y="152"/>
                  <a:pt x="314" y="145"/>
                  <a:pt x="310" y="138"/>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25" name="AutoShape 57">
            <a:extLst>
              <a:ext uri="{FF2B5EF4-FFF2-40B4-BE49-F238E27FC236}">
                <a16:creationId xmlns:a16="http://schemas.microsoft.com/office/drawing/2014/main" id="{6F262788-23BC-4C1A-A760-2F6BA0C3EC14}"/>
              </a:ext>
            </a:extLst>
          </p:cNvPr>
          <p:cNvSpPr>
            <a:spLocks noChangeArrowheads="1"/>
          </p:cNvSpPr>
          <p:nvPr/>
        </p:nvSpPr>
        <p:spPr bwMode="auto">
          <a:xfrm>
            <a:off x="5102225" y="3895725"/>
            <a:ext cx="542925" cy="593725"/>
          </a:xfrm>
          <a:custGeom>
            <a:avLst/>
            <a:gdLst>
              <a:gd name="T0" fmla="*/ 63500 w 342"/>
              <a:gd name="T1" fmla="*/ 342900 h 374"/>
              <a:gd name="T2" fmla="*/ 212725 w 342"/>
              <a:gd name="T3" fmla="*/ 461963 h 374"/>
              <a:gd name="T4" fmla="*/ 320675 w 342"/>
              <a:gd name="T5" fmla="*/ 76200 h 374"/>
              <a:gd name="T6" fmla="*/ 344487 w 342"/>
              <a:gd name="T7" fmla="*/ 7938 h 374"/>
              <a:gd name="T8" fmla="*/ 374650 w 342"/>
              <a:gd name="T9" fmla="*/ 28575 h 374"/>
              <a:gd name="T10" fmla="*/ 454025 w 342"/>
              <a:gd name="T11" fmla="*/ 103188 h 374"/>
              <a:gd name="T12" fmla="*/ 515938 w 342"/>
              <a:gd name="T13" fmla="*/ 193675 h 374"/>
              <a:gd name="T14" fmla="*/ 534988 w 342"/>
              <a:gd name="T15" fmla="*/ 450850 h 374"/>
              <a:gd name="T16" fmla="*/ 463550 w 342"/>
              <a:gd name="T17" fmla="*/ 476250 h 374"/>
              <a:gd name="T18" fmla="*/ 420688 w 342"/>
              <a:gd name="T19" fmla="*/ 522288 h 374"/>
              <a:gd name="T20" fmla="*/ 215900 w 342"/>
              <a:gd name="T21" fmla="*/ 471488 h 374"/>
              <a:gd name="T22" fmla="*/ 169862 w 342"/>
              <a:gd name="T23" fmla="*/ 566738 h 374"/>
              <a:gd name="T24" fmla="*/ 149225 w 342"/>
              <a:gd name="T25" fmla="*/ 593725 h 374"/>
              <a:gd name="T26" fmla="*/ 106363 w 342"/>
              <a:gd name="T27" fmla="*/ 522288 h 374"/>
              <a:gd name="T28" fmla="*/ 12700 w 342"/>
              <a:gd name="T29" fmla="*/ 400050 h 374"/>
              <a:gd name="T30" fmla="*/ 0 w 342"/>
              <a:gd name="T31" fmla="*/ 355600 h 374"/>
              <a:gd name="T32" fmla="*/ 63500 w 342"/>
              <a:gd name="T33" fmla="*/ 342900 h 374"/>
              <a:gd name="T34" fmla="*/ 0 w 342"/>
              <a:gd name="T35" fmla="*/ 0 h 374"/>
              <a:gd name="T36" fmla="*/ 342 w 342"/>
              <a:gd name="T37" fmla="*/ 37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T34" t="T35" r="T36" b="T37"/>
            <a:pathLst>
              <a:path w="342" h="374">
                <a:moveTo>
                  <a:pt x="40" y="216"/>
                </a:moveTo>
                <a:cubicBezTo>
                  <a:pt x="62" y="224"/>
                  <a:pt x="107" y="319"/>
                  <a:pt x="134" y="291"/>
                </a:cubicBezTo>
                <a:cubicBezTo>
                  <a:pt x="161" y="263"/>
                  <a:pt x="188" y="96"/>
                  <a:pt x="202" y="48"/>
                </a:cubicBezTo>
                <a:cubicBezTo>
                  <a:pt x="216" y="0"/>
                  <a:pt x="211" y="10"/>
                  <a:pt x="217" y="5"/>
                </a:cubicBezTo>
                <a:lnTo>
                  <a:pt x="236" y="18"/>
                </a:lnTo>
                <a:cubicBezTo>
                  <a:pt x="247" y="28"/>
                  <a:pt x="271" y="48"/>
                  <a:pt x="286" y="65"/>
                </a:cubicBezTo>
                <a:cubicBezTo>
                  <a:pt x="301" y="82"/>
                  <a:pt x="317" y="86"/>
                  <a:pt x="325" y="122"/>
                </a:cubicBezTo>
                <a:cubicBezTo>
                  <a:pt x="333" y="158"/>
                  <a:pt x="342" y="254"/>
                  <a:pt x="337" y="284"/>
                </a:cubicBezTo>
                <a:cubicBezTo>
                  <a:pt x="332" y="314"/>
                  <a:pt x="304" y="292"/>
                  <a:pt x="292" y="300"/>
                </a:cubicBezTo>
                <a:cubicBezTo>
                  <a:pt x="280" y="308"/>
                  <a:pt x="291" y="330"/>
                  <a:pt x="265" y="329"/>
                </a:cubicBezTo>
                <a:cubicBezTo>
                  <a:pt x="239" y="328"/>
                  <a:pt x="162" y="292"/>
                  <a:pt x="136" y="297"/>
                </a:cubicBezTo>
                <a:cubicBezTo>
                  <a:pt x="110" y="302"/>
                  <a:pt x="114" y="344"/>
                  <a:pt x="107" y="357"/>
                </a:cubicBezTo>
                <a:lnTo>
                  <a:pt x="94" y="374"/>
                </a:lnTo>
                <a:cubicBezTo>
                  <a:pt x="87" y="369"/>
                  <a:pt x="81" y="349"/>
                  <a:pt x="67" y="329"/>
                </a:cubicBezTo>
                <a:cubicBezTo>
                  <a:pt x="53" y="309"/>
                  <a:pt x="19" y="270"/>
                  <a:pt x="8" y="252"/>
                </a:cubicBezTo>
                <a:lnTo>
                  <a:pt x="0" y="224"/>
                </a:lnTo>
                <a:cubicBezTo>
                  <a:pt x="5" y="218"/>
                  <a:pt x="32" y="218"/>
                  <a:pt x="40" y="216"/>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26" name="AutoShape 58">
            <a:extLst>
              <a:ext uri="{FF2B5EF4-FFF2-40B4-BE49-F238E27FC236}">
                <a16:creationId xmlns:a16="http://schemas.microsoft.com/office/drawing/2014/main" id="{8D2264E2-1CCA-4DC8-8050-8C0EBDF223FC}"/>
              </a:ext>
            </a:extLst>
          </p:cNvPr>
          <p:cNvSpPr>
            <a:spLocks noChangeArrowheads="1"/>
          </p:cNvSpPr>
          <p:nvPr/>
        </p:nvSpPr>
        <p:spPr bwMode="auto">
          <a:xfrm>
            <a:off x="3978275" y="3773488"/>
            <a:ext cx="1141413" cy="741362"/>
          </a:xfrm>
          <a:custGeom>
            <a:avLst/>
            <a:gdLst>
              <a:gd name="T0" fmla="*/ 596900 w 719"/>
              <a:gd name="T1" fmla="*/ 646112 h 467"/>
              <a:gd name="T2" fmla="*/ 457200 w 719"/>
              <a:gd name="T3" fmla="*/ 665162 h 467"/>
              <a:gd name="T4" fmla="*/ 344488 w 719"/>
              <a:gd name="T5" fmla="*/ 731837 h 467"/>
              <a:gd name="T6" fmla="*/ 254000 w 719"/>
              <a:gd name="T7" fmla="*/ 679450 h 467"/>
              <a:gd name="T8" fmla="*/ 173038 w 719"/>
              <a:gd name="T9" fmla="*/ 631825 h 467"/>
              <a:gd name="T10" fmla="*/ 84138 w 719"/>
              <a:gd name="T11" fmla="*/ 628650 h 467"/>
              <a:gd name="T12" fmla="*/ 171450 w 719"/>
              <a:gd name="T13" fmla="*/ 538162 h 467"/>
              <a:gd name="T14" fmla="*/ 57150 w 719"/>
              <a:gd name="T15" fmla="*/ 379412 h 467"/>
              <a:gd name="T16" fmla="*/ 44450 w 719"/>
              <a:gd name="T17" fmla="*/ 290512 h 467"/>
              <a:gd name="T18" fmla="*/ 222250 w 719"/>
              <a:gd name="T19" fmla="*/ 250825 h 467"/>
              <a:gd name="T20" fmla="*/ 403225 w 719"/>
              <a:gd name="T21" fmla="*/ 306387 h 467"/>
              <a:gd name="T22" fmla="*/ 517525 w 719"/>
              <a:gd name="T23" fmla="*/ 382587 h 467"/>
              <a:gd name="T24" fmla="*/ 644525 w 719"/>
              <a:gd name="T25" fmla="*/ 287337 h 467"/>
              <a:gd name="T26" fmla="*/ 574675 w 719"/>
              <a:gd name="T27" fmla="*/ 131762 h 467"/>
              <a:gd name="T28" fmla="*/ 711200 w 719"/>
              <a:gd name="T29" fmla="*/ 123825 h 467"/>
              <a:gd name="T30" fmla="*/ 787400 w 719"/>
              <a:gd name="T31" fmla="*/ 217487 h 467"/>
              <a:gd name="T32" fmla="*/ 892175 w 719"/>
              <a:gd name="T33" fmla="*/ 177800 h 467"/>
              <a:gd name="T34" fmla="*/ 1047750 w 719"/>
              <a:gd name="T35" fmla="*/ 246062 h 467"/>
              <a:gd name="T36" fmla="*/ 1117600 w 719"/>
              <a:gd name="T37" fmla="*/ 354012 h 467"/>
              <a:gd name="T38" fmla="*/ 1089025 w 719"/>
              <a:gd name="T39" fmla="*/ 517525 h 467"/>
              <a:gd name="T40" fmla="*/ 1050925 w 719"/>
              <a:gd name="T41" fmla="*/ 603250 h 467"/>
              <a:gd name="T42" fmla="*/ 1001713 w 719"/>
              <a:gd name="T43" fmla="*/ 552450 h 467"/>
              <a:gd name="T44" fmla="*/ 974725 w 719"/>
              <a:gd name="T45" fmla="*/ 457200 h 467"/>
              <a:gd name="T46" fmla="*/ 1020763 w 719"/>
              <a:gd name="T47" fmla="*/ 400050 h 467"/>
              <a:gd name="T48" fmla="*/ 973138 w 719"/>
              <a:gd name="T49" fmla="*/ 352425 h 467"/>
              <a:gd name="T50" fmla="*/ 893763 w 719"/>
              <a:gd name="T51" fmla="*/ 360362 h 467"/>
              <a:gd name="T52" fmla="*/ 849313 w 719"/>
              <a:gd name="T53" fmla="*/ 388937 h 467"/>
              <a:gd name="T54" fmla="*/ 796925 w 719"/>
              <a:gd name="T55" fmla="*/ 419100 h 467"/>
              <a:gd name="T56" fmla="*/ 792163 w 719"/>
              <a:gd name="T57" fmla="*/ 376237 h 467"/>
              <a:gd name="T58" fmla="*/ 750888 w 719"/>
              <a:gd name="T59" fmla="*/ 385762 h 467"/>
              <a:gd name="T60" fmla="*/ 746125 w 719"/>
              <a:gd name="T61" fmla="*/ 441325 h 467"/>
              <a:gd name="T62" fmla="*/ 765175 w 719"/>
              <a:gd name="T63" fmla="*/ 508000 h 467"/>
              <a:gd name="T64" fmla="*/ 755650 w 719"/>
              <a:gd name="T65" fmla="*/ 566737 h 467"/>
              <a:gd name="T66" fmla="*/ 711200 w 719"/>
              <a:gd name="T67" fmla="*/ 557212 h 467"/>
              <a:gd name="T68" fmla="*/ 684213 w 719"/>
              <a:gd name="T69" fmla="*/ 608012 h 467"/>
              <a:gd name="T70" fmla="*/ 0 w 719"/>
              <a:gd name="T71" fmla="*/ 0 h 467"/>
              <a:gd name="T72" fmla="*/ 719 w 719"/>
              <a:gd name="T73" fmla="*/ 467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T70" t="T71" r="T72" b="T73"/>
            <a:pathLst>
              <a:path w="719" h="467">
                <a:moveTo>
                  <a:pt x="432" y="383"/>
                </a:moveTo>
                <a:cubicBezTo>
                  <a:pt x="423" y="387"/>
                  <a:pt x="391" y="402"/>
                  <a:pt x="376" y="407"/>
                </a:cubicBezTo>
                <a:cubicBezTo>
                  <a:pt x="361" y="412"/>
                  <a:pt x="355" y="411"/>
                  <a:pt x="340" y="413"/>
                </a:cubicBezTo>
                <a:cubicBezTo>
                  <a:pt x="325" y="415"/>
                  <a:pt x="307" y="411"/>
                  <a:pt x="288" y="419"/>
                </a:cubicBezTo>
                <a:cubicBezTo>
                  <a:pt x="269" y="427"/>
                  <a:pt x="239" y="453"/>
                  <a:pt x="227" y="460"/>
                </a:cubicBezTo>
                <a:cubicBezTo>
                  <a:pt x="215" y="467"/>
                  <a:pt x="221" y="463"/>
                  <a:pt x="217" y="461"/>
                </a:cubicBezTo>
                <a:lnTo>
                  <a:pt x="202" y="447"/>
                </a:lnTo>
                <a:cubicBezTo>
                  <a:pt x="193" y="442"/>
                  <a:pt x="171" y="435"/>
                  <a:pt x="160" y="428"/>
                </a:cubicBezTo>
                <a:cubicBezTo>
                  <a:pt x="149" y="421"/>
                  <a:pt x="143" y="408"/>
                  <a:pt x="135" y="403"/>
                </a:cubicBezTo>
                <a:cubicBezTo>
                  <a:pt x="127" y="398"/>
                  <a:pt x="118" y="402"/>
                  <a:pt x="109" y="398"/>
                </a:cubicBezTo>
                <a:cubicBezTo>
                  <a:pt x="100" y="394"/>
                  <a:pt x="90" y="377"/>
                  <a:pt x="81" y="377"/>
                </a:cubicBezTo>
                <a:cubicBezTo>
                  <a:pt x="72" y="377"/>
                  <a:pt x="58" y="398"/>
                  <a:pt x="53" y="396"/>
                </a:cubicBezTo>
                <a:cubicBezTo>
                  <a:pt x="48" y="394"/>
                  <a:pt x="43" y="377"/>
                  <a:pt x="52" y="367"/>
                </a:cubicBezTo>
                <a:cubicBezTo>
                  <a:pt x="61" y="357"/>
                  <a:pt x="115" y="352"/>
                  <a:pt x="108" y="339"/>
                </a:cubicBezTo>
                <a:cubicBezTo>
                  <a:pt x="101" y="326"/>
                  <a:pt x="24" y="304"/>
                  <a:pt x="12" y="287"/>
                </a:cubicBezTo>
                <a:cubicBezTo>
                  <a:pt x="0" y="270"/>
                  <a:pt x="37" y="255"/>
                  <a:pt x="36" y="239"/>
                </a:cubicBezTo>
                <a:cubicBezTo>
                  <a:pt x="35" y="223"/>
                  <a:pt x="9" y="202"/>
                  <a:pt x="8" y="193"/>
                </a:cubicBezTo>
                <a:cubicBezTo>
                  <a:pt x="7" y="184"/>
                  <a:pt x="19" y="181"/>
                  <a:pt x="28" y="183"/>
                </a:cubicBezTo>
                <a:cubicBezTo>
                  <a:pt x="37" y="185"/>
                  <a:pt x="43" y="209"/>
                  <a:pt x="62" y="205"/>
                </a:cubicBezTo>
                <a:cubicBezTo>
                  <a:pt x="81" y="201"/>
                  <a:pt x="117" y="164"/>
                  <a:pt x="140" y="158"/>
                </a:cubicBezTo>
                <a:cubicBezTo>
                  <a:pt x="163" y="152"/>
                  <a:pt x="180" y="163"/>
                  <a:pt x="199" y="169"/>
                </a:cubicBezTo>
                <a:cubicBezTo>
                  <a:pt x="218" y="175"/>
                  <a:pt x="239" y="185"/>
                  <a:pt x="254" y="193"/>
                </a:cubicBezTo>
                <a:cubicBezTo>
                  <a:pt x="269" y="201"/>
                  <a:pt x="278" y="207"/>
                  <a:pt x="290" y="215"/>
                </a:cubicBezTo>
                <a:cubicBezTo>
                  <a:pt x="302" y="223"/>
                  <a:pt x="309" y="234"/>
                  <a:pt x="326" y="241"/>
                </a:cubicBezTo>
                <a:cubicBezTo>
                  <a:pt x="343" y="248"/>
                  <a:pt x="381" y="269"/>
                  <a:pt x="394" y="259"/>
                </a:cubicBezTo>
                <a:cubicBezTo>
                  <a:pt x="407" y="249"/>
                  <a:pt x="421" y="213"/>
                  <a:pt x="406" y="181"/>
                </a:cubicBezTo>
                <a:cubicBezTo>
                  <a:pt x="391" y="149"/>
                  <a:pt x="309" y="85"/>
                  <a:pt x="302" y="69"/>
                </a:cubicBezTo>
                <a:cubicBezTo>
                  <a:pt x="295" y="53"/>
                  <a:pt x="347" y="94"/>
                  <a:pt x="362" y="83"/>
                </a:cubicBezTo>
                <a:cubicBezTo>
                  <a:pt x="377" y="72"/>
                  <a:pt x="375" y="2"/>
                  <a:pt x="389" y="1"/>
                </a:cubicBezTo>
                <a:cubicBezTo>
                  <a:pt x="403" y="0"/>
                  <a:pt x="437" y="58"/>
                  <a:pt x="448" y="78"/>
                </a:cubicBezTo>
                <a:cubicBezTo>
                  <a:pt x="459" y="98"/>
                  <a:pt x="446" y="114"/>
                  <a:pt x="454" y="124"/>
                </a:cubicBezTo>
                <a:cubicBezTo>
                  <a:pt x="462" y="134"/>
                  <a:pt x="484" y="137"/>
                  <a:pt x="496" y="137"/>
                </a:cubicBezTo>
                <a:cubicBezTo>
                  <a:pt x="508" y="137"/>
                  <a:pt x="518" y="126"/>
                  <a:pt x="529" y="122"/>
                </a:cubicBezTo>
                <a:cubicBezTo>
                  <a:pt x="540" y="118"/>
                  <a:pt x="550" y="115"/>
                  <a:pt x="562" y="112"/>
                </a:cubicBezTo>
                <a:cubicBezTo>
                  <a:pt x="574" y="109"/>
                  <a:pt x="586" y="98"/>
                  <a:pt x="602" y="105"/>
                </a:cubicBezTo>
                <a:cubicBezTo>
                  <a:pt x="618" y="112"/>
                  <a:pt x="646" y="140"/>
                  <a:pt x="660" y="155"/>
                </a:cubicBezTo>
                <a:cubicBezTo>
                  <a:pt x="674" y="170"/>
                  <a:pt x="683" y="188"/>
                  <a:pt x="690" y="199"/>
                </a:cubicBezTo>
                <a:cubicBezTo>
                  <a:pt x="697" y="210"/>
                  <a:pt x="700" y="211"/>
                  <a:pt x="704" y="223"/>
                </a:cubicBezTo>
                <a:cubicBezTo>
                  <a:pt x="708" y="235"/>
                  <a:pt x="719" y="254"/>
                  <a:pt x="716" y="271"/>
                </a:cubicBezTo>
                <a:cubicBezTo>
                  <a:pt x="713" y="288"/>
                  <a:pt x="694" y="312"/>
                  <a:pt x="686" y="326"/>
                </a:cubicBezTo>
                <a:cubicBezTo>
                  <a:pt x="678" y="340"/>
                  <a:pt x="674" y="344"/>
                  <a:pt x="670" y="353"/>
                </a:cubicBezTo>
                <a:cubicBezTo>
                  <a:pt x="666" y="362"/>
                  <a:pt x="666" y="376"/>
                  <a:pt x="662" y="380"/>
                </a:cubicBezTo>
                <a:cubicBezTo>
                  <a:pt x="658" y="384"/>
                  <a:pt x="651" y="383"/>
                  <a:pt x="646" y="378"/>
                </a:cubicBezTo>
                <a:cubicBezTo>
                  <a:pt x="641" y="373"/>
                  <a:pt x="633" y="356"/>
                  <a:pt x="631" y="348"/>
                </a:cubicBezTo>
                <a:cubicBezTo>
                  <a:pt x="629" y="340"/>
                  <a:pt x="637" y="337"/>
                  <a:pt x="634" y="327"/>
                </a:cubicBezTo>
                <a:cubicBezTo>
                  <a:pt x="631" y="317"/>
                  <a:pt x="614" y="298"/>
                  <a:pt x="614" y="288"/>
                </a:cubicBezTo>
                <a:cubicBezTo>
                  <a:pt x="614" y="278"/>
                  <a:pt x="627" y="275"/>
                  <a:pt x="632" y="269"/>
                </a:cubicBezTo>
                <a:cubicBezTo>
                  <a:pt x="637" y="263"/>
                  <a:pt x="644" y="257"/>
                  <a:pt x="643" y="252"/>
                </a:cubicBezTo>
                <a:cubicBezTo>
                  <a:pt x="642" y="247"/>
                  <a:pt x="631" y="245"/>
                  <a:pt x="626" y="240"/>
                </a:cubicBezTo>
                <a:cubicBezTo>
                  <a:pt x="621" y="235"/>
                  <a:pt x="620" y="223"/>
                  <a:pt x="613" y="222"/>
                </a:cubicBezTo>
                <a:cubicBezTo>
                  <a:pt x="606" y="221"/>
                  <a:pt x="594" y="233"/>
                  <a:pt x="586" y="234"/>
                </a:cubicBezTo>
                <a:cubicBezTo>
                  <a:pt x="578" y="235"/>
                  <a:pt x="569" y="226"/>
                  <a:pt x="563" y="227"/>
                </a:cubicBezTo>
                <a:cubicBezTo>
                  <a:pt x="557" y="228"/>
                  <a:pt x="555" y="237"/>
                  <a:pt x="550" y="240"/>
                </a:cubicBezTo>
                <a:cubicBezTo>
                  <a:pt x="545" y="243"/>
                  <a:pt x="540" y="242"/>
                  <a:pt x="535" y="245"/>
                </a:cubicBezTo>
                <a:cubicBezTo>
                  <a:pt x="530" y="248"/>
                  <a:pt x="523" y="257"/>
                  <a:pt x="518" y="260"/>
                </a:cubicBezTo>
                <a:cubicBezTo>
                  <a:pt x="513" y="263"/>
                  <a:pt x="503" y="267"/>
                  <a:pt x="502" y="264"/>
                </a:cubicBezTo>
                <a:cubicBezTo>
                  <a:pt x="501" y="261"/>
                  <a:pt x="511" y="247"/>
                  <a:pt x="511" y="243"/>
                </a:cubicBezTo>
                <a:cubicBezTo>
                  <a:pt x="511" y="239"/>
                  <a:pt x="503" y="237"/>
                  <a:pt x="499" y="237"/>
                </a:cubicBezTo>
                <a:cubicBezTo>
                  <a:pt x="495" y="237"/>
                  <a:pt x="491" y="244"/>
                  <a:pt x="487" y="245"/>
                </a:cubicBezTo>
                <a:cubicBezTo>
                  <a:pt x="483" y="246"/>
                  <a:pt x="477" y="242"/>
                  <a:pt x="473" y="243"/>
                </a:cubicBezTo>
                <a:cubicBezTo>
                  <a:pt x="469" y="244"/>
                  <a:pt x="460" y="248"/>
                  <a:pt x="460" y="254"/>
                </a:cubicBezTo>
                <a:cubicBezTo>
                  <a:pt x="460" y="260"/>
                  <a:pt x="469" y="272"/>
                  <a:pt x="470" y="278"/>
                </a:cubicBezTo>
                <a:cubicBezTo>
                  <a:pt x="471" y="284"/>
                  <a:pt x="465" y="286"/>
                  <a:pt x="467" y="293"/>
                </a:cubicBezTo>
                <a:cubicBezTo>
                  <a:pt x="469" y="300"/>
                  <a:pt x="477" y="312"/>
                  <a:pt x="482" y="320"/>
                </a:cubicBezTo>
                <a:cubicBezTo>
                  <a:pt x="487" y="328"/>
                  <a:pt x="495" y="333"/>
                  <a:pt x="494" y="339"/>
                </a:cubicBezTo>
                <a:cubicBezTo>
                  <a:pt x="493" y="345"/>
                  <a:pt x="484" y="358"/>
                  <a:pt x="476" y="357"/>
                </a:cubicBezTo>
                <a:cubicBezTo>
                  <a:pt x="468" y="356"/>
                  <a:pt x="453" y="333"/>
                  <a:pt x="448" y="332"/>
                </a:cubicBezTo>
                <a:cubicBezTo>
                  <a:pt x="443" y="331"/>
                  <a:pt x="446" y="345"/>
                  <a:pt x="448" y="351"/>
                </a:cubicBezTo>
                <a:cubicBezTo>
                  <a:pt x="450" y="357"/>
                  <a:pt x="464" y="361"/>
                  <a:pt x="461" y="366"/>
                </a:cubicBezTo>
                <a:cubicBezTo>
                  <a:pt x="458" y="371"/>
                  <a:pt x="436" y="380"/>
                  <a:pt x="431" y="383"/>
                </a:cubicBezTo>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27" name="AutoShape 59">
            <a:extLst>
              <a:ext uri="{FF2B5EF4-FFF2-40B4-BE49-F238E27FC236}">
                <a16:creationId xmlns:a16="http://schemas.microsoft.com/office/drawing/2014/main" id="{661C600D-79C4-4F8F-93A5-32740FDD6A35}"/>
              </a:ext>
            </a:extLst>
          </p:cNvPr>
          <p:cNvSpPr>
            <a:spLocks noChangeArrowheads="1"/>
          </p:cNvSpPr>
          <p:nvPr/>
        </p:nvSpPr>
        <p:spPr bwMode="auto">
          <a:xfrm>
            <a:off x="3756025" y="2814638"/>
            <a:ext cx="2135188" cy="1695450"/>
          </a:xfrm>
          <a:custGeom>
            <a:avLst/>
            <a:gdLst>
              <a:gd name="T0" fmla="*/ 125413 w 1345"/>
              <a:gd name="T1" fmla="*/ 1685925 h 1068"/>
              <a:gd name="T2" fmla="*/ 190500 w 1345"/>
              <a:gd name="T3" fmla="*/ 1681163 h 1068"/>
              <a:gd name="T4" fmla="*/ 238125 w 1345"/>
              <a:gd name="T5" fmla="*/ 1655763 h 1068"/>
              <a:gd name="T6" fmla="*/ 273050 w 1345"/>
              <a:gd name="T7" fmla="*/ 1600200 h 1068"/>
              <a:gd name="T8" fmla="*/ 296863 w 1345"/>
              <a:gd name="T9" fmla="*/ 1557337 h 1068"/>
              <a:gd name="T10" fmla="*/ 392113 w 1345"/>
              <a:gd name="T11" fmla="*/ 1493837 h 1068"/>
              <a:gd name="T12" fmla="*/ 277813 w 1345"/>
              <a:gd name="T13" fmla="*/ 1338262 h 1068"/>
              <a:gd name="T14" fmla="*/ 271463 w 1345"/>
              <a:gd name="T15" fmla="*/ 1250950 h 1068"/>
              <a:gd name="T16" fmla="*/ 458788 w 1345"/>
              <a:gd name="T17" fmla="*/ 1208087 h 1068"/>
              <a:gd name="T18" fmla="*/ 757238 w 1345"/>
              <a:gd name="T19" fmla="*/ 1352550 h 1068"/>
              <a:gd name="T20" fmla="*/ 866775 w 1345"/>
              <a:gd name="T21" fmla="*/ 1243012 h 1068"/>
              <a:gd name="T22" fmla="*/ 800100 w 1345"/>
              <a:gd name="T23" fmla="*/ 1089025 h 1068"/>
              <a:gd name="T24" fmla="*/ 935038 w 1345"/>
              <a:gd name="T25" fmla="*/ 1084262 h 1068"/>
              <a:gd name="T26" fmla="*/ 1004888 w 1345"/>
              <a:gd name="T27" fmla="*/ 1176337 h 1068"/>
              <a:gd name="T28" fmla="*/ 1325563 w 1345"/>
              <a:gd name="T29" fmla="*/ 1285875 h 1068"/>
              <a:gd name="T30" fmla="*/ 1349375 w 1345"/>
              <a:gd name="T31" fmla="*/ 1431925 h 1068"/>
              <a:gd name="T32" fmla="*/ 1558925 w 1345"/>
              <a:gd name="T33" fmla="*/ 1547812 h 1068"/>
              <a:gd name="T34" fmla="*/ 1690688 w 1345"/>
              <a:gd name="T35" fmla="*/ 1085850 h 1068"/>
              <a:gd name="T36" fmla="*/ 1643063 w 1345"/>
              <a:gd name="T37" fmla="*/ 1033462 h 1068"/>
              <a:gd name="T38" fmla="*/ 1658938 w 1345"/>
              <a:gd name="T39" fmla="*/ 947737 h 1068"/>
              <a:gd name="T40" fmla="*/ 1690688 w 1345"/>
              <a:gd name="T41" fmla="*/ 704850 h 1068"/>
              <a:gd name="T42" fmla="*/ 1825626 w 1345"/>
              <a:gd name="T43" fmla="*/ 609600 h 1068"/>
              <a:gd name="T44" fmla="*/ 1985963 w 1345"/>
              <a:gd name="T45" fmla="*/ 617537 h 1068"/>
              <a:gd name="T46" fmla="*/ 1995488 w 1345"/>
              <a:gd name="T47" fmla="*/ 312737 h 1068"/>
              <a:gd name="T48" fmla="*/ 1682751 w 1345"/>
              <a:gd name="T49" fmla="*/ 80962 h 1068"/>
              <a:gd name="T50" fmla="*/ 1519238 w 1345"/>
              <a:gd name="T51" fmla="*/ 12700 h 1068"/>
              <a:gd name="T52" fmla="*/ 1228725 w 1345"/>
              <a:gd name="T53" fmla="*/ 38100 h 1068"/>
              <a:gd name="T54" fmla="*/ 1166813 w 1345"/>
              <a:gd name="T55" fmla="*/ 42862 h 1068"/>
              <a:gd name="T56" fmla="*/ 1157288 w 1345"/>
              <a:gd name="T57" fmla="*/ 222250 h 1068"/>
              <a:gd name="T58" fmla="*/ 1290638 w 1345"/>
              <a:gd name="T59" fmla="*/ 328612 h 1068"/>
              <a:gd name="T60" fmla="*/ 1382713 w 1345"/>
              <a:gd name="T61" fmla="*/ 385762 h 1068"/>
              <a:gd name="T62" fmla="*/ 1377950 w 1345"/>
              <a:gd name="T63" fmla="*/ 655637 h 1068"/>
              <a:gd name="T64" fmla="*/ 1392238 w 1345"/>
              <a:gd name="T65" fmla="*/ 893762 h 1068"/>
              <a:gd name="T66" fmla="*/ 1143000 w 1345"/>
              <a:gd name="T67" fmla="*/ 884237 h 1068"/>
              <a:gd name="T68" fmla="*/ 1000125 w 1345"/>
              <a:gd name="T69" fmla="*/ 889000 h 1068"/>
              <a:gd name="T70" fmla="*/ 842963 w 1345"/>
              <a:gd name="T71" fmla="*/ 950912 h 1068"/>
              <a:gd name="T72" fmla="*/ 792163 w 1345"/>
              <a:gd name="T73" fmla="*/ 908050 h 1068"/>
              <a:gd name="T74" fmla="*/ 709613 w 1345"/>
              <a:gd name="T75" fmla="*/ 884237 h 1068"/>
              <a:gd name="T76" fmla="*/ 658813 w 1345"/>
              <a:gd name="T77" fmla="*/ 909637 h 1068"/>
              <a:gd name="T78" fmla="*/ 654050 w 1345"/>
              <a:gd name="T79" fmla="*/ 965200 h 1068"/>
              <a:gd name="T80" fmla="*/ 728663 w 1345"/>
              <a:gd name="T81" fmla="*/ 995362 h 1068"/>
              <a:gd name="T82" fmla="*/ 666750 w 1345"/>
              <a:gd name="T83" fmla="*/ 1079500 h 1068"/>
              <a:gd name="T84" fmla="*/ 509588 w 1345"/>
              <a:gd name="T85" fmla="*/ 1103312 h 1068"/>
              <a:gd name="T86" fmla="*/ 449263 w 1345"/>
              <a:gd name="T87" fmla="*/ 1203325 h 1068"/>
              <a:gd name="T88" fmla="*/ 371475 w 1345"/>
              <a:gd name="T89" fmla="*/ 1193800 h 1068"/>
              <a:gd name="T90" fmla="*/ 363538 w 1345"/>
              <a:gd name="T91" fmla="*/ 1057275 h 1068"/>
              <a:gd name="T92" fmla="*/ 220663 w 1345"/>
              <a:gd name="T93" fmla="*/ 1143000 h 1068"/>
              <a:gd name="T94" fmla="*/ 133350 w 1345"/>
              <a:gd name="T95" fmla="*/ 1152525 h 1068"/>
              <a:gd name="T96" fmla="*/ 114300 w 1345"/>
              <a:gd name="T97" fmla="*/ 1209675 h 1068"/>
              <a:gd name="T98" fmla="*/ 20638 w 1345"/>
              <a:gd name="T99" fmla="*/ 1314450 h 1068"/>
              <a:gd name="T100" fmla="*/ 19050 w 1345"/>
              <a:gd name="T101" fmla="*/ 1366837 h 1068"/>
              <a:gd name="T102" fmla="*/ 30163 w 1345"/>
              <a:gd name="T103" fmla="*/ 1493837 h 1068"/>
              <a:gd name="T104" fmla="*/ 123825 w 1345"/>
              <a:gd name="T105" fmla="*/ 1603375 h 1068"/>
              <a:gd name="T106" fmla="*/ 95250 w 1345"/>
              <a:gd name="T107" fmla="*/ 1695450 h 1068"/>
              <a:gd name="T108" fmla="*/ 0 w 1345"/>
              <a:gd name="T109" fmla="*/ 0 h 1068"/>
              <a:gd name="T110" fmla="*/ 1345 w 1345"/>
              <a:gd name="T111" fmla="*/ 1068 h 10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T108" t="T109" r="T110" b="T111"/>
            <a:pathLst>
              <a:path w="1345" h="1068">
                <a:moveTo>
                  <a:pt x="60" y="1068"/>
                </a:moveTo>
                <a:lnTo>
                  <a:pt x="79" y="1062"/>
                </a:lnTo>
                <a:cubicBezTo>
                  <a:pt x="86" y="1060"/>
                  <a:pt x="93" y="1055"/>
                  <a:pt x="100" y="1055"/>
                </a:cubicBezTo>
                <a:cubicBezTo>
                  <a:pt x="107" y="1055"/>
                  <a:pt x="114" y="1060"/>
                  <a:pt x="120" y="1059"/>
                </a:cubicBezTo>
                <a:cubicBezTo>
                  <a:pt x="126" y="1058"/>
                  <a:pt x="130" y="1050"/>
                  <a:pt x="135" y="1047"/>
                </a:cubicBezTo>
                <a:cubicBezTo>
                  <a:pt x="140" y="1044"/>
                  <a:pt x="146" y="1048"/>
                  <a:pt x="150" y="1043"/>
                </a:cubicBezTo>
                <a:cubicBezTo>
                  <a:pt x="154" y="1038"/>
                  <a:pt x="153" y="1022"/>
                  <a:pt x="157" y="1016"/>
                </a:cubicBezTo>
                <a:cubicBezTo>
                  <a:pt x="161" y="1010"/>
                  <a:pt x="166" y="1010"/>
                  <a:pt x="172" y="1008"/>
                </a:cubicBezTo>
                <a:lnTo>
                  <a:pt x="193" y="1002"/>
                </a:lnTo>
                <a:lnTo>
                  <a:pt x="187" y="981"/>
                </a:lnTo>
                <a:cubicBezTo>
                  <a:pt x="188" y="975"/>
                  <a:pt x="186" y="975"/>
                  <a:pt x="196" y="968"/>
                </a:cubicBezTo>
                <a:cubicBezTo>
                  <a:pt x="206" y="961"/>
                  <a:pt x="254" y="954"/>
                  <a:pt x="247" y="941"/>
                </a:cubicBezTo>
                <a:cubicBezTo>
                  <a:pt x="240" y="928"/>
                  <a:pt x="163" y="906"/>
                  <a:pt x="151" y="890"/>
                </a:cubicBezTo>
                <a:cubicBezTo>
                  <a:pt x="139" y="874"/>
                  <a:pt x="176" y="859"/>
                  <a:pt x="175" y="843"/>
                </a:cubicBezTo>
                <a:cubicBezTo>
                  <a:pt x="174" y="827"/>
                  <a:pt x="148" y="804"/>
                  <a:pt x="147" y="795"/>
                </a:cubicBezTo>
                <a:cubicBezTo>
                  <a:pt x="146" y="786"/>
                  <a:pt x="162" y="786"/>
                  <a:pt x="171" y="788"/>
                </a:cubicBezTo>
                <a:cubicBezTo>
                  <a:pt x="180" y="790"/>
                  <a:pt x="182" y="814"/>
                  <a:pt x="202" y="810"/>
                </a:cubicBezTo>
                <a:cubicBezTo>
                  <a:pt x="222" y="806"/>
                  <a:pt x="257" y="763"/>
                  <a:pt x="289" y="761"/>
                </a:cubicBezTo>
                <a:cubicBezTo>
                  <a:pt x="321" y="759"/>
                  <a:pt x="362" y="782"/>
                  <a:pt x="393" y="797"/>
                </a:cubicBezTo>
                <a:cubicBezTo>
                  <a:pt x="424" y="812"/>
                  <a:pt x="453" y="841"/>
                  <a:pt x="477" y="852"/>
                </a:cubicBezTo>
                <a:cubicBezTo>
                  <a:pt x="501" y="863"/>
                  <a:pt x="527" y="874"/>
                  <a:pt x="538" y="863"/>
                </a:cubicBezTo>
                <a:cubicBezTo>
                  <a:pt x="549" y="852"/>
                  <a:pt x="562" y="815"/>
                  <a:pt x="546" y="783"/>
                </a:cubicBezTo>
                <a:cubicBezTo>
                  <a:pt x="530" y="751"/>
                  <a:pt x="451" y="688"/>
                  <a:pt x="444" y="672"/>
                </a:cubicBezTo>
                <a:cubicBezTo>
                  <a:pt x="437" y="656"/>
                  <a:pt x="490" y="697"/>
                  <a:pt x="504" y="686"/>
                </a:cubicBezTo>
                <a:cubicBezTo>
                  <a:pt x="518" y="675"/>
                  <a:pt x="515" y="603"/>
                  <a:pt x="529" y="603"/>
                </a:cubicBezTo>
                <a:cubicBezTo>
                  <a:pt x="543" y="603"/>
                  <a:pt x="578" y="662"/>
                  <a:pt x="589" y="683"/>
                </a:cubicBezTo>
                <a:cubicBezTo>
                  <a:pt x="600" y="704"/>
                  <a:pt x="587" y="718"/>
                  <a:pt x="594" y="728"/>
                </a:cubicBezTo>
                <a:cubicBezTo>
                  <a:pt x="601" y="738"/>
                  <a:pt x="607" y="744"/>
                  <a:pt x="633" y="741"/>
                </a:cubicBezTo>
                <a:cubicBezTo>
                  <a:pt x="659" y="738"/>
                  <a:pt x="714" y="699"/>
                  <a:pt x="748" y="711"/>
                </a:cubicBezTo>
                <a:cubicBezTo>
                  <a:pt x="782" y="723"/>
                  <a:pt x="817" y="785"/>
                  <a:pt x="835" y="810"/>
                </a:cubicBezTo>
                <a:cubicBezTo>
                  <a:pt x="853" y="835"/>
                  <a:pt x="853" y="845"/>
                  <a:pt x="855" y="860"/>
                </a:cubicBezTo>
                <a:cubicBezTo>
                  <a:pt x="857" y="875"/>
                  <a:pt x="844" y="895"/>
                  <a:pt x="850" y="902"/>
                </a:cubicBezTo>
                <a:cubicBezTo>
                  <a:pt x="856" y="909"/>
                  <a:pt x="867" y="887"/>
                  <a:pt x="889" y="899"/>
                </a:cubicBezTo>
                <a:cubicBezTo>
                  <a:pt x="911" y="911"/>
                  <a:pt x="954" y="1007"/>
                  <a:pt x="982" y="975"/>
                </a:cubicBezTo>
                <a:cubicBezTo>
                  <a:pt x="1010" y="943"/>
                  <a:pt x="1043" y="752"/>
                  <a:pt x="1057" y="704"/>
                </a:cubicBezTo>
                <a:lnTo>
                  <a:pt x="1065" y="684"/>
                </a:lnTo>
                <a:lnTo>
                  <a:pt x="1050" y="672"/>
                </a:lnTo>
                <a:cubicBezTo>
                  <a:pt x="1045" y="667"/>
                  <a:pt x="1039" y="658"/>
                  <a:pt x="1035" y="651"/>
                </a:cubicBezTo>
                <a:cubicBezTo>
                  <a:pt x="1031" y="644"/>
                  <a:pt x="1024" y="639"/>
                  <a:pt x="1026" y="630"/>
                </a:cubicBezTo>
                <a:cubicBezTo>
                  <a:pt x="1028" y="621"/>
                  <a:pt x="1030" y="615"/>
                  <a:pt x="1045" y="597"/>
                </a:cubicBezTo>
                <a:cubicBezTo>
                  <a:pt x="1060" y="579"/>
                  <a:pt x="1113" y="544"/>
                  <a:pt x="1116" y="519"/>
                </a:cubicBezTo>
                <a:cubicBezTo>
                  <a:pt x="1119" y="494"/>
                  <a:pt x="1061" y="459"/>
                  <a:pt x="1065" y="444"/>
                </a:cubicBezTo>
                <a:cubicBezTo>
                  <a:pt x="1069" y="429"/>
                  <a:pt x="1126" y="438"/>
                  <a:pt x="1140" y="428"/>
                </a:cubicBezTo>
                <a:cubicBezTo>
                  <a:pt x="1154" y="418"/>
                  <a:pt x="1139" y="390"/>
                  <a:pt x="1150" y="384"/>
                </a:cubicBezTo>
                <a:cubicBezTo>
                  <a:pt x="1161" y="378"/>
                  <a:pt x="1189" y="389"/>
                  <a:pt x="1206" y="390"/>
                </a:cubicBezTo>
                <a:cubicBezTo>
                  <a:pt x="1223" y="391"/>
                  <a:pt x="1228" y="391"/>
                  <a:pt x="1251" y="389"/>
                </a:cubicBezTo>
                <a:cubicBezTo>
                  <a:pt x="1274" y="387"/>
                  <a:pt x="1343" y="409"/>
                  <a:pt x="1344" y="377"/>
                </a:cubicBezTo>
                <a:cubicBezTo>
                  <a:pt x="1345" y="345"/>
                  <a:pt x="1285" y="242"/>
                  <a:pt x="1257" y="197"/>
                </a:cubicBezTo>
                <a:cubicBezTo>
                  <a:pt x="1229" y="152"/>
                  <a:pt x="1206" y="128"/>
                  <a:pt x="1173" y="104"/>
                </a:cubicBezTo>
                <a:cubicBezTo>
                  <a:pt x="1140" y="80"/>
                  <a:pt x="1089" y="63"/>
                  <a:pt x="1060" y="51"/>
                </a:cubicBezTo>
                <a:cubicBezTo>
                  <a:pt x="1031" y="39"/>
                  <a:pt x="1017" y="37"/>
                  <a:pt x="1000" y="30"/>
                </a:cubicBezTo>
                <a:cubicBezTo>
                  <a:pt x="983" y="23"/>
                  <a:pt x="976" y="10"/>
                  <a:pt x="957" y="8"/>
                </a:cubicBezTo>
                <a:cubicBezTo>
                  <a:pt x="938" y="6"/>
                  <a:pt x="918" y="14"/>
                  <a:pt x="888" y="17"/>
                </a:cubicBezTo>
                <a:cubicBezTo>
                  <a:pt x="858" y="20"/>
                  <a:pt x="798" y="27"/>
                  <a:pt x="774" y="24"/>
                </a:cubicBezTo>
                <a:cubicBezTo>
                  <a:pt x="750" y="21"/>
                  <a:pt x="750" y="0"/>
                  <a:pt x="744" y="0"/>
                </a:cubicBezTo>
                <a:cubicBezTo>
                  <a:pt x="738" y="0"/>
                  <a:pt x="740" y="16"/>
                  <a:pt x="735" y="27"/>
                </a:cubicBezTo>
                <a:cubicBezTo>
                  <a:pt x="730" y="38"/>
                  <a:pt x="713" y="47"/>
                  <a:pt x="712" y="66"/>
                </a:cubicBezTo>
                <a:cubicBezTo>
                  <a:pt x="711" y="85"/>
                  <a:pt x="722" y="124"/>
                  <a:pt x="729" y="140"/>
                </a:cubicBezTo>
                <a:cubicBezTo>
                  <a:pt x="736" y="156"/>
                  <a:pt x="743" y="150"/>
                  <a:pt x="757" y="161"/>
                </a:cubicBezTo>
                <a:cubicBezTo>
                  <a:pt x="771" y="172"/>
                  <a:pt x="803" y="192"/>
                  <a:pt x="813" y="207"/>
                </a:cubicBezTo>
                <a:cubicBezTo>
                  <a:pt x="823" y="222"/>
                  <a:pt x="811" y="245"/>
                  <a:pt x="820" y="251"/>
                </a:cubicBezTo>
                <a:cubicBezTo>
                  <a:pt x="829" y="257"/>
                  <a:pt x="863" y="232"/>
                  <a:pt x="871" y="243"/>
                </a:cubicBezTo>
                <a:cubicBezTo>
                  <a:pt x="879" y="254"/>
                  <a:pt x="870" y="290"/>
                  <a:pt x="870" y="318"/>
                </a:cubicBezTo>
                <a:cubicBezTo>
                  <a:pt x="870" y="346"/>
                  <a:pt x="866" y="390"/>
                  <a:pt x="868" y="413"/>
                </a:cubicBezTo>
                <a:cubicBezTo>
                  <a:pt x="870" y="436"/>
                  <a:pt x="882" y="434"/>
                  <a:pt x="883" y="459"/>
                </a:cubicBezTo>
                <a:cubicBezTo>
                  <a:pt x="884" y="484"/>
                  <a:pt x="900" y="548"/>
                  <a:pt x="877" y="563"/>
                </a:cubicBezTo>
                <a:cubicBezTo>
                  <a:pt x="854" y="578"/>
                  <a:pt x="773" y="552"/>
                  <a:pt x="747" y="551"/>
                </a:cubicBezTo>
                <a:cubicBezTo>
                  <a:pt x="721" y="550"/>
                  <a:pt x="733" y="563"/>
                  <a:pt x="720" y="557"/>
                </a:cubicBezTo>
                <a:cubicBezTo>
                  <a:pt x="707" y="551"/>
                  <a:pt x="685" y="515"/>
                  <a:pt x="670" y="515"/>
                </a:cubicBezTo>
                <a:cubicBezTo>
                  <a:pt x="655" y="515"/>
                  <a:pt x="641" y="559"/>
                  <a:pt x="630" y="560"/>
                </a:cubicBezTo>
                <a:cubicBezTo>
                  <a:pt x="619" y="561"/>
                  <a:pt x="617" y="513"/>
                  <a:pt x="601" y="519"/>
                </a:cubicBezTo>
                <a:cubicBezTo>
                  <a:pt x="585" y="525"/>
                  <a:pt x="544" y="589"/>
                  <a:pt x="531" y="599"/>
                </a:cubicBezTo>
                <a:cubicBezTo>
                  <a:pt x="518" y="609"/>
                  <a:pt x="525" y="582"/>
                  <a:pt x="520" y="578"/>
                </a:cubicBezTo>
                <a:cubicBezTo>
                  <a:pt x="515" y="574"/>
                  <a:pt x="505" y="578"/>
                  <a:pt x="499" y="572"/>
                </a:cubicBezTo>
                <a:cubicBezTo>
                  <a:pt x="493" y="566"/>
                  <a:pt x="492" y="541"/>
                  <a:pt x="483" y="539"/>
                </a:cubicBezTo>
                <a:cubicBezTo>
                  <a:pt x="474" y="537"/>
                  <a:pt x="455" y="555"/>
                  <a:pt x="447" y="557"/>
                </a:cubicBezTo>
                <a:cubicBezTo>
                  <a:pt x="439" y="559"/>
                  <a:pt x="440" y="551"/>
                  <a:pt x="435" y="554"/>
                </a:cubicBezTo>
                <a:cubicBezTo>
                  <a:pt x="430" y="557"/>
                  <a:pt x="421" y="568"/>
                  <a:pt x="415" y="573"/>
                </a:cubicBezTo>
                <a:cubicBezTo>
                  <a:pt x="409" y="578"/>
                  <a:pt x="396" y="579"/>
                  <a:pt x="396" y="585"/>
                </a:cubicBezTo>
                <a:cubicBezTo>
                  <a:pt x="396" y="591"/>
                  <a:pt x="408" y="600"/>
                  <a:pt x="412" y="608"/>
                </a:cubicBezTo>
                <a:cubicBezTo>
                  <a:pt x="416" y="616"/>
                  <a:pt x="413" y="629"/>
                  <a:pt x="421" y="632"/>
                </a:cubicBezTo>
                <a:cubicBezTo>
                  <a:pt x="429" y="635"/>
                  <a:pt x="456" y="621"/>
                  <a:pt x="459" y="627"/>
                </a:cubicBezTo>
                <a:cubicBezTo>
                  <a:pt x="462" y="633"/>
                  <a:pt x="445" y="660"/>
                  <a:pt x="439" y="669"/>
                </a:cubicBezTo>
                <a:cubicBezTo>
                  <a:pt x="433" y="678"/>
                  <a:pt x="425" y="672"/>
                  <a:pt x="420" y="680"/>
                </a:cubicBezTo>
                <a:cubicBezTo>
                  <a:pt x="415" y="688"/>
                  <a:pt x="422" y="715"/>
                  <a:pt x="406" y="717"/>
                </a:cubicBezTo>
                <a:cubicBezTo>
                  <a:pt x="390" y="719"/>
                  <a:pt x="339" y="698"/>
                  <a:pt x="321" y="695"/>
                </a:cubicBezTo>
                <a:cubicBezTo>
                  <a:pt x="303" y="692"/>
                  <a:pt x="301" y="691"/>
                  <a:pt x="295" y="701"/>
                </a:cubicBezTo>
                <a:cubicBezTo>
                  <a:pt x="289" y="711"/>
                  <a:pt x="288" y="751"/>
                  <a:pt x="283" y="758"/>
                </a:cubicBezTo>
                <a:cubicBezTo>
                  <a:pt x="278" y="765"/>
                  <a:pt x="272" y="745"/>
                  <a:pt x="264" y="744"/>
                </a:cubicBezTo>
                <a:cubicBezTo>
                  <a:pt x="256" y="743"/>
                  <a:pt x="237" y="759"/>
                  <a:pt x="234" y="752"/>
                </a:cubicBezTo>
                <a:cubicBezTo>
                  <a:pt x="231" y="745"/>
                  <a:pt x="244" y="715"/>
                  <a:pt x="243" y="701"/>
                </a:cubicBezTo>
                <a:cubicBezTo>
                  <a:pt x="242" y="687"/>
                  <a:pt x="241" y="662"/>
                  <a:pt x="229" y="666"/>
                </a:cubicBezTo>
                <a:cubicBezTo>
                  <a:pt x="217" y="670"/>
                  <a:pt x="184" y="714"/>
                  <a:pt x="169" y="723"/>
                </a:cubicBezTo>
                <a:cubicBezTo>
                  <a:pt x="154" y="732"/>
                  <a:pt x="149" y="720"/>
                  <a:pt x="139" y="720"/>
                </a:cubicBezTo>
                <a:cubicBezTo>
                  <a:pt x="129" y="720"/>
                  <a:pt x="120" y="724"/>
                  <a:pt x="111" y="725"/>
                </a:cubicBezTo>
                <a:cubicBezTo>
                  <a:pt x="102" y="726"/>
                  <a:pt x="89" y="723"/>
                  <a:pt x="84" y="726"/>
                </a:cubicBezTo>
                <a:cubicBezTo>
                  <a:pt x="79" y="729"/>
                  <a:pt x="84" y="735"/>
                  <a:pt x="82" y="741"/>
                </a:cubicBezTo>
                <a:cubicBezTo>
                  <a:pt x="80" y="747"/>
                  <a:pt x="73" y="754"/>
                  <a:pt x="72" y="762"/>
                </a:cubicBezTo>
                <a:cubicBezTo>
                  <a:pt x="71" y="770"/>
                  <a:pt x="88" y="780"/>
                  <a:pt x="78" y="791"/>
                </a:cubicBezTo>
                <a:cubicBezTo>
                  <a:pt x="68" y="802"/>
                  <a:pt x="25" y="819"/>
                  <a:pt x="13" y="828"/>
                </a:cubicBezTo>
                <a:cubicBezTo>
                  <a:pt x="1" y="837"/>
                  <a:pt x="6" y="838"/>
                  <a:pt x="6" y="843"/>
                </a:cubicBezTo>
                <a:cubicBezTo>
                  <a:pt x="6" y="848"/>
                  <a:pt x="7" y="855"/>
                  <a:pt x="12" y="861"/>
                </a:cubicBezTo>
                <a:cubicBezTo>
                  <a:pt x="17" y="867"/>
                  <a:pt x="36" y="866"/>
                  <a:pt x="37" y="879"/>
                </a:cubicBezTo>
                <a:cubicBezTo>
                  <a:pt x="38" y="892"/>
                  <a:pt x="24" y="925"/>
                  <a:pt x="19" y="941"/>
                </a:cubicBezTo>
                <a:cubicBezTo>
                  <a:pt x="14" y="957"/>
                  <a:pt x="0" y="963"/>
                  <a:pt x="10" y="974"/>
                </a:cubicBezTo>
                <a:cubicBezTo>
                  <a:pt x="20" y="985"/>
                  <a:pt x="70" y="998"/>
                  <a:pt x="78" y="1010"/>
                </a:cubicBezTo>
                <a:cubicBezTo>
                  <a:pt x="86" y="1022"/>
                  <a:pt x="64" y="1036"/>
                  <a:pt x="61" y="1046"/>
                </a:cubicBezTo>
                <a:lnTo>
                  <a:pt x="60" y="1068"/>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28" name="AutoShape 60">
            <a:extLst>
              <a:ext uri="{FF2B5EF4-FFF2-40B4-BE49-F238E27FC236}">
                <a16:creationId xmlns:a16="http://schemas.microsoft.com/office/drawing/2014/main" id="{26AB5288-F769-4048-BE31-AA68A552BCDB}"/>
              </a:ext>
            </a:extLst>
          </p:cNvPr>
          <p:cNvSpPr>
            <a:spLocks noChangeArrowheads="1"/>
          </p:cNvSpPr>
          <p:nvPr/>
        </p:nvSpPr>
        <p:spPr bwMode="auto">
          <a:xfrm>
            <a:off x="5111750" y="1914525"/>
            <a:ext cx="87313" cy="115888"/>
          </a:xfrm>
          <a:custGeom>
            <a:avLst/>
            <a:gdLst>
              <a:gd name="T0" fmla="*/ 12700 w 55"/>
              <a:gd name="T1" fmla="*/ 17463 h 73"/>
              <a:gd name="T2" fmla="*/ 36513 w 55"/>
              <a:gd name="T3" fmla="*/ 4763 h 73"/>
              <a:gd name="T4" fmla="*/ 73025 w 55"/>
              <a:gd name="T5" fmla="*/ 42863 h 73"/>
              <a:gd name="T6" fmla="*/ 73025 w 55"/>
              <a:gd name="T7" fmla="*/ 69850 h 73"/>
              <a:gd name="T8" fmla="*/ 87313 w 55"/>
              <a:gd name="T9" fmla="*/ 95250 h 73"/>
              <a:gd name="T10" fmla="*/ 73025 w 55"/>
              <a:gd name="T11" fmla="*/ 112713 h 73"/>
              <a:gd name="T12" fmla="*/ 53975 w 55"/>
              <a:gd name="T13" fmla="*/ 103188 h 73"/>
              <a:gd name="T14" fmla="*/ 30163 w 55"/>
              <a:gd name="T15" fmla="*/ 112713 h 73"/>
              <a:gd name="T16" fmla="*/ 3175 w 55"/>
              <a:gd name="T17" fmla="*/ 80963 h 73"/>
              <a:gd name="T18" fmla="*/ 12700 w 55"/>
              <a:gd name="T19" fmla="*/ 60325 h 73"/>
              <a:gd name="T20" fmla="*/ 36513 w 55"/>
              <a:gd name="T21" fmla="*/ 47625 h 73"/>
              <a:gd name="T22" fmla="*/ 12700 w 55"/>
              <a:gd name="T23" fmla="*/ 17463 h 73"/>
              <a:gd name="T24" fmla="*/ 0 w 55"/>
              <a:gd name="T25" fmla="*/ 0 h 73"/>
              <a:gd name="T26" fmla="*/ 55 w 55"/>
              <a:gd name="T27"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55" h="73">
                <a:moveTo>
                  <a:pt x="8" y="11"/>
                </a:moveTo>
                <a:cubicBezTo>
                  <a:pt x="9" y="7"/>
                  <a:pt x="17" y="0"/>
                  <a:pt x="23" y="3"/>
                </a:cubicBezTo>
                <a:cubicBezTo>
                  <a:pt x="29" y="6"/>
                  <a:pt x="42" y="20"/>
                  <a:pt x="46" y="27"/>
                </a:cubicBezTo>
                <a:cubicBezTo>
                  <a:pt x="50" y="34"/>
                  <a:pt x="45" y="39"/>
                  <a:pt x="46" y="44"/>
                </a:cubicBezTo>
                <a:cubicBezTo>
                  <a:pt x="47" y="49"/>
                  <a:pt x="55" y="56"/>
                  <a:pt x="55" y="60"/>
                </a:cubicBezTo>
                <a:cubicBezTo>
                  <a:pt x="55" y="64"/>
                  <a:pt x="49" y="70"/>
                  <a:pt x="46" y="71"/>
                </a:cubicBezTo>
                <a:cubicBezTo>
                  <a:pt x="43" y="72"/>
                  <a:pt x="38" y="65"/>
                  <a:pt x="34" y="65"/>
                </a:cubicBezTo>
                <a:cubicBezTo>
                  <a:pt x="30" y="65"/>
                  <a:pt x="24" y="73"/>
                  <a:pt x="19" y="71"/>
                </a:cubicBezTo>
                <a:cubicBezTo>
                  <a:pt x="14" y="69"/>
                  <a:pt x="4" y="56"/>
                  <a:pt x="2" y="51"/>
                </a:cubicBezTo>
                <a:cubicBezTo>
                  <a:pt x="0" y="46"/>
                  <a:pt x="5" y="41"/>
                  <a:pt x="8" y="38"/>
                </a:cubicBezTo>
                <a:cubicBezTo>
                  <a:pt x="11" y="35"/>
                  <a:pt x="23" y="34"/>
                  <a:pt x="23" y="30"/>
                </a:cubicBezTo>
                <a:cubicBezTo>
                  <a:pt x="23" y="26"/>
                  <a:pt x="11" y="15"/>
                  <a:pt x="8" y="1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7229" name="Picture 61">
            <a:extLst>
              <a:ext uri="{FF2B5EF4-FFF2-40B4-BE49-F238E27FC236}">
                <a16:creationId xmlns:a16="http://schemas.microsoft.com/office/drawing/2014/main" id="{06415A0D-CEFC-4528-AEA2-CF9AF390A5B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91538" y="1528763"/>
            <a:ext cx="455612" cy="2254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30" name="Picture 62">
            <a:extLst>
              <a:ext uri="{FF2B5EF4-FFF2-40B4-BE49-F238E27FC236}">
                <a16:creationId xmlns:a16="http://schemas.microsoft.com/office/drawing/2014/main" id="{7D03240C-3900-4518-983E-4E760B33C7E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64463" y="152558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31" name="Picture 63">
            <a:extLst>
              <a:ext uri="{FF2B5EF4-FFF2-40B4-BE49-F238E27FC236}">
                <a16:creationId xmlns:a16="http://schemas.microsoft.com/office/drawing/2014/main" id="{D0D9F4FC-232C-4353-AFA7-52518F8A11F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47013" y="171608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32" name="Picture 64">
            <a:extLst>
              <a:ext uri="{FF2B5EF4-FFF2-40B4-BE49-F238E27FC236}">
                <a16:creationId xmlns:a16="http://schemas.microsoft.com/office/drawing/2014/main" id="{7C121DBB-E45F-460B-98B1-1345F3DCC24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27963" y="197008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33" name="Picture 65">
            <a:extLst>
              <a:ext uri="{FF2B5EF4-FFF2-40B4-BE49-F238E27FC236}">
                <a16:creationId xmlns:a16="http://schemas.microsoft.com/office/drawing/2014/main" id="{76E1964B-AC30-4E15-AB65-68F07BB661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23125" y="2006600"/>
            <a:ext cx="220663" cy="13176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7234" name="Group 66">
            <a:extLst>
              <a:ext uri="{FF2B5EF4-FFF2-40B4-BE49-F238E27FC236}">
                <a16:creationId xmlns:a16="http://schemas.microsoft.com/office/drawing/2014/main" id="{3113AE79-1609-4D0A-A287-4A11CB7D68FD}"/>
              </a:ext>
            </a:extLst>
          </p:cNvPr>
          <p:cNvGrpSpPr>
            <a:grpSpLocks/>
          </p:cNvGrpSpPr>
          <p:nvPr/>
        </p:nvGrpSpPr>
        <p:grpSpPr bwMode="auto">
          <a:xfrm>
            <a:off x="2586038" y="2495550"/>
            <a:ext cx="228600" cy="142875"/>
            <a:chOff x="1629" y="1572"/>
            <a:chExt cx="144" cy="90"/>
          </a:xfrm>
        </p:grpSpPr>
        <p:pic>
          <p:nvPicPr>
            <p:cNvPr id="7235" name="Picture 67">
              <a:extLst>
                <a:ext uri="{FF2B5EF4-FFF2-40B4-BE49-F238E27FC236}">
                  <a16:creationId xmlns:a16="http://schemas.microsoft.com/office/drawing/2014/main" id="{AB2C1DE6-A80A-4307-8174-40B213255F9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29" y="1572"/>
              <a:ext cx="140" cy="84"/>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236" name="Rectangle 68">
              <a:extLst>
                <a:ext uri="{FF2B5EF4-FFF2-40B4-BE49-F238E27FC236}">
                  <a16:creationId xmlns:a16="http://schemas.microsoft.com/office/drawing/2014/main" id="{7666E0FB-ADEA-4E6D-ADE6-FB7A485198D4}"/>
                </a:ext>
              </a:extLst>
            </p:cNvPr>
            <p:cNvSpPr>
              <a:spLocks noChangeArrowheads="1"/>
            </p:cNvSpPr>
            <p:nvPr/>
          </p:nvSpPr>
          <p:spPr bwMode="auto">
            <a:xfrm>
              <a:off x="1718" y="1588"/>
              <a:ext cx="55" cy="74"/>
            </a:xfrm>
            <a:prstGeom prst="rect">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FFFF"/>
                  </a:solidFill>
                </a:rPr>
                <a:t>1</a:t>
              </a:r>
            </a:p>
          </p:txBody>
        </p:sp>
      </p:grpSp>
      <p:grpSp>
        <p:nvGrpSpPr>
          <p:cNvPr id="7237" name="Group 69">
            <a:extLst>
              <a:ext uri="{FF2B5EF4-FFF2-40B4-BE49-F238E27FC236}">
                <a16:creationId xmlns:a16="http://schemas.microsoft.com/office/drawing/2014/main" id="{27391D6B-0487-4C41-A7DE-A459F7DD8331}"/>
              </a:ext>
            </a:extLst>
          </p:cNvPr>
          <p:cNvGrpSpPr>
            <a:grpSpLocks/>
          </p:cNvGrpSpPr>
          <p:nvPr/>
        </p:nvGrpSpPr>
        <p:grpSpPr bwMode="auto">
          <a:xfrm>
            <a:off x="2908300" y="2505075"/>
            <a:ext cx="247650" cy="117475"/>
            <a:chOff x="1832" y="1578"/>
            <a:chExt cx="156" cy="74"/>
          </a:xfrm>
        </p:grpSpPr>
        <p:pic>
          <p:nvPicPr>
            <p:cNvPr id="7238" name="Picture 70">
              <a:extLst>
                <a:ext uri="{FF2B5EF4-FFF2-40B4-BE49-F238E27FC236}">
                  <a16:creationId xmlns:a16="http://schemas.microsoft.com/office/drawing/2014/main" id="{36131FDA-6551-4433-9764-8E726562D43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32" y="1580"/>
              <a:ext cx="152" cy="71"/>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239" name="Rectangle 71">
              <a:extLst>
                <a:ext uri="{FF2B5EF4-FFF2-40B4-BE49-F238E27FC236}">
                  <a16:creationId xmlns:a16="http://schemas.microsoft.com/office/drawing/2014/main" id="{AED072CC-8FC8-43A6-A69A-5C7F3F642648}"/>
                </a:ext>
              </a:extLst>
            </p:cNvPr>
            <p:cNvSpPr>
              <a:spLocks noChangeArrowheads="1"/>
            </p:cNvSpPr>
            <p:nvPr/>
          </p:nvSpPr>
          <p:spPr bwMode="auto">
            <a:xfrm>
              <a:off x="1933" y="1578"/>
              <a:ext cx="55" cy="74"/>
            </a:xfrm>
            <a:prstGeom prst="rect">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FFFF"/>
                  </a:solidFill>
                </a:rPr>
                <a:t>2</a:t>
              </a:r>
            </a:p>
          </p:txBody>
        </p:sp>
      </p:grpSp>
      <p:sp>
        <p:nvSpPr>
          <p:cNvPr id="7240" name="AutoShape 72">
            <a:extLst>
              <a:ext uri="{FF2B5EF4-FFF2-40B4-BE49-F238E27FC236}">
                <a16:creationId xmlns:a16="http://schemas.microsoft.com/office/drawing/2014/main" id="{37AC786D-9FA1-462F-846F-71DA412FAAFD}"/>
              </a:ext>
            </a:extLst>
          </p:cNvPr>
          <p:cNvSpPr>
            <a:spLocks noChangeArrowheads="1"/>
          </p:cNvSpPr>
          <p:nvPr/>
        </p:nvSpPr>
        <p:spPr bwMode="auto">
          <a:xfrm>
            <a:off x="2465388" y="2259013"/>
            <a:ext cx="765175" cy="207962"/>
          </a:xfrm>
          <a:prstGeom prst="roundRect">
            <a:avLst>
              <a:gd name="adj" fmla="val 16667"/>
            </a:avLst>
          </a:prstGeom>
          <a:solidFill>
            <a:srgbClr val="FF0000"/>
          </a:solidFill>
          <a:ln w="126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800" b="1">
                <a:solidFill>
                  <a:srgbClr val="FFFFFF"/>
                </a:solidFill>
              </a:rPr>
              <a:t>21</a:t>
            </a:r>
            <a:r>
              <a:rPr lang="en-US" altLang="sl-SI" sz="800" b="1" baseline="30000">
                <a:solidFill>
                  <a:srgbClr val="FFFFFF"/>
                </a:solidFill>
              </a:rPr>
              <a:t>th</a:t>
            </a:r>
            <a:r>
              <a:rPr lang="en-US" altLang="sl-SI" sz="800" b="1">
                <a:solidFill>
                  <a:srgbClr val="FFFFFF"/>
                </a:solidFill>
              </a:rPr>
              <a:t> Army Grp</a:t>
            </a:r>
          </a:p>
          <a:p>
            <a:pPr algn="ctr">
              <a:buClrTx/>
              <a:buFontTx/>
              <a:buNone/>
            </a:pPr>
            <a:r>
              <a:rPr lang="en-US" altLang="sl-SI" sz="600" b="1">
                <a:solidFill>
                  <a:srgbClr val="FFFFFF"/>
                </a:solidFill>
              </a:rPr>
              <a:t>Montgomery</a:t>
            </a:r>
          </a:p>
        </p:txBody>
      </p:sp>
      <p:sp>
        <p:nvSpPr>
          <p:cNvPr id="7241" name="AutoShape 73">
            <a:extLst>
              <a:ext uri="{FF2B5EF4-FFF2-40B4-BE49-F238E27FC236}">
                <a16:creationId xmlns:a16="http://schemas.microsoft.com/office/drawing/2014/main" id="{7C6B8D34-9E91-4B8B-9A01-48EFABE2020F}"/>
              </a:ext>
            </a:extLst>
          </p:cNvPr>
          <p:cNvSpPr>
            <a:spLocks/>
          </p:cNvSpPr>
          <p:nvPr/>
        </p:nvSpPr>
        <p:spPr bwMode="auto">
          <a:xfrm>
            <a:off x="2714625" y="2571750"/>
            <a:ext cx="47625" cy="228600"/>
          </a:xfrm>
          <a:custGeom>
            <a:avLst/>
            <a:gdLst>
              <a:gd name="T0" fmla="*/ 0 w 30"/>
              <a:gd name="T1" fmla="*/ 0 h 144"/>
              <a:gd name="T2" fmla="*/ 44450 w 30"/>
              <a:gd name="T3" fmla="*/ 73025 h 144"/>
              <a:gd name="T4" fmla="*/ 19050 w 30"/>
              <a:gd name="T5" fmla="*/ 228600 h 144"/>
              <a:gd name="T6" fmla="*/ 0 w 30"/>
              <a:gd name="T7" fmla="*/ 0 h 144"/>
              <a:gd name="T8" fmla="*/ 30 w 30"/>
              <a:gd name="T9" fmla="*/ 144 h 144"/>
            </a:gdLst>
            <a:ahLst/>
            <a:cxnLst>
              <a:cxn ang="0">
                <a:pos x="T0" y="T1"/>
              </a:cxn>
              <a:cxn ang="0">
                <a:pos x="T2" y="T3"/>
              </a:cxn>
              <a:cxn ang="0">
                <a:pos x="T4" y="T5"/>
              </a:cxn>
            </a:cxnLst>
            <a:rect l="T6" t="T7" r="T8" b="T9"/>
            <a:pathLst>
              <a:path w="30" h="144">
                <a:moveTo>
                  <a:pt x="0" y="0"/>
                </a:moveTo>
                <a:cubicBezTo>
                  <a:pt x="5" y="8"/>
                  <a:pt x="26" y="22"/>
                  <a:pt x="28" y="46"/>
                </a:cubicBezTo>
                <a:cubicBezTo>
                  <a:pt x="30" y="70"/>
                  <a:pt x="15" y="124"/>
                  <a:pt x="12" y="144"/>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42" name="AutoShape 74">
            <a:extLst>
              <a:ext uri="{FF2B5EF4-FFF2-40B4-BE49-F238E27FC236}">
                <a16:creationId xmlns:a16="http://schemas.microsoft.com/office/drawing/2014/main" id="{EB62261E-A75F-462F-8B6B-A81435A44983}"/>
              </a:ext>
            </a:extLst>
          </p:cNvPr>
          <p:cNvSpPr>
            <a:spLocks/>
          </p:cNvSpPr>
          <p:nvPr/>
        </p:nvSpPr>
        <p:spPr bwMode="auto">
          <a:xfrm>
            <a:off x="2809875" y="2593975"/>
            <a:ext cx="196850" cy="231775"/>
          </a:xfrm>
          <a:custGeom>
            <a:avLst/>
            <a:gdLst>
              <a:gd name="T0" fmla="*/ 196850 w 124"/>
              <a:gd name="T1" fmla="*/ 0 h 146"/>
              <a:gd name="T2" fmla="*/ 98425 w 124"/>
              <a:gd name="T3" fmla="*/ 73025 h 146"/>
              <a:gd name="T4" fmla="*/ 0 w 124"/>
              <a:gd name="T5" fmla="*/ 231775 h 146"/>
              <a:gd name="T6" fmla="*/ 0 w 124"/>
              <a:gd name="T7" fmla="*/ 0 h 146"/>
              <a:gd name="T8" fmla="*/ 124 w 124"/>
              <a:gd name="T9" fmla="*/ 146 h 146"/>
            </a:gdLst>
            <a:ahLst/>
            <a:cxnLst>
              <a:cxn ang="0">
                <a:pos x="T0" y="T1"/>
              </a:cxn>
              <a:cxn ang="0">
                <a:pos x="T2" y="T3"/>
              </a:cxn>
              <a:cxn ang="0">
                <a:pos x="T4" y="T5"/>
              </a:cxn>
            </a:cxnLst>
            <a:rect l="T6" t="T7" r="T8" b="T9"/>
            <a:pathLst>
              <a:path w="124" h="146">
                <a:moveTo>
                  <a:pt x="124" y="0"/>
                </a:moveTo>
                <a:cubicBezTo>
                  <a:pt x="114" y="8"/>
                  <a:pt x="83" y="22"/>
                  <a:pt x="62" y="46"/>
                </a:cubicBezTo>
                <a:cubicBezTo>
                  <a:pt x="41" y="70"/>
                  <a:pt x="13" y="125"/>
                  <a:pt x="0" y="146"/>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7243" name="Picture 75">
            <a:extLst>
              <a:ext uri="{FF2B5EF4-FFF2-40B4-BE49-F238E27FC236}">
                <a16:creationId xmlns:a16="http://schemas.microsoft.com/office/drawing/2014/main" id="{62A73E93-6FEB-4A45-BE7B-2F48A57C0BF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81288" y="2805113"/>
            <a:ext cx="80962" cy="49212"/>
          </a:xfrm>
          <a:prstGeom prst="rect">
            <a:avLst/>
          </a:prstGeom>
          <a:noFill/>
          <a:ln w="648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44" name="Picture 76">
            <a:extLst>
              <a:ext uri="{FF2B5EF4-FFF2-40B4-BE49-F238E27FC236}">
                <a16:creationId xmlns:a16="http://schemas.microsoft.com/office/drawing/2014/main" id="{47CB7A84-2200-4DC8-93B7-08C5B1A7F811}"/>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78125" y="2843213"/>
            <a:ext cx="90488" cy="42862"/>
          </a:xfrm>
          <a:prstGeom prst="rect">
            <a:avLst/>
          </a:prstGeom>
          <a:noFill/>
          <a:ln w="648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45" name="Picture 77">
            <a:extLst>
              <a:ext uri="{FF2B5EF4-FFF2-40B4-BE49-F238E27FC236}">
                <a16:creationId xmlns:a16="http://schemas.microsoft.com/office/drawing/2014/main" id="{76CA4091-C813-4DE0-8517-DA9D99E89E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2475" y="2320925"/>
            <a:ext cx="444500" cy="2651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46" name="Picture 78">
            <a:extLst>
              <a:ext uri="{FF2B5EF4-FFF2-40B4-BE49-F238E27FC236}">
                <a16:creationId xmlns:a16="http://schemas.microsoft.com/office/drawing/2014/main" id="{EB8EDDE0-0A8D-45BD-8B18-06E2A5ABB3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9675" y="3533775"/>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47" name="Picture 79">
            <a:extLst>
              <a:ext uri="{FF2B5EF4-FFF2-40B4-BE49-F238E27FC236}">
                <a16:creationId xmlns:a16="http://schemas.microsoft.com/office/drawing/2014/main" id="{397561A8-1826-4BCB-8CB9-44821140C56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62588" y="3079750"/>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48" name="Picture 80">
            <a:extLst>
              <a:ext uri="{FF2B5EF4-FFF2-40B4-BE49-F238E27FC236}">
                <a16:creationId xmlns:a16="http://schemas.microsoft.com/office/drawing/2014/main" id="{1B7E9689-ED47-45E5-8D5E-05600F443DB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1888" y="2838450"/>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49" name="Picture 81">
            <a:extLst>
              <a:ext uri="{FF2B5EF4-FFF2-40B4-BE49-F238E27FC236}">
                <a16:creationId xmlns:a16="http://schemas.microsoft.com/office/drawing/2014/main" id="{FEE5773D-7227-4941-9505-26392DE928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5963" y="1479550"/>
            <a:ext cx="182562" cy="1079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50" name="Picture 82">
            <a:extLst>
              <a:ext uri="{FF2B5EF4-FFF2-40B4-BE49-F238E27FC236}">
                <a16:creationId xmlns:a16="http://schemas.microsoft.com/office/drawing/2014/main" id="{37D16296-6EBC-4407-865D-E8123F1F349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8063" y="463550"/>
            <a:ext cx="182562" cy="1079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51" name="Picture 83">
            <a:extLst>
              <a:ext uri="{FF2B5EF4-FFF2-40B4-BE49-F238E27FC236}">
                <a16:creationId xmlns:a16="http://schemas.microsoft.com/office/drawing/2014/main" id="{84062F8A-A8A8-49CD-B611-F8CED756EC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2138" y="3221038"/>
            <a:ext cx="292100" cy="1746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52" name="Picture 84">
            <a:extLst>
              <a:ext uri="{FF2B5EF4-FFF2-40B4-BE49-F238E27FC236}">
                <a16:creationId xmlns:a16="http://schemas.microsoft.com/office/drawing/2014/main" id="{90671277-9454-4FA0-9CFB-810C86C0B89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05475" y="4543425"/>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53" name="Picture 85">
            <a:extLst>
              <a:ext uri="{FF2B5EF4-FFF2-40B4-BE49-F238E27FC236}">
                <a16:creationId xmlns:a16="http://schemas.microsoft.com/office/drawing/2014/main" id="{18B1FBE0-C525-420C-975C-824231B51C0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1600" y="5810250"/>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7254" name="Group 86">
            <a:extLst>
              <a:ext uri="{FF2B5EF4-FFF2-40B4-BE49-F238E27FC236}">
                <a16:creationId xmlns:a16="http://schemas.microsoft.com/office/drawing/2014/main" id="{96585CA6-3294-4F27-8E10-670030B994D4}"/>
              </a:ext>
            </a:extLst>
          </p:cNvPr>
          <p:cNvGrpSpPr>
            <a:grpSpLocks/>
          </p:cNvGrpSpPr>
          <p:nvPr/>
        </p:nvGrpSpPr>
        <p:grpSpPr bwMode="auto">
          <a:xfrm>
            <a:off x="3608388" y="4498975"/>
            <a:ext cx="228600" cy="142875"/>
            <a:chOff x="2273" y="2834"/>
            <a:chExt cx="144" cy="90"/>
          </a:xfrm>
        </p:grpSpPr>
        <p:pic>
          <p:nvPicPr>
            <p:cNvPr id="7255" name="Picture 87">
              <a:extLst>
                <a:ext uri="{FF2B5EF4-FFF2-40B4-BE49-F238E27FC236}">
                  <a16:creationId xmlns:a16="http://schemas.microsoft.com/office/drawing/2014/main" id="{46DB5D4B-3A38-4BD2-8757-A41021E1C1D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73" y="2834"/>
              <a:ext cx="140" cy="84"/>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256" name="Rectangle 88">
              <a:extLst>
                <a:ext uri="{FF2B5EF4-FFF2-40B4-BE49-F238E27FC236}">
                  <a16:creationId xmlns:a16="http://schemas.microsoft.com/office/drawing/2014/main" id="{03E9A125-66C1-4019-BDC6-6C5733988BC0}"/>
                </a:ext>
              </a:extLst>
            </p:cNvPr>
            <p:cNvSpPr>
              <a:spLocks noChangeArrowheads="1"/>
            </p:cNvSpPr>
            <p:nvPr/>
          </p:nvSpPr>
          <p:spPr bwMode="auto">
            <a:xfrm>
              <a:off x="2362" y="2850"/>
              <a:ext cx="55" cy="74"/>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333399"/>
                  </a:solidFill>
                </a:rPr>
                <a:t>7</a:t>
              </a:r>
            </a:p>
          </p:txBody>
        </p:sp>
      </p:grpSp>
      <p:grpSp>
        <p:nvGrpSpPr>
          <p:cNvPr id="7257" name="Group 89">
            <a:extLst>
              <a:ext uri="{FF2B5EF4-FFF2-40B4-BE49-F238E27FC236}">
                <a16:creationId xmlns:a16="http://schemas.microsoft.com/office/drawing/2014/main" id="{C40C2352-ECD5-4216-AE14-580BE612A313}"/>
              </a:ext>
            </a:extLst>
          </p:cNvPr>
          <p:cNvGrpSpPr>
            <a:grpSpLocks/>
          </p:cNvGrpSpPr>
          <p:nvPr/>
        </p:nvGrpSpPr>
        <p:grpSpPr bwMode="auto">
          <a:xfrm>
            <a:off x="3760788" y="3465513"/>
            <a:ext cx="219075" cy="147637"/>
            <a:chOff x="2369" y="2183"/>
            <a:chExt cx="138" cy="93"/>
          </a:xfrm>
        </p:grpSpPr>
        <p:pic>
          <p:nvPicPr>
            <p:cNvPr id="7258" name="Picture 90">
              <a:extLst>
                <a:ext uri="{FF2B5EF4-FFF2-40B4-BE49-F238E27FC236}">
                  <a16:creationId xmlns:a16="http://schemas.microsoft.com/office/drawing/2014/main" id="{8C9BC2FA-92FC-4D68-BF7E-D012303AE40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369" y="2183"/>
              <a:ext cx="134" cy="89"/>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259" name="Rectangle 91">
              <a:extLst>
                <a:ext uri="{FF2B5EF4-FFF2-40B4-BE49-F238E27FC236}">
                  <a16:creationId xmlns:a16="http://schemas.microsoft.com/office/drawing/2014/main" id="{2630593B-5907-4BD0-8193-9621BF092555}"/>
                </a:ext>
              </a:extLst>
            </p:cNvPr>
            <p:cNvSpPr>
              <a:spLocks noChangeArrowheads="1"/>
            </p:cNvSpPr>
            <p:nvPr/>
          </p:nvSpPr>
          <p:spPr bwMode="auto">
            <a:xfrm>
              <a:off x="2452" y="2202"/>
              <a:ext cx="55" cy="74"/>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333399"/>
                  </a:solidFill>
                </a:rPr>
                <a:t>1</a:t>
              </a:r>
            </a:p>
          </p:txBody>
        </p:sp>
      </p:grpSp>
      <p:pic>
        <p:nvPicPr>
          <p:cNvPr id="7260" name="Picture 92">
            <a:extLst>
              <a:ext uri="{FF2B5EF4-FFF2-40B4-BE49-F238E27FC236}">
                <a16:creationId xmlns:a16="http://schemas.microsoft.com/office/drawing/2014/main" id="{1311C933-3667-4386-AB6B-4C5B4A74DC1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4337050"/>
            <a:ext cx="146050" cy="8731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61" name="Picture 93">
            <a:extLst>
              <a:ext uri="{FF2B5EF4-FFF2-40B4-BE49-F238E27FC236}">
                <a16:creationId xmlns:a16="http://schemas.microsoft.com/office/drawing/2014/main" id="{AFBE9AAB-2FFC-45E0-8B14-040FC5F749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67075" y="2789238"/>
            <a:ext cx="146050" cy="8731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262" name="AutoShape 94">
            <a:extLst>
              <a:ext uri="{FF2B5EF4-FFF2-40B4-BE49-F238E27FC236}">
                <a16:creationId xmlns:a16="http://schemas.microsoft.com/office/drawing/2014/main" id="{C40F5C8A-5010-4756-9334-411DE0E61967}"/>
              </a:ext>
            </a:extLst>
          </p:cNvPr>
          <p:cNvSpPr>
            <a:spLocks noChangeArrowheads="1"/>
          </p:cNvSpPr>
          <p:nvPr/>
        </p:nvSpPr>
        <p:spPr bwMode="auto">
          <a:xfrm>
            <a:off x="4325938" y="4727575"/>
            <a:ext cx="765175" cy="207963"/>
          </a:xfrm>
          <a:prstGeom prst="roundRect">
            <a:avLst>
              <a:gd name="adj" fmla="val 16667"/>
            </a:avLst>
          </a:prstGeom>
          <a:solidFill>
            <a:srgbClr val="FFFFFF"/>
          </a:solidFill>
          <a:ln w="126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800" b="1">
                <a:solidFill>
                  <a:srgbClr val="FF0000"/>
                </a:solidFill>
              </a:rPr>
              <a:t>15</a:t>
            </a:r>
            <a:r>
              <a:rPr lang="en-US" altLang="sl-SI" sz="800" b="1" baseline="30000">
                <a:solidFill>
                  <a:srgbClr val="FF0000"/>
                </a:solidFill>
              </a:rPr>
              <a:t>th</a:t>
            </a:r>
            <a:r>
              <a:rPr lang="en-US" altLang="sl-SI" sz="800" b="1">
                <a:solidFill>
                  <a:srgbClr val="FF0000"/>
                </a:solidFill>
              </a:rPr>
              <a:t> Army Grp</a:t>
            </a:r>
          </a:p>
          <a:p>
            <a:pPr algn="ctr">
              <a:buClrTx/>
              <a:buFontTx/>
              <a:buNone/>
            </a:pPr>
            <a:r>
              <a:rPr lang="en-US" altLang="sl-SI" sz="600" b="1">
                <a:solidFill>
                  <a:srgbClr val="FF0000"/>
                </a:solidFill>
              </a:rPr>
              <a:t>Alexander</a:t>
            </a:r>
          </a:p>
        </p:txBody>
      </p:sp>
      <p:pic>
        <p:nvPicPr>
          <p:cNvPr id="7263" name="Picture 95">
            <a:extLst>
              <a:ext uri="{FF2B5EF4-FFF2-40B4-BE49-F238E27FC236}">
                <a16:creationId xmlns:a16="http://schemas.microsoft.com/office/drawing/2014/main" id="{CBABCF0F-031C-4414-88E4-CA669FEEFE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0563" y="4235450"/>
            <a:ext cx="146050" cy="8731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64" name="Picture 96">
            <a:extLst>
              <a:ext uri="{FF2B5EF4-FFF2-40B4-BE49-F238E27FC236}">
                <a16:creationId xmlns:a16="http://schemas.microsoft.com/office/drawing/2014/main" id="{88BBE73B-F449-4E48-910C-356CDDA1E8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48150" y="4267200"/>
            <a:ext cx="146050" cy="8731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7265" name="Group 97">
            <a:extLst>
              <a:ext uri="{FF2B5EF4-FFF2-40B4-BE49-F238E27FC236}">
                <a16:creationId xmlns:a16="http://schemas.microsoft.com/office/drawing/2014/main" id="{15FE4074-B7F2-44F6-9B40-2FACC5A04FA3}"/>
              </a:ext>
            </a:extLst>
          </p:cNvPr>
          <p:cNvGrpSpPr>
            <a:grpSpLocks/>
          </p:cNvGrpSpPr>
          <p:nvPr/>
        </p:nvGrpSpPr>
        <p:grpSpPr bwMode="auto">
          <a:xfrm>
            <a:off x="4541838" y="4454525"/>
            <a:ext cx="247650" cy="117475"/>
            <a:chOff x="2861" y="2806"/>
            <a:chExt cx="156" cy="74"/>
          </a:xfrm>
        </p:grpSpPr>
        <p:pic>
          <p:nvPicPr>
            <p:cNvPr id="7266" name="Picture 98">
              <a:extLst>
                <a:ext uri="{FF2B5EF4-FFF2-40B4-BE49-F238E27FC236}">
                  <a16:creationId xmlns:a16="http://schemas.microsoft.com/office/drawing/2014/main" id="{8A220B00-21FA-45F9-959A-DDB547F7577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61" y="2808"/>
              <a:ext cx="152" cy="71"/>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267" name="Rectangle 99">
              <a:extLst>
                <a:ext uri="{FF2B5EF4-FFF2-40B4-BE49-F238E27FC236}">
                  <a16:creationId xmlns:a16="http://schemas.microsoft.com/office/drawing/2014/main" id="{C7D31D06-3C89-4E73-AC1A-AA002E87CFAD}"/>
                </a:ext>
              </a:extLst>
            </p:cNvPr>
            <p:cNvSpPr>
              <a:spLocks noChangeArrowheads="1"/>
            </p:cNvSpPr>
            <p:nvPr/>
          </p:nvSpPr>
          <p:spPr bwMode="auto">
            <a:xfrm>
              <a:off x="2962" y="2806"/>
              <a:ext cx="55" cy="74"/>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0000"/>
                  </a:solidFill>
                </a:rPr>
                <a:t>8</a:t>
              </a:r>
            </a:p>
          </p:txBody>
        </p:sp>
      </p:grpSp>
      <p:sp>
        <p:nvSpPr>
          <p:cNvPr id="7268" name="AutoShape 100">
            <a:extLst>
              <a:ext uri="{FF2B5EF4-FFF2-40B4-BE49-F238E27FC236}">
                <a16:creationId xmlns:a16="http://schemas.microsoft.com/office/drawing/2014/main" id="{54C6F0A4-1A91-4247-8450-8E9CC59390CC}"/>
              </a:ext>
            </a:extLst>
          </p:cNvPr>
          <p:cNvSpPr>
            <a:spLocks noChangeArrowheads="1"/>
          </p:cNvSpPr>
          <p:nvPr/>
        </p:nvSpPr>
        <p:spPr bwMode="auto">
          <a:xfrm>
            <a:off x="2090738" y="3251200"/>
            <a:ext cx="765175" cy="207963"/>
          </a:xfrm>
          <a:prstGeom prst="roundRect">
            <a:avLst>
              <a:gd name="adj" fmla="val 16667"/>
            </a:avLst>
          </a:prstGeom>
          <a:solidFill>
            <a:srgbClr val="000080"/>
          </a:solidFill>
          <a:ln w="126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800" b="1">
                <a:solidFill>
                  <a:srgbClr val="FFFFFF"/>
                </a:solidFill>
              </a:rPr>
              <a:t>12</a:t>
            </a:r>
            <a:r>
              <a:rPr lang="en-US" altLang="sl-SI" sz="800" b="1" baseline="30000">
                <a:solidFill>
                  <a:srgbClr val="FFFFFF"/>
                </a:solidFill>
              </a:rPr>
              <a:t>th</a:t>
            </a:r>
            <a:r>
              <a:rPr lang="en-US" altLang="sl-SI" sz="800" b="1">
                <a:solidFill>
                  <a:srgbClr val="FFFFFF"/>
                </a:solidFill>
              </a:rPr>
              <a:t> Army Grp</a:t>
            </a:r>
          </a:p>
          <a:p>
            <a:pPr algn="ctr">
              <a:buClrTx/>
              <a:buFontTx/>
              <a:buNone/>
            </a:pPr>
            <a:r>
              <a:rPr lang="en-US" altLang="sl-SI" sz="600" b="1">
                <a:solidFill>
                  <a:srgbClr val="FFFFFF"/>
                </a:solidFill>
              </a:rPr>
              <a:t>Bradley</a:t>
            </a:r>
          </a:p>
        </p:txBody>
      </p:sp>
      <p:sp>
        <p:nvSpPr>
          <p:cNvPr id="7269" name="AutoShape 101">
            <a:extLst>
              <a:ext uri="{FF2B5EF4-FFF2-40B4-BE49-F238E27FC236}">
                <a16:creationId xmlns:a16="http://schemas.microsoft.com/office/drawing/2014/main" id="{094B083C-56BB-4759-BBAA-60BC4A557E67}"/>
              </a:ext>
            </a:extLst>
          </p:cNvPr>
          <p:cNvSpPr>
            <a:spLocks noChangeArrowheads="1"/>
          </p:cNvSpPr>
          <p:nvPr/>
        </p:nvSpPr>
        <p:spPr bwMode="auto">
          <a:xfrm>
            <a:off x="2947988" y="3351213"/>
            <a:ext cx="765175" cy="207962"/>
          </a:xfrm>
          <a:prstGeom prst="roundRect">
            <a:avLst>
              <a:gd name="adj" fmla="val 16667"/>
            </a:avLst>
          </a:prstGeom>
          <a:solidFill>
            <a:srgbClr val="FFFFFF"/>
          </a:solidFill>
          <a:ln w="126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800" b="1">
                <a:solidFill>
                  <a:srgbClr val="333399"/>
                </a:solidFill>
              </a:rPr>
              <a:t>6</a:t>
            </a:r>
            <a:r>
              <a:rPr lang="en-US" altLang="sl-SI" sz="800" b="1" baseline="30000">
                <a:solidFill>
                  <a:srgbClr val="333399"/>
                </a:solidFill>
              </a:rPr>
              <a:t>th</a:t>
            </a:r>
            <a:r>
              <a:rPr lang="en-US" altLang="sl-SI" sz="800" b="1">
                <a:solidFill>
                  <a:srgbClr val="333399"/>
                </a:solidFill>
              </a:rPr>
              <a:t> Army Grp</a:t>
            </a:r>
          </a:p>
          <a:p>
            <a:pPr algn="ctr">
              <a:buClrTx/>
              <a:buFontTx/>
              <a:buNone/>
            </a:pPr>
            <a:r>
              <a:rPr lang="en-US" altLang="sl-SI" sz="600" b="1">
                <a:solidFill>
                  <a:srgbClr val="333399"/>
                </a:solidFill>
              </a:rPr>
              <a:t>Devers</a:t>
            </a:r>
          </a:p>
        </p:txBody>
      </p:sp>
      <p:grpSp>
        <p:nvGrpSpPr>
          <p:cNvPr id="7270" name="Group 102">
            <a:extLst>
              <a:ext uri="{FF2B5EF4-FFF2-40B4-BE49-F238E27FC236}">
                <a16:creationId xmlns:a16="http://schemas.microsoft.com/office/drawing/2014/main" id="{0D8BD276-F691-42B1-8597-B4CD894EA3DB}"/>
              </a:ext>
            </a:extLst>
          </p:cNvPr>
          <p:cNvGrpSpPr>
            <a:grpSpLocks/>
          </p:cNvGrpSpPr>
          <p:nvPr/>
        </p:nvGrpSpPr>
        <p:grpSpPr bwMode="auto">
          <a:xfrm>
            <a:off x="4364038" y="4511675"/>
            <a:ext cx="228600" cy="133350"/>
            <a:chOff x="2749" y="2842"/>
            <a:chExt cx="144" cy="84"/>
          </a:xfrm>
        </p:grpSpPr>
        <p:pic>
          <p:nvPicPr>
            <p:cNvPr id="7271" name="Picture 103">
              <a:extLst>
                <a:ext uri="{FF2B5EF4-FFF2-40B4-BE49-F238E27FC236}">
                  <a16:creationId xmlns:a16="http://schemas.microsoft.com/office/drawing/2014/main" id="{2FF8A998-59AC-4914-9D01-291179E08C2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49" y="2842"/>
              <a:ext cx="140" cy="84"/>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272" name="Rectangle 104">
              <a:extLst>
                <a:ext uri="{FF2B5EF4-FFF2-40B4-BE49-F238E27FC236}">
                  <a16:creationId xmlns:a16="http://schemas.microsoft.com/office/drawing/2014/main" id="{B32823D3-61C8-4379-9245-209749407CC6}"/>
                </a:ext>
              </a:extLst>
            </p:cNvPr>
            <p:cNvSpPr>
              <a:spLocks noChangeArrowheads="1"/>
            </p:cNvSpPr>
            <p:nvPr/>
          </p:nvSpPr>
          <p:spPr bwMode="auto">
            <a:xfrm>
              <a:off x="2838" y="2852"/>
              <a:ext cx="55" cy="74"/>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0000"/>
                  </a:solidFill>
                </a:rPr>
                <a:t>5</a:t>
              </a:r>
            </a:p>
          </p:txBody>
        </p:sp>
      </p:grpSp>
      <p:pic>
        <p:nvPicPr>
          <p:cNvPr id="7273" name="Picture 105">
            <a:extLst>
              <a:ext uri="{FF2B5EF4-FFF2-40B4-BE49-F238E27FC236}">
                <a16:creationId xmlns:a16="http://schemas.microsoft.com/office/drawing/2014/main" id="{B6A76A59-CBF4-413C-B6AE-8509E3A44B2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46938" y="1287463"/>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74" name="Picture 106">
            <a:extLst>
              <a:ext uri="{FF2B5EF4-FFF2-40B4-BE49-F238E27FC236}">
                <a16:creationId xmlns:a16="http://schemas.microsoft.com/office/drawing/2014/main" id="{EA31BD22-B0CC-4FBC-A03C-9EE874F3088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64388" y="100488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75" name="Picture 107">
            <a:extLst>
              <a:ext uri="{FF2B5EF4-FFF2-40B4-BE49-F238E27FC236}">
                <a16:creationId xmlns:a16="http://schemas.microsoft.com/office/drawing/2014/main" id="{C4A43A1B-4803-4C21-A773-2457E6E36BB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56438" y="79533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76" name="Picture 108">
            <a:extLst>
              <a:ext uri="{FF2B5EF4-FFF2-40B4-BE49-F238E27FC236}">
                <a16:creationId xmlns:a16="http://schemas.microsoft.com/office/drawing/2014/main" id="{D21ADD2C-D246-4A2B-BE75-7C6792C90F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2425" y="1298575"/>
            <a:ext cx="220663" cy="13176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77" name="Picture 109">
            <a:extLst>
              <a:ext uri="{FF2B5EF4-FFF2-40B4-BE49-F238E27FC236}">
                <a16:creationId xmlns:a16="http://schemas.microsoft.com/office/drawing/2014/main" id="{7805766B-9982-42CD-9DC5-01A1C6A33C2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34213" y="264318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78" name="Picture 110">
            <a:extLst>
              <a:ext uri="{FF2B5EF4-FFF2-40B4-BE49-F238E27FC236}">
                <a16:creationId xmlns:a16="http://schemas.microsoft.com/office/drawing/2014/main" id="{ED5407D1-6742-4BDC-BAFC-537230EFA5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89700" y="2854325"/>
            <a:ext cx="220663" cy="13176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79" name="Picture 111">
            <a:extLst>
              <a:ext uri="{FF2B5EF4-FFF2-40B4-BE49-F238E27FC236}">
                <a16:creationId xmlns:a16="http://schemas.microsoft.com/office/drawing/2014/main" id="{D685BD62-951B-404E-9280-14E1E61B423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08838" y="300513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80" name="Picture 112">
            <a:extLst>
              <a:ext uri="{FF2B5EF4-FFF2-40B4-BE49-F238E27FC236}">
                <a16:creationId xmlns:a16="http://schemas.microsoft.com/office/drawing/2014/main" id="{134E0D18-06CD-45B6-AE94-D89791615A8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86638" y="327183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81" name="Picture 113">
            <a:extLst>
              <a:ext uri="{FF2B5EF4-FFF2-40B4-BE49-F238E27FC236}">
                <a16:creationId xmlns:a16="http://schemas.microsoft.com/office/drawing/2014/main" id="{96E5A405-C3C1-4327-B99E-F3E82C1CE58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45413" y="3516313"/>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82" name="Picture 114">
            <a:extLst>
              <a:ext uri="{FF2B5EF4-FFF2-40B4-BE49-F238E27FC236}">
                <a16:creationId xmlns:a16="http://schemas.microsoft.com/office/drawing/2014/main" id="{E10256A9-ACCA-4787-B9ED-0D98C5CE09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59575" y="3803650"/>
            <a:ext cx="220663" cy="13176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283" name="AutoShape 115">
            <a:extLst>
              <a:ext uri="{FF2B5EF4-FFF2-40B4-BE49-F238E27FC236}">
                <a16:creationId xmlns:a16="http://schemas.microsoft.com/office/drawing/2014/main" id="{3FBFB1E3-31F3-46C6-B348-25024094107D}"/>
              </a:ext>
            </a:extLst>
          </p:cNvPr>
          <p:cNvSpPr>
            <a:spLocks noChangeArrowheads="1"/>
          </p:cNvSpPr>
          <p:nvPr/>
        </p:nvSpPr>
        <p:spPr bwMode="auto">
          <a:xfrm>
            <a:off x="5081588" y="4311650"/>
            <a:ext cx="57150" cy="115888"/>
          </a:xfrm>
          <a:custGeom>
            <a:avLst/>
            <a:gdLst>
              <a:gd name="T0" fmla="*/ 14288 w 36"/>
              <a:gd name="T1" fmla="*/ 0 h 73"/>
              <a:gd name="T2" fmla="*/ 42862 w 36"/>
              <a:gd name="T3" fmla="*/ 53975 h 73"/>
              <a:gd name="T4" fmla="*/ 33337 w 36"/>
              <a:gd name="T5" fmla="*/ 84138 h 73"/>
              <a:gd name="T6" fmla="*/ 55563 w 36"/>
              <a:gd name="T7" fmla="*/ 103188 h 73"/>
              <a:gd name="T8" fmla="*/ 42862 w 36"/>
              <a:gd name="T9" fmla="*/ 111125 h 73"/>
              <a:gd name="T10" fmla="*/ 14288 w 36"/>
              <a:gd name="T11" fmla="*/ 79375 h 73"/>
              <a:gd name="T12" fmla="*/ 0 w 36"/>
              <a:gd name="T13" fmla="*/ 53975 h 73"/>
              <a:gd name="T14" fmla="*/ 14288 w 36"/>
              <a:gd name="T15" fmla="*/ 30163 h 73"/>
              <a:gd name="T16" fmla="*/ 14288 w 36"/>
              <a:gd name="T17" fmla="*/ 0 h 73"/>
              <a:gd name="T18" fmla="*/ 0 w 36"/>
              <a:gd name="T19" fmla="*/ 0 h 73"/>
              <a:gd name="T20" fmla="*/ 36 w 36"/>
              <a:gd name="T21"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T18" t="T19" r="T20" b="T21"/>
            <a:pathLst>
              <a:path w="36" h="73">
                <a:moveTo>
                  <a:pt x="9" y="0"/>
                </a:moveTo>
                <a:cubicBezTo>
                  <a:pt x="13" y="0"/>
                  <a:pt x="25" y="25"/>
                  <a:pt x="27" y="34"/>
                </a:cubicBezTo>
                <a:cubicBezTo>
                  <a:pt x="29" y="43"/>
                  <a:pt x="20" y="48"/>
                  <a:pt x="21" y="53"/>
                </a:cubicBezTo>
                <a:cubicBezTo>
                  <a:pt x="22" y="58"/>
                  <a:pt x="34" y="62"/>
                  <a:pt x="35" y="65"/>
                </a:cubicBezTo>
                <a:cubicBezTo>
                  <a:pt x="36" y="68"/>
                  <a:pt x="31" y="73"/>
                  <a:pt x="27" y="70"/>
                </a:cubicBezTo>
                <a:cubicBezTo>
                  <a:pt x="23" y="67"/>
                  <a:pt x="13" y="56"/>
                  <a:pt x="9" y="50"/>
                </a:cubicBezTo>
                <a:cubicBezTo>
                  <a:pt x="5" y="44"/>
                  <a:pt x="0" y="39"/>
                  <a:pt x="0" y="34"/>
                </a:cubicBezTo>
                <a:cubicBezTo>
                  <a:pt x="0" y="29"/>
                  <a:pt x="8" y="25"/>
                  <a:pt x="9" y="19"/>
                </a:cubicBezTo>
                <a:cubicBezTo>
                  <a:pt x="10" y="13"/>
                  <a:pt x="9" y="4"/>
                  <a:pt x="9"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84" name="AutoShape 116">
            <a:extLst>
              <a:ext uri="{FF2B5EF4-FFF2-40B4-BE49-F238E27FC236}">
                <a16:creationId xmlns:a16="http://schemas.microsoft.com/office/drawing/2014/main" id="{7418DC16-4DCB-483A-9C56-BA9C3DE264FC}"/>
              </a:ext>
            </a:extLst>
          </p:cNvPr>
          <p:cNvSpPr>
            <a:spLocks noChangeArrowheads="1"/>
          </p:cNvSpPr>
          <p:nvPr/>
        </p:nvSpPr>
        <p:spPr bwMode="auto">
          <a:xfrm>
            <a:off x="5151438" y="4410075"/>
            <a:ext cx="80962" cy="90488"/>
          </a:xfrm>
          <a:custGeom>
            <a:avLst/>
            <a:gdLst>
              <a:gd name="T0" fmla="*/ 20637 w 51"/>
              <a:gd name="T1" fmla="*/ 1588 h 57"/>
              <a:gd name="T2" fmla="*/ 44450 w 51"/>
              <a:gd name="T3" fmla="*/ 28575 h 57"/>
              <a:gd name="T4" fmla="*/ 47625 w 51"/>
              <a:gd name="T5" fmla="*/ 50800 h 57"/>
              <a:gd name="T6" fmla="*/ 71437 w 51"/>
              <a:gd name="T7" fmla="*/ 66675 h 57"/>
              <a:gd name="T8" fmla="*/ 76200 w 51"/>
              <a:gd name="T9" fmla="*/ 90488 h 57"/>
              <a:gd name="T10" fmla="*/ 42862 w 51"/>
              <a:gd name="T11" fmla="*/ 69850 h 57"/>
              <a:gd name="T12" fmla="*/ 23812 w 51"/>
              <a:gd name="T13" fmla="*/ 50800 h 57"/>
              <a:gd name="T14" fmla="*/ 23812 w 51"/>
              <a:gd name="T15" fmla="*/ 28575 h 57"/>
              <a:gd name="T16" fmla="*/ 0 w 51"/>
              <a:gd name="T17" fmla="*/ 12700 h 57"/>
              <a:gd name="T18" fmla="*/ 20637 w 51"/>
              <a:gd name="T19" fmla="*/ 1588 h 57"/>
              <a:gd name="T20" fmla="*/ 0 w 51"/>
              <a:gd name="T21" fmla="*/ 0 h 57"/>
              <a:gd name="T22" fmla="*/ 51 w 51"/>
              <a:gd name="T23"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51" h="57">
                <a:moveTo>
                  <a:pt x="13" y="1"/>
                </a:moveTo>
                <a:cubicBezTo>
                  <a:pt x="18" y="3"/>
                  <a:pt x="25" y="13"/>
                  <a:pt x="28" y="18"/>
                </a:cubicBezTo>
                <a:cubicBezTo>
                  <a:pt x="31" y="23"/>
                  <a:pt x="27" y="28"/>
                  <a:pt x="30" y="32"/>
                </a:cubicBezTo>
                <a:cubicBezTo>
                  <a:pt x="33" y="36"/>
                  <a:pt x="42" y="38"/>
                  <a:pt x="45" y="42"/>
                </a:cubicBezTo>
                <a:cubicBezTo>
                  <a:pt x="48" y="46"/>
                  <a:pt x="51" y="57"/>
                  <a:pt x="48" y="57"/>
                </a:cubicBezTo>
                <a:cubicBezTo>
                  <a:pt x="45" y="57"/>
                  <a:pt x="32" y="48"/>
                  <a:pt x="27" y="44"/>
                </a:cubicBezTo>
                <a:cubicBezTo>
                  <a:pt x="22" y="40"/>
                  <a:pt x="17" y="36"/>
                  <a:pt x="15" y="32"/>
                </a:cubicBezTo>
                <a:cubicBezTo>
                  <a:pt x="13" y="28"/>
                  <a:pt x="17" y="22"/>
                  <a:pt x="15" y="18"/>
                </a:cubicBezTo>
                <a:cubicBezTo>
                  <a:pt x="13" y="14"/>
                  <a:pt x="0" y="11"/>
                  <a:pt x="0" y="8"/>
                </a:cubicBezTo>
                <a:cubicBezTo>
                  <a:pt x="0" y="5"/>
                  <a:pt x="10" y="0"/>
                  <a:pt x="13"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85" name="AutoShape 117">
            <a:extLst>
              <a:ext uri="{FF2B5EF4-FFF2-40B4-BE49-F238E27FC236}">
                <a16:creationId xmlns:a16="http://schemas.microsoft.com/office/drawing/2014/main" id="{37E234A0-A0B0-45CF-A3BA-EBF483F62546}"/>
              </a:ext>
            </a:extLst>
          </p:cNvPr>
          <p:cNvSpPr>
            <a:spLocks noChangeArrowheads="1"/>
          </p:cNvSpPr>
          <p:nvPr/>
        </p:nvSpPr>
        <p:spPr bwMode="auto">
          <a:xfrm>
            <a:off x="5092700" y="4432300"/>
            <a:ext cx="44450" cy="44450"/>
          </a:xfrm>
          <a:custGeom>
            <a:avLst/>
            <a:gdLst>
              <a:gd name="T0" fmla="*/ 1588 w 28"/>
              <a:gd name="T1" fmla="*/ 1588 h 28"/>
              <a:gd name="T2" fmla="*/ 39688 w 28"/>
              <a:gd name="T3" fmla="*/ 23812 h 28"/>
              <a:gd name="T4" fmla="*/ 25400 w 28"/>
              <a:gd name="T5" fmla="*/ 44450 h 28"/>
              <a:gd name="T6" fmla="*/ 3175 w 28"/>
              <a:gd name="T7" fmla="*/ 28575 h 28"/>
              <a:gd name="T8" fmla="*/ 1588 w 28"/>
              <a:gd name="T9" fmla="*/ 1588 h 28"/>
              <a:gd name="T10" fmla="*/ 0 w 28"/>
              <a:gd name="T11" fmla="*/ 0 h 28"/>
              <a:gd name="T12" fmla="*/ 28 w 28"/>
              <a:gd name="T13" fmla="*/ 28 h 28"/>
            </a:gdLst>
            <a:ahLst/>
            <a:cxnLst>
              <a:cxn ang="0">
                <a:pos x="T0" y="T1"/>
              </a:cxn>
              <a:cxn ang="0">
                <a:pos x="T2" y="T3"/>
              </a:cxn>
              <a:cxn ang="0">
                <a:pos x="T4" y="T5"/>
              </a:cxn>
              <a:cxn ang="0">
                <a:pos x="T6" y="T7"/>
              </a:cxn>
              <a:cxn ang="0">
                <a:pos x="T8" y="T9"/>
              </a:cxn>
            </a:cxnLst>
            <a:rect l="T10" t="T11" r="T12" b="T13"/>
            <a:pathLst>
              <a:path w="28" h="28">
                <a:moveTo>
                  <a:pt x="1" y="1"/>
                </a:moveTo>
                <a:cubicBezTo>
                  <a:pt x="5" y="0"/>
                  <a:pt x="23" y="11"/>
                  <a:pt x="25" y="15"/>
                </a:cubicBezTo>
                <a:cubicBezTo>
                  <a:pt x="28" y="20"/>
                  <a:pt x="20" y="28"/>
                  <a:pt x="16" y="28"/>
                </a:cubicBezTo>
                <a:cubicBezTo>
                  <a:pt x="12" y="28"/>
                  <a:pt x="4" y="22"/>
                  <a:pt x="2" y="18"/>
                </a:cubicBezTo>
                <a:cubicBezTo>
                  <a:pt x="0" y="14"/>
                  <a:pt x="1" y="5"/>
                  <a:pt x="1"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86" name="AutoShape 118">
            <a:extLst>
              <a:ext uri="{FF2B5EF4-FFF2-40B4-BE49-F238E27FC236}">
                <a16:creationId xmlns:a16="http://schemas.microsoft.com/office/drawing/2014/main" id="{D4DD6049-5D0E-4C18-BBEB-5FFE891A23E6}"/>
              </a:ext>
            </a:extLst>
          </p:cNvPr>
          <p:cNvSpPr>
            <a:spLocks noChangeArrowheads="1"/>
          </p:cNvSpPr>
          <p:nvPr/>
        </p:nvSpPr>
        <p:spPr bwMode="auto">
          <a:xfrm>
            <a:off x="5365750" y="4813300"/>
            <a:ext cx="42863" cy="39688"/>
          </a:xfrm>
          <a:custGeom>
            <a:avLst/>
            <a:gdLst>
              <a:gd name="T0" fmla="*/ 11113 w 27"/>
              <a:gd name="T1" fmla="*/ 0 h 25"/>
              <a:gd name="T2" fmla="*/ 38100 w 27"/>
              <a:gd name="T3" fmla="*/ 19050 h 25"/>
              <a:gd name="T4" fmla="*/ 23813 w 27"/>
              <a:gd name="T5" fmla="*/ 39688 h 25"/>
              <a:gd name="T6" fmla="*/ 1588 w 27"/>
              <a:gd name="T7" fmla="*/ 23813 h 25"/>
              <a:gd name="T8" fmla="*/ 11113 w 27"/>
              <a:gd name="T9" fmla="*/ 0 h 25"/>
              <a:gd name="T10" fmla="*/ 0 w 27"/>
              <a:gd name="T11" fmla="*/ 0 h 25"/>
              <a:gd name="T12" fmla="*/ 27 w 27"/>
              <a:gd name="T13" fmla="*/ 25 h 25"/>
            </a:gdLst>
            <a:ahLst/>
            <a:cxnLst>
              <a:cxn ang="0">
                <a:pos x="T0" y="T1"/>
              </a:cxn>
              <a:cxn ang="0">
                <a:pos x="T2" y="T3"/>
              </a:cxn>
              <a:cxn ang="0">
                <a:pos x="T4" y="T5"/>
              </a:cxn>
              <a:cxn ang="0">
                <a:pos x="T6" y="T7"/>
              </a:cxn>
              <a:cxn ang="0">
                <a:pos x="T8" y="T9"/>
              </a:cxn>
            </a:cxnLst>
            <a:rect l="T10" t="T11" r="T12" b="T13"/>
            <a:pathLst>
              <a:path w="27" h="25">
                <a:moveTo>
                  <a:pt x="7" y="0"/>
                </a:moveTo>
                <a:cubicBezTo>
                  <a:pt x="11" y="0"/>
                  <a:pt x="23" y="8"/>
                  <a:pt x="24" y="12"/>
                </a:cubicBezTo>
                <a:cubicBezTo>
                  <a:pt x="27" y="17"/>
                  <a:pt x="19" y="25"/>
                  <a:pt x="15" y="25"/>
                </a:cubicBezTo>
                <a:cubicBezTo>
                  <a:pt x="11" y="25"/>
                  <a:pt x="2" y="19"/>
                  <a:pt x="1" y="15"/>
                </a:cubicBezTo>
                <a:cubicBezTo>
                  <a:pt x="0" y="11"/>
                  <a:pt x="3" y="0"/>
                  <a:pt x="7"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87" name="AutoShape 119">
            <a:extLst>
              <a:ext uri="{FF2B5EF4-FFF2-40B4-BE49-F238E27FC236}">
                <a16:creationId xmlns:a16="http://schemas.microsoft.com/office/drawing/2014/main" id="{6B0AA3E4-EE92-478B-BAD3-98D47C15B88A}"/>
              </a:ext>
            </a:extLst>
          </p:cNvPr>
          <p:cNvSpPr>
            <a:spLocks noChangeArrowheads="1"/>
          </p:cNvSpPr>
          <p:nvPr/>
        </p:nvSpPr>
        <p:spPr bwMode="auto">
          <a:xfrm>
            <a:off x="5475288" y="4846638"/>
            <a:ext cx="65087" cy="38100"/>
          </a:xfrm>
          <a:custGeom>
            <a:avLst/>
            <a:gdLst>
              <a:gd name="T0" fmla="*/ 6350 w 41"/>
              <a:gd name="T1" fmla="*/ 0 h 24"/>
              <a:gd name="T2" fmla="*/ 58737 w 41"/>
              <a:gd name="T3" fmla="*/ 20637 h 24"/>
              <a:gd name="T4" fmla="*/ 44450 w 41"/>
              <a:gd name="T5" fmla="*/ 38100 h 24"/>
              <a:gd name="T6" fmla="*/ 19050 w 41"/>
              <a:gd name="T7" fmla="*/ 19050 h 24"/>
              <a:gd name="T8" fmla="*/ 6350 w 41"/>
              <a:gd name="T9" fmla="*/ 0 h 24"/>
              <a:gd name="T10" fmla="*/ 0 w 41"/>
              <a:gd name="T11" fmla="*/ 0 h 24"/>
              <a:gd name="T12" fmla="*/ 41 w 41"/>
              <a:gd name="T13" fmla="*/ 24 h 24"/>
            </a:gdLst>
            <a:ahLst/>
            <a:cxnLst>
              <a:cxn ang="0">
                <a:pos x="T0" y="T1"/>
              </a:cxn>
              <a:cxn ang="0">
                <a:pos x="T2" y="T3"/>
              </a:cxn>
              <a:cxn ang="0">
                <a:pos x="T4" y="T5"/>
              </a:cxn>
              <a:cxn ang="0">
                <a:pos x="T6" y="T7"/>
              </a:cxn>
              <a:cxn ang="0">
                <a:pos x="T8" y="T9"/>
              </a:cxn>
            </a:cxnLst>
            <a:rect l="T10" t="T11" r="T12" b="T13"/>
            <a:pathLst>
              <a:path w="41" h="24">
                <a:moveTo>
                  <a:pt x="4" y="0"/>
                </a:moveTo>
                <a:cubicBezTo>
                  <a:pt x="8" y="0"/>
                  <a:pt x="33" y="9"/>
                  <a:pt x="37" y="13"/>
                </a:cubicBezTo>
                <a:cubicBezTo>
                  <a:pt x="41" y="18"/>
                  <a:pt x="32" y="24"/>
                  <a:pt x="28" y="24"/>
                </a:cubicBezTo>
                <a:cubicBezTo>
                  <a:pt x="24" y="24"/>
                  <a:pt x="16" y="16"/>
                  <a:pt x="12" y="12"/>
                </a:cubicBezTo>
                <a:cubicBezTo>
                  <a:pt x="8" y="8"/>
                  <a:pt x="0" y="0"/>
                  <a:pt x="4"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88" name="AutoShape 120">
            <a:extLst>
              <a:ext uri="{FF2B5EF4-FFF2-40B4-BE49-F238E27FC236}">
                <a16:creationId xmlns:a16="http://schemas.microsoft.com/office/drawing/2014/main" id="{CE020070-A1AA-4AA6-9A3F-DD0D4D397825}"/>
              </a:ext>
            </a:extLst>
          </p:cNvPr>
          <p:cNvSpPr>
            <a:spLocks noChangeArrowheads="1"/>
          </p:cNvSpPr>
          <p:nvPr/>
        </p:nvSpPr>
        <p:spPr bwMode="auto">
          <a:xfrm>
            <a:off x="5614988" y="4921250"/>
            <a:ext cx="55562" cy="25400"/>
          </a:xfrm>
          <a:custGeom>
            <a:avLst/>
            <a:gdLst>
              <a:gd name="T0" fmla="*/ 9525 w 35"/>
              <a:gd name="T1" fmla="*/ 1588 h 16"/>
              <a:gd name="T2" fmla="*/ 50800 w 35"/>
              <a:gd name="T3" fmla="*/ 15875 h 16"/>
              <a:gd name="T4" fmla="*/ 26987 w 35"/>
              <a:gd name="T5" fmla="*/ 25400 h 16"/>
              <a:gd name="T6" fmla="*/ 3175 w 35"/>
              <a:gd name="T7" fmla="*/ 20637 h 16"/>
              <a:gd name="T8" fmla="*/ 9525 w 35"/>
              <a:gd name="T9" fmla="*/ 1588 h 16"/>
              <a:gd name="T10" fmla="*/ 0 w 35"/>
              <a:gd name="T11" fmla="*/ 0 h 16"/>
              <a:gd name="T12" fmla="*/ 35 w 35"/>
              <a:gd name="T13" fmla="*/ 16 h 16"/>
            </a:gdLst>
            <a:ahLst/>
            <a:cxnLst>
              <a:cxn ang="0">
                <a:pos x="T0" y="T1"/>
              </a:cxn>
              <a:cxn ang="0">
                <a:pos x="T2" y="T3"/>
              </a:cxn>
              <a:cxn ang="0">
                <a:pos x="T4" y="T5"/>
              </a:cxn>
              <a:cxn ang="0">
                <a:pos x="T6" y="T7"/>
              </a:cxn>
              <a:cxn ang="0">
                <a:pos x="T8" y="T9"/>
              </a:cxn>
            </a:cxnLst>
            <a:rect l="T10" t="T11" r="T12" b="T13"/>
            <a:pathLst>
              <a:path w="35" h="16">
                <a:moveTo>
                  <a:pt x="6" y="1"/>
                </a:moveTo>
                <a:cubicBezTo>
                  <a:pt x="11" y="0"/>
                  <a:pt x="30" y="8"/>
                  <a:pt x="32" y="10"/>
                </a:cubicBezTo>
                <a:cubicBezTo>
                  <a:pt x="35" y="13"/>
                  <a:pt x="22" y="16"/>
                  <a:pt x="17" y="16"/>
                </a:cubicBezTo>
                <a:cubicBezTo>
                  <a:pt x="12" y="16"/>
                  <a:pt x="4" y="15"/>
                  <a:pt x="2" y="13"/>
                </a:cubicBezTo>
                <a:cubicBezTo>
                  <a:pt x="0" y="11"/>
                  <a:pt x="1" y="2"/>
                  <a:pt x="6"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7289" name="Picture 121">
            <a:extLst>
              <a:ext uri="{FF2B5EF4-FFF2-40B4-BE49-F238E27FC236}">
                <a16:creationId xmlns:a16="http://schemas.microsoft.com/office/drawing/2014/main" id="{D94CA3E9-3C9D-42F6-BD9F-8429017E5C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0825" y="2965450"/>
            <a:ext cx="146050" cy="8731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290" name="AutoShape 122">
            <a:extLst>
              <a:ext uri="{FF2B5EF4-FFF2-40B4-BE49-F238E27FC236}">
                <a16:creationId xmlns:a16="http://schemas.microsoft.com/office/drawing/2014/main" id="{83C76F33-CD28-4CBF-BBB6-9F6DB6E4460E}"/>
              </a:ext>
            </a:extLst>
          </p:cNvPr>
          <p:cNvSpPr>
            <a:spLocks/>
          </p:cNvSpPr>
          <p:nvPr/>
        </p:nvSpPr>
        <p:spPr bwMode="auto">
          <a:xfrm>
            <a:off x="2206625" y="2933700"/>
            <a:ext cx="495300" cy="249238"/>
          </a:xfrm>
          <a:custGeom>
            <a:avLst/>
            <a:gdLst>
              <a:gd name="T0" fmla="*/ 495300 w 312"/>
              <a:gd name="T1" fmla="*/ 234950 h 157"/>
              <a:gd name="T2" fmla="*/ 212725 w 312"/>
              <a:gd name="T3" fmla="*/ 209550 h 157"/>
              <a:gd name="T4" fmla="*/ 0 w 312"/>
              <a:gd name="T5" fmla="*/ 0 h 157"/>
              <a:gd name="T6" fmla="*/ 0 w 312"/>
              <a:gd name="T7" fmla="*/ 0 h 157"/>
              <a:gd name="T8" fmla="*/ 312 w 312"/>
              <a:gd name="T9" fmla="*/ 157 h 157"/>
            </a:gdLst>
            <a:ahLst/>
            <a:cxnLst>
              <a:cxn ang="0">
                <a:pos x="T0" y="T1"/>
              </a:cxn>
              <a:cxn ang="0">
                <a:pos x="T2" y="T3"/>
              </a:cxn>
              <a:cxn ang="0">
                <a:pos x="T4" y="T5"/>
              </a:cxn>
            </a:cxnLst>
            <a:rect l="T6" t="T7" r="T8" b="T9"/>
            <a:pathLst>
              <a:path w="312" h="157">
                <a:moveTo>
                  <a:pt x="312" y="148"/>
                </a:moveTo>
                <a:cubicBezTo>
                  <a:pt x="282" y="146"/>
                  <a:pt x="186" y="157"/>
                  <a:pt x="134" y="132"/>
                </a:cubicBezTo>
                <a:cubicBezTo>
                  <a:pt x="82" y="107"/>
                  <a:pt x="28" y="27"/>
                  <a:pt x="0" y="0"/>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91" name="AutoShape 123">
            <a:extLst>
              <a:ext uri="{FF2B5EF4-FFF2-40B4-BE49-F238E27FC236}">
                <a16:creationId xmlns:a16="http://schemas.microsoft.com/office/drawing/2014/main" id="{D641963E-1AE5-47B0-8DEA-78379E9B3261}"/>
              </a:ext>
            </a:extLst>
          </p:cNvPr>
          <p:cNvSpPr>
            <a:spLocks/>
          </p:cNvSpPr>
          <p:nvPr/>
        </p:nvSpPr>
        <p:spPr bwMode="auto">
          <a:xfrm>
            <a:off x="2724150" y="3035300"/>
            <a:ext cx="336550" cy="142875"/>
          </a:xfrm>
          <a:custGeom>
            <a:avLst/>
            <a:gdLst>
              <a:gd name="T0" fmla="*/ 0 w 212"/>
              <a:gd name="T1" fmla="*/ 130175 h 90"/>
              <a:gd name="T2" fmla="*/ 234950 w 212"/>
              <a:gd name="T3" fmla="*/ 120650 h 90"/>
              <a:gd name="T4" fmla="*/ 336550 w 212"/>
              <a:gd name="T5" fmla="*/ 0 h 90"/>
              <a:gd name="T6" fmla="*/ 0 w 212"/>
              <a:gd name="T7" fmla="*/ 0 h 90"/>
              <a:gd name="T8" fmla="*/ 212 w 212"/>
              <a:gd name="T9" fmla="*/ 90 h 90"/>
            </a:gdLst>
            <a:ahLst/>
            <a:cxnLst>
              <a:cxn ang="0">
                <a:pos x="T0" y="T1"/>
              </a:cxn>
              <a:cxn ang="0">
                <a:pos x="T2" y="T3"/>
              </a:cxn>
              <a:cxn ang="0">
                <a:pos x="T4" y="T5"/>
              </a:cxn>
            </a:cxnLst>
            <a:rect l="T6" t="T7" r="T8" b="T9"/>
            <a:pathLst>
              <a:path w="212" h="90">
                <a:moveTo>
                  <a:pt x="0" y="82"/>
                </a:moveTo>
                <a:cubicBezTo>
                  <a:pt x="24" y="81"/>
                  <a:pt x="113" y="90"/>
                  <a:pt x="148" y="76"/>
                </a:cubicBezTo>
                <a:cubicBezTo>
                  <a:pt x="183" y="62"/>
                  <a:pt x="199" y="16"/>
                  <a:pt x="212" y="0"/>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92" name="AutoShape 124">
            <a:extLst>
              <a:ext uri="{FF2B5EF4-FFF2-40B4-BE49-F238E27FC236}">
                <a16:creationId xmlns:a16="http://schemas.microsoft.com/office/drawing/2014/main" id="{6BC564AF-1AE6-4AE9-A5DF-5D003C02C756}"/>
              </a:ext>
            </a:extLst>
          </p:cNvPr>
          <p:cNvSpPr>
            <a:spLocks/>
          </p:cNvSpPr>
          <p:nvPr/>
        </p:nvSpPr>
        <p:spPr bwMode="auto">
          <a:xfrm>
            <a:off x="2947988" y="2890838"/>
            <a:ext cx="96837" cy="115887"/>
          </a:xfrm>
          <a:custGeom>
            <a:avLst/>
            <a:gdLst>
              <a:gd name="T0" fmla="*/ 0 w 61"/>
              <a:gd name="T1" fmla="*/ 0 h 73"/>
              <a:gd name="T2" fmla="*/ 49212 w 61"/>
              <a:gd name="T3" fmla="*/ 52387 h 73"/>
              <a:gd name="T4" fmla="*/ 96837 w 61"/>
              <a:gd name="T5" fmla="*/ 115887 h 73"/>
              <a:gd name="T6" fmla="*/ 0 w 61"/>
              <a:gd name="T7" fmla="*/ 0 h 73"/>
              <a:gd name="T8" fmla="*/ 61 w 61"/>
              <a:gd name="T9" fmla="*/ 73 h 73"/>
            </a:gdLst>
            <a:ahLst/>
            <a:cxnLst>
              <a:cxn ang="0">
                <a:pos x="T0" y="T1"/>
              </a:cxn>
              <a:cxn ang="0">
                <a:pos x="T2" y="T3"/>
              </a:cxn>
              <a:cxn ang="0">
                <a:pos x="T4" y="T5"/>
              </a:cxn>
            </a:cxnLst>
            <a:rect l="T6" t="T7" r="T8" b="T9"/>
            <a:pathLst>
              <a:path w="61" h="73">
                <a:moveTo>
                  <a:pt x="0" y="0"/>
                </a:moveTo>
                <a:cubicBezTo>
                  <a:pt x="5" y="5"/>
                  <a:pt x="21" y="21"/>
                  <a:pt x="31" y="33"/>
                </a:cubicBezTo>
                <a:cubicBezTo>
                  <a:pt x="41" y="45"/>
                  <a:pt x="55" y="65"/>
                  <a:pt x="61" y="73"/>
                </a:cubicBezTo>
              </a:path>
            </a:pathLst>
          </a:custGeom>
          <a:noFill/>
          <a:ln w="255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93" name="AutoShape 125">
            <a:extLst>
              <a:ext uri="{FF2B5EF4-FFF2-40B4-BE49-F238E27FC236}">
                <a16:creationId xmlns:a16="http://schemas.microsoft.com/office/drawing/2014/main" id="{98EDBE34-D88A-498C-A892-73C5A6939BE8}"/>
              </a:ext>
            </a:extLst>
          </p:cNvPr>
          <p:cNvSpPr>
            <a:spLocks/>
          </p:cNvSpPr>
          <p:nvPr/>
        </p:nvSpPr>
        <p:spPr bwMode="auto">
          <a:xfrm>
            <a:off x="2693988" y="2862263"/>
            <a:ext cx="11112" cy="261937"/>
          </a:xfrm>
          <a:custGeom>
            <a:avLst/>
            <a:gdLst>
              <a:gd name="T0" fmla="*/ 11112 w 7"/>
              <a:gd name="T1" fmla="*/ 0 h 165"/>
              <a:gd name="T2" fmla="*/ 4762 w 7"/>
              <a:gd name="T3" fmla="*/ 100012 h 165"/>
              <a:gd name="T4" fmla="*/ 0 w 7"/>
              <a:gd name="T5" fmla="*/ 261937 h 165"/>
              <a:gd name="T6" fmla="*/ 0 w 7"/>
              <a:gd name="T7" fmla="*/ 0 h 165"/>
              <a:gd name="T8" fmla="*/ 7 w 7"/>
              <a:gd name="T9" fmla="*/ 165 h 165"/>
            </a:gdLst>
            <a:ahLst/>
            <a:cxnLst>
              <a:cxn ang="0">
                <a:pos x="T0" y="T1"/>
              </a:cxn>
              <a:cxn ang="0">
                <a:pos x="T2" y="T3"/>
              </a:cxn>
              <a:cxn ang="0">
                <a:pos x="T4" y="T5"/>
              </a:cxn>
            </a:cxnLst>
            <a:rect l="T6" t="T7" r="T8" b="T9"/>
            <a:pathLst>
              <a:path w="7" h="165">
                <a:moveTo>
                  <a:pt x="7" y="0"/>
                </a:moveTo>
                <a:cubicBezTo>
                  <a:pt x="6" y="10"/>
                  <a:pt x="4" y="36"/>
                  <a:pt x="3" y="63"/>
                </a:cubicBezTo>
                <a:cubicBezTo>
                  <a:pt x="2" y="90"/>
                  <a:pt x="1" y="144"/>
                  <a:pt x="0" y="165"/>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94" name="AutoShape 126">
            <a:extLst>
              <a:ext uri="{FF2B5EF4-FFF2-40B4-BE49-F238E27FC236}">
                <a16:creationId xmlns:a16="http://schemas.microsoft.com/office/drawing/2014/main" id="{7FC0B7AB-0791-466B-A847-90D7F407E7FE}"/>
              </a:ext>
            </a:extLst>
          </p:cNvPr>
          <p:cNvSpPr>
            <a:spLocks/>
          </p:cNvSpPr>
          <p:nvPr/>
        </p:nvSpPr>
        <p:spPr bwMode="auto">
          <a:xfrm>
            <a:off x="2709863" y="3184525"/>
            <a:ext cx="719137" cy="87313"/>
          </a:xfrm>
          <a:custGeom>
            <a:avLst/>
            <a:gdLst>
              <a:gd name="T0" fmla="*/ 0 w 453"/>
              <a:gd name="T1" fmla="*/ 0 h 55"/>
              <a:gd name="T2" fmla="*/ 398462 w 453"/>
              <a:gd name="T3" fmla="*/ 53975 h 55"/>
              <a:gd name="T4" fmla="*/ 719137 w 453"/>
              <a:gd name="T5" fmla="*/ 87313 h 55"/>
              <a:gd name="T6" fmla="*/ 0 w 453"/>
              <a:gd name="T7" fmla="*/ 0 h 55"/>
              <a:gd name="T8" fmla="*/ 453 w 453"/>
              <a:gd name="T9" fmla="*/ 55 h 55"/>
            </a:gdLst>
            <a:ahLst/>
            <a:cxnLst>
              <a:cxn ang="0">
                <a:pos x="T0" y="T1"/>
              </a:cxn>
              <a:cxn ang="0">
                <a:pos x="T2" y="T3"/>
              </a:cxn>
              <a:cxn ang="0">
                <a:pos x="T4" y="T5"/>
              </a:cxn>
            </a:cxnLst>
            <a:rect l="T6" t="T7" r="T8" b="T9"/>
            <a:pathLst>
              <a:path w="453" h="55">
                <a:moveTo>
                  <a:pt x="0" y="0"/>
                </a:moveTo>
                <a:cubicBezTo>
                  <a:pt x="42" y="6"/>
                  <a:pt x="176" y="25"/>
                  <a:pt x="251" y="34"/>
                </a:cubicBezTo>
                <a:cubicBezTo>
                  <a:pt x="326" y="43"/>
                  <a:pt x="411" y="51"/>
                  <a:pt x="453" y="55"/>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95" name="AutoShape 127">
            <a:extLst>
              <a:ext uri="{FF2B5EF4-FFF2-40B4-BE49-F238E27FC236}">
                <a16:creationId xmlns:a16="http://schemas.microsoft.com/office/drawing/2014/main" id="{CC74248F-4D2E-44C8-9223-DE23B5BFFCB3}"/>
              </a:ext>
            </a:extLst>
          </p:cNvPr>
          <p:cNvSpPr>
            <a:spLocks noChangeArrowheads="1"/>
          </p:cNvSpPr>
          <p:nvPr/>
        </p:nvSpPr>
        <p:spPr bwMode="auto">
          <a:xfrm>
            <a:off x="2478088" y="2554288"/>
            <a:ext cx="765175" cy="207962"/>
          </a:xfrm>
          <a:prstGeom prst="roundRect">
            <a:avLst>
              <a:gd name="adj" fmla="val 16667"/>
            </a:avLst>
          </a:prstGeom>
          <a:solidFill>
            <a:srgbClr val="FF0000"/>
          </a:solidFill>
          <a:ln w="126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800" b="1">
                <a:solidFill>
                  <a:srgbClr val="FFFFFF"/>
                </a:solidFill>
              </a:rPr>
              <a:t>21</a:t>
            </a:r>
            <a:r>
              <a:rPr lang="en-US" altLang="sl-SI" sz="800" b="1" baseline="30000">
                <a:solidFill>
                  <a:srgbClr val="FFFFFF"/>
                </a:solidFill>
              </a:rPr>
              <a:t>th</a:t>
            </a:r>
            <a:r>
              <a:rPr lang="en-US" altLang="sl-SI" sz="800" b="1">
                <a:solidFill>
                  <a:srgbClr val="FFFFFF"/>
                </a:solidFill>
              </a:rPr>
              <a:t> Army Grp</a:t>
            </a:r>
          </a:p>
          <a:p>
            <a:pPr algn="ctr">
              <a:buClrTx/>
              <a:buFontTx/>
              <a:buNone/>
            </a:pPr>
            <a:r>
              <a:rPr lang="en-US" altLang="sl-SI" sz="600" b="1">
                <a:solidFill>
                  <a:srgbClr val="FFFFFF"/>
                </a:solidFill>
              </a:rPr>
              <a:t>Montgomery</a:t>
            </a:r>
          </a:p>
        </p:txBody>
      </p:sp>
      <p:sp>
        <p:nvSpPr>
          <p:cNvPr id="7296" name="AutoShape 128">
            <a:extLst>
              <a:ext uri="{FF2B5EF4-FFF2-40B4-BE49-F238E27FC236}">
                <a16:creationId xmlns:a16="http://schemas.microsoft.com/office/drawing/2014/main" id="{C813D797-A3F0-4534-B131-4BC0417CB549}"/>
              </a:ext>
            </a:extLst>
          </p:cNvPr>
          <p:cNvSpPr>
            <a:spLocks/>
          </p:cNvSpPr>
          <p:nvPr/>
        </p:nvSpPr>
        <p:spPr bwMode="auto">
          <a:xfrm>
            <a:off x="3786188" y="4584700"/>
            <a:ext cx="409575" cy="128588"/>
          </a:xfrm>
          <a:custGeom>
            <a:avLst/>
            <a:gdLst>
              <a:gd name="T0" fmla="*/ 409575 w 258"/>
              <a:gd name="T1" fmla="*/ 119063 h 81"/>
              <a:gd name="T2" fmla="*/ 180975 w 258"/>
              <a:gd name="T3" fmla="*/ 119063 h 81"/>
              <a:gd name="T4" fmla="*/ 74612 w 258"/>
              <a:gd name="T5" fmla="*/ 58738 h 81"/>
              <a:gd name="T6" fmla="*/ 0 w 258"/>
              <a:gd name="T7" fmla="*/ 0 h 81"/>
              <a:gd name="T8" fmla="*/ 0 w 258"/>
              <a:gd name="T9" fmla="*/ 0 h 81"/>
              <a:gd name="T10" fmla="*/ 258 w 258"/>
              <a:gd name="T11" fmla="*/ 81 h 81"/>
            </a:gdLst>
            <a:ahLst/>
            <a:cxnLst>
              <a:cxn ang="0">
                <a:pos x="T0" y="T1"/>
              </a:cxn>
              <a:cxn ang="0">
                <a:pos x="T2" y="T3"/>
              </a:cxn>
              <a:cxn ang="0">
                <a:pos x="T4" y="T5"/>
              </a:cxn>
              <a:cxn ang="0">
                <a:pos x="T6" y="T7"/>
              </a:cxn>
            </a:cxnLst>
            <a:rect l="T8" t="T9" r="T10" b="T11"/>
            <a:pathLst>
              <a:path w="258" h="81">
                <a:moveTo>
                  <a:pt x="258" y="75"/>
                </a:moveTo>
                <a:cubicBezTo>
                  <a:pt x="234" y="75"/>
                  <a:pt x="149" y="81"/>
                  <a:pt x="114" y="75"/>
                </a:cubicBezTo>
                <a:cubicBezTo>
                  <a:pt x="79" y="69"/>
                  <a:pt x="66" y="50"/>
                  <a:pt x="47" y="37"/>
                </a:cubicBezTo>
                <a:cubicBezTo>
                  <a:pt x="28" y="24"/>
                  <a:pt x="10" y="8"/>
                  <a:pt x="0" y="0"/>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297" name="AutoShape 129">
            <a:extLst>
              <a:ext uri="{FF2B5EF4-FFF2-40B4-BE49-F238E27FC236}">
                <a16:creationId xmlns:a16="http://schemas.microsoft.com/office/drawing/2014/main" id="{DA5C80F7-DDF3-4F22-A3F6-76332279F029}"/>
              </a:ext>
            </a:extLst>
          </p:cNvPr>
          <p:cNvSpPr>
            <a:spLocks noChangeArrowheads="1"/>
          </p:cNvSpPr>
          <p:nvPr/>
        </p:nvSpPr>
        <p:spPr bwMode="auto">
          <a:xfrm>
            <a:off x="3570288" y="4408488"/>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nvGrpSpPr>
          <p:cNvPr id="7298" name="Group 130">
            <a:extLst>
              <a:ext uri="{FF2B5EF4-FFF2-40B4-BE49-F238E27FC236}">
                <a16:creationId xmlns:a16="http://schemas.microsoft.com/office/drawing/2014/main" id="{F9ABFA0F-970E-41EE-AC78-CFAC04F87138}"/>
              </a:ext>
            </a:extLst>
          </p:cNvPr>
          <p:cNvGrpSpPr>
            <a:grpSpLocks/>
          </p:cNvGrpSpPr>
          <p:nvPr/>
        </p:nvGrpSpPr>
        <p:grpSpPr bwMode="auto">
          <a:xfrm>
            <a:off x="2360613" y="3009900"/>
            <a:ext cx="228600" cy="142875"/>
            <a:chOff x="1487" y="1896"/>
            <a:chExt cx="144" cy="90"/>
          </a:xfrm>
        </p:grpSpPr>
        <p:pic>
          <p:nvPicPr>
            <p:cNvPr id="7299" name="Picture 131">
              <a:extLst>
                <a:ext uri="{FF2B5EF4-FFF2-40B4-BE49-F238E27FC236}">
                  <a16:creationId xmlns:a16="http://schemas.microsoft.com/office/drawing/2014/main" id="{70889CEE-8DD8-4B49-B31C-D2A77CDF226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87" y="1896"/>
              <a:ext cx="140" cy="84"/>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300" name="Rectangle 132">
              <a:extLst>
                <a:ext uri="{FF2B5EF4-FFF2-40B4-BE49-F238E27FC236}">
                  <a16:creationId xmlns:a16="http://schemas.microsoft.com/office/drawing/2014/main" id="{3E64E766-6216-47B6-A907-D4A5B50130C1}"/>
                </a:ext>
              </a:extLst>
            </p:cNvPr>
            <p:cNvSpPr>
              <a:spLocks noChangeArrowheads="1"/>
            </p:cNvSpPr>
            <p:nvPr/>
          </p:nvSpPr>
          <p:spPr bwMode="auto">
            <a:xfrm>
              <a:off x="1576" y="1912"/>
              <a:ext cx="55" cy="74"/>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FFFF"/>
                  </a:solidFill>
                </a:rPr>
                <a:t>9</a:t>
              </a:r>
            </a:p>
          </p:txBody>
        </p:sp>
      </p:grpSp>
      <p:sp>
        <p:nvSpPr>
          <p:cNvPr id="7301" name="AutoShape 133">
            <a:extLst>
              <a:ext uri="{FF2B5EF4-FFF2-40B4-BE49-F238E27FC236}">
                <a16:creationId xmlns:a16="http://schemas.microsoft.com/office/drawing/2014/main" id="{5D8AE854-F362-4E81-A099-207B2E7111B2}"/>
              </a:ext>
            </a:extLst>
          </p:cNvPr>
          <p:cNvSpPr>
            <a:spLocks noChangeArrowheads="1"/>
          </p:cNvSpPr>
          <p:nvPr/>
        </p:nvSpPr>
        <p:spPr bwMode="auto">
          <a:xfrm>
            <a:off x="2689225" y="2955925"/>
            <a:ext cx="765175" cy="207963"/>
          </a:xfrm>
          <a:prstGeom prst="roundRect">
            <a:avLst>
              <a:gd name="adj" fmla="val 16667"/>
            </a:avLst>
          </a:prstGeom>
          <a:solidFill>
            <a:srgbClr val="000080"/>
          </a:solidFill>
          <a:ln w="126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800" b="1">
                <a:solidFill>
                  <a:srgbClr val="FFFFFF"/>
                </a:solidFill>
              </a:rPr>
              <a:t>12</a:t>
            </a:r>
            <a:r>
              <a:rPr lang="en-US" altLang="sl-SI" sz="800" b="1" baseline="30000">
                <a:solidFill>
                  <a:srgbClr val="FFFFFF"/>
                </a:solidFill>
              </a:rPr>
              <a:t>th</a:t>
            </a:r>
            <a:r>
              <a:rPr lang="en-US" altLang="sl-SI" sz="800" b="1">
                <a:solidFill>
                  <a:srgbClr val="FFFFFF"/>
                </a:solidFill>
              </a:rPr>
              <a:t> Army Grp</a:t>
            </a:r>
          </a:p>
          <a:p>
            <a:pPr algn="ctr">
              <a:buClrTx/>
              <a:buFontTx/>
              <a:buNone/>
            </a:pPr>
            <a:r>
              <a:rPr lang="en-US" altLang="sl-SI" sz="600" b="1">
                <a:solidFill>
                  <a:srgbClr val="FFFFFF"/>
                </a:solidFill>
              </a:rPr>
              <a:t>Bradley</a:t>
            </a:r>
          </a:p>
        </p:txBody>
      </p:sp>
      <p:sp>
        <p:nvSpPr>
          <p:cNvPr id="7302" name="AutoShape 134">
            <a:extLst>
              <a:ext uri="{FF2B5EF4-FFF2-40B4-BE49-F238E27FC236}">
                <a16:creationId xmlns:a16="http://schemas.microsoft.com/office/drawing/2014/main" id="{80B0AE2D-DEAC-4186-851B-10B398985CDC}"/>
              </a:ext>
            </a:extLst>
          </p:cNvPr>
          <p:cNvSpPr>
            <a:spLocks noChangeArrowheads="1"/>
          </p:cNvSpPr>
          <p:nvPr/>
        </p:nvSpPr>
        <p:spPr bwMode="auto">
          <a:xfrm>
            <a:off x="2987675" y="2844800"/>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303" name="AutoShape 135">
            <a:extLst>
              <a:ext uri="{FF2B5EF4-FFF2-40B4-BE49-F238E27FC236}">
                <a16:creationId xmlns:a16="http://schemas.microsoft.com/office/drawing/2014/main" id="{46360A1C-35B3-4CF3-BDEA-466E827A8BAC}"/>
              </a:ext>
            </a:extLst>
          </p:cNvPr>
          <p:cNvSpPr>
            <a:spLocks noChangeArrowheads="1"/>
          </p:cNvSpPr>
          <p:nvPr/>
        </p:nvSpPr>
        <p:spPr bwMode="auto">
          <a:xfrm>
            <a:off x="3792538" y="2568575"/>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304" name="AutoShape 136">
            <a:extLst>
              <a:ext uri="{FF2B5EF4-FFF2-40B4-BE49-F238E27FC236}">
                <a16:creationId xmlns:a16="http://schemas.microsoft.com/office/drawing/2014/main" id="{4C8DE29C-CC90-4D65-B5FB-D4A052F298AA}"/>
              </a:ext>
            </a:extLst>
          </p:cNvPr>
          <p:cNvSpPr>
            <a:spLocks noChangeArrowheads="1"/>
          </p:cNvSpPr>
          <p:nvPr/>
        </p:nvSpPr>
        <p:spPr bwMode="auto">
          <a:xfrm>
            <a:off x="6142038" y="2416175"/>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7305" name="Picture 137">
            <a:extLst>
              <a:ext uri="{FF2B5EF4-FFF2-40B4-BE49-F238E27FC236}">
                <a16:creationId xmlns:a16="http://schemas.microsoft.com/office/drawing/2014/main" id="{7B5C2D72-1461-4F09-8C65-45DBF83E7A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2530475"/>
            <a:ext cx="146050" cy="8731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306" name="Picture 138">
            <a:extLst>
              <a:ext uri="{FF2B5EF4-FFF2-40B4-BE49-F238E27FC236}">
                <a16:creationId xmlns:a16="http://schemas.microsoft.com/office/drawing/2014/main" id="{410CECCD-DB1F-4E9B-AC4E-498B9FD999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7163" y="2879725"/>
            <a:ext cx="146050" cy="8731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307" name="Picture 139">
            <a:extLst>
              <a:ext uri="{FF2B5EF4-FFF2-40B4-BE49-F238E27FC236}">
                <a16:creationId xmlns:a16="http://schemas.microsoft.com/office/drawing/2014/main" id="{D0542BDA-E575-420C-B2BB-5099CB71C7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6050" y="3165475"/>
            <a:ext cx="146050" cy="8731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7308" name="Group 140">
            <a:extLst>
              <a:ext uri="{FF2B5EF4-FFF2-40B4-BE49-F238E27FC236}">
                <a16:creationId xmlns:a16="http://schemas.microsoft.com/office/drawing/2014/main" id="{518EAFFE-C817-47C8-B82E-CFD6C6F253C8}"/>
              </a:ext>
            </a:extLst>
          </p:cNvPr>
          <p:cNvGrpSpPr>
            <a:grpSpLocks/>
          </p:cNvGrpSpPr>
          <p:nvPr/>
        </p:nvGrpSpPr>
        <p:grpSpPr bwMode="auto">
          <a:xfrm>
            <a:off x="3865563" y="2327275"/>
            <a:ext cx="104775" cy="125413"/>
            <a:chOff x="2435" y="1466"/>
            <a:chExt cx="66" cy="79"/>
          </a:xfrm>
        </p:grpSpPr>
        <p:sp>
          <p:nvSpPr>
            <p:cNvPr id="7309" name="AutoShape 141">
              <a:extLst>
                <a:ext uri="{FF2B5EF4-FFF2-40B4-BE49-F238E27FC236}">
                  <a16:creationId xmlns:a16="http://schemas.microsoft.com/office/drawing/2014/main" id="{6568F91B-E795-4AF7-80E6-AC02F162C553}"/>
                </a:ext>
              </a:extLst>
            </p:cNvPr>
            <p:cNvSpPr>
              <a:spLocks noChangeArrowheads="1"/>
            </p:cNvSpPr>
            <p:nvPr/>
          </p:nvSpPr>
          <p:spPr bwMode="auto">
            <a:xfrm>
              <a:off x="2435" y="1466"/>
              <a:ext cx="66" cy="41"/>
            </a:xfrm>
            <a:custGeom>
              <a:avLst/>
              <a:gdLst>
                <a:gd name="T0" fmla="*/ 23 w 343"/>
                <a:gd name="T1" fmla="*/ 214 h 218"/>
                <a:gd name="T2" fmla="*/ 25 w 343"/>
                <a:gd name="T3" fmla="*/ 86 h 218"/>
                <a:gd name="T4" fmla="*/ 171 w 343"/>
                <a:gd name="T5" fmla="*/ 1 h 218"/>
                <a:gd name="T6" fmla="*/ 319 w 343"/>
                <a:gd name="T7" fmla="*/ 78 h 218"/>
                <a:gd name="T8" fmla="*/ 315 w 343"/>
                <a:gd name="T9" fmla="*/ 216 h 218"/>
                <a:gd name="T10" fmla="*/ 299 w 343"/>
                <a:gd name="T11" fmla="*/ 148 h 218"/>
                <a:gd name="T12" fmla="*/ 269 w 343"/>
                <a:gd name="T13" fmla="*/ 122 h 218"/>
                <a:gd name="T14" fmla="*/ 239 w 343"/>
                <a:gd name="T15" fmla="*/ 148 h 218"/>
                <a:gd name="T16" fmla="*/ 219 w 343"/>
                <a:gd name="T17" fmla="*/ 214 h 218"/>
                <a:gd name="T18" fmla="*/ 203 w 343"/>
                <a:gd name="T19" fmla="*/ 154 h 218"/>
                <a:gd name="T20" fmla="*/ 173 w 343"/>
                <a:gd name="T21" fmla="*/ 124 h 218"/>
                <a:gd name="T22" fmla="*/ 141 w 343"/>
                <a:gd name="T23" fmla="*/ 154 h 218"/>
                <a:gd name="T24" fmla="*/ 123 w 343"/>
                <a:gd name="T25" fmla="*/ 218 h 218"/>
                <a:gd name="T26" fmla="*/ 113 w 343"/>
                <a:gd name="T27" fmla="*/ 154 h 218"/>
                <a:gd name="T28" fmla="*/ 87 w 343"/>
                <a:gd name="T29" fmla="*/ 126 h 218"/>
                <a:gd name="T30" fmla="*/ 47 w 343"/>
                <a:gd name="T31" fmla="*/ 152 h 218"/>
                <a:gd name="T32" fmla="*/ 23 w 343"/>
                <a:gd name="T33" fmla="*/ 214 h 218"/>
                <a:gd name="T34" fmla="*/ 0 w 343"/>
                <a:gd name="T35" fmla="*/ 0 h 218"/>
                <a:gd name="T36" fmla="*/ 343 w 343"/>
                <a:gd name="T37" fmla="*/ 218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T34" t="T35" r="T36" b="T37"/>
              <a:pathLst>
                <a:path w="343" h="218">
                  <a:moveTo>
                    <a:pt x="23" y="214"/>
                  </a:moveTo>
                  <a:cubicBezTo>
                    <a:pt x="19" y="203"/>
                    <a:pt x="0" y="121"/>
                    <a:pt x="25" y="86"/>
                  </a:cubicBezTo>
                  <a:cubicBezTo>
                    <a:pt x="50" y="51"/>
                    <a:pt x="122" y="2"/>
                    <a:pt x="171" y="1"/>
                  </a:cubicBezTo>
                  <a:cubicBezTo>
                    <a:pt x="220" y="0"/>
                    <a:pt x="295" y="42"/>
                    <a:pt x="319" y="78"/>
                  </a:cubicBezTo>
                  <a:cubicBezTo>
                    <a:pt x="343" y="114"/>
                    <a:pt x="318" y="204"/>
                    <a:pt x="315" y="216"/>
                  </a:cubicBezTo>
                  <a:lnTo>
                    <a:pt x="299" y="148"/>
                  </a:lnTo>
                  <a:cubicBezTo>
                    <a:pt x="291" y="132"/>
                    <a:pt x="279" y="122"/>
                    <a:pt x="269" y="122"/>
                  </a:cubicBezTo>
                  <a:cubicBezTo>
                    <a:pt x="259" y="122"/>
                    <a:pt x="247" y="133"/>
                    <a:pt x="239" y="148"/>
                  </a:cubicBezTo>
                  <a:lnTo>
                    <a:pt x="219" y="214"/>
                  </a:lnTo>
                  <a:lnTo>
                    <a:pt x="203" y="154"/>
                  </a:lnTo>
                  <a:cubicBezTo>
                    <a:pt x="195" y="139"/>
                    <a:pt x="183" y="124"/>
                    <a:pt x="173" y="124"/>
                  </a:cubicBezTo>
                  <a:cubicBezTo>
                    <a:pt x="163" y="124"/>
                    <a:pt x="149" y="138"/>
                    <a:pt x="141" y="154"/>
                  </a:cubicBezTo>
                  <a:lnTo>
                    <a:pt x="123" y="218"/>
                  </a:lnTo>
                  <a:lnTo>
                    <a:pt x="113" y="154"/>
                  </a:lnTo>
                  <a:cubicBezTo>
                    <a:pt x="107" y="139"/>
                    <a:pt x="98" y="126"/>
                    <a:pt x="87" y="126"/>
                  </a:cubicBezTo>
                  <a:cubicBezTo>
                    <a:pt x="76" y="126"/>
                    <a:pt x="58" y="137"/>
                    <a:pt x="47" y="152"/>
                  </a:cubicBezTo>
                  <a:cubicBezTo>
                    <a:pt x="36" y="167"/>
                    <a:pt x="28" y="201"/>
                    <a:pt x="23" y="214"/>
                  </a:cubicBezTo>
                  <a:close/>
                </a:path>
              </a:pathLst>
            </a:custGeom>
            <a:solidFill>
              <a:srgbClr val="0000FF"/>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310" name="Line 142">
              <a:extLst>
                <a:ext uri="{FF2B5EF4-FFF2-40B4-BE49-F238E27FC236}">
                  <a16:creationId xmlns:a16="http://schemas.microsoft.com/office/drawing/2014/main" id="{8834CABC-0B82-41D2-89A3-4C6661B2FF4B}"/>
                </a:ext>
              </a:extLst>
            </p:cNvPr>
            <p:cNvSpPr>
              <a:spLocks noChangeShapeType="1"/>
            </p:cNvSpPr>
            <p:nvPr/>
          </p:nvSpPr>
          <p:spPr bwMode="auto">
            <a:xfrm>
              <a:off x="2440" y="1508"/>
              <a:ext cx="27" cy="36"/>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7311" name="Line 143">
              <a:extLst>
                <a:ext uri="{FF2B5EF4-FFF2-40B4-BE49-F238E27FC236}">
                  <a16:creationId xmlns:a16="http://schemas.microsoft.com/office/drawing/2014/main" id="{34129D16-7596-483F-98D4-02867BA7CB55}"/>
                </a:ext>
              </a:extLst>
            </p:cNvPr>
            <p:cNvSpPr>
              <a:spLocks noChangeShapeType="1"/>
            </p:cNvSpPr>
            <p:nvPr/>
          </p:nvSpPr>
          <p:spPr bwMode="auto">
            <a:xfrm>
              <a:off x="2459" y="1508"/>
              <a:ext cx="8" cy="36"/>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7312" name="Line 144">
              <a:extLst>
                <a:ext uri="{FF2B5EF4-FFF2-40B4-BE49-F238E27FC236}">
                  <a16:creationId xmlns:a16="http://schemas.microsoft.com/office/drawing/2014/main" id="{27361E39-8D66-4092-A2FB-179E1F2C182D}"/>
                </a:ext>
              </a:extLst>
            </p:cNvPr>
            <p:cNvSpPr>
              <a:spLocks noChangeShapeType="1"/>
            </p:cNvSpPr>
            <p:nvPr/>
          </p:nvSpPr>
          <p:spPr bwMode="auto">
            <a:xfrm flipH="1">
              <a:off x="2467" y="1508"/>
              <a:ext cx="10" cy="36"/>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7313" name="Line 145">
              <a:extLst>
                <a:ext uri="{FF2B5EF4-FFF2-40B4-BE49-F238E27FC236}">
                  <a16:creationId xmlns:a16="http://schemas.microsoft.com/office/drawing/2014/main" id="{D943F103-2560-4D8D-90C4-10E5252D8B71}"/>
                </a:ext>
              </a:extLst>
            </p:cNvPr>
            <p:cNvSpPr>
              <a:spLocks noChangeShapeType="1"/>
            </p:cNvSpPr>
            <p:nvPr/>
          </p:nvSpPr>
          <p:spPr bwMode="auto">
            <a:xfrm flipH="1">
              <a:off x="2468" y="1508"/>
              <a:ext cx="29" cy="36"/>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grpSp>
        <p:nvGrpSpPr>
          <p:cNvPr id="7314" name="Group 146">
            <a:extLst>
              <a:ext uri="{FF2B5EF4-FFF2-40B4-BE49-F238E27FC236}">
                <a16:creationId xmlns:a16="http://schemas.microsoft.com/office/drawing/2014/main" id="{CEA9B3E6-5BE3-4D48-9F14-53DCEFC2CEE1}"/>
              </a:ext>
            </a:extLst>
          </p:cNvPr>
          <p:cNvGrpSpPr>
            <a:grpSpLocks/>
          </p:cNvGrpSpPr>
          <p:nvPr/>
        </p:nvGrpSpPr>
        <p:grpSpPr bwMode="auto">
          <a:xfrm>
            <a:off x="3803650" y="2384425"/>
            <a:ext cx="104775" cy="125413"/>
            <a:chOff x="2396" y="1502"/>
            <a:chExt cx="66" cy="79"/>
          </a:xfrm>
        </p:grpSpPr>
        <p:sp>
          <p:nvSpPr>
            <p:cNvPr id="7315" name="AutoShape 147">
              <a:extLst>
                <a:ext uri="{FF2B5EF4-FFF2-40B4-BE49-F238E27FC236}">
                  <a16:creationId xmlns:a16="http://schemas.microsoft.com/office/drawing/2014/main" id="{1E84D8FC-34D7-4170-8243-9337304C6EA0}"/>
                </a:ext>
              </a:extLst>
            </p:cNvPr>
            <p:cNvSpPr>
              <a:spLocks noChangeArrowheads="1"/>
            </p:cNvSpPr>
            <p:nvPr/>
          </p:nvSpPr>
          <p:spPr bwMode="auto">
            <a:xfrm>
              <a:off x="2396" y="1502"/>
              <a:ext cx="66" cy="42"/>
            </a:xfrm>
            <a:custGeom>
              <a:avLst/>
              <a:gdLst>
                <a:gd name="T0" fmla="*/ 23 w 343"/>
                <a:gd name="T1" fmla="*/ 214 h 218"/>
                <a:gd name="T2" fmla="*/ 25 w 343"/>
                <a:gd name="T3" fmla="*/ 86 h 218"/>
                <a:gd name="T4" fmla="*/ 171 w 343"/>
                <a:gd name="T5" fmla="*/ 1 h 218"/>
                <a:gd name="T6" fmla="*/ 319 w 343"/>
                <a:gd name="T7" fmla="*/ 78 h 218"/>
                <a:gd name="T8" fmla="*/ 315 w 343"/>
                <a:gd name="T9" fmla="*/ 216 h 218"/>
                <a:gd name="T10" fmla="*/ 299 w 343"/>
                <a:gd name="T11" fmla="*/ 148 h 218"/>
                <a:gd name="T12" fmla="*/ 269 w 343"/>
                <a:gd name="T13" fmla="*/ 122 h 218"/>
                <a:gd name="T14" fmla="*/ 239 w 343"/>
                <a:gd name="T15" fmla="*/ 148 h 218"/>
                <a:gd name="T16" fmla="*/ 219 w 343"/>
                <a:gd name="T17" fmla="*/ 214 h 218"/>
                <a:gd name="T18" fmla="*/ 203 w 343"/>
                <a:gd name="T19" fmla="*/ 154 h 218"/>
                <a:gd name="T20" fmla="*/ 173 w 343"/>
                <a:gd name="T21" fmla="*/ 124 h 218"/>
                <a:gd name="T22" fmla="*/ 141 w 343"/>
                <a:gd name="T23" fmla="*/ 154 h 218"/>
                <a:gd name="T24" fmla="*/ 123 w 343"/>
                <a:gd name="T25" fmla="*/ 218 h 218"/>
                <a:gd name="T26" fmla="*/ 113 w 343"/>
                <a:gd name="T27" fmla="*/ 154 h 218"/>
                <a:gd name="T28" fmla="*/ 87 w 343"/>
                <a:gd name="T29" fmla="*/ 126 h 218"/>
                <a:gd name="T30" fmla="*/ 47 w 343"/>
                <a:gd name="T31" fmla="*/ 152 h 218"/>
                <a:gd name="T32" fmla="*/ 23 w 343"/>
                <a:gd name="T33" fmla="*/ 214 h 218"/>
                <a:gd name="T34" fmla="*/ 0 w 343"/>
                <a:gd name="T35" fmla="*/ 0 h 218"/>
                <a:gd name="T36" fmla="*/ 343 w 343"/>
                <a:gd name="T37" fmla="*/ 218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T34" t="T35" r="T36" b="T37"/>
              <a:pathLst>
                <a:path w="343" h="218">
                  <a:moveTo>
                    <a:pt x="23" y="214"/>
                  </a:moveTo>
                  <a:cubicBezTo>
                    <a:pt x="19" y="203"/>
                    <a:pt x="0" y="121"/>
                    <a:pt x="25" y="86"/>
                  </a:cubicBezTo>
                  <a:cubicBezTo>
                    <a:pt x="50" y="51"/>
                    <a:pt x="122" y="2"/>
                    <a:pt x="171" y="1"/>
                  </a:cubicBezTo>
                  <a:cubicBezTo>
                    <a:pt x="220" y="0"/>
                    <a:pt x="295" y="42"/>
                    <a:pt x="319" y="78"/>
                  </a:cubicBezTo>
                  <a:cubicBezTo>
                    <a:pt x="343" y="114"/>
                    <a:pt x="318" y="204"/>
                    <a:pt x="315" y="216"/>
                  </a:cubicBezTo>
                  <a:lnTo>
                    <a:pt x="299" y="148"/>
                  </a:lnTo>
                  <a:cubicBezTo>
                    <a:pt x="291" y="132"/>
                    <a:pt x="279" y="122"/>
                    <a:pt x="269" y="122"/>
                  </a:cubicBezTo>
                  <a:cubicBezTo>
                    <a:pt x="259" y="122"/>
                    <a:pt x="247" y="133"/>
                    <a:pt x="239" y="148"/>
                  </a:cubicBezTo>
                  <a:lnTo>
                    <a:pt x="219" y="214"/>
                  </a:lnTo>
                  <a:lnTo>
                    <a:pt x="203" y="154"/>
                  </a:lnTo>
                  <a:cubicBezTo>
                    <a:pt x="195" y="139"/>
                    <a:pt x="183" y="124"/>
                    <a:pt x="173" y="124"/>
                  </a:cubicBezTo>
                  <a:cubicBezTo>
                    <a:pt x="163" y="124"/>
                    <a:pt x="149" y="138"/>
                    <a:pt x="141" y="154"/>
                  </a:cubicBezTo>
                  <a:lnTo>
                    <a:pt x="123" y="218"/>
                  </a:lnTo>
                  <a:lnTo>
                    <a:pt x="113" y="154"/>
                  </a:lnTo>
                  <a:cubicBezTo>
                    <a:pt x="107" y="139"/>
                    <a:pt x="98" y="126"/>
                    <a:pt x="87" y="126"/>
                  </a:cubicBezTo>
                  <a:cubicBezTo>
                    <a:pt x="76" y="126"/>
                    <a:pt x="58" y="137"/>
                    <a:pt x="47" y="152"/>
                  </a:cubicBezTo>
                  <a:cubicBezTo>
                    <a:pt x="36" y="167"/>
                    <a:pt x="28" y="201"/>
                    <a:pt x="23" y="214"/>
                  </a:cubicBezTo>
                  <a:close/>
                </a:path>
              </a:pathLst>
            </a:custGeom>
            <a:solidFill>
              <a:srgbClr val="0000FF"/>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316" name="Line 148">
              <a:extLst>
                <a:ext uri="{FF2B5EF4-FFF2-40B4-BE49-F238E27FC236}">
                  <a16:creationId xmlns:a16="http://schemas.microsoft.com/office/drawing/2014/main" id="{E6363F9D-C1F6-4D55-9658-09CD06D37189}"/>
                </a:ext>
              </a:extLst>
            </p:cNvPr>
            <p:cNvSpPr>
              <a:spLocks noChangeShapeType="1"/>
            </p:cNvSpPr>
            <p:nvPr/>
          </p:nvSpPr>
          <p:spPr bwMode="auto">
            <a:xfrm>
              <a:off x="2401" y="1545"/>
              <a:ext cx="27" cy="36"/>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7317" name="Line 149">
              <a:extLst>
                <a:ext uri="{FF2B5EF4-FFF2-40B4-BE49-F238E27FC236}">
                  <a16:creationId xmlns:a16="http://schemas.microsoft.com/office/drawing/2014/main" id="{415A2254-ED65-42BF-A101-A7172F2808B5}"/>
                </a:ext>
              </a:extLst>
            </p:cNvPr>
            <p:cNvSpPr>
              <a:spLocks noChangeShapeType="1"/>
            </p:cNvSpPr>
            <p:nvPr/>
          </p:nvSpPr>
          <p:spPr bwMode="auto">
            <a:xfrm>
              <a:off x="2420" y="1545"/>
              <a:ext cx="8" cy="36"/>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7318" name="Line 150">
              <a:extLst>
                <a:ext uri="{FF2B5EF4-FFF2-40B4-BE49-F238E27FC236}">
                  <a16:creationId xmlns:a16="http://schemas.microsoft.com/office/drawing/2014/main" id="{F3D920E9-31C9-4D1A-8A6A-A3F7E3C8F630}"/>
                </a:ext>
              </a:extLst>
            </p:cNvPr>
            <p:cNvSpPr>
              <a:spLocks noChangeShapeType="1"/>
            </p:cNvSpPr>
            <p:nvPr/>
          </p:nvSpPr>
          <p:spPr bwMode="auto">
            <a:xfrm flipH="1">
              <a:off x="2428" y="1545"/>
              <a:ext cx="10" cy="36"/>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7319" name="Line 151">
              <a:extLst>
                <a:ext uri="{FF2B5EF4-FFF2-40B4-BE49-F238E27FC236}">
                  <a16:creationId xmlns:a16="http://schemas.microsoft.com/office/drawing/2014/main" id="{5A4DC2F3-9D8C-4F42-AB0A-B46329D32597}"/>
                </a:ext>
              </a:extLst>
            </p:cNvPr>
            <p:cNvSpPr>
              <a:spLocks noChangeShapeType="1"/>
            </p:cNvSpPr>
            <p:nvPr/>
          </p:nvSpPr>
          <p:spPr bwMode="auto">
            <a:xfrm flipH="1">
              <a:off x="2429" y="1545"/>
              <a:ext cx="29" cy="36"/>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grpSp>
        <p:nvGrpSpPr>
          <p:cNvPr id="7320" name="Group 152">
            <a:extLst>
              <a:ext uri="{FF2B5EF4-FFF2-40B4-BE49-F238E27FC236}">
                <a16:creationId xmlns:a16="http://schemas.microsoft.com/office/drawing/2014/main" id="{6E929C5D-9B7F-4B53-923A-D75CC31DD1EB}"/>
              </a:ext>
            </a:extLst>
          </p:cNvPr>
          <p:cNvGrpSpPr>
            <a:grpSpLocks/>
          </p:cNvGrpSpPr>
          <p:nvPr/>
        </p:nvGrpSpPr>
        <p:grpSpPr bwMode="auto">
          <a:xfrm>
            <a:off x="3743325" y="2476500"/>
            <a:ext cx="104775" cy="125413"/>
            <a:chOff x="2358" y="1560"/>
            <a:chExt cx="66" cy="79"/>
          </a:xfrm>
        </p:grpSpPr>
        <p:sp>
          <p:nvSpPr>
            <p:cNvPr id="7321" name="AutoShape 153">
              <a:extLst>
                <a:ext uri="{FF2B5EF4-FFF2-40B4-BE49-F238E27FC236}">
                  <a16:creationId xmlns:a16="http://schemas.microsoft.com/office/drawing/2014/main" id="{332D9318-ADE8-4F9B-877B-86669FAEEE99}"/>
                </a:ext>
              </a:extLst>
            </p:cNvPr>
            <p:cNvSpPr>
              <a:spLocks noChangeArrowheads="1"/>
            </p:cNvSpPr>
            <p:nvPr/>
          </p:nvSpPr>
          <p:spPr bwMode="auto">
            <a:xfrm>
              <a:off x="2358" y="1560"/>
              <a:ext cx="66" cy="42"/>
            </a:xfrm>
            <a:custGeom>
              <a:avLst/>
              <a:gdLst>
                <a:gd name="T0" fmla="*/ 23 w 343"/>
                <a:gd name="T1" fmla="*/ 214 h 218"/>
                <a:gd name="T2" fmla="*/ 25 w 343"/>
                <a:gd name="T3" fmla="*/ 86 h 218"/>
                <a:gd name="T4" fmla="*/ 171 w 343"/>
                <a:gd name="T5" fmla="*/ 1 h 218"/>
                <a:gd name="T6" fmla="*/ 319 w 343"/>
                <a:gd name="T7" fmla="*/ 78 h 218"/>
                <a:gd name="T8" fmla="*/ 315 w 343"/>
                <a:gd name="T9" fmla="*/ 216 h 218"/>
                <a:gd name="T10" fmla="*/ 299 w 343"/>
                <a:gd name="T11" fmla="*/ 148 h 218"/>
                <a:gd name="T12" fmla="*/ 269 w 343"/>
                <a:gd name="T13" fmla="*/ 122 h 218"/>
                <a:gd name="T14" fmla="*/ 239 w 343"/>
                <a:gd name="T15" fmla="*/ 148 h 218"/>
                <a:gd name="T16" fmla="*/ 219 w 343"/>
                <a:gd name="T17" fmla="*/ 214 h 218"/>
                <a:gd name="T18" fmla="*/ 203 w 343"/>
                <a:gd name="T19" fmla="*/ 154 h 218"/>
                <a:gd name="T20" fmla="*/ 173 w 343"/>
                <a:gd name="T21" fmla="*/ 124 h 218"/>
                <a:gd name="T22" fmla="*/ 141 w 343"/>
                <a:gd name="T23" fmla="*/ 154 h 218"/>
                <a:gd name="T24" fmla="*/ 123 w 343"/>
                <a:gd name="T25" fmla="*/ 218 h 218"/>
                <a:gd name="T26" fmla="*/ 113 w 343"/>
                <a:gd name="T27" fmla="*/ 154 h 218"/>
                <a:gd name="T28" fmla="*/ 87 w 343"/>
                <a:gd name="T29" fmla="*/ 126 h 218"/>
                <a:gd name="T30" fmla="*/ 47 w 343"/>
                <a:gd name="T31" fmla="*/ 152 h 218"/>
                <a:gd name="T32" fmla="*/ 23 w 343"/>
                <a:gd name="T33" fmla="*/ 214 h 218"/>
                <a:gd name="T34" fmla="*/ 0 w 343"/>
                <a:gd name="T35" fmla="*/ 0 h 218"/>
                <a:gd name="T36" fmla="*/ 343 w 343"/>
                <a:gd name="T37" fmla="*/ 218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T34" t="T35" r="T36" b="T37"/>
              <a:pathLst>
                <a:path w="343" h="218">
                  <a:moveTo>
                    <a:pt x="23" y="214"/>
                  </a:moveTo>
                  <a:cubicBezTo>
                    <a:pt x="19" y="203"/>
                    <a:pt x="0" y="121"/>
                    <a:pt x="25" y="86"/>
                  </a:cubicBezTo>
                  <a:cubicBezTo>
                    <a:pt x="50" y="51"/>
                    <a:pt x="122" y="2"/>
                    <a:pt x="171" y="1"/>
                  </a:cubicBezTo>
                  <a:cubicBezTo>
                    <a:pt x="220" y="0"/>
                    <a:pt x="295" y="42"/>
                    <a:pt x="319" y="78"/>
                  </a:cubicBezTo>
                  <a:cubicBezTo>
                    <a:pt x="343" y="114"/>
                    <a:pt x="318" y="204"/>
                    <a:pt x="315" y="216"/>
                  </a:cubicBezTo>
                  <a:lnTo>
                    <a:pt x="299" y="148"/>
                  </a:lnTo>
                  <a:cubicBezTo>
                    <a:pt x="291" y="132"/>
                    <a:pt x="279" y="122"/>
                    <a:pt x="269" y="122"/>
                  </a:cubicBezTo>
                  <a:cubicBezTo>
                    <a:pt x="259" y="122"/>
                    <a:pt x="247" y="133"/>
                    <a:pt x="239" y="148"/>
                  </a:cubicBezTo>
                  <a:lnTo>
                    <a:pt x="219" y="214"/>
                  </a:lnTo>
                  <a:lnTo>
                    <a:pt x="203" y="154"/>
                  </a:lnTo>
                  <a:cubicBezTo>
                    <a:pt x="195" y="139"/>
                    <a:pt x="183" y="124"/>
                    <a:pt x="173" y="124"/>
                  </a:cubicBezTo>
                  <a:cubicBezTo>
                    <a:pt x="163" y="124"/>
                    <a:pt x="149" y="138"/>
                    <a:pt x="141" y="154"/>
                  </a:cubicBezTo>
                  <a:lnTo>
                    <a:pt x="123" y="218"/>
                  </a:lnTo>
                  <a:lnTo>
                    <a:pt x="113" y="154"/>
                  </a:lnTo>
                  <a:cubicBezTo>
                    <a:pt x="107" y="139"/>
                    <a:pt x="98" y="126"/>
                    <a:pt x="87" y="126"/>
                  </a:cubicBezTo>
                  <a:cubicBezTo>
                    <a:pt x="76" y="126"/>
                    <a:pt x="58" y="137"/>
                    <a:pt x="47" y="152"/>
                  </a:cubicBezTo>
                  <a:cubicBezTo>
                    <a:pt x="36" y="167"/>
                    <a:pt x="28" y="201"/>
                    <a:pt x="23" y="214"/>
                  </a:cubicBezTo>
                  <a:close/>
                </a:path>
              </a:pathLst>
            </a:custGeom>
            <a:solidFill>
              <a:srgbClr val="0000FF"/>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322" name="Line 154">
              <a:extLst>
                <a:ext uri="{FF2B5EF4-FFF2-40B4-BE49-F238E27FC236}">
                  <a16:creationId xmlns:a16="http://schemas.microsoft.com/office/drawing/2014/main" id="{2C2311F9-F131-4297-90DC-4825219EF08D}"/>
                </a:ext>
              </a:extLst>
            </p:cNvPr>
            <p:cNvSpPr>
              <a:spLocks noChangeShapeType="1"/>
            </p:cNvSpPr>
            <p:nvPr/>
          </p:nvSpPr>
          <p:spPr bwMode="auto">
            <a:xfrm>
              <a:off x="2363" y="1603"/>
              <a:ext cx="27" cy="36"/>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7323" name="Line 155">
              <a:extLst>
                <a:ext uri="{FF2B5EF4-FFF2-40B4-BE49-F238E27FC236}">
                  <a16:creationId xmlns:a16="http://schemas.microsoft.com/office/drawing/2014/main" id="{A2B5959A-A3C2-4D6A-9E9A-E2B5FC047ACD}"/>
                </a:ext>
              </a:extLst>
            </p:cNvPr>
            <p:cNvSpPr>
              <a:spLocks noChangeShapeType="1"/>
            </p:cNvSpPr>
            <p:nvPr/>
          </p:nvSpPr>
          <p:spPr bwMode="auto">
            <a:xfrm>
              <a:off x="2382" y="1603"/>
              <a:ext cx="8" cy="36"/>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7324" name="Line 156">
              <a:extLst>
                <a:ext uri="{FF2B5EF4-FFF2-40B4-BE49-F238E27FC236}">
                  <a16:creationId xmlns:a16="http://schemas.microsoft.com/office/drawing/2014/main" id="{CAE10146-351A-4073-AC32-D5F4EE83110A}"/>
                </a:ext>
              </a:extLst>
            </p:cNvPr>
            <p:cNvSpPr>
              <a:spLocks noChangeShapeType="1"/>
            </p:cNvSpPr>
            <p:nvPr/>
          </p:nvSpPr>
          <p:spPr bwMode="auto">
            <a:xfrm flipH="1">
              <a:off x="2391" y="1603"/>
              <a:ext cx="10" cy="36"/>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7325" name="Line 157">
              <a:extLst>
                <a:ext uri="{FF2B5EF4-FFF2-40B4-BE49-F238E27FC236}">
                  <a16:creationId xmlns:a16="http://schemas.microsoft.com/office/drawing/2014/main" id="{D5C409FE-AED1-495B-BDB3-6C41A2508E21}"/>
                </a:ext>
              </a:extLst>
            </p:cNvPr>
            <p:cNvSpPr>
              <a:spLocks noChangeShapeType="1"/>
            </p:cNvSpPr>
            <p:nvPr/>
          </p:nvSpPr>
          <p:spPr bwMode="auto">
            <a:xfrm flipH="1">
              <a:off x="2391" y="1603"/>
              <a:ext cx="29" cy="36"/>
            </a:xfrm>
            <a:prstGeom prst="line">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7326" name="AutoShape 158">
            <a:extLst>
              <a:ext uri="{FF2B5EF4-FFF2-40B4-BE49-F238E27FC236}">
                <a16:creationId xmlns:a16="http://schemas.microsoft.com/office/drawing/2014/main" id="{D2BB3CB8-64AC-4566-BE70-CAB6DA68CAEE}"/>
              </a:ext>
            </a:extLst>
          </p:cNvPr>
          <p:cNvSpPr>
            <a:spLocks/>
          </p:cNvSpPr>
          <p:nvPr/>
        </p:nvSpPr>
        <p:spPr bwMode="auto">
          <a:xfrm>
            <a:off x="3722688" y="2462213"/>
            <a:ext cx="195262" cy="257175"/>
          </a:xfrm>
          <a:custGeom>
            <a:avLst/>
            <a:gdLst>
              <a:gd name="T0" fmla="*/ 0 w 120"/>
              <a:gd name="T1" fmla="*/ 257175 h 194"/>
              <a:gd name="T2" fmla="*/ 91122 w 120"/>
              <a:gd name="T3" fmla="*/ 159077 h 194"/>
              <a:gd name="T4" fmla="*/ 195262 w 120"/>
              <a:gd name="T5" fmla="*/ 0 h 194"/>
              <a:gd name="T6" fmla="*/ 0 w 120"/>
              <a:gd name="T7" fmla="*/ 0 h 194"/>
              <a:gd name="T8" fmla="*/ 120 w 120"/>
              <a:gd name="T9" fmla="*/ 194 h 194"/>
            </a:gdLst>
            <a:ahLst/>
            <a:cxnLst>
              <a:cxn ang="0">
                <a:pos x="T0" y="T1"/>
              </a:cxn>
              <a:cxn ang="0">
                <a:pos x="T2" y="T3"/>
              </a:cxn>
              <a:cxn ang="0">
                <a:pos x="T4" y="T5"/>
              </a:cxn>
            </a:cxnLst>
            <a:rect l="T6" t="T7" r="T8" b="T9"/>
            <a:pathLst>
              <a:path w="120" h="194">
                <a:moveTo>
                  <a:pt x="0" y="194"/>
                </a:moveTo>
                <a:cubicBezTo>
                  <a:pt x="10" y="182"/>
                  <a:pt x="36" y="152"/>
                  <a:pt x="56" y="120"/>
                </a:cubicBezTo>
                <a:cubicBezTo>
                  <a:pt x="76" y="88"/>
                  <a:pt x="107" y="25"/>
                  <a:pt x="120" y="0"/>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327" name="AutoShape 159">
            <a:extLst>
              <a:ext uri="{FF2B5EF4-FFF2-40B4-BE49-F238E27FC236}">
                <a16:creationId xmlns:a16="http://schemas.microsoft.com/office/drawing/2014/main" id="{38D109F6-3DF6-4581-AE6E-B562EAC846ED}"/>
              </a:ext>
            </a:extLst>
          </p:cNvPr>
          <p:cNvSpPr>
            <a:spLocks noChangeArrowheads="1"/>
          </p:cNvSpPr>
          <p:nvPr/>
        </p:nvSpPr>
        <p:spPr bwMode="auto">
          <a:xfrm>
            <a:off x="3792538" y="2236788"/>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nvGrpSpPr>
          <p:cNvPr id="7328" name="Group 160">
            <a:extLst>
              <a:ext uri="{FF2B5EF4-FFF2-40B4-BE49-F238E27FC236}">
                <a16:creationId xmlns:a16="http://schemas.microsoft.com/office/drawing/2014/main" id="{BAB41DBF-9CFD-4359-8A49-4BBD9CCBED85}"/>
              </a:ext>
            </a:extLst>
          </p:cNvPr>
          <p:cNvGrpSpPr>
            <a:grpSpLocks/>
          </p:cNvGrpSpPr>
          <p:nvPr/>
        </p:nvGrpSpPr>
        <p:grpSpPr bwMode="auto">
          <a:xfrm>
            <a:off x="2773363" y="2778125"/>
            <a:ext cx="247650" cy="120650"/>
            <a:chOff x="1747" y="1750"/>
            <a:chExt cx="156" cy="76"/>
          </a:xfrm>
        </p:grpSpPr>
        <p:pic>
          <p:nvPicPr>
            <p:cNvPr id="7329" name="Picture 161">
              <a:extLst>
                <a:ext uri="{FF2B5EF4-FFF2-40B4-BE49-F238E27FC236}">
                  <a16:creationId xmlns:a16="http://schemas.microsoft.com/office/drawing/2014/main" id="{C3F145C2-443F-4A22-9F69-1ACEF3D0E7FF}"/>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47" y="1750"/>
              <a:ext cx="153" cy="76"/>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330" name="Rectangle 162">
              <a:extLst>
                <a:ext uri="{FF2B5EF4-FFF2-40B4-BE49-F238E27FC236}">
                  <a16:creationId xmlns:a16="http://schemas.microsoft.com/office/drawing/2014/main" id="{5F4ECC26-0F61-4620-B9A2-485DDDEB5425}"/>
                </a:ext>
              </a:extLst>
            </p:cNvPr>
            <p:cNvSpPr>
              <a:spLocks noChangeArrowheads="1"/>
            </p:cNvSpPr>
            <p:nvPr/>
          </p:nvSpPr>
          <p:spPr bwMode="auto">
            <a:xfrm>
              <a:off x="1848" y="1752"/>
              <a:ext cx="55" cy="74"/>
            </a:xfrm>
            <a:prstGeom prst="rect">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FFFF"/>
                  </a:solidFill>
                </a:rPr>
                <a:t>1</a:t>
              </a:r>
            </a:p>
          </p:txBody>
        </p:sp>
      </p:grpSp>
      <p:grpSp>
        <p:nvGrpSpPr>
          <p:cNvPr id="7331" name="Group 163">
            <a:extLst>
              <a:ext uri="{FF2B5EF4-FFF2-40B4-BE49-F238E27FC236}">
                <a16:creationId xmlns:a16="http://schemas.microsoft.com/office/drawing/2014/main" id="{800F8CF7-3759-43CA-9951-40132B26233F}"/>
              </a:ext>
            </a:extLst>
          </p:cNvPr>
          <p:cNvGrpSpPr>
            <a:grpSpLocks/>
          </p:cNvGrpSpPr>
          <p:nvPr/>
        </p:nvGrpSpPr>
        <p:grpSpPr bwMode="auto">
          <a:xfrm>
            <a:off x="2611438" y="2827338"/>
            <a:ext cx="247650" cy="117475"/>
            <a:chOff x="1645" y="1781"/>
            <a:chExt cx="156" cy="74"/>
          </a:xfrm>
        </p:grpSpPr>
        <p:pic>
          <p:nvPicPr>
            <p:cNvPr id="7332" name="Picture 164">
              <a:extLst>
                <a:ext uri="{FF2B5EF4-FFF2-40B4-BE49-F238E27FC236}">
                  <a16:creationId xmlns:a16="http://schemas.microsoft.com/office/drawing/2014/main" id="{585913AC-4E55-4983-AE45-7B933EB1222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45" y="1783"/>
              <a:ext cx="152" cy="71"/>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333" name="Rectangle 165">
              <a:extLst>
                <a:ext uri="{FF2B5EF4-FFF2-40B4-BE49-F238E27FC236}">
                  <a16:creationId xmlns:a16="http://schemas.microsoft.com/office/drawing/2014/main" id="{1D101D2C-6335-4286-9A50-F629D099E931}"/>
                </a:ext>
              </a:extLst>
            </p:cNvPr>
            <p:cNvSpPr>
              <a:spLocks noChangeArrowheads="1"/>
            </p:cNvSpPr>
            <p:nvPr/>
          </p:nvSpPr>
          <p:spPr bwMode="auto">
            <a:xfrm>
              <a:off x="1746" y="1781"/>
              <a:ext cx="55" cy="74"/>
            </a:xfrm>
            <a:prstGeom prst="rect">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FFFF"/>
                  </a:solidFill>
                </a:rPr>
                <a:t>2</a:t>
              </a:r>
            </a:p>
          </p:txBody>
        </p:sp>
      </p:grpSp>
      <p:grpSp>
        <p:nvGrpSpPr>
          <p:cNvPr id="7334" name="Group 166">
            <a:extLst>
              <a:ext uri="{FF2B5EF4-FFF2-40B4-BE49-F238E27FC236}">
                <a16:creationId xmlns:a16="http://schemas.microsoft.com/office/drawing/2014/main" id="{331CA0AE-B724-48D9-AF08-F77114919682}"/>
              </a:ext>
            </a:extLst>
          </p:cNvPr>
          <p:cNvGrpSpPr>
            <a:grpSpLocks/>
          </p:cNvGrpSpPr>
          <p:nvPr/>
        </p:nvGrpSpPr>
        <p:grpSpPr bwMode="auto">
          <a:xfrm>
            <a:off x="2555875" y="2940050"/>
            <a:ext cx="228600" cy="142875"/>
            <a:chOff x="1610" y="1852"/>
            <a:chExt cx="144" cy="90"/>
          </a:xfrm>
        </p:grpSpPr>
        <p:pic>
          <p:nvPicPr>
            <p:cNvPr id="7335" name="Picture 167">
              <a:extLst>
                <a:ext uri="{FF2B5EF4-FFF2-40B4-BE49-F238E27FC236}">
                  <a16:creationId xmlns:a16="http://schemas.microsoft.com/office/drawing/2014/main" id="{833C9CF2-DCA3-46EF-8D9D-D1FFED43C2C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10" y="1852"/>
              <a:ext cx="140" cy="84"/>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336" name="Rectangle 168">
              <a:extLst>
                <a:ext uri="{FF2B5EF4-FFF2-40B4-BE49-F238E27FC236}">
                  <a16:creationId xmlns:a16="http://schemas.microsoft.com/office/drawing/2014/main" id="{5C4898B3-0E33-49C0-B4C7-8DEE34672CD8}"/>
                </a:ext>
              </a:extLst>
            </p:cNvPr>
            <p:cNvSpPr>
              <a:spLocks noChangeArrowheads="1"/>
            </p:cNvSpPr>
            <p:nvPr/>
          </p:nvSpPr>
          <p:spPr bwMode="auto">
            <a:xfrm>
              <a:off x="1699" y="1868"/>
              <a:ext cx="55" cy="74"/>
            </a:xfrm>
            <a:prstGeom prst="rect">
              <a:avLst/>
            </a:prstGeom>
            <a:solidFill>
              <a:srgbClr val="00008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FFFF"/>
                  </a:solidFill>
                </a:rPr>
                <a:t>1</a:t>
              </a:r>
            </a:p>
          </p:txBody>
        </p:sp>
      </p:grpSp>
      <p:grpSp>
        <p:nvGrpSpPr>
          <p:cNvPr id="7337" name="Group 169">
            <a:extLst>
              <a:ext uri="{FF2B5EF4-FFF2-40B4-BE49-F238E27FC236}">
                <a16:creationId xmlns:a16="http://schemas.microsoft.com/office/drawing/2014/main" id="{4B7CBF2A-F6BE-44CF-8ACC-FF675BFC0C45}"/>
              </a:ext>
            </a:extLst>
          </p:cNvPr>
          <p:cNvGrpSpPr>
            <a:grpSpLocks/>
          </p:cNvGrpSpPr>
          <p:nvPr/>
        </p:nvGrpSpPr>
        <p:grpSpPr bwMode="auto">
          <a:xfrm>
            <a:off x="2587625" y="3098800"/>
            <a:ext cx="228600" cy="142875"/>
            <a:chOff x="1630" y="1952"/>
            <a:chExt cx="144" cy="90"/>
          </a:xfrm>
        </p:grpSpPr>
        <p:pic>
          <p:nvPicPr>
            <p:cNvPr id="7338" name="Picture 170">
              <a:extLst>
                <a:ext uri="{FF2B5EF4-FFF2-40B4-BE49-F238E27FC236}">
                  <a16:creationId xmlns:a16="http://schemas.microsoft.com/office/drawing/2014/main" id="{3EB4780F-31BD-44B7-B668-652EE87DB47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30" y="1952"/>
              <a:ext cx="140" cy="84"/>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339" name="Rectangle 171">
              <a:extLst>
                <a:ext uri="{FF2B5EF4-FFF2-40B4-BE49-F238E27FC236}">
                  <a16:creationId xmlns:a16="http://schemas.microsoft.com/office/drawing/2014/main" id="{15802ACA-B84E-451D-AB9D-73B0B455868B}"/>
                </a:ext>
              </a:extLst>
            </p:cNvPr>
            <p:cNvSpPr>
              <a:spLocks noChangeArrowheads="1"/>
            </p:cNvSpPr>
            <p:nvPr/>
          </p:nvSpPr>
          <p:spPr bwMode="auto">
            <a:xfrm>
              <a:off x="1719" y="1968"/>
              <a:ext cx="55" cy="74"/>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FFFF"/>
                  </a:solidFill>
                </a:rPr>
                <a:t>3</a:t>
              </a:r>
            </a:p>
          </p:txBody>
        </p:sp>
      </p:grpSp>
      <p:grpSp>
        <p:nvGrpSpPr>
          <p:cNvPr id="7340" name="Group 172">
            <a:extLst>
              <a:ext uri="{FF2B5EF4-FFF2-40B4-BE49-F238E27FC236}">
                <a16:creationId xmlns:a16="http://schemas.microsoft.com/office/drawing/2014/main" id="{1051F285-F176-4187-B41F-8E285B697DF2}"/>
              </a:ext>
            </a:extLst>
          </p:cNvPr>
          <p:cNvGrpSpPr>
            <a:grpSpLocks/>
          </p:cNvGrpSpPr>
          <p:nvPr/>
        </p:nvGrpSpPr>
        <p:grpSpPr bwMode="auto">
          <a:xfrm>
            <a:off x="3852863" y="2314575"/>
            <a:ext cx="149225" cy="131763"/>
            <a:chOff x="2427" y="1458"/>
            <a:chExt cx="94" cy="83"/>
          </a:xfrm>
        </p:grpSpPr>
        <p:sp>
          <p:nvSpPr>
            <p:cNvPr id="7341" name="Oval 173">
              <a:extLst>
                <a:ext uri="{FF2B5EF4-FFF2-40B4-BE49-F238E27FC236}">
                  <a16:creationId xmlns:a16="http://schemas.microsoft.com/office/drawing/2014/main" id="{41BFE009-1C17-44D7-BD3A-CF17BD19D4B2}"/>
                </a:ext>
              </a:extLst>
            </p:cNvPr>
            <p:cNvSpPr>
              <a:spLocks noChangeArrowheads="1"/>
            </p:cNvSpPr>
            <p:nvPr/>
          </p:nvSpPr>
          <p:spPr bwMode="auto">
            <a:xfrm>
              <a:off x="2427" y="1458"/>
              <a:ext cx="94" cy="83"/>
            </a:xfrm>
            <a:prstGeom prst="ellipse">
              <a:avLst/>
            </a:prstGeom>
            <a:noFill/>
            <a:ln w="1908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342" name="Line 174">
              <a:extLst>
                <a:ext uri="{FF2B5EF4-FFF2-40B4-BE49-F238E27FC236}">
                  <a16:creationId xmlns:a16="http://schemas.microsoft.com/office/drawing/2014/main" id="{60A7317C-0BA7-4938-BC24-D3BEE9BC494B}"/>
                </a:ext>
              </a:extLst>
            </p:cNvPr>
            <p:cNvSpPr>
              <a:spLocks noChangeShapeType="1"/>
            </p:cNvSpPr>
            <p:nvPr/>
          </p:nvSpPr>
          <p:spPr bwMode="auto">
            <a:xfrm flipH="1">
              <a:off x="2439" y="1472"/>
              <a:ext cx="68" cy="56"/>
            </a:xfrm>
            <a:prstGeom prst="line">
              <a:avLst/>
            </a:prstGeom>
            <a:noFill/>
            <a:ln w="19080">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grpSp>
        <p:nvGrpSpPr>
          <p:cNvPr id="7343" name="Group 175">
            <a:extLst>
              <a:ext uri="{FF2B5EF4-FFF2-40B4-BE49-F238E27FC236}">
                <a16:creationId xmlns:a16="http://schemas.microsoft.com/office/drawing/2014/main" id="{EC0CABEC-FA40-4894-8EE9-3DC851D511D9}"/>
              </a:ext>
            </a:extLst>
          </p:cNvPr>
          <p:cNvGrpSpPr>
            <a:grpSpLocks/>
          </p:cNvGrpSpPr>
          <p:nvPr/>
        </p:nvGrpSpPr>
        <p:grpSpPr bwMode="auto">
          <a:xfrm>
            <a:off x="3689350" y="2684463"/>
            <a:ext cx="228600" cy="142875"/>
            <a:chOff x="2324" y="1691"/>
            <a:chExt cx="144" cy="90"/>
          </a:xfrm>
        </p:grpSpPr>
        <p:pic>
          <p:nvPicPr>
            <p:cNvPr id="7344" name="Picture 176">
              <a:extLst>
                <a:ext uri="{FF2B5EF4-FFF2-40B4-BE49-F238E27FC236}">
                  <a16:creationId xmlns:a16="http://schemas.microsoft.com/office/drawing/2014/main" id="{501669EE-BBC4-486A-8D42-FECD6C3F7D8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24" y="1691"/>
              <a:ext cx="140" cy="84"/>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345" name="Rectangle 177">
              <a:extLst>
                <a:ext uri="{FF2B5EF4-FFF2-40B4-BE49-F238E27FC236}">
                  <a16:creationId xmlns:a16="http://schemas.microsoft.com/office/drawing/2014/main" id="{8E92D724-5907-411B-847D-1DFC4A2EA11F}"/>
                </a:ext>
              </a:extLst>
            </p:cNvPr>
            <p:cNvSpPr>
              <a:spLocks noChangeArrowheads="1"/>
            </p:cNvSpPr>
            <p:nvPr/>
          </p:nvSpPr>
          <p:spPr bwMode="auto">
            <a:xfrm>
              <a:off x="2413" y="1707"/>
              <a:ext cx="55" cy="74"/>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FFFF"/>
                  </a:solidFill>
                </a:rPr>
                <a:t>9</a:t>
              </a:r>
            </a:p>
          </p:txBody>
        </p:sp>
      </p:grpSp>
      <p:sp>
        <p:nvSpPr>
          <p:cNvPr id="7346" name="AutoShape 178">
            <a:extLst>
              <a:ext uri="{FF2B5EF4-FFF2-40B4-BE49-F238E27FC236}">
                <a16:creationId xmlns:a16="http://schemas.microsoft.com/office/drawing/2014/main" id="{5C57D556-4AF9-46CC-BECA-ED533F453AAA}"/>
              </a:ext>
            </a:extLst>
          </p:cNvPr>
          <p:cNvSpPr>
            <a:spLocks noChangeArrowheads="1"/>
          </p:cNvSpPr>
          <p:nvPr/>
        </p:nvSpPr>
        <p:spPr bwMode="auto">
          <a:xfrm>
            <a:off x="3846513" y="2914650"/>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347" name="AutoShape 179">
            <a:extLst>
              <a:ext uri="{FF2B5EF4-FFF2-40B4-BE49-F238E27FC236}">
                <a16:creationId xmlns:a16="http://schemas.microsoft.com/office/drawing/2014/main" id="{A35EB03A-0E4D-411A-9CA3-1BCDB914453E}"/>
              </a:ext>
            </a:extLst>
          </p:cNvPr>
          <p:cNvSpPr>
            <a:spLocks noChangeArrowheads="1"/>
          </p:cNvSpPr>
          <p:nvPr/>
        </p:nvSpPr>
        <p:spPr bwMode="auto">
          <a:xfrm>
            <a:off x="2563813" y="276066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348" name="AutoShape 180">
            <a:extLst>
              <a:ext uri="{FF2B5EF4-FFF2-40B4-BE49-F238E27FC236}">
                <a16:creationId xmlns:a16="http://schemas.microsoft.com/office/drawing/2014/main" id="{6DA60DDA-9921-49A1-BEC5-DEBC8B38DEAA}"/>
              </a:ext>
            </a:extLst>
          </p:cNvPr>
          <p:cNvSpPr>
            <a:spLocks noChangeArrowheads="1"/>
          </p:cNvSpPr>
          <p:nvPr/>
        </p:nvSpPr>
        <p:spPr bwMode="auto">
          <a:xfrm rot="10980000">
            <a:off x="2635250" y="2128838"/>
            <a:ext cx="406400" cy="295275"/>
          </a:xfrm>
          <a:custGeom>
            <a:avLst/>
            <a:gdLst>
              <a:gd name="T0" fmla="*/ 205179 w 1848"/>
              <a:gd name="T1" fmla="*/ 220 h 1344"/>
              <a:gd name="T2" fmla="*/ 216395 w 1848"/>
              <a:gd name="T3" fmla="*/ 18235 h 1344"/>
              <a:gd name="T4" fmla="*/ 219034 w 1848"/>
              <a:gd name="T5" fmla="*/ 60417 h 1344"/>
              <a:gd name="T6" fmla="*/ 232229 w 1848"/>
              <a:gd name="T7" fmla="*/ 63054 h 1344"/>
              <a:gd name="T8" fmla="*/ 232009 w 1848"/>
              <a:gd name="T9" fmla="*/ 44379 h 1344"/>
              <a:gd name="T10" fmla="*/ 235307 w 1848"/>
              <a:gd name="T11" fmla="*/ 39765 h 1344"/>
              <a:gd name="T12" fmla="*/ 247842 w 1848"/>
              <a:gd name="T13" fmla="*/ 39985 h 1344"/>
              <a:gd name="T14" fmla="*/ 251361 w 1848"/>
              <a:gd name="T15" fmla="*/ 44379 h 1344"/>
              <a:gd name="T16" fmla="*/ 251361 w 1848"/>
              <a:gd name="T17" fmla="*/ 67447 h 1344"/>
              <a:gd name="T18" fmla="*/ 274452 w 1848"/>
              <a:gd name="T19" fmla="*/ 70304 h 1344"/>
              <a:gd name="T20" fmla="*/ 276211 w 1848"/>
              <a:gd name="T21" fmla="*/ 50531 h 1344"/>
              <a:gd name="T22" fmla="*/ 278850 w 1848"/>
              <a:gd name="T23" fmla="*/ 45917 h 1344"/>
              <a:gd name="T24" fmla="*/ 290726 w 1848"/>
              <a:gd name="T25" fmla="*/ 45917 h 1344"/>
              <a:gd name="T26" fmla="*/ 294684 w 1848"/>
              <a:gd name="T27" fmla="*/ 50970 h 1344"/>
              <a:gd name="T28" fmla="*/ 294904 w 1848"/>
              <a:gd name="T29" fmla="*/ 74917 h 1344"/>
              <a:gd name="T30" fmla="*/ 390566 w 1848"/>
              <a:gd name="T31" fmla="*/ 92054 h 1344"/>
              <a:gd name="T32" fmla="*/ 390566 w 1848"/>
              <a:gd name="T33" fmla="*/ 116440 h 1344"/>
              <a:gd name="T34" fmla="*/ 368795 w 1848"/>
              <a:gd name="T35" fmla="*/ 119736 h 1344"/>
              <a:gd name="T36" fmla="*/ 218374 w 1848"/>
              <a:gd name="T37" fmla="*/ 141486 h 1344"/>
              <a:gd name="T38" fmla="*/ 213096 w 1848"/>
              <a:gd name="T39" fmla="*/ 218600 h 1344"/>
              <a:gd name="T40" fmla="*/ 273792 w 1848"/>
              <a:gd name="T41" fmla="*/ 235078 h 1344"/>
              <a:gd name="T42" fmla="*/ 267195 w 1848"/>
              <a:gd name="T43" fmla="*/ 255510 h 1344"/>
              <a:gd name="T44" fmla="*/ 209138 w 1848"/>
              <a:gd name="T45" fmla="*/ 259464 h 1344"/>
              <a:gd name="T46" fmla="*/ 206499 w 1848"/>
              <a:gd name="T47" fmla="*/ 290442 h 1344"/>
              <a:gd name="T48" fmla="*/ 195943 w 1848"/>
              <a:gd name="T49" fmla="*/ 289123 h 1344"/>
              <a:gd name="T50" fmla="*/ 193964 w 1848"/>
              <a:gd name="T51" fmla="*/ 259464 h 1344"/>
              <a:gd name="T52" fmla="*/ 132608 w 1848"/>
              <a:gd name="T53" fmla="*/ 253532 h 1344"/>
              <a:gd name="T54" fmla="*/ 131288 w 1848"/>
              <a:gd name="T55" fmla="*/ 233100 h 1344"/>
              <a:gd name="T56" fmla="*/ 191325 w 1848"/>
              <a:gd name="T57" fmla="*/ 218600 h 1344"/>
              <a:gd name="T58" fmla="*/ 185387 w 1848"/>
              <a:gd name="T59" fmla="*/ 141486 h 1344"/>
              <a:gd name="T60" fmla="*/ 34966 w 1848"/>
              <a:gd name="T61" fmla="*/ 116440 h 1344"/>
              <a:gd name="T62" fmla="*/ 15174 w 1848"/>
              <a:gd name="T63" fmla="*/ 113145 h 1344"/>
              <a:gd name="T64" fmla="*/ 16494 w 1848"/>
              <a:gd name="T65" fmla="*/ 86781 h 1344"/>
              <a:gd name="T66" fmla="*/ 114795 w 1848"/>
              <a:gd name="T67" fmla="*/ 70963 h 1344"/>
              <a:gd name="T68" fmla="*/ 114795 w 1848"/>
              <a:gd name="T69" fmla="*/ 50531 h 1344"/>
              <a:gd name="T70" fmla="*/ 117434 w 1848"/>
              <a:gd name="T71" fmla="*/ 44379 h 1344"/>
              <a:gd name="T72" fmla="*/ 131728 w 1848"/>
              <a:gd name="T73" fmla="*/ 44379 h 1344"/>
              <a:gd name="T74" fmla="*/ 133707 w 1848"/>
              <a:gd name="T75" fmla="*/ 49872 h 1344"/>
              <a:gd name="T76" fmla="*/ 133707 w 1848"/>
              <a:gd name="T77" fmla="*/ 67008 h 1344"/>
              <a:gd name="T78" fmla="*/ 158338 w 1848"/>
              <a:gd name="T79" fmla="*/ 65031 h 1344"/>
              <a:gd name="T80" fmla="*/ 158338 w 1848"/>
              <a:gd name="T81" fmla="*/ 43940 h 1344"/>
              <a:gd name="T82" fmla="*/ 162076 w 1848"/>
              <a:gd name="T83" fmla="*/ 39106 h 1344"/>
              <a:gd name="T84" fmla="*/ 173512 w 1848"/>
              <a:gd name="T85" fmla="*/ 39106 h 1344"/>
              <a:gd name="T86" fmla="*/ 176590 w 1848"/>
              <a:gd name="T87" fmla="*/ 43281 h 1344"/>
              <a:gd name="T88" fmla="*/ 176810 w 1848"/>
              <a:gd name="T89" fmla="*/ 61735 h 1344"/>
              <a:gd name="T90" fmla="*/ 189345 w 1848"/>
              <a:gd name="T91" fmla="*/ 60417 h 1344"/>
              <a:gd name="T92" fmla="*/ 193304 w 1848"/>
              <a:gd name="T93" fmla="*/ 16917 h 1344"/>
              <a:gd name="T94" fmla="*/ 205179 w 1848"/>
              <a:gd name="T95" fmla="*/ 220 h 1344"/>
              <a:gd name="T96" fmla="*/ 0 w 1848"/>
              <a:gd name="T97" fmla="*/ 0 h 1344"/>
              <a:gd name="T98" fmla="*/ 1848 w 1848"/>
              <a:gd name="T99" fmla="*/ 1344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T96" t="T97" r="T98" b="T99"/>
            <a:pathLst>
              <a:path w="1848" h="1344">
                <a:moveTo>
                  <a:pt x="933" y="1"/>
                </a:moveTo>
                <a:cubicBezTo>
                  <a:pt x="950" y="2"/>
                  <a:pt x="974" y="37"/>
                  <a:pt x="984" y="83"/>
                </a:cubicBezTo>
                <a:lnTo>
                  <a:pt x="996" y="275"/>
                </a:lnTo>
                <a:lnTo>
                  <a:pt x="1056" y="287"/>
                </a:lnTo>
                <a:lnTo>
                  <a:pt x="1055" y="202"/>
                </a:lnTo>
                <a:cubicBezTo>
                  <a:pt x="1057" y="184"/>
                  <a:pt x="1058" y="184"/>
                  <a:pt x="1070" y="181"/>
                </a:cubicBezTo>
                <a:lnTo>
                  <a:pt x="1127" y="182"/>
                </a:lnTo>
                <a:cubicBezTo>
                  <a:pt x="1139" y="185"/>
                  <a:pt x="1140" y="181"/>
                  <a:pt x="1143" y="202"/>
                </a:cubicBezTo>
                <a:lnTo>
                  <a:pt x="1143" y="307"/>
                </a:lnTo>
                <a:lnTo>
                  <a:pt x="1248" y="320"/>
                </a:lnTo>
                <a:lnTo>
                  <a:pt x="1256" y="230"/>
                </a:lnTo>
                <a:cubicBezTo>
                  <a:pt x="1259" y="212"/>
                  <a:pt x="1257" y="212"/>
                  <a:pt x="1268" y="209"/>
                </a:cubicBezTo>
                <a:lnTo>
                  <a:pt x="1322" y="209"/>
                </a:lnTo>
                <a:cubicBezTo>
                  <a:pt x="1334" y="213"/>
                  <a:pt x="1337" y="210"/>
                  <a:pt x="1340" y="232"/>
                </a:cubicBezTo>
                <a:lnTo>
                  <a:pt x="1341" y="341"/>
                </a:lnTo>
                <a:lnTo>
                  <a:pt x="1776" y="419"/>
                </a:lnTo>
                <a:cubicBezTo>
                  <a:pt x="1848" y="450"/>
                  <a:pt x="1792" y="509"/>
                  <a:pt x="1776" y="530"/>
                </a:cubicBezTo>
                <a:lnTo>
                  <a:pt x="1677" y="545"/>
                </a:lnTo>
                <a:lnTo>
                  <a:pt x="993" y="644"/>
                </a:lnTo>
                <a:lnTo>
                  <a:pt x="969" y="995"/>
                </a:lnTo>
                <a:lnTo>
                  <a:pt x="1245" y="1070"/>
                </a:lnTo>
                <a:cubicBezTo>
                  <a:pt x="1286" y="1098"/>
                  <a:pt x="1264" y="1145"/>
                  <a:pt x="1215" y="1163"/>
                </a:cubicBezTo>
                <a:lnTo>
                  <a:pt x="951" y="1181"/>
                </a:lnTo>
                <a:lnTo>
                  <a:pt x="939" y="1322"/>
                </a:lnTo>
                <a:cubicBezTo>
                  <a:pt x="929" y="1344"/>
                  <a:pt x="900" y="1339"/>
                  <a:pt x="891" y="1316"/>
                </a:cubicBezTo>
                <a:lnTo>
                  <a:pt x="882" y="1181"/>
                </a:lnTo>
                <a:lnTo>
                  <a:pt x="603" y="1154"/>
                </a:lnTo>
                <a:cubicBezTo>
                  <a:pt x="556" y="1134"/>
                  <a:pt x="553" y="1087"/>
                  <a:pt x="597" y="1061"/>
                </a:cubicBezTo>
                <a:lnTo>
                  <a:pt x="870" y="995"/>
                </a:lnTo>
                <a:lnTo>
                  <a:pt x="843" y="644"/>
                </a:lnTo>
                <a:lnTo>
                  <a:pt x="159" y="530"/>
                </a:lnTo>
                <a:lnTo>
                  <a:pt x="69" y="515"/>
                </a:lnTo>
                <a:cubicBezTo>
                  <a:pt x="55" y="492"/>
                  <a:pt x="0" y="427"/>
                  <a:pt x="75" y="395"/>
                </a:cubicBezTo>
                <a:lnTo>
                  <a:pt x="522" y="323"/>
                </a:lnTo>
                <a:lnTo>
                  <a:pt x="522" y="230"/>
                </a:lnTo>
                <a:cubicBezTo>
                  <a:pt x="524" y="210"/>
                  <a:pt x="521" y="207"/>
                  <a:pt x="534" y="202"/>
                </a:cubicBezTo>
                <a:lnTo>
                  <a:pt x="599" y="202"/>
                </a:lnTo>
                <a:cubicBezTo>
                  <a:pt x="611" y="206"/>
                  <a:pt x="607" y="210"/>
                  <a:pt x="608" y="227"/>
                </a:cubicBezTo>
                <a:lnTo>
                  <a:pt x="608" y="305"/>
                </a:lnTo>
                <a:lnTo>
                  <a:pt x="720" y="296"/>
                </a:lnTo>
                <a:lnTo>
                  <a:pt x="720" y="200"/>
                </a:lnTo>
                <a:cubicBezTo>
                  <a:pt x="723" y="180"/>
                  <a:pt x="726" y="182"/>
                  <a:pt x="737" y="178"/>
                </a:cubicBezTo>
                <a:lnTo>
                  <a:pt x="789" y="178"/>
                </a:lnTo>
                <a:cubicBezTo>
                  <a:pt x="800" y="181"/>
                  <a:pt x="801" y="180"/>
                  <a:pt x="803" y="197"/>
                </a:cubicBezTo>
                <a:lnTo>
                  <a:pt x="804" y="281"/>
                </a:lnTo>
                <a:lnTo>
                  <a:pt x="861" y="275"/>
                </a:lnTo>
                <a:lnTo>
                  <a:pt x="879" y="77"/>
                </a:lnTo>
                <a:cubicBezTo>
                  <a:pt x="891" y="31"/>
                  <a:pt x="916" y="0"/>
                  <a:pt x="933" y="1"/>
                </a:cubicBezTo>
                <a:close/>
              </a:path>
            </a:pathLst>
          </a:custGeom>
          <a:solidFill>
            <a:srgbClr val="0000FF"/>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349" name="AutoShape 181">
            <a:extLst>
              <a:ext uri="{FF2B5EF4-FFF2-40B4-BE49-F238E27FC236}">
                <a16:creationId xmlns:a16="http://schemas.microsoft.com/office/drawing/2014/main" id="{79BD8914-CD37-4FAF-8F93-576EFECCD75E}"/>
              </a:ext>
            </a:extLst>
          </p:cNvPr>
          <p:cNvSpPr>
            <a:spLocks noChangeArrowheads="1"/>
          </p:cNvSpPr>
          <p:nvPr/>
        </p:nvSpPr>
        <p:spPr bwMode="auto">
          <a:xfrm>
            <a:off x="4325938" y="4727575"/>
            <a:ext cx="765175" cy="207963"/>
          </a:xfrm>
          <a:prstGeom prst="roundRect">
            <a:avLst>
              <a:gd name="adj" fmla="val 16667"/>
            </a:avLst>
          </a:prstGeom>
          <a:solidFill>
            <a:srgbClr val="FFFFFF"/>
          </a:solidFill>
          <a:ln w="126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800" b="1">
                <a:solidFill>
                  <a:srgbClr val="FF0000"/>
                </a:solidFill>
              </a:rPr>
              <a:t>15</a:t>
            </a:r>
            <a:r>
              <a:rPr lang="en-US" altLang="sl-SI" sz="800" b="1" baseline="30000">
                <a:solidFill>
                  <a:srgbClr val="FF0000"/>
                </a:solidFill>
              </a:rPr>
              <a:t>th</a:t>
            </a:r>
            <a:r>
              <a:rPr lang="en-US" altLang="sl-SI" sz="800" b="1">
                <a:solidFill>
                  <a:srgbClr val="FF0000"/>
                </a:solidFill>
              </a:rPr>
              <a:t> Army Grp</a:t>
            </a:r>
          </a:p>
          <a:p>
            <a:pPr algn="ctr">
              <a:buClrTx/>
              <a:buFontTx/>
              <a:buNone/>
            </a:pPr>
            <a:r>
              <a:rPr lang="en-US" altLang="sl-SI" sz="600" b="1">
                <a:solidFill>
                  <a:srgbClr val="FF0000"/>
                </a:solidFill>
              </a:rPr>
              <a:t>Clark</a:t>
            </a:r>
          </a:p>
        </p:txBody>
      </p:sp>
      <p:grpSp>
        <p:nvGrpSpPr>
          <p:cNvPr id="7350" name="Group 182">
            <a:extLst>
              <a:ext uri="{FF2B5EF4-FFF2-40B4-BE49-F238E27FC236}">
                <a16:creationId xmlns:a16="http://schemas.microsoft.com/office/drawing/2014/main" id="{75F1DF83-0383-496C-9DC2-A7B5A96A0274}"/>
              </a:ext>
            </a:extLst>
          </p:cNvPr>
          <p:cNvGrpSpPr>
            <a:grpSpLocks/>
          </p:cNvGrpSpPr>
          <p:nvPr/>
        </p:nvGrpSpPr>
        <p:grpSpPr bwMode="auto">
          <a:xfrm>
            <a:off x="5216525" y="5157788"/>
            <a:ext cx="319088" cy="306387"/>
            <a:chOff x="3286" y="3249"/>
            <a:chExt cx="201" cy="193"/>
          </a:xfrm>
        </p:grpSpPr>
        <p:grpSp>
          <p:nvGrpSpPr>
            <p:cNvPr id="7351" name="Group 183">
              <a:extLst>
                <a:ext uri="{FF2B5EF4-FFF2-40B4-BE49-F238E27FC236}">
                  <a16:creationId xmlns:a16="http://schemas.microsoft.com/office/drawing/2014/main" id="{AC8EE792-F12E-4C25-93DD-DD9560540E44}"/>
                </a:ext>
              </a:extLst>
            </p:cNvPr>
            <p:cNvGrpSpPr>
              <a:grpSpLocks/>
            </p:cNvGrpSpPr>
            <p:nvPr/>
          </p:nvGrpSpPr>
          <p:grpSpPr bwMode="auto">
            <a:xfrm>
              <a:off x="3314" y="3286"/>
              <a:ext cx="156" cy="156"/>
              <a:chOff x="3314" y="3286"/>
              <a:chExt cx="156" cy="156"/>
            </a:xfrm>
          </p:grpSpPr>
          <p:sp>
            <p:nvSpPr>
              <p:cNvPr id="7352" name="Oval 184">
                <a:extLst>
                  <a:ext uri="{FF2B5EF4-FFF2-40B4-BE49-F238E27FC236}">
                    <a16:creationId xmlns:a16="http://schemas.microsoft.com/office/drawing/2014/main" id="{D6A2EAD8-E766-4264-B724-99613CAAC620}"/>
                  </a:ext>
                </a:extLst>
              </p:cNvPr>
              <p:cNvSpPr>
                <a:spLocks noChangeArrowheads="1"/>
              </p:cNvSpPr>
              <p:nvPr/>
            </p:nvSpPr>
            <p:spPr bwMode="auto">
              <a:xfrm>
                <a:off x="3314" y="3286"/>
                <a:ext cx="156" cy="147"/>
              </a:xfrm>
              <a:prstGeom prst="ellipse">
                <a:avLst/>
              </a:prstGeom>
              <a:solidFill>
                <a:srgbClr val="00008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7353" name="Picture 185">
                <a:extLst>
                  <a:ext uri="{FF2B5EF4-FFF2-40B4-BE49-F238E27FC236}">
                    <a16:creationId xmlns:a16="http://schemas.microsoft.com/office/drawing/2014/main" id="{4755DA3E-356F-4121-8F02-84CB2278CA88}"/>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37" y="3335"/>
                <a:ext cx="106" cy="10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7354" name="Text Box 186">
              <a:extLst>
                <a:ext uri="{FF2B5EF4-FFF2-40B4-BE49-F238E27FC236}">
                  <a16:creationId xmlns:a16="http://schemas.microsoft.com/office/drawing/2014/main" id="{CF36B408-4087-40F0-B6B3-6ACE921AF377}"/>
                </a:ext>
              </a:extLst>
            </p:cNvPr>
            <p:cNvSpPr txBox="1">
              <a:spLocks noChangeArrowheads="1"/>
            </p:cNvSpPr>
            <p:nvPr/>
          </p:nvSpPr>
          <p:spPr bwMode="auto">
            <a:xfrm>
              <a:off x="3286" y="3249"/>
              <a:ext cx="201" cy="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buClrTx/>
                <a:buFontTx/>
                <a:buNone/>
              </a:pPr>
              <a:r>
                <a:rPr lang="en-US" altLang="sl-SI" sz="1000" b="1">
                  <a:solidFill>
                    <a:srgbClr val="FFFFFF"/>
                  </a:solidFill>
                </a:rPr>
                <a:t>15</a:t>
              </a:r>
            </a:p>
          </p:txBody>
        </p:sp>
      </p:grpSp>
      <p:grpSp>
        <p:nvGrpSpPr>
          <p:cNvPr id="7355" name="Group 187">
            <a:extLst>
              <a:ext uri="{FF2B5EF4-FFF2-40B4-BE49-F238E27FC236}">
                <a16:creationId xmlns:a16="http://schemas.microsoft.com/office/drawing/2014/main" id="{C3276570-D046-452F-B549-F2B258293E5F}"/>
              </a:ext>
            </a:extLst>
          </p:cNvPr>
          <p:cNvGrpSpPr>
            <a:grpSpLocks/>
          </p:cNvGrpSpPr>
          <p:nvPr/>
        </p:nvGrpSpPr>
        <p:grpSpPr bwMode="auto">
          <a:xfrm>
            <a:off x="3146425" y="1976438"/>
            <a:ext cx="252413" cy="306387"/>
            <a:chOff x="1982" y="1245"/>
            <a:chExt cx="159" cy="193"/>
          </a:xfrm>
        </p:grpSpPr>
        <p:grpSp>
          <p:nvGrpSpPr>
            <p:cNvPr id="7356" name="Group 188">
              <a:extLst>
                <a:ext uri="{FF2B5EF4-FFF2-40B4-BE49-F238E27FC236}">
                  <a16:creationId xmlns:a16="http://schemas.microsoft.com/office/drawing/2014/main" id="{3816828E-10A8-4C4F-B5C5-248244B16CAE}"/>
                </a:ext>
              </a:extLst>
            </p:cNvPr>
            <p:cNvGrpSpPr>
              <a:grpSpLocks/>
            </p:cNvGrpSpPr>
            <p:nvPr/>
          </p:nvGrpSpPr>
          <p:grpSpPr bwMode="auto">
            <a:xfrm>
              <a:off x="1982" y="1282"/>
              <a:ext cx="156" cy="156"/>
              <a:chOff x="1982" y="1282"/>
              <a:chExt cx="156" cy="156"/>
            </a:xfrm>
          </p:grpSpPr>
          <p:sp>
            <p:nvSpPr>
              <p:cNvPr id="7357" name="Oval 189">
                <a:extLst>
                  <a:ext uri="{FF2B5EF4-FFF2-40B4-BE49-F238E27FC236}">
                    <a16:creationId xmlns:a16="http://schemas.microsoft.com/office/drawing/2014/main" id="{04C8CAEE-9453-4D4C-B236-41B746A21715}"/>
                  </a:ext>
                </a:extLst>
              </p:cNvPr>
              <p:cNvSpPr>
                <a:spLocks noChangeArrowheads="1"/>
              </p:cNvSpPr>
              <p:nvPr/>
            </p:nvSpPr>
            <p:spPr bwMode="auto">
              <a:xfrm>
                <a:off x="1982" y="1282"/>
                <a:ext cx="156" cy="147"/>
              </a:xfrm>
              <a:prstGeom prst="ellipse">
                <a:avLst/>
              </a:prstGeom>
              <a:solidFill>
                <a:srgbClr val="00008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7358" name="Picture 190">
                <a:extLst>
                  <a:ext uri="{FF2B5EF4-FFF2-40B4-BE49-F238E27FC236}">
                    <a16:creationId xmlns:a16="http://schemas.microsoft.com/office/drawing/2014/main" id="{73066F20-3ADD-4C0E-A619-4D757A1E52A3}"/>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005" y="1331"/>
                <a:ext cx="106" cy="10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7359" name="Text Box 191">
              <a:extLst>
                <a:ext uri="{FF2B5EF4-FFF2-40B4-BE49-F238E27FC236}">
                  <a16:creationId xmlns:a16="http://schemas.microsoft.com/office/drawing/2014/main" id="{82FE907A-49D6-4C51-ABED-6E34F48E0372}"/>
                </a:ext>
              </a:extLst>
            </p:cNvPr>
            <p:cNvSpPr txBox="1">
              <a:spLocks noChangeArrowheads="1"/>
            </p:cNvSpPr>
            <p:nvPr/>
          </p:nvSpPr>
          <p:spPr bwMode="auto">
            <a:xfrm>
              <a:off x="1984" y="1245"/>
              <a:ext cx="157" cy="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buClrTx/>
                <a:buFontTx/>
                <a:buNone/>
              </a:pPr>
              <a:r>
                <a:rPr lang="en-US" altLang="sl-SI" sz="1000" b="1">
                  <a:solidFill>
                    <a:srgbClr val="FFFFFF"/>
                  </a:solidFill>
                </a:rPr>
                <a:t>8</a:t>
              </a:r>
            </a:p>
          </p:txBody>
        </p:sp>
      </p:grpSp>
      <p:sp>
        <p:nvSpPr>
          <p:cNvPr id="7360" name="AutoShape 192">
            <a:extLst>
              <a:ext uri="{FF2B5EF4-FFF2-40B4-BE49-F238E27FC236}">
                <a16:creationId xmlns:a16="http://schemas.microsoft.com/office/drawing/2014/main" id="{0CD49BE5-9966-45B6-94C6-243D22F3FDFA}"/>
              </a:ext>
            </a:extLst>
          </p:cNvPr>
          <p:cNvSpPr>
            <a:spLocks noChangeArrowheads="1"/>
          </p:cNvSpPr>
          <p:nvPr/>
        </p:nvSpPr>
        <p:spPr bwMode="auto">
          <a:xfrm rot="1140000">
            <a:off x="3070225" y="2063750"/>
            <a:ext cx="212725" cy="319088"/>
          </a:xfrm>
          <a:custGeom>
            <a:avLst/>
            <a:gdLst>
              <a:gd name="T0" fmla="*/ 18156 w 703"/>
              <a:gd name="T1" fmla="*/ 117130 h 1057"/>
              <a:gd name="T2" fmla="*/ 35706 w 703"/>
              <a:gd name="T3" fmla="*/ 150940 h 1057"/>
              <a:gd name="T4" fmla="*/ 85332 w 703"/>
              <a:gd name="T5" fmla="*/ 147318 h 1057"/>
              <a:gd name="T6" fmla="*/ 104093 w 703"/>
              <a:gd name="T7" fmla="*/ 145507 h 1057"/>
              <a:gd name="T8" fmla="*/ 113776 w 703"/>
              <a:gd name="T9" fmla="*/ 127997 h 1057"/>
              <a:gd name="T10" fmla="*/ 113171 w 703"/>
              <a:gd name="T11" fmla="*/ 29584 h 1057"/>
              <a:gd name="T12" fmla="*/ 113776 w 703"/>
              <a:gd name="T13" fmla="*/ 10868 h 1057"/>
              <a:gd name="T14" fmla="*/ 123459 w 703"/>
              <a:gd name="T15" fmla="*/ 1811 h 1057"/>
              <a:gd name="T16" fmla="*/ 135563 w 703"/>
              <a:gd name="T17" fmla="*/ 22339 h 1057"/>
              <a:gd name="T18" fmla="*/ 157955 w 703"/>
              <a:gd name="T19" fmla="*/ 119545 h 1057"/>
              <a:gd name="T20" fmla="*/ 180952 w 703"/>
              <a:gd name="T21" fmla="*/ 121356 h 1057"/>
              <a:gd name="T22" fmla="*/ 179742 w 703"/>
              <a:gd name="T23" fmla="*/ 136450 h 1057"/>
              <a:gd name="T24" fmla="*/ 159771 w 703"/>
              <a:gd name="T25" fmla="*/ 136450 h 1057"/>
              <a:gd name="T26" fmla="*/ 160376 w 703"/>
              <a:gd name="T27" fmla="*/ 147318 h 1057"/>
              <a:gd name="T28" fmla="*/ 187610 w 703"/>
              <a:gd name="T29" fmla="*/ 147922 h 1057"/>
              <a:gd name="T30" fmla="*/ 212422 w 703"/>
              <a:gd name="T31" fmla="*/ 159997 h 1057"/>
              <a:gd name="T32" fmla="*/ 189425 w 703"/>
              <a:gd name="T33" fmla="*/ 172072 h 1057"/>
              <a:gd name="T34" fmla="*/ 160376 w 703"/>
              <a:gd name="T35" fmla="*/ 173883 h 1057"/>
              <a:gd name="T36" fmla="*/ 159771 w 703"/>
              <a:gd name="T37" fmla="*/ 183544 h 1057"/>
              <a:gd name="T38" fmla="*/ 179137 w 703"/>
              <a:gd name="T39" fmla="*/ 184147 h 1057"/>
              <a:gd name="T40" fmla="*/ 178532 w 703"/>
              <a:gd name="T41" fmla="*/ 199241 h 1057"/>
              <a:gd name="T42" fmla="*/ 159771 w 703"/>
              <a:gd name="T43" fmla="*/ 199241 h 1057"/>
              <a:gd name="T44" fmla="*/ 134353 w 703"/>
              <a:gd name="T45" fmla="*/ 298258 h 1057"/>
              <a:gd name="T46" fmla="*/ 122249 w 703"/>
              <a:gd name="T47" fmla="*/ 317579 h 1057"/>
              <a:gd name="T48" fmla="*/ 113171 w 703"/>
              <a:gd name="T49" fmla="*/ 298258 h 1057"/>
              <a:gd name="T50" fmla="*/ 113171 w 703"/>
              <a:gd name="T51" fmla="*/ 193204 h 1057"/>
              <a:gd name="T52" fmla="*/ 104093 w 703"/>
              <a:gd name="T53" fmla="*/ 174487 h 1057"/>
              <a:gd name="T54" fmla="*/ 85332 w 703"/>
              <a:gd name="T55" fmla="*/ 173883 h 1057"/>
              <a:gd name="T56" fmla="*/ 34496 w 703"/>
              <a:gd name="T57" fmla="*/ 168449 h 1057"/>
              <a:gd name="T58" fmla="*/ 19971 w 703"/>
              <a:gd name="T59" fmla="*/ 199845 h 1057"/>
              <a:gd name="T60" fmla="*/ 7262 w 703"/>
              <a:gd name="T61" fmla="*/ 205279 h 1057"/>
              <a:gd name="T62" fmla="*/ 1816 w 703"/>
              <a:gd name="T63" fmla="*/ 196826 h 1057"/>
              <a:gd name="T64" fmla="*/ 1816 w 703"/>
              <a:gd name="T65" fmla="*/ 170865 h 1057"/>
              <a:gd name="T66" fmla="*/ 4842 w 703"/>
              <a:gd name="T67" fmla="*/ 165431 h 1057"/>
              <a:gd name="T68" fmla="*/ 605 w 703"/>
              <a:gd name="T69" fmla="*/ 159393 h 1057"/>
              <a:gd name="T70" fmla="*/ 5447 w 703"/>
              <a:gd name="T71" fmla="*/ 154563 h 1057"/>
              <a:gd name="T72" fmla="*/ 0 w 703"/>
              <a:gd name="T73" fmla="*/ 149129 h 1057"/>
              <a:gd name="T74" fmla="*/ 1210 w 703"/>
              <a:gd name="T75" fmla="*/ 121356 h 1057"/>
              <a:gd name="T76" fmla="*/ 7262 w 703"/>
              <a:gd name="T77" fmla="*/ 112903 h 1057"/>
              <a:gd name="T78" fmla="*/ 18156 w 703"/>
              <a:gd name="T79" fmla="*/ 117130 h 1057"/>
              <a:gd name="T80" fmla="*/ 0 w 703"/>
              <a:gd name="T81" fmla="*/ 0 h 1057"/>
              <a:gd name="T82" fmla="*/ 703 w 703"/>
              <a:gd name="T83" fmla="*/ 1057 h 10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T80" t="T81" r="T82" b="T83"/>
            <a:pathLst>
              <a:path w="703" h="1057">
                <a:moveTo>
                  <a:pt x="60" y="388"/>
                </a:moveTo>
                <a:lnTo>
                  <a:pt x="118" y="500"/>
                </a:lnTo>
                <a:lnTo>
                  <a:pt x="282" y="488"/>
                </a:lnTo>
                <a:lnTo>
                  <a:pt x="344" y="482"/>
                </a:lnTo>
                <a:cubicBezTo>
                  <a:pt x="360" y="471"/>
                  <a:pt x="371" y="488"/>
                  <a:pt x="376" y="424"/>
                </a:cubicBezTo>
                <a:lnTo>
                  <a:pt x="374" y="98"/>
                </a:lnTo>
                <a:lnTo>
                  <a:pt x="376" y="36"/>
                </a:lnTo>
                <a:cubicBezTo>
                  <a:pt x="382" y="21"/>
                  <a:pt x="396" y="0"/>
                  <a:pt x="408" y="6"/>
                </a:cubicBezTo>
                <a:cubicBezTo>
                  <a:pt x="420" y="12"/>
                  <a:pt x="429" y="9"/>
                  <a:pt x="448" y="74"/>
                </a:cubicBezTo>
                <a:lnTo>
                  <a:pt x="522" y="396"/>
                </a:lnTo>
                <a:lnTo>
                  <a:pt x="598" y="402"/>
                </a:lnTo>
                <a:lnTo>
                  <a:pt x="594" y="452"/>
                </a:lnTo>
                <a:lnTo>
                  <a:pt x="528" y="452"/>
                </a:lnTo>
                <a:lnTo>
                  <a:pt x="530" y="488"/>
                </a:lnTo>
                <a:lnTo>
                  <a:pt x="620" y="490"/>
                </a:lnTo>
                <a:cubicBezTo>
                  <a:pt x="649" y="497"/>
                  <a:pt x="701" y="517"/>
                  <a:pt x="702" y="530"/>
                </a:cubicBezTo>
                <a:cubicBezTo>
                  <a:pt x="703" y="543"/>
                  <a:pt x="655" y="562"/>
                  <a:pt x="626" y="570"/>
                </a:cubicBezTo>
                <a:lnTo>
                  <a:pt x="530" y="576"/>
                </a:lnTo>
                <a:lnTo>
                  <a:pt x="528" y="608"/>
                </a:lnTo>
                <a:lnTo>
                  <a:pt x="592" y="610"/>
                </a:lnTo>
                <a:lnTo>
                  <a:pt x="590" y="660"/>
                </a:lnTo>
                <a:lnTo>
                  <a:pt x="528" y="660"/>
                </a:lnTo>
                <a:lnTo>
                  <a:pt x="444" y="988"/>
                </a:lnTo>
                <a:cubicBezTo>
                  <a:pt x="423" y="1053"/>
                  <a:pt x="416" y="1052"/>
                  <a:pt x="404" y="1052"/>
                </a:cubicBezTo>
                <a:cubicBezTo>
                  <a:pt x="392" y="1052"/>
                  <a:pt x="379" y="1057"/>
                  <a:pt x="374" y="988"/>
                </a:cubicBezTo>
                <a:lnTo>
                  <a:pt x="374" y="640"/>
                </a:lnTo>
                <a:cubicBezTo>
                  <a:pt x="369" y="572"/>
                  <a:pt x="359" y="589"/>
                  <a:pt x="344" y="578"/>
                </a:cubicBezTo>
                <a:lnTo>
                  <a:pt x="282" y="576"/>
                </a:lnTo>
                <a:lnTo>
                  <a:pt x="114" y="558"/>
                </a:lnTo>
                <a:lnTo>
                  <a:pt x="66" y="662"/>
                </a:lnTo>
                <a:cubicBezTo>
                  <a:pt x="51" y="682"/>
                  <a:pt x="34" y="682"/>
                  <a:pt x="24" y="680"/>
                </a:cubicBezTo>
                <a:cubicBezTo>
                  <a:pt x="14" y="678"/>
                  <a:pt x="9" y="671"/>
                  <a:pt x="6" y="652"/>
                </a:cubicBezTo>
                <a:lnTo>
                  <a:pt x="6" y="566"/>
                </a:lnTo>
                <a:lnTo>
                  <a:pt x="16" y="548"/>
                </a:lnTo>
                <a:lnTo>
                  <a:pt x="2" y="528"/>
                </a:lnTo>
                <a:lnTo>
                  <a:pt x="18" y="512"/>
                </a:lnTo>
                <a:lnTo>
                  <a:pt x="0" y="494"/>
                </a:lnTo>
                <a:lnTo>
                  <a:pt x="4" y="402"/>
                </a:lnTo>
                <a:cubicBezTo>
                  <a:pt x="8" y="382"/>
                  <a:pt x="15" y="376"/>
                  <a:pt x="24" y="374"/>
                </a:cubicBezTo>
                <a:cubicBezTo>
                  <a:pt x="33" y="372"/>
                  <a:pt x="60" y="388"/>
                  <a:pt x="60" y="388"/>
                </a:cubicBezTo>
                <a:close/>
              </a:path>
            </a:pathLst>
          </a:custGeom>
          <a:solidFill>
            <a:srgbClr val="0000FF"/>
          </a:solidFill>
          <a:ln w="936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7361" name="AutoShape 193">
            <a:extLst>
              <a:ext uri="{FF2B5EF4-FFF2-40B4-BE49-F238E27FC236}">
                <a16:creationId xmlns:a16="http://schemas.microsoft.com/office/drawing/2014/main" id="{B35CBF7A-4CC9-439B-943B-3FAF4D3F6C2D}"/>
              </a:ext>
            </a:extLst>
          </p:cNvPr>
          <p:cNvSpPr>
            <a:spLocks noChangeArrowheads="1"/>
          </p:cNvSpPr>
          <p:nvPr/>
        </p:nvSpPr>
        <p:spPr bwMode="auto">
          <a:xfrm>
            <a:off x="5799138" y="3597275"/>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withEffect">
                                  <p:stCondLst>
                                    <p:cond delay="0"/>
                                  </p:stCondLst>
                                  <p:childTnLst>
                                    <p:set>
                                      <p:cBhvr additive="repl">
                                        <p:cTn id="6" dur="1" fill="hold">
                                          <p:stCondLst>
                                            <p:cond delay="0"/>
                                          </p:stCondLst>
                                        </p:cTn>
                                        <p:tgtEl>
                                          <p:spTgt spid="7348"/>
                                        </p:tgtEl>
                                        <p:attrNameLst>
                                          <p:attrName>style.visibility</p:attrName>
                                        </p:attrNameLst>
                                      </p:cBhvr>
                                      <p:to>
                                        <p:strVal val="visible"/>
                                      </p:to>
                                    </p:set>
                                    <p:animEffect transition="in" filter="dissolve">
                                      <p:cBhvr additive="repl">
                                        <p:cTn id="7" dur="500"/>
                                        <p:tgtEl>
                                          <p:spTgt spid="7348"/>
                                        </p:tgtEl>
                                      </p:cBhvr>
                                    </p:animEffect>
                                  </p:childTnLst>
                                </p:cTn>
                              </p:par>
                            </p:childTnLst>
                          </p:cTn>
                        </p:par>
                        <p:par>
                          <p:cTn id="8" fill="hold" nodeType="afterGroup">
                            <p:stCondLst>
                              <p:cond delay="500"/>
                            </p:stCondLst>
                            <p:childTnLst>
                              <p:par>
                                <p:cTn id="9" presetID="0" presetClass="path" accel="50000" decel="50000" fill="hold" nodeType="afterEffect">
                                  <p:stCondLst>
                                    <p:cond delay="0"/>
                                  </p:stCondLst>
                                  <p:childTnLst>
                                    <p:animMotion origin="layout" path="M -8.33333 -7 -3.7037 -7 L -0.00347 0.0375 L -0.01388 0.09213">
                                      <p:cBhvr additive="repl">
                                        <p:cTn id="10" dur="2000" fill="hold"/>
                                        <p:tgtEl>
                                          <p:spTgt spid="7348"/>
                                        </p:tgtEl>
                                      </p:cBhvr>
                                    </p:animMotion>
                                  </p:childTnLst>
                                </p:cTn>
                              </p:par>
                            </p:childTnLst>
                          </p:cTn>
                        </p:par>
                        <p:par>
                          <p:cTn id="11" fill="hold" nodeType="afterGroup">
                            <p:stCondLst>
                              <p:cond delay="2500"/>
                            </p:stCondLst>
                            <p:childTnLst>
                              <p:par>
                                <p:cTn id="12" presetID="1" presetClass="entr" fill="hold" nodeType="afterEffect">
                                  <p:stCondLst>
                                    <p:cond delay="0"/>
                                  </p:stCondLst>
                                  <p:childTnLst>
                                    <p:set>
                                      <p:cBhvr additive="repl">
                                        <p:cTn id="13" dur="1" fill="hold">
                                          <p:stCondLst>
                                            <p:cond delay="0"/>
                                          </p:stCondLst>
                                        </p:cTn>
                                        <p:tgtEl>
                                          <p:spTgt spid="7347"/>
                                        </p:tgtEl>
                                        <p:attrNameLst>
                                          <p:attrName>style.visibility</p:attrName>
                                        </p:attrNameLst>
                                      </p:cBhvr>
                                      <p:to>
                                        <p:strVal val="visible"/>
                                      </p:to>
                                    </p:set>
                                  </p:childTnLst>
                                </p:cTn>
                              </p:par>
                            </p:childTnLst>
                          </p:cTn>
                        </p:par>
                        <p:par>
                          <p:cTn id="14" fill="hold" nodeType="afterGroup">
                            <p:stCondLst>
                              <p:cond delay="2500"/>
                            </p:stCondLst>
                            <p:childTnLst>
                              <p:par>
                                <p:cTn id="15" presetID="3" presetClass="exit" presetSubtype="10" fill="hold" nodeType="afterEffect">
                                  <p:stCondLst>
                                    <p:cond delay="0"/>
                                  </p:stCondLst>
                                  <p:childTnLst>
                                    <p:animEffect transition="out" filter="blinds(horizontal)">
                                      <p:cBhvr additive="repl">
                                        <p:cTn id="16" dur="500"/>
                                        <p:tgtEl>
                                          <p:spTgt spid="7347"/>
                                        </p:tgtEl>
                                      </p:cBhvr>
                                    </p:animEffect>
                                    <p:set>
                                      <p:cBhvr additive="repl">
                                        <p:cTn id="17" dur="1" fill="hold">
                                          <p:stCondLst>
                                            <p:cond delay="0"/>
                                          </p:stCondLst>
                                        </p:cTn>
                                        <p:tgtEl>
                                          <p:spTgt spid="7347"/>
                                        </p:tgtEl>
                                        <p:attrNameLst>
                                          <p:attrName>style.visibility</p:attrName>
                                        </p:attrNameLst>
                                      </p:cBhvr>
                                      <p:to>
                                        <p:strVal val="hidden"/>
                                      </p:to>
                                    </p:set>
                                  </p:childTnLst>
                                </p:cTn>
                              </p:par>
                            </p:childTnLst>
                          </p:cTn>
                        </p:par>
                        <p:par>
                          <p:cTn id="18" fill="hold" nodeType="afterGroup">
                            <p:stCondLst>
                              <p:cond delay="3000"/>
                            </p:stCondLst>
                            <p:childTnLst>
                              <p:par>
                                <p:cTn id="19" presetID="9" presetClass="exit" fill="hold" nodeType="afterEffect">
                                  <p:stCondLst>
                                    <p:cond delay="0"/>
                                  </p:stCondLst>
                                  <p:childTnLst>
                                    <p:animEffect transition="out" filter="dissolve">
                                      <p:cBhvr additive="repl">
                                        <p:cTn id="20" dur="500"/>
                                        <p:tgtEl>
                                          <p:spTgt spid="7348"/>
                                        </p:tgtEl>
                                      </p:cBhvr>
                                    </p:animEffect>
                                    <p:set>
                                      <p:cBhvr additive="repl">
                                        <p:cTn id="21" dur="1" fill="hold">
                                          <p:stCondLst>
                                            <p:cond delay="0"/>
                                          </p:stCondLst>
                                        </p:cTn>
                                        <p:tgtEl>
                                          <p:spTgt spid="7348"/>
                                        </p:tgtEl>
                                        <p:attrNameLst>
                                          <p:attrName>style.visibility</p:attrName>
                                        </p:attrNameLst>
                                      </p:cBhvr>
                                      <p:to>
                                        <p:strVal val="hidden"/>
                                      </p:to>
                                    </p:set>
                                  </p:childTnLst>
                                </p:cTn>
                              </p:par>
                            </p:childTnLst>
                          </p:cTn>
                        </p:par>
                        <p:par>
                          <p:cTn id="22" fill="hold" nodeType="afterGroup">
                            <p:stCondLst>
                              <p:cond delay="3500"/>
                            </p:stCondLst>
                            <p:childTnLst>
                              <p:par>
                                <p:cTn id="23" presetID="22" presetClass="entr" presetSubtype="1" fill="hold" nodeType="afterEffect">
                                  <p:stCondLst>
                                    <p:cond delay="0"/>
                                  </p:stCondLst>
                                  <p:childTnLst>
                                    <p:set>
                                      <p:cBhvr additive="repl">
                                        <p:cTn id="24" dur="1" fill="hold">
                                          <p:stCondLst>
                                            <p:cond delay="0"/>
                                          </p:stCondLst>
                                        </p:cTn>
                                        <p:tgtEl>
                                          <p:spTgt spid="7293"/>
                                        </p:tgtEl>
                                        <p:attrNameLst>
                                          <p:attrName>style.visibility</p:attrName>
                                        </p:attrNameLst>
                                      </p:cBhvr>
                                      <p:to>
                                        <p:strVal val="visible"/>
                                      </p:to>
                                    </p:set>
                                    <p:animEffect transition="in" filter="wipe(up)">
                                      <p:cBhvr additive="repl">
                                        <p:cTn id="25" dur="1000"/>
                                        <p:tgtEl>
                                          <p:spTgt spid="7293"/>
                                        </p:tgtEl>
                                      </p:cBhvr>
                                    </p:animEffect>
                                  </p:childTnLst>
                                </p:cTn>
                              </p:par>
                              <p:par>
                                <p:cTn id="26" presetID="22" presetClass="exit" presetSubtype="1" fill="hold" nodeType="withEffect">
                                  <p:stCondLst>
                                    <p:cond delay="0"/>
                                  </p:stCondLst>
                                  <p:childTnLst>
                                    <p:animEffect transition="out" filter="wipe(up)">
                                      <p:cBhvr additive="repl">
                                        <p:cTn id="27" dur="500"/>
                                        <p:tgtEl>
                                          <p:spTgt spid="7241"/>
                                        </p:tgtEl>
                                      </p:cBhvr>
                                    </p:animEffect>
                                    <p:set>
                                      <p:cBhvr additive="repl">
                                        <p:cTn id="28" dur="1" fill="hold">
                                          <p:stCondLst>
                                            <p:cond delay="0"/>
                                          </p:stCondLst>
                                        </p:cTn>
                                        <p:tgtEl>
                                          <p:spTgt spid="7241"/>
                                        </p:tgtEl>
                                        <p:attrNameLst>
                                          <p:attrName>style.visibility</p:attrName>
                                        </p:attrNameLst>
                                      </p:cBhvr>
                                      <p:to>
                                        <p:strVal val="hidden"/>
                                      </p:to>
                                    </p:set>
                                  </p:childTnLst>
                                </p:cTn>
                              </p:par>
                              <p:par>
                                <p:cTn id="29" presetID="22" presetClass="exit" presetSubtype="1" fill="hold" nodeType="withEffect">
                                  <p:stCondLst>
                                    <p:cond delay="0"/>
                                  </p:stCondLst>
                                  <p:childTnLst>
                                    <p:animEffect transition="out" filter="wipe(up)">
                                      <p:cBhvr additive="repl">
                                        <p:cTn id="30" dur="500"/>
                                        <p:tgtEl>
                                          <p:spTgt spid="7242"/>
                                        </p:tgtEl>
                                      </p:cBhvr>
                                    </p:animEffect>
                                    <p:set>
                                      <p:cBhvr additive="repl">
                                        <p:cTn id="31" dur="1" fill="hold">
                                          <p:stCondLst>
                                            <p:cond delay="0"/>
                                          </p:stCondLst>
                                        </p:cTn>
                                        <p:tgtEl>
                                          <p:spTgt spid="7242"/>
                                        </p:tgtEl>
                                        <p:attrNameLst>
                                          <p:attrName>style.visibility</p:attrName>
                                        </p:attrNameLst>
                                      </p:cBhvr>
                                      <p:to>
                                        <p:strVal val="hidden"/>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fill="hold" nodeType="clickEffect">
                                  <p:stCondLst>
                                    <p:cond delay="0"/>
                                  </p:stCondLst>
                                  <p:childTnLst>
                                    <p:set>
                                      <p:cBhvr additive="repl">
                                        <p:cTn id="35" dur="1" fill="hold">
                                          <p:stCondLst>
                                            <p:cond delay="0"/>
                                          </p:stCondLst>
                                        </p:cTn>
                                        <p:tgtEl>
                                          <p:spTgt spid="7268"/>
                                        </p:tgtEl>
                                        <p:attrNameLst>
                                          <p:attrName>style.visibility</p:attrName>
                                        </p:attrNameLst>
                                      </p:cBhvr>
                                      <p:to>
                                        <p:strVal val="visible"/>
                                      </p:to>
                                    </p:set>
                                    <p:animEffect transition="in" filter="dissolve">
                                      <p:cBhvr additive="repl">
                                        <p:cTn id="36" dur="2000"/>
                                        <p:tgtEl>
                                          <p:spTgt spid="7268"/>
                                        </p:tgtEl>
                                      </p:cBhvr>
                                    </p:animEffect>
                                  </p:childTnLst>
                                </p:cTn>
                              </p:par>
                              <p:par>
                                <p:cTn id="37" presetID="22" presetClass="exit" presetSubtype="1" fill="hold" nodeType="withEffect">
                                  <p:stCondLst>
                                    <p:cond delay="0"/>
                                  </p:stCondLst>
                                  <p:childTnLst>
                                    <p:animEffect transition="out" filter="wipe(up)">
                                      <p:cBhvr additive="repl">
                                        <p:cTn id="38" dur="2000"/>
                                        <p:tgtEl>
                                          <p:spTgt spid="7293"/>
                                        </p:tgtEl>
                                      </p:cBhvr>
                                    </p:animEffect>
                                    <p:set>
                                      <p:cBhvr additive="repl">
                                        <p:cTn id="39" dur="1" fill="hold">
                                          <p:stCondLst>
                                            <p:cond delay="0"/>
                                          </p:stCondLst>
                                        </p:cTn>
                                        <p:tgtEl>
                                          <p:spTgt spid="7293"/>
                                        </p:tgtEl>
                                        <p:attrNameLst>
                                          <p:attrName>style.visibility</p:attrName>
                                        </p:attrNameLst>
                                      </p:cBhvr>
                                      <p:to>
                                        <p:strVal val="hidden"/>
                                      </p:to>
                                    </p:set>
                                  </p:childTnLst>
                                </p:cTn>
                              </p:par>
                              <p:par>
                                <p:cTn id="40" presetID="9" presetClass="exit" fill="hold" nodeType="withEffect">
                                  <p:stCondLst>
                                    <p:cond delay="0"/>
                                  </p:stCondLst>
                                  <p:childTnLst>
                                    <p:animEffect transition="out" filter="dissolve">
                                      <p:cBhvr additive="repl">
                                        <p:cTn id="41" dur="2000"/>
                                        <p:tgtEl>
                                          <p:spTgt spid="7243"/>
                                        </p:tgtEl>
                                      </p:cBhvr>
                                    </p:animEffect>
                                    <p:set>
                                      <p:cBhvr additive="repl">
                                        <p:cTn id="42" dur="1" fill="hold">
                                          <p:stCondLst>
                                            <p:cond delay="0"/>
                                          </p:stCondLst>
                                        </p:cTn>
                                        <p:tgtEl>
                                          <p:spTgt spid="7243"/>
                                        </p:tgtEl>
                                        <p:attrNameLst>
                                          <p:attrName>style.visibility</p:attrName>
                                        </p:attrNameLst>
                                      </p:cBhvr>
                                      <p:to>
                                        <p:strVal val="hidden"/>
                                      </p:to>
                                    </p:set>
                                  </p:childTnLst>
                                </p:cTn>
                              </p:par>
                              <p:par>
                                <p:cTn id="43" presetID="9" presetClass="exit" fill="hold" nodeType="withEffect">
                                  <p:stCondLst>
                                    <p:cond delay="0"/>
                                  </p:stCondLst>
                                  <p:childTnLst>
                                    <p:animEffect transition="out" filter="dissolve">
                                      <p:cBhvr additive="repl">
                                        <p:cTn id="44" dur="2000"/>
                                        <p:tgtEl>
                                          <p:spTgt spid="7244"/>
                                        </p:tgtEl>
                                      </p:cBhvr>
                                    </p:animEffect>
                                    <p:set>
                                      <p:cBhvr additive="repl">
                                        <p:cTn id="45" dur="1" fill="hold">
                                          <p:stCondLst>
                                            <p:cond delay="0"/>
                                          </p:stCondLst>
                                        </p:cTn>
                                        <p:tgtEl>
                                          <p:spTgt spid="7244"/>
                                        </p:tgtEl>
                                        <p:attrNameLst>
                                          <p:attrName>style.visibility</p:attrName>
                                        </p:attrNameLst>
                                      </p:cBhvr>
                                      <p:to>
                                        <p:strVal val="hidden"/>
                                      </p:to>
                                    </p:set>
                                  </p:childTnLst>
                                </p:cTn>
                              </p:par>
                              <p:par>
                                <p:cTn id="46" presetID="9" presetClass="entr" fill="hold" nodeType="withEffect">
                                  <p:stCondLst>
                                    <p:cond delay="0"/>
                                  </p:stCondLst>
                                  <p:childTnLst>
                                    <p:set>
                                      <p:cBhvr additive="repl">
                                        <p:cTn id="47" dur="1" fill="hold">
                                          <p:stCondLst>
                                            <p:cond delay="0"/>
                                          </p:stCondLst>
                                        </p:cTn>
                                        <p:tgtEl>
                                          <p:spTgt spid="7334"/>
                                        </p:tgtEl>
                                        <p:attrNameLst>
                                          <p:attrName>style.visibility</p:attrName>
                                        </p:attrNameLst>
                                      </p:cBhvr>
                                      <p:to>
                                        <p:strVal val="visible"/>
                                      </p:to>
                                    </p:set>
                                    <p:animEffect transition="in" filter="dissolve">
                                      <p:cBhvr additive="repl">
                                        <p:cTn id="48" dur="2000"/>
                                        <p:tgtEl>
                                          <p:spTgt spid="7334"/>
                                        </p:tgtEl>
                                      </p:cBhvr>
                                    </p:animEffect>
                                  </p:childTnLst>
                                </p:cTn>
                              </p:par>
                              <p:par>
                                <p:cTn id="49" presetID="9" presetClass="entr" fill="hold" nodeType="withEffect">
                                  <p:stCondLst>
                                    <p:cond delay="0"/>
                                  </p:stCondLst>
                                  <p:childTnLst>
                                    <p:set>
                                      <p:cBhvr additive="repl">
                                        <p:cTn id="50" dur="1" fill="hold">
                                          <p:stCondLst>
                                            <p:cond delay="0"/>
                                          </p:stCondLst>
                                        </p:cTn>
                                        <p:tgtEl>
                                          <p:spTgt spid="7337"/>
                                        </p:tgtEl>
                                        <p:attrNameLst>
                                          <p:attrName>style.visibility</p:attrName>
                                        </p:attrNameLst>
                                      </p:cBhvr>
                                      <p:to>
                                        <p:strVal val="visible"/>
                                      </p:to>
                                    </p:set>
                                    <p:animEffect transition="in" filter="dissolve">
                                      <p:cBhvr additive="repl">
                                        <p:cTn id="51" dur="2000"/>
                                        <p:tgtEl>
                                          <p:spTgt spid="7337"/>
                                        </p:tgtEl>
                                      </p:cBhvr>
                                    </p:animEffect>
                                  </p:childTnLst>
                                </p:cTn>
                              </p:par>
                              <p:par>
                                <p:cTn id="52" presetID="9" presetClass="entr" fill="hold" nodeType="withEffect">
                                  <p:stCondLst>
                                    <p:cond delay="0"/>
                                  </p:stCondLst>
                                  <p:childTnLst>
                                    <p:set>
                                      <p:cBhvr additive="repl">
                                        <p:cTn id="53" dur="1" fill="hold">
                                          <p:stCondLst>
                                            <p:cond delay="0"/>
                                          </p:stCondLst>
                                        </p:cTn>
                                        <p:tgtEl>
                                          <p:spTgt spid="7328"/>
                                        </p:tgtEl>
                                        <p:attrNameLst>
                                          <p:attrName>style.visibility</p:attrName>
                                        </p:attrNameLst>
                                      </p:cBhvr>
                                      <p:to>
                                        <p:strVal val="visible"/>
                                      </p:to>
                                    </p:set>
                                    <p:animEffect transition="in" filter="dissolve">
                                      <p:cBhvr additive="repl">
                                        <p:cTn id="54" dur="2000"/>
                                        <p:tgtEl>
                                          <p:spTgt spid="7328"/>
                                        </p:tgtEl>
                                      </p:cBhvr>
                                    </p:animEffect>
                                  </p:childTnLst>
                                </p:cTn>
                              </p:par>
                              <p:par>
                                <p:cTn id="55" presetID="9" presetClass="exit" fill="hold" nodeType="withEffect">
                                  <p:stCondLst>
                                    <p:cond delay="0"/>
                                  </p:stCondLst>
                                  <p:childTnLst>
                                    <p:animEffect transition="out" filter="dissolve">
                                      <p:cBhvr additive="repl">
                                        <p:cTn id="56" dur="2000"/>
                                        <p:tgtEl>
                                          <p:spTgt spid="7234"/>
                                        </p:tgtEl>
                                      </p:cBhvr>
                                    </p:animEffect>
                                    <p:set>
                                      <p:cBhvr additive="repl">
                                        <p:cTn id="57" dur="1" fill="hold">
                                          <p:stCondLst>
                                            <p:cond delay="0"/>
                                          </p:stCondLst>
                                        </p:cTn>
                                        <p:tgtEl>
                                          <p:spTgt spid="7234"/>
                                        </p:tgtEl>
                                        <p:attrNameLst>
                                          <p:attrName>style.visibility</p:attrName>
                                        </p:attrNameLst>
                                      </p:cBhvr>
                                      <p:to>
                                        <p:strVal val="hidden"/>
                                      </p:to>
                                    </p:set>
                                  </p:childTnLst>
                                </p:cTn>
                              </p:par>
                              <p:par>
                                <p:cTn id="58" presetID="9" presetClass="exit" fill="hold" nodeType="withEffect">
                                  <p:stCondLst>
                                    <p:cond delay="0"/>
                                  </p:stCondLst>
                                  <p:childTnLst>
                                    <p:animEffect transition="out" filter="dissolve">
                                      <p:cBhvr additive="repl">
                                        <p:cTn id="59" dur="2000"/>
                                        <p:tgtEl>
                                          <p:spTgt spid="7237"/>
                                        </p:tgtEl>
                                      </p:cBhvr>
                                    </p:animEffect>
                                    <p:set>
                                      <p:cBhvr additive="repl">
                                        <p:cTn id="60" dur="1" fill="hold">
                                          <p:stCondLst>
                                            <p:cond delay="0"/>
                                          </p:stCondLst>
                                        </p:cTn>
                                        <p:tgtEl>
                                          <p:spTgt spid="7237"/>
                                        </p:tgtEl>
                                        <p:attrNameLst>
                                          <p:attrName>style.visibility</p:attrName>
                                        </p:attrNameLst>
                                      </p:cBhvr>
                                      <p:to>
                                        <p:strVal val="hidden"/>
                                      </p:to>
                                    </p:set>
                                  </p:childTnLst>
                                </p:cTn>
                              </p:par>
                              <p:par>
                                <p:cTn id="61" presetID="9" presetClass="entr" fill="hold" nodeType="withEffect">
                                  <p:stCondLst>
                                    <p:cond delay="0"/>
                                  </p:stCondLst>
                                  <p:childTnLst>
                                    <p:set>
                                      <p:cBhvr additive="repl">
                                        <p:cTn id="62" dur="1" fill="hold">
                                          <p:stCondLst>
                                            <p:cond delay="0"/>
                                          </p:stCondLst>
                                        </p:cTn>
                                        <p:tgtEl>
                                          <p:spTgt spid="7331"/>
                                        </p:tgtEl>
                                        <p:attrNameLst>
                                          <p:attrName>style.visibility</p:attrName>
                                        </p:attrNameLst>
                                      </p:cBhvr>
                                      <p:to>
                                        <p:strVal val="visible"/>
                                      </p:to>
                                    </p:set>
                                    <p:animEffect transition="in" filter="dissolve">
                                      <p:cBhvr additive="repl">
                                        <p:cTn id="63" dur="2000"/>
                                        <p:tgtEl>
                                          <p:spTgt spid="7331"/>
                                        </p:tgtEl>
                                      </p:cBhvr>
                                    </p:animEffect>
                                  </p:childTnLst>
                                </p:cTn>
                              </p:par>
                              <p:par>
                                <p:cTn id="64" presetID="9" presetClass="entr" fill="hold" nodeType="withEffect">
                                  <p:stCondLst>
                                    <p:cond delay="0"/>
                                  </p:stCondLst>
                                  <p:childTnLst>
                                    <p:set>
                                      <p:cBhvr additive="repl">
                                        <p:cTn id="65" dur="1" fill="hold">
                                          <p:stCondLst>
                                            <p:cond delay="0"/>
                                          </p:stCondLst>
                                        </p:cTn>
                                        <p:tgtEl>
                                          <p:spTgt spid="7295"/>
                                        </p:tgtEl>
                                        <p:attrNameLst>
                                          <p:attrName>style.visibility</p:attrName>
                                        </p:attrNameLst>
                                      </p:cBhvr>
                                      <p:to>
                                        <p:strVal val="visible"/>
                                      </p:to>
                                    </p:set>
                                    <p:animEffect transition="in" filter="dissolve">
                                      <p:cBhvr additive="repl">
                                        <p:cTn id="66" dur="2000"/>
                                        <p:tgtEl>
                                          <p:spTgt spid="7295"/>
                                        </p:tgtEl>
                                      </p:cBhvr>
                                    </p:animEffect>
                                  </p:childTnLst>
                                </p:cTn>
                              </p:par>
                              <p:par>
                                <p:cTn id="67" presetID="9" presetClass="exit" fill="hold" nodeType="withEffect">
                                  <p:stCondLst>
                                    <p:cond delay="0"/>
                                  </p:stCondLst>
                                  <p:childTnLst>
                                    <p:animEffect transition="out" filter="dissolve">
                                      <p:cBhvr additive="repl">
                                        <p:cTn id="68" dur="2000"/>
                                        <p:tgtEl>
                                          <p:spTgt spid="7240"/>
                                        </p:tgtEl>
                                      </p:cBhvr>
                                    </p:animEffect>
                                    <p:set>
                                      <p:cBhvr additive="repl">
                                        <p:cTn id="69" dur="1" fill="hold">
                                          <p:stCondLst>
                                            <p:cond delay="0"/>
                                          </p:stCondLst>
                                        </p:cTn>
                                        <p:tgtEl>
                                          <p:spTgt spid="7240"/>
                                        </p:tgtEl>
                                        <p:attrNameLst>
                                          <p:attrName>style.visibility</p:attrName>
                                        </p:attrNameLst>
                                      </p:cBhvr>
                                      <p:to>
                                        <p:strVal val="hidden"/>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2" fill="hold" nodeType="clickEffect">
                                  <p:stCondLst>
                                    <p:cond delay="0"/>
                                  </p:stCondLst>
                                  <p:childTnLst>
                                    <p:set>
                                      <p:cBhvr additive="repl">
                                        <p:cTn id="73" dur="1" fill="hold">
                                          <p:stCondLst>
                                            <p:cond delay="0"/>
                                          </p:stCondLst>
                                        </p:cTn>
                                        <p:tgtEl>
                                          <p:spTgt spid="7290"/>
                                        </p:tgtEl>
                                        <p:attrNameLst>
                                          <p:attrName>style.visibility</p:attrName>
                                        </p:attrNameLst>
                                      </p:cBhvr>
                                      <p:to>
                                        <p:strVal val="visible"/>
                                      </p:to>
                                    </p:set>
                                    <p:animEffect transition="in" filter="wipe(right)">
                                      <p:cBhvr additive="repl">
                                        <p:cTn id="74" dur="2000"/>
                                        <p:tgtEl>
                                          <p:spTgt spid="7290"/>
                                        </p:tgtEl>
                                      </p:cBhvr>
                                    </p:animEffect>
                                  </p:childTnLst>
                                </p:cTn>
                              </p:par>
                              <p:par>
                                <p:cTn id="75" presetID="22" presetClass="entr" presetSubtype="8" fill="hold" nodeType="withEffect">
                                  <p:stCondLst>
                                    <p:cond delay="0"/>
                                  </p:stCondLst>
                                  <p:childTnLst>
                                    <p:set>
                                      <p:cBhvr additive="repl">
                                        <p:cTn id="76" dur="1" fill="hold">
                                          <p:stCondLst>
                                            <p:cond delay="0"/>
                                          </p:stCondLst>
                                        </p:cTn>
                                        <p:tgtEl>
                                          <p:spTgt spid="7291"/>
                                        </p:tgtEl>
                                        <p:attrNameLst>
                                          <p:attrName>style.visibility</p:attrName>
                                        </p:attrNameLst>
                                      </p:cBhvr>
                                      <p:to>
                                        <p:strVal val="visible"/>
                                      </p:to>
                                    </p:set>
                                    <p:animEffect transition="in" filter="wipe(left)">
                                      <p:cBhvr additive="repl">
                                        <p:cTn id="77" dur="2000"/>
                                        <p:tgtEl>
                                          <p:spTgt spid="7291"/>
                                        </p:tgtEl>
                                      </p:cBhvr>
                                    </p:animEffect>
                                  </p:childTnLst>
                                </p:cTn>
                              </p:par>
                              <p:par>
                                <p:cTn id="78" presetID="22" presetClass="entr" presetSubtype="8" fill="hold" nodeType="withEffect">
                                  <p:stCondLst>
                                    <p:cond delay="0"/>
                                  </p:stCondLst>
                                  <p:childTnLst>
                                    <p:set>
                                      <p:cBhvr additive="repl">
                                        <p:cTn id="79" dur="1" fill="hold">
                                          <p:stCondLst>
                                            <p:cond delay="0"/>
                                          </p:stCondLst>
                                        </p:cTn>
                                        <p:tgtEl>
                                          <p:spTgt spid="7292"/>
                                        </p:tgtEl>
                                        <p:attrNameLst>
                                          <p:attrName>style.visibility</p:attrName>
                                        </p:attrNameLst>
                                      </p:cBhvr>
                                      <p:to>
                                        <p:strVal val="visible"/>
                                      </p:to>
                                    </p:set>
                                    <p:animEffect transition="in" filter="wipe(left)">
                                      <p:cBhvr additive="repl">
                                        <p:cTn id="80" dur="2000"/>
                                        <p:tgtEl>
                                          <p:spTgt spid="7292"/>
                                        </p:tgtEl>
                                      </p:cBhvr>
                                    </p:animEffect>
                                  </p:childTnLst>
                                </p:cTn>
                              </p:par>
                              <p:par>
                                <p:cTn id="81" presetID="22" presetClass="entr" presetSubtype="8" fill="hold" nodeType="withEffect">
                                  <p:stCondLst>
                                    <p:cond delay="0"/>
                                  </p:stCondLst>
                                  <p:childTnLst>
                                    <p:set>
                                      <p:cBhvr additive="repl">
                                        <p:cTn id="82" dur="1" fill="hold">
                                          <p:stCondLst>
                                            <p:cond delay="0"/>
                                          </p:stCondLst>
                                        </p:cTn>
                                        <p:tgtEl>
                                          <p:spTgt spid="7294"/>
                                        </p:tgtEl>
                                        <p:attrNameLst>
                                          <p:attrName>style.visibility</p:attrName>
                                        </p:attrNameLst>
                                      </p:cBhvr>
                                      <p:to>
                                        <p:strVal val="visible"/>
                                      </p:to>
                                    </p:set>
                                    <p:animEffect transition="in" filter="wipe(left)">
                                      <p:cBhvr additive="repl">
                                        <p:cTn id="83" dur="2000"/>
                                        <p:tgtEl>
                                          <p:spTgt spid="7294"/>
                                        </p:tgtEl>
                                      </p:cBhvr>
                                    </p:animEffect>
                                  </p:childTnLst>
                                </p:cTn>
                              </p:par>
                              <p:par>
                                <p:cTn id="84" presetID="22" presetClass="exit" presetSubtype="2" fill="hold" nodeType="withEffect">
                                  <p:stCondLst>
                                    <p:cond delay="0"/>
                                  </p:stCondLst>
                                  <p:childTnLst>
                                    <p:animEffect transition="out" filter="wipe(right)">
                                      <p:cBhvr additive="repl">
                                        <p:cTn id="85" dur="2000"/>
                                        <p:tgtEl>
                                          <p:spTgt spid="7181"/>
                                        </p:tgtEl>
                                      </p:cBhvr>
                                    </p:animEffect>
                                    <p:set>
                                      <p:cBhvr additive="repl">
                                        <p:cTn id="86" dur="1" fill="hold">
                                          <p:stCondLst>
                                            <p:cond delay="0"/>
                                          </p:stCondLst>
                                        </p:cTn>
                                        <p:tgtEl>
                                          <p:spTgt spid="7181"/>
                                        </p:tgtEl>
                                        <p:attrNameLst>
                                          <p:attrName>style.visibility</p:attrName>
                                        </p:attrNameLst>
                                      </p:cBhvr>
                                      <p:to>
                                        <p:strVal val="hidden"/>
                                      </p:to>
                                    </p:set>
                                  </p:childTnLst>
                                </p:cTn>
                              </p:par>
                              <p:par>
                                <p:cTn id="87" presetID="22" presetClass="exit" presetSubtype="8" fill="hold" nodeType="withEffect">
                                  <p:stCondLst>
                                    <p:cond delay="0"/>
                                  </p:stCondLst>
                                  <p:childTnLst>
                                    <p:animEffect transition="out" filter="wipe(left)">
                                      <p:cBhvr additive="repl">
                                        <p:cTn id="88" dur="2000"/>
                                        <p:tgtEl>
                                          <p:spTgt spid="7182"/>
                                        </p:tgtEl>
                                      </p:cBhvr>
                                    </p:animEffect>
                                    <p:set>
                                      <p:cBhvr additive="repl">
                                        <p:cTn id="89" dur="1" fill="hold">
                                          <p:stCondLst>
                                            <p:cond delay="0"/>
                                          </p:stCondLst>
                                        </p:cTn>
                                        <p:tgtEl>
                                          <p:spTgt spid="7182"/>
                                        </p:tgtEl>
                                        <p:attrNameLst>
                                          <p:attrName>style.visibility</p:attrName>
                                        </p:attrNameLst>
                                      </p:cBhvr>
                                      <p:to>
                                        <p:strVal val="hidden"/>
                                      </p:to>
                                    </p:set>
                                  </p:childTnLst>
                                </p:cTn>
                              </p:par>
                              <p:par>
                                <p:cTn id="90" presetID="9" presetClass="exit" fill="hold" nodeType="withEffect">
                                  <p:stCondLst>
                                    <p:cond delay="0"/>
                                  </p:stCondLst>
                                  <p:childTnLst>
                                    <p:animEffect transition="out" filter="dissolve">
                                      <p:cBhvr additive="repl">
                                        <p:cTn id="91" dur="1000"/>
                                        <p:tgtEl>
                                          <p:spTgt spid="7251"/>
                                        </p:tgtEl>
                                      </p:cBhvr>
                                    </p:animEffect>
                                    <p:set>
                                      <p:cBhvr additive="repl">
                                        <p:cTn id="92" dur="1" fill="hold">
                                          <p:stCondLst>
                                            <p:cond delay="0"/>
                                          </p:stCondLst>
                                        </p:cTn>
                                        <p:tgtEl>
                                          <p:spTgt spid="7251"/>
                                        </p:tgtEl>
                                        <p:attrNameLst>
                                          <p:attrName>style.visibility</p:attrName>
                                        </p:attrNameLst>
                                      </p:cBhvr>
                                      <p:to>
                                        <p:strVal val="hidden"/>
                                      </p:to>
                                    </p:set>
                                  </p:childTnLst>
                                </p:cTn>
                              </p:par>
                            </p:childTnLst>
                          </p:cTn>
                        </p:par>
                        <p:par>
                          <p:cTn id="93" fill="hold" nodeType="afterGroup">
                            <p:stCondLst>
                              <p:cond delay="2000"/>
                            </p:stCondLst>
                            <p:childTnLst>
                              <p:par>
                                <p:cTn id="94" presetID="1" presetClass="entr" fill="hold" nodeType="afterEffect">
                                  <p:stCondLst>
                                    <p:cond delay="0"/>
                                  </p:stCondLst>
                                  <p:childTnLst>
                                    <p:set>
                                      <p:cBhvr additive="repl">
                                        <p:cTn id="95" dur="1" fill="hold">
                                          <p:stCondLst>
                                            <p:cond delay="0"/>
                                          </p:stCondLst>
                                        </p:cTn>
                                        <p:tgtEl>
                                          <p:spTgt spid="7302"/>
                                        </p:tgtEl>
                                        <p:attrNameLst>
                                          <p:attrName>style.visibility</p:attrName>
                                        </p:attrNameLst>
                                      </p:cBhvr>
                                      <p:to>
                                        <p:strVal val="visible"/>
                                      </p:to>
                                    </p:set>
                                  </p:childTnLst>
                                </p:cTn>
                              </p:par>
                            </p:childTnLst>
                          </p:cTn>
                        </p:par>
                        <p:par>
                          <p:cTn id="96" fill="hold" nodeType="afterGroup">
                            <p:stCondLst>
                              <p:cond delay="2000"/>
                            </p:stCondLst>
                            <p:childTnLst>
                              <p:par>
                                <p:cTn id="97" presetID="3" presetClass="exit" presetSubtype="10" fill="hold" nodeType="afterEffect">
                                  <p:stCondLst>
                                    <p:cond delay="0"/>
                                  </p:stCondLst>
                                  <p:childTnLst>
                                    <p:animEffect transition="out" filter="blinds(horizontal)">
                                      <p:cBhvr additive="repl">
                                        <p:cTn id="98" dur="500"/>
                                        <p:tgtEl>
                                          <p:spTgt spid="7302"/>
                                        </p:tgtEl>
                                      </p:cBhvr>
                                    </p:animEffect>
                                    <p:set>
                                      <p:cBhvr additive="repl">
                                        <p:cTn id="99" dur="1" fill="hold">
                                          <p:stCondLst>
                                            <p:cond delay="0"/>
                                          </p:stCondLst>
                                        </p:cTn>
                                        <p:tgtEl>
                                          <p:spTgt spid="7302"/>
                                        </p:tgtEl>
                                        <p:attrNameLst>
                                          <p:attrName>style.visibility</p:attrName>
                                        </p:attrNameLst>
                                      </p:cBhvr>
                                      <p:to>
                                        <p:strVal val="hidden"/>
                                      </p:to>
                                    </p:set>
                                  </p:childTnLst>
                                </p:cTn>
                              </p:par>
                            </p:childTnLst>
                          </p:cTn>
                        </p:par>
                        <p:par>
                          <p:cTn id="100" fill="hold" nodeType="afterGroup">
                            <p:stCondLst>
                              <p:cond delay="2500"/>
                            </p:stCondLst>
                            <p:childTnLst>
                              <p:par>
                                <p:cTn id="101" presetID="0" presetClass="path" accel="50000" decel="50000" fill="hold" nodeType="afterEffect">
                                  <p:stCondLst>
                                    <p:cond delay="0"/>
                                  </p:stCondLst>
                                  <p:childTnLst>
                                    <p:animMotion origin="layout" path="M -4.72222 -6 -4.44444 -6 L 0.02813 0.00232 L 0.07778 -0.00648">
                                      <p:cBhvr additive="repl">
                                        <p:cTn id="102" dur="2000" fill="hold"/>
                                        <p:tgtEl>
                                          <p:spTgt spid="7289"/>
                                        </p:tgtEl>
                                      </p:cBhvr>
                                    </p:animMotion>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2" fill="hold" nodeType="clickEffect">
                                  <p:stCondLst>
                                    <p:cond delay="0"/>
                                  </p:stCondLst>
                                  <p:childTnLst>
                                    <p:set>
                                      <p:cBhvr additive="repl">
                                        <p:cTn id="106" dur="1" fill="hold">
                                          <p:stCondLst>
                                            <p:cond delay="0"/>
                                          </p:stCondLst>
                                        </p:cTn>
                                        <p:tgtEl>
                                          <p:spTgt spid="7296"/>
                                        </p:tgtEl>
                                        <p:attrNameLst>
                                          <p:attrName>style.visibility</p:attrName>
                                        </p:attrNameLst>
                                      </p:cBhvr>
                                      <p:to>
                                        <p:strVal val="visible"/>
                                      </p:to>
                                    </p:set>
                                    <p:animEffect transition="in" filter="wipe(right)">
                                      <p:cBhvr additive="repl">
                                        <p:cTn id="107" dur="2000"/>
                                        <p:tgtEl>
                                          <p:spTgt spid="7296"/>
                                        </p:tgtEl>
                                      </p:cBhvr>
                                    </p:animEffect>
                                  </p:childTnLst>
                                </p:cTn>
                              </p:par>
                            </p:childTnLst>
                          </p:cTn>
                        </p:par>
                        <p:par>
                          <p:cTn id="108" fill="hold" nodeType="afterGroup">
                            <p:stCondLst>
                              <p:cond delay="2000"/>
                            </p:stCondLst>
                            <p:childTnLst>
                              <p:par>
                                <p:cTn id="109" presetID="1" presetClass="entr" fill="hold" nodeType="afterEffect">
                                  <p:stCondLst>
                                    <p:cond delay="0"/>
                                  </p:stCondLst>
                                  <p:childTnLst>
                                    <p:set>
                                      <p:cBhvr additive="repl">
                                        <p:cTn id="110" dur="1" fill="hold">
                                          <p:stCondLst>
                                            <p:cond delay="0"/>
                                          </p:stCondLst>
                                        </p:cTn>
                                        <p:tgtEl>
                                          <p:spTgt spid="7297"/>
                                        </p:tgtEl>
                                        <p:attrNameLst>
                                          <p:attrName>style.visibility</p:attrName>
                                        </p:attrNameLst>
                                      </p:cBhvr>
                                      <p:to>
                                        <p:strVal val="visible"/>
                                      </p:to>
                                    </p:set>
                                  </p:childTnLst>
                                </p:cTn>
                              </p:par>
                            </p:childTnLst>
                          </p:cTn>
                        </p:par>
                        <p:par>
                          <p:cTn id="111" fill="hold" nodeType="afterGroup">
                            <p:stCondLst>
                              <p:cond delay="2000"/>
                            </p:stCondLst>
                            <p:childTnLst>
                              <p:par>
                                <p:cTn id="112" presetID="3" presetClass="exit" presetSubtype="10" fill="hold" nodeType="afterEffect">
                                  <p:stCondLst>
                                    <p:cond delay="0"/>
                                  </p:stCondLst>
                                  <p:childTnLst>
                                    <p:animEffect transition="out" filter="blinds(horizontal)">
                                      <p:cBhvr additive="repl">
                                        <p:cTn id="113" dur="500"/>
                                        <p:tgtEl>
                                          <p:spTgt spid="7297"/>
                                        </p:tgtEl>
                                      </p:cBhvr>
                                    </p:animEffect>
                                    <p:set>
                                      <p:cBhvr additive="repl">
                                        <p:cTn id="114" dur="1" fill="hold">
                                          <p:stCondLst>
                                            <p:cond delay="0"/>
                                          </p:stCondLst>
                                        </p:cTn>
                                        <p:tgtEl>
                                          <p:spTgt spid="7297"/>
                                        </p:tgtEl>
                                        <p:attrNameLst>
                                          <p:attrName>style.visibility</p:attrName>
                                        </p:attrNameLst>
                                      </p:cBhvr>
                                      <p:to>
                                        <p:strVal val="hidden"/>
                                      </p:to>
                                    </p:set>
                                  </p:childTnLst>
                                </p:cTn>
                              </p:par>
                            </p:childTnLst>
                          </p:cTn>
                        </p:par>
                        <p:par>
                          <p:cTn id="115" fill="hold" nodeType="afterGroup">
                            <p:stCondLst>
                              <p:cond delay="2500"/>
                            </p:stCondLst>
                            <p:childTnLst>
                              <p:par>
                                <p:cTn id="116" presetID="9" presetClass="entr" fill="hold" nodeType="afterEffect">
                                  <p:stCondLst>
                                    <p:cond delay="0"/>
                                  </p:stCondLst>
                                  <p:childTnLst>
                                    <p:set>
                                      <p:cBhvr additive="repl">
                                        <p:cTn id="117" dur="1" fill="hold">
                                          <p:stCondLst>
                                            <p:cond delay="0"/>
                                          </p:stCondLst>
                                        </p:cTn>
                                        <p:tgtEl>
                                          <p:spTgt spid="7254"/>
                                        </p:tgtEl>
                                        <p:attrNameLst>
                                          <p:attrName>style.visibility</p:attrName>
                                        </p:attrNameLst>
                                      </p:cBhvr>
                                      <p:to>
                                        <p:strVal val="visible"/>
                                      </p:to>
                                    </p:set>
                                    <p:animEffect transition="in" filter="dissolve">
                                      <p:cBhvr additive="repl">
                                        <p:cTn id="118" dur="2000"/>
                                        <p:tgtEl>
                                          <p:spTgt spid="7254"/>
                                        </p:tgtEl>
                                      </p:cBhvr>
                                    </p:animEffect>
                                  </p:childTnLst>
                                </p:cTn>
                              </p:par>
                              <p:par>
                                <p:cTn id="119" presetID="22" presetClass="exit" presetSubtype="4" fill="hold" nodeType="withEffect">
                                  <p:stCondLst>
                                    <p:cond delay="0"/>
                                  </p:stCondLst>
                                  <p:childTnLst>
                                    <p:animEffect transition="out" filter="wipe(down)">
                                      <p:cBhvr additive="repl">
                                        <p:cTn id="120" dur="2000"/>
                                        <p:tgtEl>
                                          <p:spTgt spid="7296"/>
                                        </p:tgtEl>
                                      </p:cBhvr>
                                    </p:animEffect>
                                    <p:set>
                                      <p:cBhvr additive="repl">
                                        <p:cTn id="121" dur="1" fill="hold">
                                          <p:stCondLst>
                                            <p:cond delay="0"/>
                                          </p:stCondLst>
                                        </p:cTn>
                                        <p:tgtEl>
                                          <p:spTgt spid="7296"/>
                                        </p:tgtEl>
                                        <p:attrNameLst>
                                          <p:attrName>style.visibility</p:attrName>
                                        </p:attrNameLst>
                                      </p:cBhvr>
                                      <p:to>
                                        <p:strVal val="hidden"/>
                                      </p:to>
                                    </p:se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2" presetClass="exit" presetSubtype="2" fill="hold" nodeType="clickEffect">
                                  <p:stCondLst>
                                    <p:cond delay="0"/>
                                  </p:stCondLst>
                                  <p:childTnLst>
                                    <p:animEffect transition="out" filter="wipe(right)">
                                      <p:cBhvr additive="repl">
                                        <p:cTn id="125" dur="2000"/>
                                        <p:tgtEl>
                                          <p:spTgt spid="7169"/>
                                        </p:tgtEl>
                                      </p:cBhvr>
                                    </p:animEffect>
                                    <p:set>
                                      <p:cBhvr additive="repl">
                                        <p:cTn id="126" dur="1" fill="hold">
                                          <p:stCondLst>
                                            <p:cond delay="0"/>
                                          </p:stCondLst>
                                        </p:cTn>
                                        <p:tgtEl>
                                          <p:spTgt spid="7169"/>
                                        </p:tgtEl>
                                        <p:attrNameLst>
                                          <p:attrName>style.visibility</p:attrName>
                                        </p:attrNameLst>
                                      </p:cBhvr>
                                      <p:to>
                                        <p:strVal val="hidden"/>
                                      </p:to>
                                    </p:set>
                                  </p:childTnLst>
                                </p:cTn>
                              </p:par>
                              <p:par>
                                <p:cTn id="127" presetID="9" presetClass="exit" fill="hold" nodeType="withEffect">
                                  <p:stCondLst>
                                    <p:cond delay="0"/>
                                  </p:stCondLst>
                                  <p:childTnLst>
                                    <p:animEffect transition="out" filter="dissolve">
                                      <p:cBhvr additive="repl">
                                        <p:cTn id="128" dur="500"/>
                                        <p:tgtEl>
                                          <p:spTgt spid="7248"/>
                                        </p:tgtEl>
                                      </p:cBhvr>
                                    </p:animEffect>
                                    <p:set>
                                      <p:cBhvr additive="repl">
                                        <p:cTn id="129" dur="1" fill="hold">
                                          <p:stCondLst>
                                            <p:cond delay="0"/>
                                          </p:stCondLst>
                                        </p:cTn>
                                        <p:tgtEl>
                                          <p:spTgt spid="7248"/>
                                        </p:tgtEl>
                                        <p:attrNameLst>
                                          <p:attrName>style.visibility</p:attrName>
                                        </p:attrNameLst>
                                      </p:cBhvr>
                                      <p:to>
                                        <p:strVal val="hidden"/>
                                      </p:to>
                                    </p:set>
                                  </p:childTnLst>
                                </p:cTn>
                              </p:par>
                              <p:par>
                                <p:cTn id="130" presetID="0" presetClass="path" accel="50000" decel="50000" fill="hold" nodeType="withEffect">
                                  <p:stCondLst>
                                    <p:cond delay="0"/>
                                  </p:stCondLst>
                                  <p:childTnLst>
                                    <p:animMotion origin="layout" path="M 0.00017 0.0007 L -0.05938 0.02547 L -0.13958 0.01459">
                                      <p:cBhvr additive="repl">
                                        <p:cTn id="131" dur="2000" fill="hold"/>
                                        <p:tgtEl>
                                          <p:spTgt spid="7233"/>
                                        </p:tgtEl>
                                      </p:cBhvr>
                                    </p:animMotion>
                                  </p:childTnLst>
                                </p:cTn>
                              </p:par>
                              <p:par>
                                <p:cTn id="132" presetID="0" presetClass="path" accel="50000" decel="50000" fill="hold" nodeType="withEffect">
                                  <p:stCondLst>
                                    <p:cond delay="0"/>
                                  </p:stCondLst>
                                  <p:childTnLst>
                                    <p:animMotion origin="layout" path="M 0.00018 0.0007 L -0.03802 -0.00231 L -0.06545 -0.01736">
                                      <p:cBhvr additive="repl">
                                        <p:cTn id="133" dur="2000" fill="hold"/>
                                        <p:tgtEl>
                                          <p:spTgt spid="7278"/>
                                        </p:tgtEl>
                                      </p:cBhvr>
                                    </p:animMotion>
                                  </p:childTnLst>
                                </p:cTn>
                              </p:par>
                              <p:par>
                                <p:cTn id="134" presetID="0" presetClass="path" accel="50000" decel="50000" fill="hold" nodeType="withEffect">
                                  <p:stCondLst>
                                    <p:cond delay="0"/>
                                  </p:stCondLst>
                                  <p:childTnLst>
                                    <p:animMotion origin="layout" path="M 1.66667 -6 -0.00023 L -0.01458 0.01644 L -0.03438 0.02477">
                                      <p:cBhvr additive="repl">
                                        <p:cTn id="135" dur="2000" fill="hold"/>
                                        <p:tgtEl>
                                          <p:spTgt spid="7273"/>
                                        </p:tgtEl>
                                      </p:cBhvr>
                                    </p:animMotion>
                                  </p:childTnLst>
                                </p:cTn>
                              </p:par>
                              <p:par>
                                <p:cTn id="136" presetID="0" presetClass="path" accel="50000" decel="50000" fill="hold" nodeType="withEffect">
                                  <p:stCondLst>
                                    <p:cond delay="0"/>
                                  </p:stCondLst>
                                  <p:childTnLst>
                                    <p:animMotion origin="layout" path="M 3.88889 -6 5.55556 -6 L -0.00209 0.01667 L -0.01667 0.02501">
                                      <p:cBhvr additive="repl">
                                        <p:cTn id="137" dur="2000" fill="hold"/>
                                        <p:tgtEl>
                                          <p:spTgt spid="7274"/>
                                        </p:tgtEl>
                                      </p:cBhvr>
                                    </p:animMotion>
                                  </p:childTnLst>
                                </p:cTn>
                              </p:par>
                              <p:par>
                                <p:cTn id="138" presetID="0" presetClass="path" accel="50000" decel="50000" fill="hold" nodeType="withEffect">
                                  <p:stCondLst>
                                    <p:cond delay="0"/>
                                  </p:stCondLst>
                                  <p:childTnLst>
                                    <p:animMotion origin="layout" path="M -4.44444 -6 5.55112 -17 L -0.0309 0.00833 L -0.07204 0.00833">
                                      <p:cBhvr additive="repl">
                                        <p:cTn id="139" dur="2000" fill="hold"/>
                                        <p:tgtEl>
                                          <p:spTgt spid="7277"/>
                                        </p:tgtEl>
                                      </p:cBhvr>
                                    </p:animMotion>
                                  </p:childTnLst>
                                </p:cTn>
                              </p:par>
                              <p:par>
                                <p:cTn id="140" presetID="0" presetClass="path" accel="50000" decel="50000" fill="hold" nodeType="withEffect">
                                  <p:stCondLst>
                                    <p:cond delay="0"/>
                                  </p:stCondLst>
                                  <p:childTnLst>
                                    <p:animMotion origin="layout" path="M -1.66667 -6 -4.44444 -6 L -0.03125 0.00556 L -0.07812 0.01806">
                                      <p:cBhvr additive="repl">
                                        <p:cTn id="141" dur="2000" fill="hold"/>
                                        <p:tgtEl>
                                          <p:spTgt spid="7279"/>
                                        </p:tgtEl>
                                      </p:cBhvr>
                                    </p:animMotion>
                                  </p:childTnLst>
                                </p:cTn>
                              </p:par>
                              <p:par>
                                <p:cTn id="142" presetID="0" presetClass="path" accel="50000" decel="50000" fill="hold" nodeType="withEffect">
                                  <p:stCondLst>
                                    <p:cond delay="0"/>
                                  </p:stCondLst>
                                  <p:childTnLst>
                                    <p:animMotion origin="layout" path="M 1.11022 -16 0.00023 L -0.06771 0.02801 L -0.16979 0.06134">
                                      <p:cBhvr additive="repl">
                                        <p:cTn id="143" dur="2000" fill="hold"/>
                                        <p:tgtEl>
                                          <p:spTgt spid="7232"/>
                                        </p:tgtEl>
                                      </p:cBhvr>
                                    </p:animMotion>
                                  </p:childTnLst>
                                </p:cTn>
                              </p:par>
                              <p:par>
                                <p:cTn id="144" presetID="0" presetClass="path" accel="50000" decel="50000" fill="hold" nodeType="withEffect">
                                  <p:stCondLst>
                                    <p:cond delay="0"/>
                                  </p:stCondLst>
                                  <p:childTnLst>
                                    <p:animMotion origin="layout" path="M -3.33333 -6 -0.00023 L -0.04791 0.01366 L -0.14583 0.05255">
                                      <p:cBhvr additive="repl">
                                        <p:cTn id="145" dur="2000" fill="hold"/>
                                        <p:tgtEl>
                                          <p:spTgt spid="7231"/>
                                        </p:tgtEl>
                                      </p:cBhvr>
                                    </p:animMotion>
                                  </p:childTnLst>
                                </p:cTn>
                              </p:par>
                              <p:par>
                                <p:cTn id="146" presetID="0" presetClass="path" accel="50000" decel="50000" fill="hold" nodeType="withEffect">
                                  <p:stCondLst>
                                    <p:cond delay="0"/>
                                  </p:stCondLst>
                                  <p:childTnLst>
                                    <p:animMotion origin="layout" path="M 0.00069 -0.00023 L -0.04098 0.01227 L -0.12431 0.02338">
                                      <p:cBhvr additive="repl">
                                        <p:cTn id="147" dur="2000" fill="hold"/>
                                        <p:tgtEl>
                                          <p:spTgt spid="7230"/>
                                        </p:tgtEl>
                                      </p:cBhvr>
                                    </p:animMotion>
                                  </p:childTnLst>
                                </p:cTn>
                              </p:par>
                            </p:childTnLst>
                          </p:cTn>
                        </p:par>
                        <p:par>
                          <p:cTn id="148" fill="hold" nodeType="afterGroup">
                            <p:stCondLst>
                              <p:cond delay="2000"/>
                            </p:stCondLst>
                            <p:childTnLst>
                              <p:par>
                                <p:cTn id="149" presetID="1" presetClass="entr" fill="hold" nodeType="afterEffect">
                                  <p:stCondLst>
                                    <p:cond delay="0"/>
                                  </p:stCondLst>
                                  <p:childTnLst>
                                    <p:set>
                                      <p:cBhvr additive="repl">
                                        <p:cTn id="150" dur="1" fill="hold">
                                          <p:stCondLst>
                                            <p:cond delay="0"/>
                                          </p:stCondLst>
                                        </p:cTn>
                                        <p:tgtEl>
                                          <p:spTgt spid="7304"/>
                                        </p:tgtEl>
                                        <p:attrNameLst>
                                          <p:attrName>style.visibility</p:attrName>
                                        </p:attrNameLst>
                                      </p:cBhvr>
                                      <p:to>
                                        <p:strVal val="visible"/>
                                      </p:to>
                                    </p:set>
                                  </p:childTnLst>
                                </p:cTn>
                              </p:par>
                            </p:childTnLst>
                          </p:cTn>
                        </p:par>
                        <p:par>
                          <p:cTn id="151" fill="hold" nodeType="afterGroup">
                            <p:stCondLst>
                              <p:cond delay="2000"/>
                            </p:stCondLst>
                            <p:childTnLst>
                              <p:par>
                                <p:cTn id="152" presetID="3" presetClass="exit" presetSubtype="10" fill="hold" nodeType="afterEffect">
                                  <p:stCondLst>
                                    <p:cond delay="0"/>
                                  </p:stCondLst>
                                  <p:childTnLst>
                                    <p:animEffect transition="out" filter="blinds(horizontal)">
                                      <p:cBhvr additive="repl">
                                        <p:cTn id="153" dur="500"/>
                                        <p:tgtEl>
                                          <p:spTgt spid="7304"/>
                                        </p:tgtEl>
                                      </p:cBhvr>
                                    </p:animEffect>
                                    <p:set>
                                      <p:cBhvr additive="repl">
                                        <p:cTn id="154" dur="1" fill="hold">
                                          <p:stCondLst>
                                            <p:cond delay="0"/>
                                          </p:stCondLst>
                                        </p:cTn>
                                        <p:tgtEl>
                                          <p:spTgt spid="7304"/>
                                        </p:tgtEl>
                                        <p:attrNameLst>
                                          <p:attrName>style.visibility</p:attrName>
                                        </p:attrNameLst>
                                      </p:cBhvr>
                                      <p:to>
                                        <p:strVal val="hidden"/>
                                      </p:to>
                                    </p:se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0" presetClass="path" accel="50000" decel="50000" fill="hold" nodeType="clickEffect">
                                  <p:stCondLst>
                                    <p:cond delay="0"/>
                                  </p:stCondLst>
                                  <p:childTnLst>
                                    <p:animMotion origin="layout" path="M 2.22222 -6 -2.96296 -6 L 0.02708 -0.02083 L 0.04705 -0.04444">
                                      <p:cBhvr additive="repl">
                                        <p:cTn id="158" dur="2000" fill="hold"/>
                                        <p:tgtEl>
                                          <p:spTgt spid="7261"/>
                                        </p:tgtEl>
                                      </p:cBhvr>
                                    </p:animMotion>
                                  </p:childTnLst>
                                </p:cTn>
                              </p:par>
                              <p:par>
                                <p:cTn id="159" presetID="0" presetClass="path" accel="50000" decel="50000" fill="hold" nodeType="withEffect">
                                  <p:stCondLst>
                                    <p:cond delay="0"/>
                                  </p:stCondLst>
                                  <p:childTnLst>
                                    <p:animMotion origin="layout" path="M 0.07778 -0.00648 L 0.10139 -0.0132 L 0.13004 -0.03635">
                                      <p:cBhvr additive="repl">
                                        <p:cTn id="160" dur="2000" fill="hold"/>
                                        <p:tgtEl>
                                          <p:spTgt spid="7289"/>
                                        </p:tgtEl>
                                      </p:cBhvr>
                                    </p:animMotion>
                                  </p:childTnLst>
                                </p:cTn>
                              </p:par>
                              <p:par>
                                <p:cTn id="161" presetID="9" presetClass="exit" fill="hold" nodeType="withEffect">
                                  <p:stCondLst>
                                    <p:cond delay="0"/>
                                  </p:stCondLst>
                                  <p:childTnLst>
                                    <p:animEffect transition="out" filter="dissolve">
                                      <p:cBhvr additive="repl">
                                        <p:cTn id="162" dur="500"/>
                                        <p:tgtEl>
                                          <p:spTgt spid="7292"/>
                                        </p:tgtEl>
                                      </p:cBhvr>
                                    </p:animEffect>
                                    <p:set>
                                      <p:cBhvr additive="repl">
                                        <p:cTn id="163" dur="1" fill="hold">
                                          <p:stCondLst>
                                            <p:cond delay="0"/>
                                          </p:stCondLst>
                                        </p:cTn>
                                        <p:tgtEl>
                                          <p:spTgt spid="7292"/>
                                        </p:tgtEl>
                                        <p:attrNameLst>
                                          <p:attrName>style.visibility</p:attrName>
                                        </p:attrNameLst>
                                      </p:cBhvr>
                                      <p:to>
                                        <p:strVal val="hidden"/>
                                      </p:to>
                                    </p:set>
                                  </p:childTnLst>
                                </p:cTn>
                              </p:par>
                              <p:par>
                                <p:cTn id="164" presetID="9" presetClass="exit" fill="hold" nodeType="withEffect">
                                  <p:stCondLst>
                                    <p:cond delay="0"/>
                                  </p:stCondLst>
                                  <p:childTnLst>
                                    <p:animEffect transition="out" filter="dissolve">
                                      <p:cBhvr additive="repl">
                                        <p:cTn id="165" dur="500"/>
                                        <p:tgtEl>
                                          <p:spTgt spid="7291"/>
                                        </p:tgtEl>
                                      </p:cBhvr>
                                    </p:animEffect>
                                    <p:set>
                                      <p:cBhvr additive="repl">
                                        <p:cTn id="166" dur="1" fill="hold">
                                          <p:stCondLst>
                                            <p:cond delay="0"/>
                                          </p:stCondLst>
                                        </p:cTn>
                                        <p:tgtEl>
                                          <p:spTgt spid="7291"/>
                                        </p:tgtEl>
                                        <p:attrNameLst>
                                          <p:attrName>style.visibility</p:attrName>
                                        </p:attrNameLst>
                                      </p:cBhvr>
                                      <p:to>
                                        <p:strVal val="hidden"/>
                                      </p:to>
                                    </p:set>
                                  </p:childTnLst>
                                </p:cTn>
                              </p:par>
                              <p:par>
                                <p:cTn id="167" presetID="9" presetClass="exit" fill="hold" nodeType="withEffect">
                                  <p:stCondLst>
                                    <p:cond delay="0"/>
                                  </p:stCondLst>
                                  <p:childTnLst>
                                    <p:animEffect transition="out" filter="dissolve">
                                      <p:cBhvr additive="repl">
                                        <p:cTn id="168" dur="500"/>
                                        <p:tgtEl>
                                          <p:spTgt spid="7294"/>
                                        </p:tgtEl>
                                      </p:cBhvr>
                                    </p:animEffect>
                                    <p:set>
                                      <p:cBhvr additive="repl">
                                        <p:cTn id="169" dur="1" fill="hold">
                                          <p:stCondLst>
                                            <p:cond delay="0"/>
                                          </p:stCondLst>
                                        </p:cTn>
                                        <p:tgtEl>
                                          <p:spTgt spid="7294"/>
                                        </p:tgtEl>
                                        <p:attrNameLst>
                                          <p:attrName>style.visibility</p:attrName>
                                        </p:attrNameLst>
                                      </p:cBhvr>
                                      <p:to>
                                        <p:strVal val="hidden"/>
                                      </p:to>
                                    </p:set>
                                  </p:childTnLst>
                                </p:cTn>
                              </p:par>
                              <p:par>
                                <p:cTn id="170" presetID="9" presetClass="exit" fill="hold" nodeType="withEffect">
                                  <p:stCondLst>
                                    <p:cond delay="0"/>
                                  </p:stCondLst>
                                  <p:childTnLst>
                                    <p:animEffect transition="out" filter="dissolve">
                                      <p:cBhvr additive="repl">
                                        <p:cTn id="171" dur="500"/>
                                        <p:tgtEl>
                                          <p:spTgt spid="7290"/>
                                        </p:tgtEl>
                                      </p:cBhvr>
                                    </p:animEffect>
                                    <p:set>
                                      <p:cBhvr additive="repl">
                                        <p:cTn id="172" dur="1" fill="hold">
                                          <p:stCondLst>
                                            <p:cond delay="0"/>
                                          </p:stCondLst>
                                        </p:cTn>
                                        <p:tgtEl>
                                          <p:spTgt spid="7290"/>
                                        </p:tgtEl>
                                        <p:attrNameLst>
                                          <p:attrName>style.visibility</p:attrName>
                                        </p:attrNameLst>
                                      </p:cBhvr>
                                      <p:to>
                                        <p:strVal val="hidden"/>
                                      </p:to>
                                    </p:set>
                                  </p:childTnLst>
                                </p:cTn>
                              </p:par>
                              <p:par>
                                <p:cTn id="173" presetID="0" presetClass="path" accel="50000" decel="50000" fill="hold" nodeType="withEffect">
                                  <p:stCondLst>
                                    <p:cond delay="0"/>
                                  </p:stCondLst>
                                  <p:childTnLst>
                                    <p:animMotion origin="layout" path="M 5 -6 -4.07407 -6 L 0.02917 -0.00046 L 0.0599 -0.02129">
                                      <p:cBhvr additive="repl">
                                        <p:cTn id="174" dur="2000" fill="hold"/>
                                        <p:tgtEl>
                                          <p:spTgt spid="7328"/>
                                        </p:tgtEl>
                                      </p:cBhvr>
                                    </p:animMotion>
                                  </p:childTnLst>
                                </p:cTn>
                              </p:par>
                              <p:par>
                                <p:cTn id="175" presetID="0" presetClass="path" accel="50000" decel="50000" fill="hold" nodeType="withEffect">
                                  <p:stCondLst>
                                    <p:cond delay="0"/>
                                  </p:stCondLst>
                                  <p:childTnLst>
                                    <p:animMotion origin="layout" path="M -0.00277 0.00302 L 0.04723 0.00464 L 0.09202 -0.00092 L 0.10417 -0.01921">
                                      <p:cBhvr additive="repl">
                                        <p:cTn id="176" dur="2000" fill="hold"/>
                                        <p:tgtEl>
                                          <p:spTgt spid="7331"/>
                                        </p:tgtEl>
                                      </p:cBhvr>
                                    </p:animMotion>
                                  </p:childTnLst>
                                </p:cTn>
                              </p:par>
                              <p:par>
                                <p:cTn id="177" presetID="0" presetClass="path" accel="50000" decel="50000" fill="hold" nodeType="withEffect">
                                  <p:stCondLst>
                                    <p:cond delay="0"/>
                                  </p:stCondLst>
                                  <p:childTnLst>
                                    <p:animMotion origin="layout" path="M 2.5 -6 -4.44444 -6 L 0.04618 -0.00138 L 0.08698 -0.00625 L 0.1151 -0.01134">
                                      <p:cBhvr additive="repl">
                                        <p:cTn id="178" dur="2000" fill="hold"/>
                                        <p:tgtEl>
                                          <p:spTgt spid="7334"/>
                                        </p:tgtEl>
                                      </p:cBhvr>
                                    </p:animMotion>
                                  </p:childTnLst>
                                </p:cTn>
                              </p:par>
                              <p:par>
                                <p:cTn id="179" presetID="0" presetClass="path" accel="50000" decel="50000" fill="hold" nodeType="withEffect">
                                  <p:stCondLst>
                                    <p:cond delay="0"/>
                                  </p:stCondLst>
                                  <p:childTnLst>
                                    <p:animMotion origin="layout" path="M 3.88889 -6 1.48148 -6 C 0.00833 0.00208 0.03177 0.01204 0.04982 0.0125 C 0.06788 0.01296 0.09791 0.00509 0.10885 0.00301 L 0.11597 -0.00046">
                                      <p:cBhvr additive="repl">
                                        <p:cTn id="180" dur="2000" fill="hold"/>
                                        <p:tgtEl>
                                          <p:spTgt spid="7337"/>
                                        </p:tgtEl>
                                      </p:cBhvr>
                                    </p:animMotion>
                                  </p:childTnLst>
                                </p:cTn>
                              </p:par>
                              <p:par>
                                <p:cTn id="181" presetID="0" presetClass="path" accel="50000" decel="50000" fill="hold" nodeType="withEffect">
                                  <p:stCondLst>
                                    <p:cond delay="0"/>
                                  </p:stCondLst>
                                  <p:childTnLst>
                                    <p:animMotion origin="layout" path="M 0.00035 0.00069 C -0.00122 -0.00764 -0.00885 -0.03334 -0.00868 -0.04977 C -0.00851 -0.06621 -0.00434 -0.08472 0.00139 -0.09792 C 0.00712 -0.11111 0.01545 -0.12246 0.02604 -0.12847 C 0.03663 -0.13449 0.05712 -0.13287 0.06528 -0.13403">
                                      <p:cBhvr additive="repl">
                                        <p:cTn id="182" dur="2000" fill="hold"/>
                                        <p:tgtEl>
                                          <p:spTgt spid="7260"/>
                                        </p:tgtEl>
                                      </p:cBhvr>
                                    </p:animMotion>
                                  </p:childTnLst>
                                </p:cTn>
                              </p:par>
                              <p:par>
                                <p:cTn id="183" presetID="0" presetClass="path" accel="50000" decel="50000" fill="hold" nodeType="withEffect">
                                  <p:stCondLst>
                                    <p:cond delay="0"/>
                                  </p:stCondLst>
                                  <p:childTnLst>
                                    <p:animMotion origin="layout" path="M 0.00087 -0.00024 L -0.01615 -0.04329 C -0.02084 -0.0632 -0.03177 -0.09792 -0.02691 -0.11968 C -0.02205 -0.14144 0.00434 -0.1625 0.01267 -0.17385">
                                      <p:cBhvr additive="repl">
                                        <p:cTn id="184" dur="2000" fill="hold"/>
                                        <p:tgtEl>
                                          <p:spTgt spid="7254"/>
                                        </p:tgtEl>
                                      </p:cBhvr>
                                    </p:animMotion>
                                  </p:childTnLst>
                                </p:cTn>
                              </p:par>
                              <p:par>
                                <p:cTn id="185" presetID="22" presetClass="exit" presetSubtype="4" fill="hold" nodeType="withEffect">
                                  <p:stCondLst>
                                    <p:cond delay="0"/>
                                  </p:stCondLst>
                                  <p:childTnLst>
                                    <p:animEffect transition="out" filter="wipe(down)">
                                      <p:cBhvr additive="repl">
                                        <p:cTn id="186" dur="2000"/>
                                        <p:tgtEl>
                                          <p:spTgt spid="7180"/>
                                        </p:tgtEl>
                                      </p:cBhvr>
                                    </p:animEffect>
                                    <p:set>
                                      <p:cBhvr additive="repl">
                                        <p:cTn id="187" dur="1" fill="hold">
                                          <p:stCondLst>
                                            <p:cond delay="0"/>
                                          </p:stCondLst>
                                        </p:cTn>
                                        <p:tgtEl>
                                          <p:spTgt spid="7180"/>
                                        </p:tgtEl>
                                        <p:attrNameLst>
                                          <p:attrName>style.visibility</p:attrName>
                                        </p:attrNameLst>
                                      </p:cBhvr>
                                      <p:to>
                                        <p:strVal val="hidden"/>
                                      </p:to>
                                    </p:set>
                                  </p:childTnLst>
                                </p:cTn>
                              </p:par>
                              <p:par>
                                <p:cTn id="188" presetID="22" presetClass="exit" presetSubtype="8" fill="hold" nodeType="withEffect">
                                  <p:stCondLst>
                                    <p:cond delay="0"/>
                                  </p:stCondLst>
                                  <p:childTnLst>
                                    <p:animEffect transition="out" filter="wipe(left)">
                                      <p:cBhvr additive="repl">
                                        <p:cTn id="189" dur="2000"/>
                                        <p:tgtEl>
                                          <p:spTgt spid="7183"/>
                                        </p:tgtEl>
                                      </p:cBhvr>
                                    </p:animEffect>
                                    <p:set>
                                      <p:cBhvr additive="repl">
                                        <p:cTn id="190" dur="1" fill="hold">
                                          <p:stCondLst>
                                            <p:cond delay="0"/>
                                          </p:stCondLst>
                                        </p:cTn>
                                        <p:tgtEl>
                                          <p:spTgt spid="7183"/>
                                        </p:tgtEl>
                                        <p:attrNameLst>
                                          <p:attrName>style.visibility</p:attrName>
                                        </p:attrNameLst>
                                      </p:cBhvr>
                                      <p:to>
                                        <p:strVal val="hidden"/>
                                      </p:to>
                                    </p:set>
                                  </p:childTnLst>
                                </p:cTn>
                              </p:par>
                            </p:childTnLst>
                          </p:cTn>
                        </p:par>
                        <p:par>
                          <p:cTn id="191" fill="hold" nodeType="afterGroup">
                            <p:stCondLst>
                              <p:cond delay="2000"/>
                            </p:stCondLst>
                            <p:childTnLst>
                              <p:par>
                                <p:cTn id="192" presetID="1" presetClass="entr" fill="hold" nodeType="afterEffect">
                                  <p:stCondLst>
                                    <p:cond delay="0"/>
                                  </p:stCondLst>
                                  <p:childTnLst>
                                    <p:set>
                                      <p:cBhvr additive="repl">
                                        <p:cTn id="193" dur="1" fill="hold">
                                          <p:stCondLst>
                                            <p:cond delay="0"/>
                                          </p:stCondLst>
                                        </p:cTn>
                                        <p:tgtEl>
                                          <p:spTgt spid="7303"/>
                                        </p:tgtEl>
                                        <p:attrNameLst>
                                          <p:attrName>style.visibility</p:attrName>
                                        </p:attrNameLst>
                                      </p:cBhvr>
                                      <p:to>
                                        <p:strVal val="visible"/>
                                      </p:to>
                                    </p:set>
                                  </p:childTnLst>
                                </p:cTn>
                              </p:par>
                            </p:childTnLst>
                          </p:cTn>
                        </p:par>
                        <p:par>
                          <p:cTn id="194" fill="hold" nodeType="afterGroup">
                            <p:stCondLst>
                              <p:cond delay="2000"/>
                            </p:stCondLst>
                            <p:childTnLst>
                              <p:par>
                                <p:cTn id="195" presetID="3" presetClass="exit" presetSubtype="10" fill="hold" nodeType="afterEffect">
                                  <p:stCondLst>
                                    <p:cond delay="0"/>
                                  </p:stCondLst>
                                  <p:childTnLst>
                                    <p:animEffect transition="out" filter="blinds(horizontal)">
                                      <p:cBhvr additive="repl">
                                        <p:cTn id="196" dur="500"/>
                                        <p:tgtEl>
                                          <p:spTgt spid="7303"/>
                                        </p:tgtEl>
                                      </p:cBhvr>
                                    </p:animEffect>
                                    <p:set>
                                      <p:cBhvr additive="repl">
                                        <p:cTn id="197" dur="1" fill="hold">
                                          <p:stCondLst>
                                            <p:cond delay="0"/>
                                          </p:stCondLst>
                                        </p:cTn>
                                        <p:tgtEl>
                                          <p:spTgt spid="7303"/>
                                        </p:tgtEl>
                                        <p:attrNameLst>
                                          <p:attrName>style.visibility</p:attrName>
                                        </p:attrNameLst>
                                      </p:cBhvr>
                                      <p:to>
                                        <p:strVal val="hidden"/>
                                      </p:to>
                                    </p:set>
                                  </p:childTnLst>
                                </p:cTn>
                              </p:par>
                              <p:par>
                                <p:cTn id="198" presetID="9" presetClass="entr" fill="hold" nodeType="withEffect">
                                  <p:stCondLst>
                                    <p:cond delay="0"/>
                                  </p:stCondLst>
                                  <p:childTnLst>
                                    <p:set>
                                      <p:cBhvr additive="repl">
                                        <p:cTn id="199" dur="1" fill="hold">
                                          <p:stCondLst>
                                            <p:cond delay="0"/>
                                          </p:stCondLst>
                                        </p:cTn>
                                        <p:tgtEl>
                                          <p:spTgt spid="7305"/>
                                        </p:tgtEl>
                                        <p:attrNameLst>
                                          <p:attrName>style.visibility</p:attrName>
                                        </p:attrNameLst>
                                      </p:cBhvr>
                                      <p:to>
                                        <p:strVal val="visible"/>
                                      </p:to>
                                    </p:set>
                                    <p:animEffect transition="in" filter="dissolve">
                                      <p:cBhvr additive="repl">
                                        <p:cTn id="200" dur="2000"/>
                                        <p:tgtEl>
                                          <p:spTgt spid="7305"/>
                                        </p:tgtEl>
                                      </p:cBhvr>
                                    </p:animEffect>
                                  </p:childTnLst>
                                </p:cTn>
                              </p:par>
                              <p:par>
                                <p:cTn id="201" presetID="9" presetClass="entr" fill="hold" nodeType="withEffect">
                                  <p:stCondLst>
                                    <p:cond delay="0"/>
                                  </p:stCondLst>
                                  <p:childTnLst>
                                    <p:set>
                                      <p:cBhvr additive="repl">
                                        <p:cTn id="202" dur="1" fill="hold">
                                          <p:stCondLst>
                                            <p:cond delay="0"/>
                                          </p:stCondLst>
                                        </p:cTn>
                                        <p:tgtEl>
                                          <p:spTgt spid="7306"/>
                                        </p:tgtEl>
                                        <p:attrNameLst>
                                          <p:attrName>style.visibility</p:attrName>
                                        </p:attrNameLst>
                                      </p:cBhvr>
                                      <p:to>
                                        <p:strVal val="visible"/>
                                      </p:to>
                                    </p:set>
                                    <p:animEffect transition="in" filter="dissolve">
                                      <p:cBhvr additive="repl">
                                        <p:cTn id="203" dur="2000"/>
                                        <p:tgtEl>
                                          <p:spTgt spid="7306"/>
                                        </p:tgtEl>
                                      </p:cBhvr>
                                    </p:animEffect>
                                  </p:childTnLst>
                                </p:cTn>
                              </p:par>
                              <p:par>
                                <p:cTn id="204" presetID="9" presetClass="entr" fill="hold" nodeType="withEffect">
                                  <p:stCondLst>
                                    <p:cond delay="0"/>
                                  </p:stCondLst>
                                  <p:childTnLst>
                                    <p:set>
                                      <p:cBhvr additive="repl">
                                        <p:cTn id="205" dur="1" fill="hold">
                                          <p:stCondLst>
                                            <p:cond delay="0"/>
                                          </p:stCondLst>
                                        </p:cTn>
                                        <p:tgtEl>
                                          <p:spTgt spid="7307"/>
                                        </p:tgtEl>
                                        <p:attrNameLst>
                                          <p:attrName>style.visibility</p:attrName>
                                        </p:attrNameLst>
                                      </p:cBhvr>
                                      <p:to>
                                        <p:strVal val="visible"/>
                                      </p:to>
                                    </p:set>
                                    <p:animEffect transition="in" filter="dissolve">
                                      <p:cBhvr additive="repl">
                                        <p:cTn id="206" dur="2000"/>
                                        <p:tgtEl>
                                          <p:spTgt spid="7307"/>
                                        </p:tgtEl>
                                      </p:cBhvr>
                                    </p:animEffect>
                                  </p:childTnLst>
                                </p:cTn>
                              </p:par>
                            </p:childTnLst>
                          </p:cTn>
                        </p:par>
                        <p:par>
                          <p:cTn id="207" fill="hold" nodeType="afterGroup">
                            <p:stCondLst>
                              <p:cond delay="4000"/>
                            </p:stCondLst>
                            <p:childTnLst>
                              <p:par>
                                <p:cTn id="208" presetID="9" presetClass="entr" fill="hold" nodeType="afterEffect">
                                  <p:stCondLst>
                                    <p:cond delay="0"/>
                                  </p:stCondLst>
                                  <p:childTnLst>
                                    <p:set>
                                      <p:cBhvr additive="repl">
                                        <p:cTn id="209" dur="1" fill="hold">
                                          <p:stCondLst>
                                            <p:cond delay="0"/>
                                          </p:stCondLst>
                                        </p:cTn>
                                        <p:tgtEl>
                                          <p:spTgt spid="7269"/>
                                        </p:tgtEl>
                                        <p:attrNameLst>
                                          <p:attrName>style.visibility</p:attrName>
                                        </p:attrNameLst>
                                      </p:cBhvr>
                                      <p:to>
                                        <p:strVal val="visible"/>
                                      </p:to>
                                    </p:set>
                                    <p:animEffect transition="in" filter="dissolve">
                                      <p:cBhvr additive="repl">
                                        <p:cTn id="210" dur="2000"/>
                                        <p:tgtEl>
                                          <p:spTgt spid="7269"/>
                                        </p:tgtEl>
                                      </p:cBhvr>
                                    </p:animEffect>
                                  </p:childTnLst>
                                </p:cTn>
                              </p:par>
                              <p:par>
                                <p:cTn id="211" presetID="9" presetClass="entr" fill="hold" nodeType="withEffect">
                                  <p:stCondLst>
                                    <p:cond delay="0"/>
                                  </p:stCondLst>
                                  <p:childTnLst>
                                    <p:set>
                                      <p:cBhvr additive="repl">
                                        <p:cTn id="212" dur="1" fill="hold">
                                          <p:stCondLst>
                                            <p:cond delay="0"/>
                                          </p:stCondLst>
                                        </p:cTn>
                                        <p:tgtEl>
                                          <p:spTgt spid="7257"/>
                                        </p:tgtEl>
                                        <p:attrNameLst>
                                          <p:attrName>style.visibility</p:attrName>
                                        </p:attrNameLst>
                                      </p:cBhvr>
                                      <p:to>
                                        <p:strVal val="visible"/>
                                      </p:to>
                                    </p:set>
                                    <p:animEffect transition="in" filter="dissolve">
                                      <p:cBhvr additive="repl">
                                        <p:cTn id="213" dur="2000"/>
                                        <p:tgtEl>
                                          <p:spTgt spid="7257"/>
                                        </p:tgtEl>
                                      </p:cBhvr>
                                    </p:animEffect>
                                  </p:childTnLst>
                                </p:cTn>
                              </p:par>
                              <p:par>
                                <p:cTn id="214" presetID="9" presetClass="entr" fill="hold" nodeType="withEffect">
                                  <p:stCondLst>
                                    <p:cond delay="0"/>
                                  </p:stCondLst>
                                  <p:childTnLst>
                                    <p:set>
                                      <p:cBhvr additive="repl">
                                        <p:cTn id="215" dur="1" fill="hold">
                                          <p:stCondLst>
                                            <p:cond delay="0"/>
                                          </p:stCondLst>
                                        </p:cTn>
                                        <p:tgtEl>
                                          <p:spTgt spid="7301"/>
                                        </p:tgtEl>
                                        <p:attrNameLst>
                                          <p:attrName>style.visibility</p:attrName>
                                        </p:attrNameLst>
                                      </p:cBhvr>
                                      <p:to>
                                        <p:strVal val="visible"/>
                                      </p:to>
                                    </p:set>
                                    <p:animEffect transition="in" filter="dissolve">
                                      <p:cBhvr additive="repl">
                                        <p:cTn id="216" dur="2000"/>
                                        <p:tgtEl>
                                          <p:spTgt spid="7301"/>
                                        </p:tgtEl>
                                      </p:cBhvr>
                                    </p:animEffect>
                                  </p:childTnLst>
                                </p:cTn>
                              </p:par>
                              <p:par>
                                <p:cTn id="217" presetID="9" presetClass="exit" fill="hold" nodeType="withEffect">
                                  <p:stCondLst>
                                    <p:cond delay="0"/>
                                  </p:stCondLst>
                                  <p:childTnLst>
                                    <p:animEffect transition="out" filter="dissolve">
                                      <p:cBhvr additive="repl">
                                        <p:cTn id="218" dur="2000"/>
                                        <p:tgtEl>
                                          <p:spTgt spid="7268"/>
                                        </p:tgtEl>
                                      </p:cBhvr>
                                    </p:animEffect>
                                    <p:set>
                                      <p:cBhvr additive="repl">
                                        <p:cTn id="219" dur="1" fill="hold">
                                          <p:stCondLst>
                                            <p:cond delay="0"/>
                                          </p:stCondLst>
                                        </p:cTn>
                                        <p:tgtEl>
                                          <p:spTgt spid="7268"/>
                                        </p:tgtEl>
                                        <p:attrNameLst>
                                          <p:attrName>style.visibility</p:attrName>
                                        </p:attrNameLst>
                                      </p:cBhvr>
                                      <p:to>
                                        <p:strVal val="hidden"/>
                                      </p:to>
                                    </p:set>
                                  </p:childTnLst>
                                </p:cTn>
                              </p:par>
                              <p:par>
                                <p:cTn id="220" presetID="9" presetClass="entr" fill="hold" nodeType="withEffect">
                                  <p:stCondLst>
                                    <p:cond delay="0"/>
                                  </p:stCondLst>
                                  <p:childTnLst>
                                    <p:set>
                                      <p:cBhvr additive="repl">
                                        <p:cTn id="221" dur="1" fill="hold">
                                          <p:stCondLst>
                                            <p:cond delay="0"/>
                                          </p:stCondLst>
                                        </p:cTn>
                                        <p:tgtEl>
                                          <p:spTgt spid="7298"/>
                                        </p:tgtEl>
                                        <p:attrNameLst>
                                          <p:attrName>style.visibility</p:attrName>
                                        </p:attrNameLst>
                                      </p:cBhvr>
                                      <p:to>
                                        <p:strVal val="visible"/>
                                      </p:to>
                                    </p:set>
                                    <p:animEffect transition="in" filter="dissolve">
                                      <p:cBhvr additive="repl">
                                        <p:cTn id="222" dur="2000"/>
                                        <p:tgtEl>
                                          <p:spTgt spid="7298"/>
                                        </p:tgtEl>
                                      </p:cBhvr>
                                    </p:animEffect>
                                  </p:childTnLst>
                                </p:cTn>
                              </p:par>
                              <p:par>
                                <p:cTn id="223" presetID="9" presetClass="entr" fill="hold" nodeType="withEffect">
                                  <p:stCondLst>
                                    <p:cond delay="0"/>
                                  </p:stCondLst>
                                  <p:childTnLst>
                                    <p:set>
                                      <p:cBhvr additive="repl">
                                        <p:cTn id="224" dur="1" fill="hold">
                                          <p:stCondLst>
                                            <p:cond delay="0"/>
                                          </p:stCondLst>
                                        </p:cTn>
                                        <p:tgtEl>
                                          <p:spTgt spid="7349"/>
                                        </p:tgtEl>
                                        <p:attrNameLst>
                                          <p:attrName>style.visibility</p:attrName>
                                        </p:attrNameLst>
                                      </p:cBhvr>
                                      <p:to>
                                        <p:strVal val="visible"/>
                                      </p:to>
                                    </p:set>
                                    <p:animEffect transition="in" filter="dissolve">
                                      <p:cBhvr additive="repl">
                                        <p:cTn id="225" dur="2000"/>
                                        <p:tgtEl>
                                          <p:spTgt spid="7349"/>
                                        </p:tgtEl>
                                      </p:cBhvr>
                                    </p:animEffect>
                                  </p:childTnLst>
                                </p:cTn>
                              </p:par>
                            </p:childTnLst>
                          </p:cTn>
                        </p:par>
                      </p:childTnLst>
                    </p:cTn>
                  </p:par>
                  <p:par>
                    <p:cTn id="226" fill="hold" nodeType="clickPar">
                      <p:stCondLst>
                        <p:cond delay="indefinite"/>
                      </p:stCondLst>
                      <p:childTnLst>
                        <p:par>
                          <p:cTn id="227" fill="hold" nodeType="withGroup">
                            <p:stCondLst>
                              <p:cond delay="0"/>
                            </p:stCondLst>
                            <p:childTnLst>
                              <p:par>
                                <p:cTn id="228" presetID="9" presetClass="entr" fill="hold" nodeType="clickEffect">
                                  <p:stCondLst>
                                    <p:cond delay="0"/>
                                  </p:stCondLst>
                                  <p:childTnLst>
                                    <p:set>
                                      <p:cBhvr additive="repl">
                                        <p:cTn id="229" dur="1" fill="hold">
                                          <p:stCondLst>
                                            <p:cond delay="0"/>
                                          </p:stCondLst>
                                        </p:cTn>
                                        <p:tgtEl>
                                          <p:spTgt spid="7360"/>
                                        </p:tgtEl>
                                        <p:attrNameLst>
                                          <p:attrName>style.visibility</p:attrName>
                                        </p:attrNameLst>
                                      </p:cBhvr>
                                      <p:to>
                                        <p:strVal val="visible"/>
                                      </p:to>
                                    </p:set>
                                    <p:animEffect transition="in" filter="dissolve">
                                      <p:cBhvr additive="repl">
                                        <p:cTn id="230" dur="500"/>
                                        <p:tgtEl>
                                          <p:spTgt spid="7360"/>
                                        </p:tgtEl>
                                      </p:cBhvr>
                                    </p:animEffect>
                                  </p:childTnLst>
                                </p:cTn>
                              </p:par>
                            </p:childTnLst>
                          </p:cTn>
                        </p:par>
                        <p:par>
                          <p:cTn id="231" fill="hold" nodeType="afterGroup">
                            <p:stCondLst>
                              <p:cond delay="500"/>
                            </p:stCondLst>
                            <p:childTnLst>
                              <p:par>
                                <p:cTn id="232" presetID="0" presetClass="path" accel="50000" decel="50000" fill="hold" nodeType="afterEffect">
                                  <p:stCondLst>
                                    <p:cond delay="0"/>
                                  </p:stCondLst>
                                  <p:childTnLst>
                                    <p:animMotion origin="layout" path="M -0.00018 -0.00046 L 0.02343 0.01065 L 0.07274 0.03519">
                                      <p:cBhvr additive="repl">
                                        <p:cTn id="233" dur="2000" fill="hold"/>
                                        <p:tgtEl>
                                          <p:spTgt spid="7360"/>
                                        </p:tgtEl>
                                      </p:cBhvr>
                                    </p:animMotion>
                                  </p:childTnLst>
                                </p:cTn>
                              </p:par>
                            </p:childTnLst>
                          </p:cTn>
                        </p:par>
                        <p:par>
                          <p:cTn id="234" fill="hold" nodeType="afterGroup">
                            <p:stCondLst>
                              <p:cond delay="2500"/>
                            </p:stCondLst>
                            <p:childTnLst>
                              <p:par>
                                <p:cTn id="235" presetID="9" presetClass="exit" fill="hold" nodeType="afterEffect">
                                  <p:stCondLst>
                                    <p:cond delay="0"/>
                                  </p:stCondLst>
                                  <p:childTnLst>
                                    <p:animEffect transition="out" filter="dissolve">
                                      <p:cBhvr additive="repl">
                                        <p:cTn id="236" dur="1000"/>
                                        <p:tgtEl>
                                          <p:spTgt spid="7360"/>
                                        </p:tgtEl>
                                      </p:cBhvr>
                                    </p:animEffect>
                                    <p:set>
                                      <p:cBhvr additive="repl">
                                        <p:cTn id="237" dur="1" fill="hold">
                                          <p:stCondLst>
                                            <p:cond delay="0"/>
                                          </p:stCondLst>
                                        </p:cTn>
                                        <p:tgtEl>
                                          <p:spTgt spid="7360"/>
                                        </p:tgtEl>
                                        <p:attrNameLst>
                                          <p:attrName>style.visibility</p:attrName>
                                        </p:attrNameLst>
                                      </p:cBhvr>
                                      <p:to>
                                        <p:strVal val="hidden"/>
                                      </p:to>
                                    </p:set>
                                  </p:childTnLst>
                                </p:cTn>
                              </p:par>
                              <p:par>
                                <p:cTn id="238" presetID="22" presetClass="entr" presetSubtype="1" fill="hold" nodeType="withEffect">
                                  <p:stCondLst>
                                    <p:cond delay="0"/>
                                  </p:stCondLst>
                                  <p:childTnLst>
                                    <p:set>
                                      <p:cBhvr additive="repl">
                                        <p:cTn id="239" dur="1" fill="hold">
                                          <p:stCondLst>
                                            <p:cond delay="0"/>
                                          </p:stCondLst>
                                        </p:cTn>
                                        <p:tgtEl>
                                          <p:spTgt spid="7320"/>
                                        </p:tgtEl>
                                        <p:attrNameLst>
                                          <p:attrName>style.visibility</p:attrName>
                                        </p:attrNameLst>
                                      </p:cBhvr>
                                      <p:to>
                                        <p:strVal val="visible"/>
                                      </p:to>
                                    </p:set>
                                    <p:animEffect transition="in" filter="wipe(up)">
                                      <p:cBhvr additive="repl">
                                        <p:cTn id="240" dur="1000"/>
                                        <p:tgtEl>
                                          <p:spTgt spid="7320"/>
                                        </p:tgtEl>
                                      </p:cBhvr>
                                    </p:animEffect>
                                  </p:childTnLst>
                                </p:cTn>
                              </p:par>
                              <p:par>
                                <p:cTn id="241" presetID="22" presetClass="entr" presetSubtype="1" fill="hold" nodeType="withEffect">
                                  <p:stCondLst>
                                    <p:cond delay="0"/>
                                  </p:stCondLst>
                                  <p:childTnLst>
                                    <p:set>
                                      <p:cBhvr additive="repl">
                                        <p:cTn id="242" dur="1" fill="hold">
                                          <p:stCondLst>
                                            <p:cond delay="0"/>
                                          </p:stCondLst>
                                        </p:cTn>
                                        <p:tgtEl>
                                          <p:spTgt spid="7314"/>
                                        </p:tgtEl>
                                        <p:attrNameLst>
                                          <p:attrName>style.visibility</p:attrName>
                                        </p:attrNameLst>
                                      </p:cBhvr>
                                      <p:to>
                                        <p:strVal val="visible"/>
                                      </p:to>
                                    </p:set>
                                    <p:animEffect transition="in" filter="wipe(up)">
                                      <p:cBhvr additive="repl">
                                        <p:cTn id="243" dur="1000"/>
                                        <p:tgtEl>
                                          <p:spTgt spid="7314"/>
                                        </p:tgtEl>
                                      </p:cBhvr>
                                    </p:animEffect>
                                  </p:childTnLst>
                                </p:cTn>
                              </p:par>
                              <p:par>
                                <p:cTn id="244" presetID="22" presetClass="entr" presetSubtype="1" fill="hold" nodeType="withEffect">
                                  <p:stCondLst>
                                    <p:cond delay="0"/>
                                  </p:stCondLst>
                                  <p:childTnLst>
                                    <p:set>
                                      <p:cBhvr additive="repl">
                                        <p:cTn id="245" dur="1" fill="hold">
                                          <p:stCondLst>
                                            <p:cond delay="0"/>
                                          </p:stCondLst>
                                        </p:cTn>
                                        <p:tgtEl>
                                          <p:spTgt spid="7308"/>
                                        </p:tgtEl>
                                        <p:attrNameLst>
                                          <p:attrName>style.visibility</p:attrName>
                                        </p:attrNameLst>
                                      </p:cBhvr>
                                      <p:to>
                                        <p:strVal val="visible"/>
                                      </p:to>
                                    </p:set>
                                    <p:animEffect transition="in" filter="wipe(up)">
                                      <p:cBhvr additive="repl">
                                        <p:cTn id="246" dur="1000"/>
                                        <p:tgtEl>
                                          <p:spTgt spid="7308"/>
                                        </p:tgtEl>
                                      </p:cBhvr>
                                    </p:animEffect>
                                  </p:childTnLst>
                                </p:cTn>
                              </p:par>
                            </p:childTnLst>
                          </p:cTn>
                        </p:par>
                      </p:childTnLst>
                    </p:cTn>
                  </p:par>
                  <p:par>
                    <p:cTn id="247" fill="hold" nodeType="clickPar">
                      <p:stCondLst>
                        <p:cond delay="indefinite"/>
                      </p:stCondLst>
                      <p:childTnLst>
                        <p:par>
                          <p:cTn id="248" fill="hold" nodeType="withGroup">
                            <p:stCondLst>
                              <p:cond delay="0"/>
                            </p:stCondLst>
                            <p:childTnLst>
                              <p:par>
                                <p:cTn id="249" presetID="22" presetClass="entr" presetSubtype="4" fill="hold" nodeType="clickEffect">
                                  <p:stCondLst>
                                    <p:cond delay="0"/>
                                  </p:stCondLst>
                                  <p:childTnLst>
                                    <p:set>
                                      <p:cBhvr additive="repl">
                                        <p:cTn id="250" dur="1" fill="hold">
                                          <p:stCondLst>
                                            <p:cond delay="0"/>
                                          </p:stCondLst>
                                        </p:cTn>
                                        <p:tgtEl>
                                          <p:spTgt spid="7326"/>
                                        </p:tgtEl>
                                        <p:attrNameLst>
                                          <p:attrName>style.visibility</p:attrName>
                                        </p:attrNameLst>
                                      </p:cBhvr>
                                      <p:to>
                                        <p:strVal val="visible"/>
                                      </p:to>
                                    </p:set>
                                    <p:animEffect transition="in" filter="wipe(down)">
                                      <p:cBhvr additive="repl">
                                        <p:cTn id="251" dur="2000"/>
                                        <p:tgtEl>
                                          <p:spTgt spid="7326"/>
                                        </p:tgtEl>
                                      </p:cBhvr>
                                    </p:animEffect>
                                  </p:childTnLst>
                                </p:cTn>
                              </p:par>
                              <p:par>
                                <p:cTn id="252" presetID="22" presetClass="exit" presetSubtype="4" fill="hold" nodeType="withEffect">
                                  <p:stCondLst>
                                    <p:cond delay="0"/>
                                  </p:stCondLst>
                                  <p:childTnLst>
                                    <p:animEffect transition="out" filter="wipe(down)">
                                      <p:cBhvr additive="repl">
                                        <p:cTn id="253" dur="2000"/>
                                        <p:tgtEl>
                                          <p:spTgt spid="7184"/>
                                        </p:tgtEl>
                                      </p:cBhvr>
                                    </p:animEffect>
                                    <p:set>
                                      <p:cBhvr additive="repl">
                                        <p:cTn id="254" dur="1" fill="hold">
                                          <p:stCondLst>
                                            <p:cond delay="0"/>
                                          </p:stCondLst>
                                        </p:cTn>
                                        <p:tgtEl>
                                          <p:spTgt spid="7184"/>
                                        </p:tgtEl>
                                        <p:attrNameLst>
                                          <p:attrName>style.visibility</p:attrName>
                                        </p:attrNameLst>
                                      </p:cBhvr>
                                      <p:to>
                                        <p:strVal val="hidden"/>
                                      </p:to>
                                    </p:set>
                                  </p:childTnLst>
                                </p:cTn>
                              </p:par>
                              <p:par>
                                <p:cTn id="255" presetID="22" presetClass="exit" presetSubtype="4" fill="hold" nodeType="withEffect">
                                  <p:stCondLst>
                                    <p:cond delay="0"/>
                                  </p:stCondLst>
                                  <p:childTnLst>
                                    <p:animEffect transition="out" filter="wipe(down)">
                                      <p:cBhvr additive="repl">
                                        <p:cTn id="256" dur="1000"/>
                                        <p:tgtEl>
                                          <p:spTgt spid="7320"/>
                                        </p:tgtEl>
                                      </p:cBhvr>
                                    </p:animEffect>
                                    <p:set>
                                      <p:cBhvr additive="repl">
                                        <p:cTn id="257" dur="1" fill="hold">
                                          <p:stCondLst>
                                            <p:cond delay="0"/>
                                          </p:stCondLst>
                                        </p:cTn>
                                        <p:tgtEl>
                                          <p:spTgt spid="7320"/>
                                        </p:tgtEl>
                                        <p:attrNameLst>
                                          <p:attrName>style.visibility</p:attrName>
                                        </p:attrNameLst>
                                      </p:cBhvr>
                                      <p:to>
                                        <p:strVal val="hidden"/>
                                      </p:to>
                                    </p:set>
                                  </p:childTnLst>
                                </p:cTn>
                              </p:par>
                            </p:childTnLst>
                          </p:cTn>
                        </p:par>
                        <p:par>
                          <p:cTn id="258" fill="hold" nodeType="afterGroup">
                            <p:stCondLst>
                              <p:cond delay="2000"/>
                            </p:stCondLst>
                            <p:childTnLst>
                              <p:par>
                                <p:cTn id="259" presetID="22" presetClass="exit" presetSubtype="4" fill="hold" nodeType="afterEffect">
                                  <p:stCondLst>
                                    <p:cond delay="0"/>
                                  </p:stCondLst>
                                  <p:childTnLst>
                                    <p:animEffect transition="out" filter="wipe(down)">
                                      <p:cBhvr additive="repl">
                                        <p:cTn id="260" dur="1000"/>
                                        <p:tgtEl>
                                          <p:spTgt spid="7314"/>
                                        </p:tgtEl>
                                      </p:cBhvr>
                                    </p:animEffect>
                                    <p:set>
                                      <p:cBhvr additive="repl">
                                        <p:cTn id="261" dur="1" fill="hold">
                                          <p:stCondLst>
                                            <p:cond delay="0"/>
                                          </p:stCondLst>
                                        </p:cTn>
                                        <p:tgtEl>
                                          <p:spTgt spid="7314"/>
                                        </p:tgtEl>
                                        <p:attrNameLst>
                                          <p:attrName>style.visibility</p:attrName>
                                        </p:attrNameLst>
                                      </p:cBhvr>
                                      <p:to>
                                        <p:strVal val="hidden"/>
                                      </p:to>
                                    </p:set>
                                  </p:childTnLst>
                                </p:cTn>
                              </p:par>
                            </p:childTnLst>
                          </p:cTn>
                        </p:par>
                        <p:par>
                          <p:cTn id="262" fill="hold" nodeType="afterGroup">
                            <p:stCondLst>
                              <p:cond delay="3000"/>
                            </p:stCondLst>
                            <p:childTnLst>
                              <p:par>
                                <p:cTn id="263" presetID="1" presetClass="entr" fill="hold" nodeType="afterEffect">
                                  <p:stCondLst>
                                    <p:cond delay="0"/>
                                  </p:stCondLst>
                                  <p:childTnLst>
                                    <p:set>
                                      <p:cBhvr additive="repl">
                                        <p:cTn id="264" dur="1" fill="hold">
                                          <p:stCondLst>
                                            <p:cond delay="0"/>
                                          </p:stCondLst>
                                        </p:cTn>
                                        <p:tgtEl>
                                          <p:spTgt spid="7327"/>
                                        </p:tgtEl>
                                        <p:attrNameLst>
                                          <p:attrName>style.visibility</p:attrName>
                                        </p:attrNameLst>
                                      </p:cBhvr>
                                      <p:to>
                                        <p:strVal val="visible"/>
                                      </p:to>
                                    </p:set>
                                  </p:childTnLst>
                                </p:cTn>
                              </p:par>
                            </p:childTnLst>
                          </p:cTn>
                        </p:par>
                        <p:par>
                          <p:cTn id="265" fill="hold" nodeType="afterGroup">
                            <p:stCondLst>
                              <p:cond delay="3000"/>
                            </p:stCondLst>
                            <p:childTnLst>
                              <p:par>
                                <p:cTn id="266" presetID="3" presetClass="exit" presetSubtype="10" fill="hold" nodeType="afterEffect">
                                  <p:stCondLst>
                                    <p:cond delay="0"/>
                                  </p:stCondLst>
                                  <p:childTnLst>
                                    <p:animEffect transition="out" filter="blinds(horizontal)">
                                      <p:cBhvr additive="repl">
                                        <p:cTn id="267" dur="500"/>
                                        <p:tgtEl>
                                          <p:spTgt spid="7327"/>
                                        </p:tgtEl>
                                      </p:cBhvr>
                                    </p:animEffect>
                                    <p:set>
                                      <p:cBhvr additive="repl">
                                        <p:cTn id="268" dur="1" fill="hold">
                                          <p:stCondLst>
                                            <p:cond delay="0"/>
                                          </p:stCondLst>
                                        </p:cTn>
                                        <p:tgtEl>
                                          <p:spTgt spid="7327"/>
                                        </p:tgtEl>
                                        <p:attrNameLst>
                                          <p:attrName>style.visibility</p:attrName>
                                        </p:attrNameLst>
                                      </p:cBhvr>
                                      <p:to>
                                        <p:strVal val="hidden"/>
                                      </p:to>
                                    </p:set>
                                  </p:childTnLst>
                                </p:cTn>
                              </p:par>
                            </p:childTnLst>
                          </p:cTn>
                        </p:par>
                        <p:par>
                          <p:cTn id="269" fill="hold" nodeType="afterGroup">
                            <p:stCondLst>
                              <p:cond delay="3500"/>
                            </p:stCondLst>
                            <p:childTnLst>
                              <p:par>
                                <p:cTn id="270" presetID="21" presetClass="entr" presetSubtype="4" fill="hold" nodeType="afterEffect">
                                  <p:stCondLst>
                                    <p:cond delay="0"/>
                                  </p:stCondLst>
                                  <p:childTnLst>
                                    <p:set>
                                      <p:cBhvr additive="repl">
                                        <p:cTn id="271" dur="1" fill="hold">
                                          <p:stCondLst>
                                            <p:cond delay="0"/>
                                          </p:stCondLst>
                                        </p:cTn>
                                        <p:tgtEl>
                                          <p:spTgt spid="7340"/>
                                        </p:tgtEl>
                                        <p:attrNameLst>
                                          <p:attrName>style.visibility</p:attrName>
                                        </p:attrNameLst>
                                      </p:cBhvr>
                                      <p:to>
                                        <p:strVal val="visible"/>
                                      </p:to>
                                    </p:set>
                                    <p:animEffect transition="in" filter="wheel(4)">
                                      <p:cBhvr additive="repl">
                                        <p:cTn id="272" dur="2000"/>
                                        <p:tgtEl>
                                          <p:spTgt spid="7340"/>
                                        </p:tgtEl>
                                      </p:cBhvr>
                                    </p:animEffect>
                                  </p:childTnLst>
                                </p:cTn>
                              </p:par>
                            </p:childTnLst>
                          </p:cTn>
                        </p:par>
                      </p:childTnLst>
                    </p:cTn>
                  </p:par>
                  <p:par>
                    <p:cTn id="273" fill="hold" nodeType="clickPar">
                      <p:stCondLst>
                        <p:cond delay="indefinite"/>
                      </p:stCondLst>
                      <p:childTnLst>
                        <p:par>
                          <p:cTn id="274" fill="hold" nodeType="withGroup">
                            <p:stCondLst>
                              <p:cond delay="0"/>
                            </p:stCondLst>
                            <p:childTnLst>
                              <p:par>
                                <p:cTn id="275" presetID="22" presetClass="exit" presetSubtype="2" fill="hold" nodeType="clickEffect">
                                  <p:stCondLst>
                                    <p:cond delay="0"/>
                                  </p:stCondLst>
                                  <p:childTnLst>
                                    <p:animEffect transition="out" filter="wipe(right)">
                                      <p:cBhvr additive="repl">
                                        <p:cTn id="276" dur="2000"/>
                                        <p:tgtEl>
                                          <p:spTgt spid="7188"/>
                                        </p:tgtEl>
                                      </p:cBhvr>
                                    </p:animEffect>
                                    <p:set>
                                      <p:cBhvr additive="repl">
                                        <p:cTn id="277" dur="1" fill="hold">
                                          <p:stCondLst>
                                            <p:cond delay="0"/>
                                          </p:stCondLst>
                                        </p:cTn>
                                        <p:tgtEl>
                                          <p:spTgt spid="7188"/>
                                        </p:tgtEl>
                                        <p:attrNameLst>
                                          <p:attrName>style.visibility</p:attrName>
                                        </p:attrNameLst>
                                      </p:cBhvr>
                                      <p:to>
                                        <p:strVal val="hidden"/>
                                      </p:to>
                                    </p:set>
                                  </p:childTnLst>
                                </p:cTn>
                              </p:par>
                              <p:par>
                                <p:cTn id="278" presetID="22" presetClass="exit" presetSubtype="2" fill="hold" nodeType="withEffect">
                                  <p:stCondLst>
                                    <p:cond delay="0"/>
                                  </p:stCondLst>
                                  <p:childTnLst>
                                    <p:animEffect transition="out" filter="wipe(right)">
                                      <p:cBhvr additive="repl">
                                        <p:cTn id="279" dur="2000"/>
                                        <p:tgtEl>
                                          <p:spTgt spid="7219"/>
                                        </p:tgtEl>
                                      </p:cBhvr>
                                    </p:animEffect>
                                    <p:set>
                                      <p:cBhvr additive="repl">
                                        <p:cTn id="280" dur="1" fill="hold">
                                          <p:stCondLst>
                                            <p:cond delay="0"/>
                                          </p:stCondLst>
                                        </p:cTn>
                                        <p:tgtEl>
                                          <p:spTgt spid="7219"/>
                                        </p:tgtEl>
                                        <p:attrNameLst>
                                          <p:attrName>style.visibility</p:attrName>
                                        </p:attrNameLst>
                                      </p:cBhvr>
                                      <p:to>
                                        <p:strVal val="hidden"/>
                                      </p:to>
                                    </p:set>
                                  </p:childTnLst>
                                </p:cTn>
                              </p:par>
                              <p:par>
                                <p:cTn id="281" presetID="0" presetClass="path" accel="50000" decel="50000" fill="hold" nodeType="withEffect">
                                  <p:stCondLst>
                                    <p:cond delay="0"/>
                                  </p:stCondLst>
                                  <p:childTnLst>
                                    <p:animMotion origin="layout" path="M 0.0007 0.00023 L -0.01805 0.00671 L -0.04166 0.01319">
                                      <p:cBhvr additive="repl">
                                        <p:cTn id="282" dur="2000" fill="hold"/>
                                        <p:tgtEl>
                                          <p:spTgt spid="7275"/>
                                        </p:tgtEl>
                                      </p:cBhvr>
                                    </p:animMotion>
                                  </p:childTnLst>
                                </p:cTn>
                              </p:par>
                              <p:par>
                                <p:cTn id="283" presetID="0" presetClass="path" accel="50000" decel="50000" fill="hold" nodeType="withEffect">
                                  <p:stCondLst>
                                    <p:cond delay="0"/>
                                  </p:stCondLst>
                                  <p:childTnLst>
                                    <p:animMotion origin="layout" path="M 4.72222 -6 -2.59259 -6 C -0.00209 0.00371 -0.00504 0.01898 -0.01216 0.02222 C -0.01928 0.02547 -0.03698 0.02547 -0.04323 0.02014 C -0.04948 0.01482 -0.04862 -0.00347 -0.05 -0.00972">
                                      <p:cBhvr additive="repl">
                                        <p:cTn id="284" dur="2000" fill="hold"/>
                                        <p:tgtEl>
                                          <p:spTgt spid="7276"/>
                                        </p:tgtEl>
                                      </p:cBhvr>
                                    </p:animMotion>
                                  </p:childTnLst>
                                </p:cTn>
                              </p:par>
                              <p:par>
                                <p:cTn id="285" presetID="0" presetClass="path" accel="50000" decel="50000" fill="hold" nodeType="withEffect">
                                  <p:stCondLst>
                                    <p:cond delay="0"/>
                                  </p:stCondLst>
                                  <p:childTnLst>
                                    <p:animMotion origin="layout" path="M -0.03438 0.02477 L -0.06285 0.03311 L -0.1073 0.03727">
                                      <p:cBhvr additive="repl">
                                        <p:cTn id="286" dur="2000" fill="hold"/>
                                        <p:tgtEl>
                                          <p:spTgt spid="7273"/>
                                        </p:tgtEl>
                                      </p:cBhvr>
                                    </p:animMotion>
                                  </p:childTnLst>
                                </p:cTn>
                              </p:par>
                              <p:par>
                                <p:cTn id="287" presetID="0" presetClass="path" accel="50000" decel="50000" fill="hold" nodeType="withEffect">
                                  <p:stCondLst>
                                    <p:cond delay="0"/>
                                  </p:stCondLst>
                                  <p:childTnLst>
                                    <p:animMotion origin="layout" path="M -0.01632 0.02477 L -0.02674 0.04375 L -0.05694 0.06412">
                                      <p:cBhvr additive="repl">
                                        <p:cTn id="288" dur="2000" fill="hold"/>
                                        <p:tgtEl>
                                          <p:spTgt spid="7274"/>
                                        </p:tgtEl>
                                      </p:cBhvr>
                                    </p:animMotion>
                                  </p:childTnLst>
                                </p:cTn>
                              </p:par>
                              <p:par>
                                <p:cTn id="289" presetID="0" presetClass="path" accel="50000" decel="50000" fill="hold" nodeType="withEffect">
                                  <p:stCondLst>
                                    <p:cond delay="0"/>
                                  </p:stCondLst>
                                  <p:childTnLst>
                                    <p:animMotion origin="layout" path="M 0.00052 0.00069 C -0.00712 0.00185 -0.02587 0.01042 -0.04497 0.0081 C -0.06407 0.00579 -0.10087 -0.00741 -0.11407 -0.01366 L -0.12414 -0.02986">
                                      <p:cBhvr additive="repl">
                                        <p:cTn id="290" dur="2000" fill="hold"/>
                                        <p:tgtEl>
                                          <p:spTgt spid="7282"/>
                                        </p:tgtEl>
                                      </p:cBhvr>
                                    </p:animMotion>
                                  </p:childTnLst>
                                </p:cTn>
                              </p:par>
                              <p:par>
                                <p:cTn id="291" presetID="0" presetClass="path" accel="50000" decel="50000" fill="hold" nodeType="withEffect">
                                  <p:stCondLst>
                                    <p:cond delay="0"/>
                                  </p:stCondLst>
                                  <p:childTnLst>
                                    <p:animMotion origin="layout" path="M 0.00034 -0.0007 L -0.02309 0.02708 C -0.03507 0.03657 -0.05434 0.05185 -0.07205 0.05694 C -0.08976 0.06203 -0.11789 0.0581 -0.12986 0.05833">
                                      <p:cBhvr additive="repl">
                                        <p:cTn id="292" dur="2000" fill="hold"/>
                                        <p:tgtEl>
                                          <p:spTgt spid="7280"/>
                                        </p:tgtEl>
                                      </p:cBhvr>
                                    </p:animMotion>
                                  </p:childTnLst>
                                </p:cTn>
                              </p:par>
                              <p:par>
                                <p:cTn id="293" presetID="0" presetClass="path" accel="50000" decel="50000" fill="hold" nodeType="withEffect">
                                  <p:stCondLst>
                                    <p:cond delay="0"/>
                                  </p:stCondLst>
                                  <p:childTnLst>
                                    <p:animMotion origin="layout" path="M 0.0007 0.00047 L -0.03993 0.0588 L -0.09305 0.14422 C -0.10868 0.15973 -0.1158 0.16019 -0.13316 0.15186 L -0.19722 0.09375">
                                      <p:cBhvr additive="repl">
                                        <p:cTn id="294" dur="2000" fill="hold"/>
                                        <p:tgtEl>
                                          <p:spTgt spid="7281"/>
                                        </p:tgtEl>
                                      </p:cBhvr>
                                    </p:animMotion>
                                  </p:childTnLst>
                                </p:cTn>
                              </p:par>
                              <p:par>
                                <p:cTn id="295" presetID="0" presetClass="path" accel="50000" decel="50000" fill="hold" nodeType="withEffect">
                                  <p:stCondLst>
                                    <p:cond delay="0"/>
                                  </p:stCondLst>
                                  <p:childTnLst>
                                    <p:animMotion origin="layout" path="M -0.12396 0.02291 L -0.12987 0.02708 L -0.14132 0.03634">
                                      <p:cBhvr additive="repl">
                                        <p:cTn id="296" dur="2000" fill="hold"/>
                                        <p:tgtEl>
                                          <p:spTgt spid="7230"/>
                                        </p:tgtEl>
                                      </p:cBhvr>
                                    </p:animMotion>
                                  </p:childTnLst>
                                </p:cTn>
                              </p:par>
                              <p:par>
                                <p:cTn id="297" presetID="9" presetClass="exit" fill="hold" nodeType="withEffect">
                                  <p:stCondLst>
                                    <p:cond delay="0"/>
                                  </p:stCondLst>
                                  <p:childTnLst>
                                    <p:animEffect transition="out" filter="dissolve">
                                      <p:cBhvr additive="repl">
                                        <p:cTn id="298" dur="2000"/>
                                        <p:tgtEl>
                                          <p:spTgt spid="7253"/>
                                        </p:tgtEl>
                                      </p:cBhvr>
                                    </p:animEffect>
                                    <p:set>
                                      <p:cBhvr additive="repl">
                                        <p:cTn id="299" dur="1" fill="hold">
                                          <p:stCondLst>
                                            <p:cond delay="0"/>
                                          </p:stCondLst>
                                        </p:cTn>
                                        <p:tgtEl>
                                          <p:spTgt spid="7253"/>
                                        </p:tgtEl>
                                        <p:attrNameLst>
                                          <p:attrName>style.visibility</p:attrName>
                                        </p:attrNameLst>
                                      </p:cBhvr>
                                      <p:to>
                                        <p:strVal val="hidden"/>
                                      </p:to>
                                    </p:set>
                                  </p:childTnLst>
                                </p:cTn>
                              </p:par>
                              <p:par>
                                <p:cTn id="300" presetID="9" presetClass="exit" fill="hold" nodeType="withEffect">
                                  <p:stCondLst>
                                    <p:cond delay="0"/>
                                  </p:stCondLst>
                                  <p:childTnLst>
                                    <p:animEffect transition="out" filter="dissolve">
                                      <p:cBhvr additive="repl">
                                        <p:cTn id="301" dur="500"/>
                                        <p:tgtEl>
                                          <p:spTgt spid="7340"/>
                                        </p:tgtEl>
                                      </p:cBhvr>
                                    </p:animEffect>
                                    <p:set>
                                      <p:cBhvr additive="repl">
                                        <p:cTn id="302" dur="1" fill="hold">
                                          <p:stCondLst>
                                            <p:cond delay="0"/>
                                          </p:stCondLst>
                                        </p:cTn>
                                        <p:tgtEl>
                                          <p:spTgt spid="7340"/>
                                        </p:tgtEl>
                                        <p:attrNameLst>
                                          <p:attrName>style.visibility</p:attrName>
                                        </p:attrNameLst>
                                      </p:cBhvr>
                                      <p:to>
                                        <p:strVal val="hidden"/>
                                      </p:to>
                                    </p:set>
                                  </p:childTnLst>
                                </p:cTn>
                              </p:par>
                              <p:par>
                                <p:cTn id="303" presetID="9" presetClass="exit" fill="hold" nodeType="withEffect">
                                  <p:stCondLst>
                                    <p:cond delay="0"/>
                                  </p:stCondLst>
                                  <p:childTnLst>
                                    <p:animEffect transition="out" filter="dissolve">
                                      <p:cBhvr additive="repl">
                                        <p:cTn id="304" dur="500"/>
                                        <p:tgtEl>
                                          <p:spTgt spid="7308"/>
                                        </p:tgtEl>
                                      </p:cBhvr>
                                    </p:animEffect>
                                    <p:set>
                                      <p:cBhvr additive="repl">
                                        <p:cTn id="305" dur="1" fill="hold">
                                          <p:stCondLst>
                                            <p:cond delay="0"/>
                                          </p:stCondLst>
                                        </p:cTn>
                                        <p:tgtEl>
                                          <p:spTgt spid="7308"/>
                                        </p:tgtEl>
                                        <p:attrNameLst>
                                          <p:attrName>style.visibility</p:attrName>
                                        </p:attrNameLst>
                                      </p:cBhvr>
                                      <p:to>
                                        <p:strVal val="hidden"/>
                                      </p:to>
                                    </p:set>
                                  </p:childTnLst>
                                </p:cTn>
                              </p:par>
                              <p:par>
                                <p:cTn id="306" presetID="9" presetClass="exit" fill="hold" nodeType="withEffect">
                                  <p:stCondLst>
                                    <p:cond delay="0"/>
                                  </p:stCondLst>
                                  <p:childTnLst>
                                    <p:animEffect transition="out" filter="dissolve">
                                      <p:cBhvr additive="repl">
                                        <p:cTn id="307" dur="500"/>
                                        <p:tgtEl>
                                          <p:spTgt spid="7326"/>
                                        </p:tgtEl>
                                      </p:cBhvr>
                                    </p:animEffect>
                                    <p:set>
                                      <p:cBhvr additive="repl">
                                        <p:cTn id="308" dur="1" fill="hold">
                                          <p:stCondLst>
                                            <p:cond delay="0"/>
                                          </p:stCondLst>
                                        </p:cTn>
                                        <p:tgtEl>
                                          <p:spTgt spid="7326"/>
                                        </p:tgtEl>
                                        <p:attrNameLst>
                                          <p:attrName>style.visibility</p:attrName>
                                        </p:attrNameLst>
                                      </p:cBhvr>
                                      <p:to>
                                        <p:strVal val="hidden"/>
                                      </p:to>
                                    </p:set>
                                  </p:childTnLst>
                                </p:cTn>
                              </p:par>
                            </p:childTnLst>
                          </p:cTn>
                        </p:par>
                        <p:par>
                          <p:cTn id="309" fill="hold" nodeType="afterGroup">
                            <p:stCondLst>
                              <p:cond delay="2000"/>
                            </p:stCondLst>
                            <p:childTnLst>
                              <p:par>
                                <p:cTn id="310" presetID="1" presetClass="entr" fill="hold" nodeType="afterEffect">
                                  <p:stCondLst>
                                    <p:cond delay="0"/>
                                  </p:stCondLst>
                                  <p:childTnLst>
                                    <p:set>
                                      <p:cBhvr additive="repl">
                                        <p:cTn id="311" dur="1" fill="hold">
                                          <p:stCondLst>
                                            <p:cond delay="0"/>
                                          </p:stCondLst>
                                        </p:cTn>
                                        <p:tgtEl>
                                          <p:spTgt spid="7361"/>
                                        </p:tgtEl>
                                        <p:attrNameLst>
                                          <p:attrName>style.visibility</p:attrName>
                                        </p:attrNameLst>
                                      </p:cBhvr>
                                      <p:to>
                                        <p:strVal val="visible"/>
                                      </p:to>
                                    </p:set>
                                  </p:childTnLst>
                                </p:cTn>
                              </p:par>
                            </p:childTnLst>
                          </p:cTn>
                        </p:par>
                        <p:par>
                          <p:cTn id="312" fill="hold" nodeType="afterGroup">
                            <p:stCondLst>
                              <p:cond delay="2000"/>
                            </p:stCondLst>
                            <p:childTnLst>
                              <p:par>
                                <p:cTn id="313" presetID="3" presetClass="exit" presetSubtype="10" fill="hold" nodeType="afterEffect">
                                  <p:stCondLst>
                                    <p:cond delay="0"/>
                                  </p:stCondLst>
                                  <p:childTnLst>
                                    <p:animEffect transition="out" filter="blinds(horizontal)">
                                      <p:cBhvr additive="repl">
                                        <p:cTn id="314" dur="500"/>
                                        <p:tgtEl>
                                          <p:spTgt spid="7361"/>
                                        </p:tgtEl>
                                      </p:cBhvr>
                                    </p:animEffect>
                                    <p:set>
                                      <p:cBhvr additive="repl">
                                        <p:cTn id="315" dur="1" fill="hold">
                                          <p:stCondLst>
                                            <p:cond delay="0"/>
                                          </p:stCondLst>
                                        </p:cTn>
                                        <p:tgtEl>
                                          <p:spTgt spid="7361"/>
                                        </p:tgtEl>
                                        <p:attrNameLst>
                                          <p:attrName>style.visibility</p:attrName>
                                        </p:attrNameLst>
                                      </p:cBhvr>
                                      <p:to>
                                        <p:strVal val="hidden"/>
                                      </p:to>
                                    </p:set>
                                  </p:childTnLst>
                                </p:cTn>
                              </p:par>
                            </p:childTnLst>
                          </p:cTn>
                        </p:par>
                      </p:childTnLst>
                    </p:cTn>
                  </p:par>
                  <p:par>
                    <p:cTn id="316" fill="hold" nodeType="clickPar">
                      <p:stCondLst>
                        <p:cond delay="indefinite"/>
                      </p:stCondLst>
                      <p:childTnLst>
                        <p:par>
                          <p:cTn id="317" fill="hold" nodeType="withGroup">
                            <p:stCondLst>
                              <p:cond delay="0"/>
                            </p:stCondLst>
                            <p:childTnLst>
                              <p:par>
                                <p:cTn id="318" presetID="0" presetClass="path" accel="50000" decel="50000" fill="hold" nodeType="clickEffect">
                                  <p:stCondLst>
                                    <p:cond delay="0"/>
                                  </p:stCondLst>
                                  <p:childTnLst>
                                    <p:animMotion origin="layout" path="M 3.88889 -6 -1.48148 -6 L 0.00972 -0.00231 L 0.021 -0.01273">
                                      <p:cBhvr additive="repl">
                                        <p:cTn id="319" dur="2000" fill="hold"/>
                                        <p:tgtEl>
                                          <p:spTgt spid="7305"/>
                                        </p:tgtEl>
                                      </p:cBhvr>
                                    </p:animMotion>
                                  </p:childTnLst>
                                </p:cTn>
                              </p:par>
                              <p:par>
                                <p:cTn id="320" presetID="0" presetClass="path" accel="50000" decel="50000" fill="hold" nodeType="withEffect">
                                  <p:stCondLst>
                                    <p:cond delay="0"/>
                                  </p:stCondLst>
                                  <p:childTnLst>
                                    <p:animMotion origin="layout" path="M 0.11649 -0.00046 L 0.12847 0.00625 L 0.14409 0.00625">
                                      <p:cBhvr additive="repl">
                                        <p:cTn id="321" dur="2000" fill="hold"/>
                                        <p:tgtEl>
                                          <p:spTgt spid="7337"/>
                                        </p:tgtEl>
                                      </p:cBhvr>
                                    </p:animMotion>
                                  </p:childTnLst>
                                </p:cTn>
                              </p:par>
                              <p:par>
                                <p:cTn id="322" presetID="0" presetClass="path" accel="50000" decel="50000" fill="hold" nodeType="withEffect">
                                  <p:stCondLst>
                                    <p:cond delay="0"/>
                                  </p:stCondLst>
                                  <p:childTnLst>
                                    <p:animMotion origin="layout" path="M 8.33333 -7 4.44444 -6 L 0.01562 4.44444 -6 L 0.0316 4.44444 -6">
                                      <p:cBhvr additive="repl">
                                        <p:cTn id="323" dur="2000" fill="hold"/>
                                        <p:tgtEl>
                                          <p:spTgt spid="7307"/>
                                        </p:tgtEl>
                                      </p:cBhvr>
                                    </p:animMotion>
                                  </p:childTnLst>
                                </p:cTn>
                              </p:par>
                              <p:par>
                                <p:cTn id="324" presetID="9" presetClass="entr" fill="hold" nodeType="withEffect">
                                  <p:stCondLst>
                                    <p:cond delay="0"/>
                                  </p:stCondLst>
                                  <p:childTnLst>
                                    <p:set>
                                      <p:cBhvr additive="repl">
                                        <p:cTn id="325" dur="1" fill="hold">
                                          <p:stCondLst>
                                            <p:cond delay="0"/>
                                          </p:stCondLst>
                                        </p:cTn>
                                        <p:tgtEl>
                                          <p:spTgt spid="7343"/>
                                        </p:tgtEl>
                                        <p:attrNameLst>
                                          <p:attrName>style.visibility</p:attrName>
                                        </p:attrNameLst>
                                      </p:cBhvr>
                                      <p:to>
                                        <p:strVal val="visible"/>
                                      </p:to>
                                    </p:set>
                                    <p:animEffect transition="in" filter="dissolve">
                                      <p:cBhvr additive="repl">
                                        <p:cTn id="326" dur="2000"/>
                                        <p:tgtEl>
                                          <p:spTgt spid="7343"/>
                                        </p:tgtEl>
                                      </p:cBhvr>
                                    </p:animEffect>
                                  </p:childTnLst>
                                </p:cTn>
                              </p:par>
                              <p:par>
                                <p:cTn id="327" presetID="9" presetClass="exit" fill="hold" nodeType="withEffect">
                                  <p:stCondLst>
                                    <p:cond delay="0"/>
                                  </p:stCondLst>
                                  <p:childTnLst>
                                    <p:animEffect transition="out" filter="dissolve">
                                      <p:cBhvr additive="repl">
                                        <p:cTn id="328" dur="2000"/>
                                        <p:tgtEl>
                                          <p:spTgt spid="7298"/>
                                        </p:tgtEl>
                                      </p:cBhvr>
                                    </p:animEffect>
                                    <p:set>
                                      <p:cBhvr additive="repl">
                                        <p:cTn id="329" dur="1" fill="hold">
                                          <p:stCondLst>
                                            <p:cond delay="0"/>
                                          </p:stCondLst>
                                        </p:cTn>
                                        <p:tgtEl>
                                          <p:spTgt spid="7298"/>
                                        </p:tgtEl>
                                        <p:attrNameLst>
                                          <p:attrName>style.visibility</p:attrName>
                                        </p:attrNameLst>
                                      </p:cBhvr>
                                      <p:to>
                                        <p:strVal val="hidden"/>
                                      </p:to>
                                    </p:set>
                                  </p:childTnLst>
                                </p:cTn>
                              </p:par>
                              <p:par>
                                <p:cTn id="330" presetID="0" presetClass="path" accel="50000" decel="50000" fill="hold" nodeType="withEffect">
                                  <p:stCondLst>
                                    <p:cond delay="0"/>
                                  </p:stCondLst>
                                  <p:childTnLst>
                                    <p:animMotion origin="layout" path="M 0.06007 -0.02176 L 0.06754 -0.02917 L 0.07517 -0.04028">
                                      <p:cBhvr additive="repl">
                                        <p:cTn id="331" dur="2000" fill="hold"/>
                                        <p:tgtEl>
                                          <p:spTgt spid="7328"/>
                                        </p:tgtEl>
                                      </p:cBhvr>
                                    </p:animMotion>
                                  </p:childTnLst>
                                </p:cTn>
                              </p:par>
                              <p:par>
                                <p:cTn id="332" presetID="0" presetClass="path" accel="50000" decel="50000" fill="hold" nodeType="withEffect">
                                  <p:stCondLst>
                                    <p:cond delay="0"/>
                                  </p:stCondLst>
                                  <p:childTnLst>
                                    <p:animMotion origin="layout" path="M 0.10452 -0.01944 L 0.11077 -0.02731 L 0.1224 -0.04629">
                                      <p:cBhvr additive="repl">
                                        <p:cTn id="333" dur="2000" fill="hold"/>
                                        <p:tgtEl>
                                          <p:spTgt spid="7331"/>
                                        </p:tgtEl>
                                      </p:cBhvr>
                                    </p:animMotion>
                                  </p:childTnLst>
                                </p:cTn>
                              </p:par>
                              <p:par>
                                <p:cTn id="334" presetID="0" presetClass="path" accel="50000" decel="50000" fill="hold" nodeType="withEffect">
                                  <p:stCondLst>
                                    <p:cond delay="0"/>
                                  </p:stCondLst>
                                  <p:childTnLst>
                                    <p:animMotion origin="layout" path="M 0.11476 -0.01157 L 0.11684 -0.01088 L 0.12049 -0.00949">
                                      <p:cBhvr additive="repl">
                                        <p:cTn id="335" dur="2000" fill="hold"/>
                                        <p:tgtEl>
                                          <p:spTgt spid="7334"/>
                                        </p:tgtEl>
                                      </p:cBhvr>
                                    </p:animMotion>
                                  </p:childTnLst>
                                </p:cTn>
                              </p:par>
                              <p:par>
                                <p:cTn id="336" presetID="0" presetClass="path" accel="50000" decel="50000" fill="hold" nodeType="withEffect">
                                  <p:stCondLst>
                                    <p:cond delay="0"/>
                                  </p:stCondLst>
                                  <p:childTnLst>
                                    <p:animMotion origin="layout" path="M 0.01302 -0.17431 L 0.01962 -0.17616 L 0.02552 -0.17663">
                                      <p:cBhvr additive="repl">
                                        <p:cTn id="337" dur="2000" fill="hold"/>
                                        <p:tgtEl>
                                          <p:spTgt spid="7254"/>
                                        </p:tgtEl>
                                      </p:cBhvr>
                                    </p:animMotion>
                                  </p:childTnLst>
                                </p:cTn>
                              </p:par>
                              <p:par>
                                <p:cTn id="338" presetID="0" presetClass="path" accel="50000" decel="50000" fill="hold" nodeType="withEffect">
                                  <p:stCondLst>
                                    <p:cond delay="0"/>
                                  </p:stCondLst>
                                  <p:childTnLst>
                                    <p:animMotion origin="layout" path="M 0.04705 -0.04444 L 0.04913 -0.05602 L 0.05226 -0.07407">
                                      <p:cBhvr additive="repl">
                                        <p:cTn id="339" dur="2000" fill="hold"/>
                                        <p:tgtEl>
                                          <p:spTgt spid="7261"/>
                                        </p:tgtEl>
                                      </p:cBhvr>
                                    </p:animMotion>
                                  </p:childTnLst>
                                </p:cTn>
                              </p:par>
                              <p:par>
                                <p:cTn id="340" presetID="22" presetClass="exit" presetSubtype="8" fill="hold" nodeType="withEffect">
                                  <p:stCondLst>
                                    <p:cond delay="0"/>
                                  </p:stCondLst>
                                  <p:childTnLst>
                                    <p:animEffect transition="out" filter="wipe(left)">
                                      <p:cBhvr additive="repl">
                                        <p:cTn id="341" dur="2000"/>
                                        <p:tgtEl>
                                          <p:spTgt spid="7185"/>
                                        </p:tgtEl>
                                      </p:cBhvr>
                                    </p:animEffect>
                                    <p:set>
                                      <p:cBhvr additive="repl">
                                        <p:cTn id="342" dur="1" fill="hold">
                                          <p:stCondLst>
                                            <p:cond delay="0"/>
                                          </p:stCondLst>
                                        </p:cTn>
                                        <p:tgtEl>
                                          <p:spTgt spid="7185"/>
                                        </p:tgtEl>
                                        <p:attrNameLst>
                                          <p:attrName>style.visibility</p:attrName>
                                        </p:attrNameLst>
                                      </p:cBhvr>
                                      <p:to>
                                        <p:strVal val="hidden"/>
                                      </p:to>
                                    </p:set>
                                  </p:childTnLst>
                                </p:cTn>
                              </p:par>
                            </p:childTnLst>
                          </p:cTn>
                        </p:par>
                        <p:par>
                          <p:cTn id="343" fill="hold" nodeType="afterGroup">
                            <p:stCondLst>
                              <p:cond delay="2000"/>
                            </p:stCondLst>
                            <p:childTnLst>
                              <p:par>
                                <p:cTn id="344" presetID="1" presetClass="entr" fill="hold" nodeType="afterEffect">
                                  <p:stCondLst>
                                    <p:cond delay="0"/>
                                  </p:stCondLst>
                                  <p:childTnLst>
                                    <p:set>
                                      <p:cBhvr additive="repl">
                                        <p:cTn id="345" dur="1" fill="hold">
                                          <p:stCondLst>
                                            <p:cond delay="0"/>
                                          </p:stCondLst>
                                        </p:cTn>
                                        <p:tgtEl>
                                          <p:spTgt spid="7346"/>
                                        </p:tgtEl>
                                        <p:attrNameLst>
                                          <p:attrName>style.visibility</p:attrName>
                                        </p:attrNameLst>
                                      </p:cBhvr>
                                      <p:to>
                                        <p:strVal val="visible"/>
                                      </p:to>
                                    </p:set>
                                  </p:childTnLst>
                                </p:cTn>
                              </p:par>
                            </p:childTnLst>
                          </p:cTn>
                        </p:par>
                        <p:par>
                          <p:cTn id="346" fill="hold" nodeType="afterGroup">
                            <p:stCondLst>
                              <p:cond delay="2000"/>
                            </p:stCondLst>
                            <p:childTnLst>
                              <p:par>
                                <p:cTn id="347" presetID="3" presetClass="exit" presetSubtype="10" fill="hold" nodeType="afterEffect">
                                  <p:stCondLst>
                                    <p:cond delay="0"/>
                                  </p:stCondLst>
                                  <p:childTnLst>
                                    <p:animEffect transition="out" filter="blinds(horizontal)">
                                      <p:cBhvr additive="repl">
                                        <p:cTn id="348" dur="500"/>
                                        <p:tgtEl>
                                          <p:spTgt spid="7346"/>
                                        </p:tgtEl>
                                      </p:cBhvr>
                                    </p:animEffect>
                                    <p:set>
                                      <p:cBhvr additive="repl">
                                        <p:cTn id="349" dur="1" fill="hold">
                                          <p:stCondLst>
                                            <p:cond delay="0"/>
                                          </p:stCondLst>
                                        </p:cTn>
                                        <p:tgtEl>
                                          <p:spTgt spid="73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AutoShape 1">
            <a:extLst>
              <a:ext uri="{FF2B5EF4-FFF2-40B4-BE49-F238E27FC236}">
                <a16:creationId xmlns:a16="http://schemas.microsoft.com/office/drawing/2014/main" id="{30E50E4D-1973-40C8-ACD6-7CD6A383434E}"/>
              </a:ext>
            </a:extLst>
          </p:cNvPr>
          <p:cNvSpPr>
            <a:spLocks noChangeArrowheads="1"/>
          </p:cNvSpPr>
          <p:nvPr/>
        </p:nvSpPr>
        <p:spPr bwMode="auto">
          <a:xfrm>
            <a:off x="4446588" y="1154113"/>
            <a:ext cx="392112" cy="693737"/>
          </a:xfrm>
          <a:custGeom>
            <a:avLst/>
            <a:gdLst>
              <a:gd name="T0" fmla="*/ 182562 w 247"/>
              <a:gd name="T1" fmla="*/ 693737 h 437"/>
              <a:gd name="T2" fmla="*/ 38100 w 247"/>
              <a:gd name="T3" fmla="*/ 620712 h 437"/>
              <a:gd name="T4" fmla="*/ 39687 w 247"/>
              <a:gd name="T5" fmla="*/ 579437 h 437"/>
              <a:gd name="T6" fmla="*/ 52387 w 247"/>
              <a:gd name="T7" fmla="*/ 555625 h 437"/>
              <a:gd name="T8" fmla="*/ 9525 w 247"/>
              <a:gd name="T9" fmla="*/ 511175 h 437"/>
              <a:gd name="T10" fmla="*/ 0 w 247"/>
              <a:gd name="T11" fmla="*/ 412750 h 437"/>
              <a:gd name="T12" fmla="*/ 9525 w 247"/>
              <a:gd name="T13" fmla="*/ 344487 h 437"/>
              <a:gd name="T14" fmla="*/ 38100 w 247"/>
              <a:gd name="T15" fmla="*/ 192087 h 437"/>
              <a:gd name="T16" fmla="*/ 114300 w 247"/>
              <a:gd name="T17" fmla="*/ 122237 h 437"/>
              <a:gd name="T18" fmla="*/ 190500 w 247"/>
              <a:gd name="T19" fmla="*/ 131762 h 437"/>
              <a:gd name="T20" fmla="*/ 258762 w 247"/>
              <a:gd name="T21" fmla="*/ 158750 h 437"/>
              <a:gd name="T22" fmla="*/ 282575 w 247"/>
              <a:gd name="T23" fmla="*/ 106362 h 437"/>
              <a:gd name="T24" fmla="*/ 311150 w 247"/>
              <a:gd name="T25" fmla="*/ 93662 h 437"/>
              <a:gd name="T26" fmla="*/ 311150 w 247"/>
              <a:gd name="T27" fmla="*/ 60325 h 437"/>
              <a:gd name="T28" fmla="*/ 354012 w 247"/>
              <a:gd name="T29" fmla="*/ 46037 h 437"/>
              <a:gd name="T30" fmla="*/ 392112 w 247"/>
              <a:gd name="T31" fmla="*/ 7937 h 437"/>
              <a:gd name="T32" fmla="*/ 358775 w 247"/>
              <a:gd name="T33" fmla="*/ 96837 h 437"/>
              <a:gd name="T34" fmla="*/ 366712 w 247"/>
              <a:gd name="T35" fmla="*/ 117475 h 437"/>
              <a:gd name="T36" fmla="*/ 358775 w 247"/>
              <a:gd name="T37" fmla="*/ 153987 h 437"/>
              <a:gd name="T38" fmla="*/ 328612 w 247"/>
              <a:gd name="T39" fmla="*/ 184150 h 437"/>
              <a:gd name="T40" fmla="*/ 320675 w 247"/>
              <a:gd name="T41" fmla="*/ 215900 h 437"/>
              <a:gd name="T42" fmla="*/ 287337 w 247"/>
              <a:gd name="T43" fmla="*/ 244475 h 437"/>
              <a:gd name="T44" fmla="*/ 295275 w 247"/>
              <a:gd name="T45" fmla="*/ 258762 h 437"/>
              <a:gd name="T46" fmla="*/ 320675 w 247"/>
              <a:gd name="T47" fmla="*/ 258762 h 437"/>
              <a:gd name="T48" fmla="*/ 301625 w 247"/>
              <a:gd name="T49" fmla="*/ 292100 h 437"/>
              <a:gd name="T50" fmla="*/ 314325 w 247"/>
              <a:gd name="T51" fmla="*/ 317500 h 437"/>
              <a:gd name="T52" fmla="*/ 347662 w 247"/>
              <a:gd name="T53" fmla="*/ 344487 h 437"/>
              <a:gd name="T54" fmla="*/ 357187 w 247"/>
              <a:gd name="T55" fmla="*/ 368300 h 437"/>
              <a:gd name="T56" fmla="*/ 334962 w 247"/>
              <a:gd name="T57" fmla="*/ 384175 h 437"/>
              <a:gd name="T58" fmla="*/ 309562 w 247"/>
              <a:gd name="T59" fmla="*/ 377825 h 437"/>
              <a:gd name="T60" fmla="*/ 290512 w 247"/>
              <a:gd name="T61" fmla="*/ 434975 h 437"/>
              <a:gd name="T62" fmla="*/ 234950 w 247"/>
              <a:gd name="T63" fmla="*/ 469900 h 437"/>
              <a:gd name="T64" fmla="*/ 180975 w 247"/>
              <a:gd name="T65" fmla="*/ 593725 h 437"/>
              <a:gd name="T66" fmla="*/ 214312 w 247"/>
              <a:gd name="T67" fmla="*/ 669925 h 437"/>
              <a:gd name="T68" fmla="*/ 182562 w 247"/>
              <a:gd name="T69" fmla="*/ 693737 h 437"/>
              <a:gd name="T70" fmla="*/ 0 w 247"/>
              <a:gd name="T71" fmla="*/ 0 h 437"/>
              <a:gd name="T72" fmla="*/ 247 w 247"/>
              <a:gd name="T73" fmla="*/ 437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T70" t="T71" r="T72" b="T73"/>
            <a:pathLst>
              <a:path w="247" h="437">
                <a:moveTo>
                  <a:pt x="115" y="437"/>
                </a:moveTo>
                <a:lnTo>
                  <a:pt x="24" y="391"/>
                </a:lnTo>
                <a:lnTo>
                  <a:pt x="25" y="365"/>
                </a:lnTo>
                <a:cubicBezTo>
                  <a:pt x="26" y="358"/>
                  <a:pt x="36" y="357"/>
                  <a:pt x="33" y="350"/>
                </a:cubicBezTo>
                <a:cubicBezTo>
                  <a:pt x="30" y="343"/>
                  <a:pt x="11" y="337"/>
                  <a:pt x="6" y="322"/>
                </a:cubicBezTo>
                <a:cubicBezTo>
                  <a:pt x="1" y="307"/>
                  <a:pt x="0" y="277"/>
                  <a:pt x="0" y="260"/>
                </a:cubicBezTo>
                <a:cubicBezTo>
                  <a:pt x="0" y="243"/>
                  <a:pt x="2" y="240"/>
                  <a:pt x="6" y="217"/>
                </a:cubicBezTo>
                <a:cubicBezTo>
                  <a:pt x="10" y="194"/>
                  <a:pt x="13" y="144"/>
                  <a:pt x="24" y="121"/>
                </a:cubicBezTo>
                <a:cubicBezTo>
                  <a:pt x="35" y="98"/>
                  <a:pt x="56" y="83"/>
                  <a:pt x="72" y="77"/>
                </a:cubicBezTo>
                <a:cubicBezTo>
                  <a:pt x="88" y="71"/>
                  <a:pt x="105" y="79"/>
                  <a:pt x="120" y="83"/>
                </a:cubicBezTo>
                <a:cubicBezTo>
                  <a:pt x="135" y="87"/>
                  <a:pt x="153" y="103"/>
                  <a:pt x="163" y="100"/>
                </a:cubicBezTo>
                <a:cubicBezTo>
                  <a:pt x="173" y="97"/>
                  <a:pt x="173" y="74"/>
                  <a:pt x="178" y="67"/>
                </a:cubicBezTo>
                <a:cubicBezTo>
                  <a:pt x="183" y="60"/>
                  <a:pt x="193" y="64"/>
                  <a:pt x="196" y="59"/>
                </a:cubicBezTo>
                <a:cubicBezTo>
                  <a:pt x="199" y="54"/>
                  <a:pt x="192" y="43"/>
                  <a:pt x="196" y="38"/>
                </a:cubicBezTo>
                <a:cubicBezTo>
                  <a:pt x="200" y="33"/>
                  <a:pt x="215" y="35"/>
                  <a:pt x="223" y="29"/>
                </a:cubicBezTo>
                <a:cubicBezTo>
                  <a:pt x="231" y="23"/>
                  <a:pt x="247" y="0"/>
                  <a:pt x="247" y="5"/>
                </a:cubicBezTo>
                <a:cubicBezTo>
                  <a:pt x="247" y="10"/>
                  <a:pt x="229" y="49"/>
                  <a:pt x="226" y="61"/>
                </a:cubicBezTo>
                <a:cubicBezTo>
                  <a:pt x="223" y="73"/>
                  <a:pt x="231" y="68"/>
                  <a:pt x="231" y="74"/>
                </a:cubicBezTo>
                <a:cubicBezTo>
                  <a:pt x="231" y="80"/>
                  <a:pt x="230" y="90"/>
                  <a:pt x="226" y="97"/>
                </a:cubicBezTo>
                <a:cubicBezTo>
                  <a:pt x="222" y="104"/>
                  <a:pt x="211" y="109"/>
                  <a:pt x="207" y="116"/>
                </a:cubicBezTo>
                <a:cubicBezTo>
                  <a:pt x="203" y="123"/>
                  <a:pt x="206" y="130"/>
                  <a:pt x="202" y="136"/>
                </a:cubicBezTo>
                <a:cubicBezTo>
                  <a:pt x="198" y="142"/>
                  <a:pt x="184" y="149"/>
                  <a:pt x="181" y="154"/>
                </a:cubicBezTo>
                <a:cubicBezTo>
                  <a:pt x="178" y="159"/>
                  <a:pt x="183" y="162"/>
                  <a:pt x="186" y="163"/>
                </a:cubicBezTo>
                <a:cubicBezTo>
                  <a:pt x="189" y="164"/>
                  <a:pt x="201" y="160"/>
                  <a:pt x="202" y="163"/>
                </a:cubicBezTo>
                <a:cubicBezTo>
                  <a:pt x="203" y="166"/>
                  <a:pt x="191" y="178"/>
                  <a:pt x="190" y="184"/>
                </a:cubicBezTo>
                <a:cubicBezTo>
                  <a:pt x="189" y="190"/>
                  <a:pt x="193" y="195"/>
                  <a:pt x="198" y="200"/>
                </a:cubicBezTo>
                <a:cubicBezTo>
                  <a:pt x="203" y="205"/>
                  <a:pt x="215" y="212"/>
                  <a:pt x="219" y="217"/>
                </a:cubicBezTo>
                <a:cubicBezTo>
                  <a:pt x="223" y="222"/>
                  <a:pt x="226" y="228"/>
                  <a:pt x="225" y="232"/>
                </a:cubicBezTo>
                <a:cubicBezTo>
                  <a:pt x="224" y="236"/>
                  <a:pt x="216" y="241"/>
                  <a:pt x="211" y="242"/>
                </a:cubicBezTo>
                <a:cubicBezTo>
                  <a:pt x="206" y="243"/>
                  <a:pt x="200" y="233"/>
                  <a:pt x="195" y="238"/>
                </a:cubicBezTo>
                <a:cubicBezTo>
                  <a:pt x="190" y="243"/>
                  <a:pt x="191" y="264"/>
                  <a:pt x="183" y="274"/>
                </a:cubicBezTo>
                <a:cubicBezTo>
                  <a:pt x="175" y="284"/>
                  <a:pt x="159" y="279"/>
                  <a:pt x="148" y="296"/>
                </a:cubicBezTo>
                <a:cubicBezTo>
                  <a:pt x="137" y="313"/>
                  <a:pt x="116" y="353"/>
                  <a:pt x="114" y="374"/>
                </a:cubicBezTo>
                <a:cubicBezTo>
                  <a:pt x="112" y="395"/>
                  <a:pt x="135" y="412"/>
                  <a:pt x="135" y="422"/>
                </a:cubicBezTo>
                <a:cubicBezTo>
                  <a:pt x="135" y="432"/>
                  <a:pt x="119" y="434"/>
                  <a:pt x="115" y="437"/>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8194" name="Picture 2">
            <a:extLst>
              <a:ext uri="{FF2B5EF4-FFF2-40B4-BE49-F238E27FC236}">
                <a16:creationId xmlns:a16="http://schemas.microsoft.com/office/drawing/2014/main" id="{EC413390-D4FD-4096-9960-8ACB46E584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8750" y="2130425"/>
            <a:ext cx="438150" cy="2032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195" name="AutoShape 3">
            <a:extLst>
              <a:ext uri="{FF2B5EF4-FFF2-40B4-BE49-F238E27FC236}">
                <a16:creationId xmlns:a16="http://schemas.microsoft.com/office/drawing/2014/main" id="{C6877D51-685D-4824-BFEE-C65A7F8AF776}"/>
              </a:ext>
            </a:extLst>
          </p:cNvPr>
          <p:cNvSpPr>
            <a:spLocks noChangeArrowheads="1"/>
          </p:cNvSpPr>
          <p:nvPr/>
        </p:nvSpPr>
        <p:spPr bwMode="auto">
          <a:xfrm>
            <a:off x="4667250" y="1700213"/>
            <a:ext cx="141288" cy="119062"/>
          </a:xfrm>
          <a:custGeom>
            <a:avLst/>
            <a:gdLst>
              <a:gd name="T0" fmla="*/ 0 w 89"/>
              <a:gd name="T1" fmla="*/ 3175 h 75"/>
              <a:gd name="T2" fmla="*/ 36513 w 89"/>
              <a:gd name="T3" fmla="*/ 14287 h 75"/>
              <a:gd name="T4" fmla="*/ 50800 w 89"/>
              <a:gd name="T5" fmla="*/ 12700 h 75"/>
              <a:gd name="T6" fmla="*/ 84138 w 89"/>
              <a:gd name="T7" fmla="*/ 47625 h 75"/>
              <a:gd name="T8" fmla="*/ 117475 w 89"/>
              <a:gd name="T9" fmla="*/ 33337 h 75"/>
              <a:gd name="T10" fmla="*/ 138113 w 89"/>
              <a:gd name="T11" fmla="*/ 66675 h 75"/>
              <a:gd name="T12" fmla="*/ 93663 w 89"/>
              <a:gd name="T13" fmla="*/ 114300 h 75"/>
              <a:gd name="T14" fmla="*/ 69850 w 89"/>
              <a:gd name="T15" fmla="*/ 100012 h 75"/>
              <a:gd name="T16" fmla="*/ 47625 w 89"/>
              <a:gd name="T17" fmla="*/ 103187 h 75"/>
              <a:gd name="T18" fmla="*/ 9525 w 89"/>
              <a:gd name="T19" fmla="*/ 52387 h 75"/>
              <a:gd name="T20" fmla="*/ 19050 w 89"/>
              <a:gd name="T21" fmla="*/ 31750 h 75"/>
              <a:gd name="T22" fmla="*/ 0 w 89"/>
              <a:gd name="T23" fmla="*/ 3175 h 75"/>
              <a:gd name="T24" fmla="*/ 0 w 89"/>
              <a:gd name="T25" fmla="*/ 0 h 75"/>
              <a:gd name="T26" fmla="*/ 89 w 89"/>
              <a:gd name="T27" fmla="*/ 7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89" h="75">
                <a:moveTo>
                  <a:pt x="0" y="2"/>
                </a:moveTo>
                <a:cubicBezTo>
                  <a:pt x="4" y="0"/>
                  <a:pt x="18" y="8"/>
                  <a:pt x="23" y="9"/>
                </a:cubicBezTo>
                <a:cubicBezTo>
                  <a:pt x="28" y="10"/>
                  <a:pt x="27" y="5"/>
                  <a:pt x="32" y="8"/>
                </a:cubicBezTo>
                <a:cubicBezTo>
                  <a:pt x="37" y="11"/>
                  <a:pt x="46" y="28"/>
                  <a:pt x="53" y="30"/>
                </a:cubicBezTo>
                <a:cubicBezTo>
                  <a:pt x="60" y="32"/>
                  <a:pt x="68" y="19"/>
                  <a:pt x="74" y="21"/>
                </a:cubicBezTo>
                <a:cubicBezTo>
                  <a:pt x="80" y="23"/>
                  <a:pt x="89" y="34"/>
                  <a:pt x="87" y="42"/>
                </a:cubicBezTo>
                <a:cubicBezTo>
                  <a:pt x="85" y="50"/>
                  <a:pt x="66" y="69"/>
                  <a:pt x="59" y="72"/>
                </a:cubicBezTo>
                <a:cubicBezTo>
                  <a:pt x="52" y="75"/>
                  <a:pt x="49" y="64"/>
                  <a:pt x="44" y="63"/>
                </a:cubicBezTo>
                <a:cubicBezTo>
                  <a:pt x="39" y="62"/>
                  <a:pt x="36" y="70"/>
                  <a:pt x="30" y="65"/>
                </a:cubicBezTo>
                <a:cubicBezTo>
                  <a:pt x="24" y="60"/>
                  <a:pt x="9" y="40"/>
                  <a:pt x="6" y="33"/>
                </a:cubicBezTo>
                <a:cubicBezTo>
                  <a:pt x="3" y="26"/>
                  <a:pt x="13" y="25"/>
                  <a:pt x="12" y="20"/>
                </a:cubicBezTo>
                <a:cubicBezTo>
                  <a:pt x="11" y="15"/>
                  <a:pt x="2" y="6"/>
                  <a:pt x="0" y="2"/>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196" name="AutoShape 4">
            <a:extLst>
              <a:ext uri="{FF2B5EF4-FFF2-40B4-BE49-F238E27FC236}">
                <a16:creationId xmlns:a16="http://schemas.microsoft.com/office/drawing/2014/main" id="{6E7587E0-937B-47E1-BC21-2245005D83DA}"/>
              </a:ext>
            </a:extLst>
          </p:cNvPr>
          <p:cNvSpPr>
            <a:spLocks noChangeArrowheads="1"/>
          </p:cNvSpPr>
          <p:nvPr/>
        </p:nvSpPr>
        <p:spPr bwMode="auto">
          <a:xfrm>
            <a:off x="4819650" y="1843088"/>
            <a:ext cx="152400" cy="103187"/>
          </a:xfrm>
          <a:custGeom>
            <a:avLst/>
            <a:gdLst>
              <a:gd name="T0" fmla="*/ 14288 w 96"/>
              <a:gd name="T1" fmla="*/ 7937 h 65"/>
              <a:gd name="T2" fmla="*/ 41275 w 96"/>
              <a:gd name="T3" fmla="*/ 4762 h 65"/>
              <a:gd name="T4" fmla="*/ 84137 w 96"/>
              <a:gd name="T5" fmla="*/ 33337 h 65"/>
              <a:gd name="T6" fmla="*/ 119063 w 96"/>
              <a:gd name="T7" fmla="*/ 17462 h 65"/>
              <a:gd name="T8" fmla="*/ 150813 w 96"/>
              <a:gd name="T9" fmla="*/ 55562 h 65"/>
              <a:gd name="T10" fmla="*/ 128588 w 96"/>
              <a:gd name="T11" fmla="*/ 76200 h 65"/>
              <a:gd name="T12" fmla="*/ 123825 w 96"/>
              <a:gd name="T13" fmla="*/ 103187 h 65"/>
              <a:gd name="T14" fmla="*/ 98425 w 96"/>
              <a:gd name="T15" fmla="*/ 74612 h 65"/>
              <a:gd name="T16" fmla="*/ 42862 w 96"/>
              <a:gd name="T17" fmla="*/ 69850 h 65"/>
              <a:gd name="T18" fmla="*/ 23812 w 96"/>
              <a:gd name="T19" fmla="*/ 55562 h 65"/>
              <a:gd name="T20" fmla="*/ 0 w 96"/>
              <a:gd name="T21" fmla="*/ 41275 h 65"/>
              <a:gd name="T22" fmla="*/ 23812 w 96"/>
              <a:gd name="T23" fmla="*/ 23812 h 65"/>
              <a:gd name="T24" fmla="*/ 14288 w 96"/>
              <a:gd name="T25" fmla="*/ 7937 h 65"/>
              <a:gd name="T26" fmla="*/ 0 w 96"/>
              <a:gd name="T27" fmla="*/ 0 h 65"/>
              <a:gd name="T28" fmla="*/ 96 w 96"/>
              <a:gd name="T29"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T26" t="T27" r="T28" b="T29"/>
            <a:pathLst>
              <a:path w="96" h="65">
                <a:moveTo>
                  <a:pt x="9" y="5"/>
                </a:moveTo>
                <a:cubicBezTo>
                  <a:pt x="13" y="3"/>
                  <a:pt x="19" y="0"/>
                  <a:pt x="26" y="3"/>
                </a:cubicBezTo>
                <a:cubicBezTo>
                  <a:pt x="33" y="6"/>
                  <a:pt x="45" y="20"/>
                  <a:pt x="53" y="21"/>
                </a:cubicBezTo>
                <a:cubicBezTo>
                  <a:pt x="61" y="22"/>
                  <a:pt x="68" y="9"/>
                  <a:pt x="75" y="11"/>
                </a:cubicBezTo>
                <a:cubicBezTo>
                  <a:pt x="82" y="13"/>
                  <a:pt x="94" y="29"/>
                  <a:pt x="95" y="35"/>
                </a:cubicBezTo>
                <a:cubicBezTo>
                  <a:pt x="96" y="41"/>
                  <a:pt x="84" y="43"/>
                  <a:pt x="81" y="48"/>
                </a:cubicBezTo>
                <a:cubicBezTo>
                  <a:pt x="78" y="53"/>
                  <a:pt x="81" y="65"/>
                  <a:pt x="78" y="65"/>
                </a:cubicBezTo>
                <a:cubicBezTo>
                  <a:pt x="75" y="65"/>
                  <a:pt x="70" y="50"/>
                  <a:pt x="62" y="47"/>
                </a:cubicBezTo>
                <a:cubicBezTo>
                  <a:pt x="54" y="44"/>
                  <a:pt x="35" y="46"/>
                  <a:pt x="27" y="44"/>
                </a:cubicBezTo>
                <a:cubicBezTo>
                  <a:pt x="19" y="42"/>
                  <a:pt x="19" y="38"/>
                  <a:pt x="15" y="35"/>
                </a:cubicBezTo>
                <a:cubicBezTo>
                  <a:pt x="11" y="32"/>
                  <a:pt x="0" y="29"/>
                  <a:pt x="0" y="26"/>
                </a:cubicBezTo>
                <a:cubicBezTo>
                  <a:pt x="0" y="23"/>
                  <a:pt x="14" y="18"/>
                  <a:pt x="15" y="15"/>
                </a:cubicBezTo>
                <a:cubicBezTo>
                  <a:pt x="16" y="12"/>
                  <a:pt x="10" y="7"/>
                  <a:pt x="9" y="5"/>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197" name="AutoShape 5">
            <a:extLst>
              <a:ext uri="{FF2B5EF4-FFF2-40B4-BE49-F238E27FC236}">
                <a16:creationId xmlns:a16="http://schemas.microsoft.com/office/drawing/2014/main" id="{B1397558-6BE3-4F07-92FC-732466E7372E}"/>
              </a:ext>
            </a:extLst>
          </p:cNvPr>
          <p:cNvSpPr>
            <a:spLocks noChangeArrowheads="1"/>
          </p:cNvSpPr>
          <p:nvPr/>
        </p:nvSpPr>
        <p:spPr bwMode="auto">
          <a:xfrm>
            <a:off x="4843463" y="1677988"/>
            <a:ext cx="209550" cy="157162"/>
          </a:xfrm>
          <a:custGeom>
            <a:avLst/>
            <a:gdLst>
              <a:gd name="T0" fmla="*/ 4762 w 132"/>
              <a:gd name="T1" fmla="*/ 36512 h 99"/>
              <a:gd name="T2" fmla="*/ 41275 w 132"/>
              <a:gd name="T3" fmla="*/ 53975 h 99"/>
              <a:gd name="T4" fmla="*/ 65087 w 132"/>
              <a:gd name="T5" fmla="*/ 41275 h 99"/>
              <a:gd name="T6" fmla="*/ 88900 w 132"/>
              <a:gd name="T7" fmla="*/ 50800 h 99"/>
              <a:gd name="T8" fmla="*/ 114300 w 132"/>
              <a:gd name="T9" fmla="*/ 30162 h 99"/>
              <a:gd name="T10" fmla="*/ 133350 w 132"/>
              <a:gd name="T11" fmla="*/ 31750 h 99"/>
              <a:gd name="T12" fmla="*/ 166687 w 132"/>
              <a:gd name="T13" fmla="*/ 1587 h 99"/>
              <a:gd name="T14" fmla="*/ 207963 w 132"/>
              <a:gd name="T15" fmla="*/ 22225 h 99"/>
              <a:gd name="T16" fmla="*/ 157162 w 132"/>
              <a:gd name="T17" fmla="*/ 65087 h 99"/>
              <a:gd name="T18" fmla="*/ 166687 w 132"/>
              <a:gd name="T19" fmla="*/ 96837 h 99"/>
              <a:gd name="T20" fmla="*/ 147637 w 132"/>
              <a:gd name="T21" fmla="*/ 130175 h 99"/>
              <a:gd name="T22" fmla="*/ 131762 w 132"/>
              <a:gd name="T23" fmla="*/ 125412 h 99"/>
              <a:gd name="T24" fmla="*/ 114300 w 132"/>
              <a:gd name="T25" fmla="*/ 153987 h 99"/>
              <a:gd name="T26" fmla="*/ 98425 w 132"/>
              <a:gd name="T27" fmla="*/ 106362 h 99"/>
              <a:gd name="T28" fmla="*/ 60325 w 132"/>
              <a:gd name="T29" fmla="*/ 106362 h 99"/>
              <a:gd name="T30" fmla="*/ 50800 w 132"/>
              <a:gd name="T31" fmla="*/ 93662 h 99"/>
              <a:gd name="T32" fmla="*/ 7937 w 132"/>
              <a:gd name="T33" fmla="*/ 74612 h 99"/>
              <a:gd name="T34" fmla="*/ 4762 w 132"/>
              <a:gd name="T35" fmla="*/ 36512 h 99"/>
              <a:gd name="T36" fmla="*/ 0 w 132"/>
              <a:gd name="T37" fmla="*/ 0 h 99"/>
              <a:gd name="T38" fmla="*/ 132 w 132"/>
              <a:gd name="T39" fmla="*/ 9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T36" t="T37" r="T38" b="T39"/>
            <a:pathLst>
              <a:path w="132" h="99">
                <a:moveTo>
                  <a:pt x="3" y="23"/>
                </a:moveTo>
                <a:cubicBezTo>
                  <a:pt x="6" y="21"/>
                  <a:pt x="20" y="33"/>
                  <a:pt x="26" y="34"/>
                </a:cubicBezTo>
                <a:cubicBezTo>
                  <a:pt x="32" y="35"/>
                  <a:pt x="36" y="26"/>
                  <a:pt x="41" y="26"/>
                </a:cubicBezTo>
                <a:cubicBezTo>
                  <a:pt x="46" y="26"/>
                  <a:pt x="51" y="33"/>
                  <a:pt x="56" y="32"/>
                </a:cubicBezTo>
                <a:cubicBezTo>
                  <a:pt x="61" y="31"/>
                  <a:pt x="67" y="21"/>
                  <a:pt x="72" y="19"/>
                </a:cubicBezTo>
                <a:cubicBezTo>
                  <a:pt x="77" y="17"/>
                  <a:pt x="79" y="23"/>
                  <a:pt x="84" y="20"/>
                </a:cubicBezTo>
                <a:cubicBezTo>
                  <a:pt x="89" y="17"/>
                  <a:pt x="97" y="2"/>
                  <a:pt x="105" y="1"/>
                </a:cubicBezTo>
                <a:cubicBezTo>
                  <a:pt x="113" y="0"/>
                  <a:pt x="132" y="7"/>
                  <a:pt x="131" y="14"/>
                </a:cubicBezTo>
                <a:cubicBezTo>
                  <a:pt x="130" y="21"/>
                  <a:pt x="103" y="33"/>
                  <a:pt x="99" y="41"/>
                </a:cubicBezTo>
                <a:cubicBezTo>
                  <a:pt x="95" y="49"/>
                  <a:pt x="106" y="54"/>
                  <a:pt x="105" y="61"/>
                </a:cubicBezTo>
                <a:cubicBezTo>
                  <a:pt x="104" y="68"/>
                  <a:pt x="97" y="79"/>
                  <a:pt x="93" y="82"/>
                </a:cubicBezTo>
                <a:cubicBezTo>
                  <a:pt x="89" y="85"/>
                  <a:pt x="86" y="77"/>
                  <a:pt x="83" y="79"/>
                </a:cubicBezTo>
                <a:cubicBezTo>
                  <a:pt x="80" y="81"/>
                  <a:pt x="75" y="99"/>
                  <a:pt x="72" y="97"/>
                </a:cubicBezTo>
                <a:cubicBezTo>
                  <a:pt x="69" y="95"/>
                  <a:pt x="68" y="72"/>
                  <a:pt x="62" y="67"/>
                </a:cubicBezTo>
                <a:cubicBezTo>
                  <a:pt x="56" y="62"/>
                  <a:pt x="43" y="68"/>
                  <a:pt x="38" y="67"/>
                </a:cubicBezTo>
                <a:cubicBezTo>
                  <a:pt x="33" y="66"/>
                  <a:pt x="37" y="62"/>
                  <a:pt x="32" y="59"/>
                </a:cubicBezTo>
                <a:cubicBezTo>
                  <a:pt x="27" y="56"/>
                  <a:pt x="10" y="53"/>
                  <a:pt x="5" y="47"/>
                </a:cubicBezTo>
                <a:cubicBezTo>
                  <a:pt x="0" y="41"/>
                  <a:pt x="0" y="25"/>
                  <a:pt x="3" y="23"/>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8198" name="Picture 6">
            <a:extLst>
              <a:ext uri="{FF2B5EF4-FFF2-40B4-BE49-F238E27FC236}">
                <a16:creationId xmlns:a16="http://schemas.microsoft.com/office/drawing/2014/main" id="{1ECF28CA-6C5B-4806-98CC-7ADE9999A5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5963" y="1479550"/>
            <a:ext cx="182562" cy="1079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199" name="AutoShape 7">
            <a:extLst>
              <a:ext uri="{FF2B5EF4-FFF2-40B4-BE49-F238E27FC236}">
                <a16:creationId xmlns:a16="http://schemas.microsoft.com/office/drawing/2014/main" id="{15FEF25F-EA4A-4137-82E7-C01EB2B66A1F}"/>
              </a:ext>
            </a:extLst>
          </p:cNvPr>
          <p:cNvSpPr>
            <a:spLocks noChangeArrowheads="1"/>
          </p:cNvSpPr>
          <p:nvPr/>
        </p:nvSpPr>
        <p:spPr bwMode="auto">
          <a:xfrm>
            <a:off x="4222750" y="23813"/>
            <a:ext cx="1033463" cy="1042987"/>
          </a:xfrm>
          <a:custGeom>
            <a:avLst/>
            <a:gdLst>
              <a:gd name="T0" fmla="*/ 968375 w 651"/>
              <a:gd name="T1" fmla="*/ 0 h 657"/>
              <a:gd name="T2" fmla="*/ 973138 w 651"/>
              <a:gd name="T3" fmla="*/ 131762 h 657"/>
              <a:gd name="T4" fmla="*/ 1014413 w 651"/>
              <a:gd name="T5" fmla="*/ 279400 h 657"/>
              <a:gd name="T6" fmla="*/ 985838 w 651"/>
              <a:gd name="T7" fmla="*/ 371475 h 657"/>
              <a:gd name="T8" fmla="*/ 990600 w 651"/>
              <a:gd name="T9" fmla="*/ 508000 h 657"/>
              <a:gd name="T10" fmla="*/ 939800 w 651"/>
              <a:gd name="T11" fmla="*/ 612775 h 657"/>
              <a:gd name="T12" fmla="*/ 825500 w 651"/>
              <a:gd name="T13" fmla="*/ 723900 h 657"/>
              <a:gd name="T14" fmla="*/ 785813 w 651"/>
              <a:gd name="T15" fmla="*/ 852487 h 657"/>
              <a:gd name="T16" fmla="*/ 657225 w 651"/>
              <a:gd name="T17" fmla="*/ 785812 h 657"/>
              <a:gd name="T18" fmla="*/ 633413 w 651"/>
              <a:gd name="T19" fmla="*/ 827087 h 657"/>
              <a:gd name="T20" fmla="*/ 573088 w 651"/>
              <a:gd name="T21" fmla="*/ 850900 h 657"/>
              <a:gd name="T22" fmla="*/ 515938 w 651"/>
              <a:gd name="T23" fmla="*/ 847725 h 657"/>
              <a:gd name="T24" fmla="*/ 487363 w 651"/>
              <a:gd name="T25" fmla="*/ 884237 h 657"/>
              <a:gd name="T26" fmla="*/ 425450 w 651"/>
              <a:gd name="T27" fmla="*/ 966787 h 657"/>
              <a:gd name="T28" fmla="*/ 342900 w 651"/>
              <a:gd name="T29" fmla="*/ 1023937 h 657"/>
              <a:gd name="T30" fmla="*/ 254000 w 651"/>
              <a:gd name="T31" fmla="*/ 1042987 h 657"/>
              <a:gd name="T32" fmla="*/ 166688 w 651"/>
              <a:gd name="T33" fmla="*/ 1027112 h 657"/>
              <a:gd name="T34" fmla="*/ 138113 w 651"/>
              <a:gd name="T35" fmla="*/ 1012825 h 657"/>
              <a:gd name="T36" fmla="*/ 115888 w 651"/>
              <a:gd name="T37" fmla="*/ 957262 h 657"/>
              <a:gd name="T38" fmla="*/ 11113 w 651"/>
              <a:gd name="T39" fmla="*/ 812800 h 657"/>
              <a:gd name="T40" fmla="*/ 57150 w 651"/>
              <a:gd name="T41" fmla="*/ 757237 h 657"/>
              <a:gd name="T42" fmla="*/ 19050 w 651"/>
              <a:gd name="T43" fmla="*/ 690562 h 657"/>
              <a:gd name="T44" fmla="*/ 23813 w 651"/>
              <a:gd name="T45" fmla="*/ 617537 h 657"/>
              <a:gd name="T46" fmla="*/ 28575 w 651"/>
              <a:gd name="T47" fmla="*/ 547687 h 657"/>
              <a:gd name="T48" fmla="*/ 25400 w 651"/>
              <a:gd name="T49" fmla="*/ 498475 h 657"/>
              <a:gd name="T50" fmla="*/ 23813 w 651"/>
              <a:gd name="T51" fmla="*/ 433387 h 657"/>
              <a:gd name="T52" fmla="*/ 85725 w 651"/>
              <a:gd name="T53" fmla="*/ 400050 h 657"/>
              <a:gd name="T54" fmla="*/ 144463 w 651"/>
              <a:gd name="T55" fmla="*/ 327025 h 657"/>
              <a:gd name="T56" fmla="*/ 85725 w 651"/>
              <a:gd name="T57" fmla="*/ 369887 h 657"/>
              <a:gd name="T58" fmla="*/ 73025 w 651"/>
              <a:gd name="T59" fmla="*/ 252412 h 657"/>
              <a:gd name="T60" fmla="*/ 168275 w 651"/>
              <a:gd name="T61" fmla="*/ 250825 h 657"/>
              <a:gd name="T62" fmla="*/ 100013 w 651"/>
              <a:gd name="T63" fmla="*/ 227012 h 657"/>
              <a:gd name="T64" fmla="*/ 92075 w 651"/>
              <a:gd name="T65" fmla="*/ 160337 h 657"/>
              <a:gd name="T66" fmla="*/ 106363 w 651"/>
              <a:gd name="T67" fmla="*/ 90487 h 657"/>
              <a:gd name="T68" fmla="*/ 177800 w 651"/>
              <a:gd name="T69" fmla="*/ 74612 h 657"/>
              <a:gd name="T70" fmla="*/ 273050 w 651"/>
              <a:gd name="T71" fmla="*/ 98425 h 657"/>
              <a:gd name="T72" fmla="*/ 128588 w 651"/>
              <a:gd name="T73" fmla="*/ 38100 h 657"/>
              <a:gd name="T74" fmla="*/ 0 w 651"/>
              <a:gd name="T75" fmla="*/ 0 h 657"/>
              <a:gd name="T76" fmla="*/ 651 w 651"/>
              <a:gd name="T77" fmla="*/ 657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T74" t="T75" r="T76" b="T77"/>
            <a:pathLst>
              <a:path w="651" h="657">
                <a:moveTo>
                  <a:pt x="73" y="2"/>
                </a:moveTo>
                <a:lnTo>
                  <a:pt x="610" y="0"/>
                </a:lnTo>
                <a:lnTo>
                  <a:pt x="612" y="27"/>
                </a:lnTo>
                <a:cubicBezTo>
                  <a:pt x="612" y="41"/>
                  <a:pt x="616" y="68"/>
                  <a:pt x="613" y="83"/>
                </a:cubicBezTo>
                <a:cubicBezTo>
                  <a:pt x="610" y="98"/>
                  <a:pt x="588" y="104"/>
                  <a:pt x="592" y="119"/>
                </a:cubicBezTo>
                <a:cubicBezTo>
                  <a:pt x="596" y="134"/>
                  <a:pt x="630" y="161"/>
                  <a:pt x="639" y="176"/>
                </a:cubicBezTo>
                <a:cubicBezTo>
                  <a:pt x="648" y="191"/>
                  <a:pt x="651" y="202"/>
                  <a:pt x="648" y="212"/>
                </a:cubicBezTo>
                <a:cubicBezTo>
                  <a:pt x="645" y="222"/>
                  <a:pt x="629" y="225"/>
                  <a:pt x="621" y="234"/>
                </a:cubicBezTo>
                <a:cubicBezTo>
                  <a:pt x="613" y="243"/>
                  <a:pt x="600" y="252"/>
                  <a:pt x="600" y="266"/>
                </a:cubicBezTo>
                <a:cubicBezTo>
                  <a:pt x="600" y="280"/>
                  <a:pt x="626" y="307"/>
                  <a:pt x="624" y="320"/>
                </a:cubicBezTo>
                <a:cubicBezTo>
                  <a:pt x="622" y="333"/>
                  <a:pt x="593" y="336"/>
                  <a:pt x="588" y="347"/>
                </a:cubicBezTo>
                <a:cubicBezTo>
                  <a:pt x="583" y="358"/>
                  <a:pt x="599" y="374"/>
                  <a:pt x="592" y="386"/>
                </a:cubicBezTo>
                <a:cubicBezTo>
                  <a:pt x="585" y="398"/>
                  <a:pt x="559" y="405"/>
                  <a:pt x="547" y="417"/>
                </a:cubicBezTo>
                <a:cubicBezTo>
                  <a:pt x="535" y="429"/>
                  <a:pt x="523" y="442"/>
                  <a:pt x="520" y="456"/>
                </a:cubicBezTo>
                <a:cubicBezTo>
                  <a:pt x="517" y="470"/>
                  <a:pt x="530" y="487"/>
                  <a:pt x="526" y="500"/>
                </a:cubicBezTo>
                <a:cubicBezTo>
                  <a:pt x="522" y="513"/>
                  <a:pt x="512" y="540"/>
                  <a:pt x="495" y="537"/>
                </a:cubicBezTo>
                <a:cubicBezTo>
                  <a:pt x="478" y="534"/>
                  <a:pt x="439" y="489"/>
                  <a:pt x="426" y="482"/>
                </a:cubicBezTo>
                <a:cubicBezTo>
                  <a:pt x="413" y="475"/>
                  <a:pt x="417" y="492"/>
                  <a:pt x="414" y="495"/>
                </a:cubicBezTo>
                <a:cubicBezTo>
                  <a:pt x="411" y="498"/>
                  <a:pt x="408" y="499"/>
                  <a:pt x="405" y="503"/>
                </a:cubicBezTo>
                <a:cubicBezTo>
                  <a:pt x="402" y="507"/>
                  <a:pt x="402" y="516"/>
                  <a:pt x="399" y="521"/>
                </a:cubicBezTo>
                <a:cubicBezTo>
                  <a:pt x="396" y="526"/>
                  <a:pt x="394" y="529"/>
                  <a:pt x="388" y="531"/>
                </a:cubicBezTo>
                <a:cubicBezTo>
                  <a:pt x="382" y="533"/>
                  <a:pt x="369" y="537"/>
                  <a:pt x="361" y="536"/>
                </a:cubicBezTo>
                <a:cubicBezTo>
                  <a:pt x="353" y="535"/>
                  <a:pt x="346" y="525"/>
                  <a:pt x="340" y="525"/>
                </a:cubicBezTo>
                <a:cubicBezTo>
                  <a:pt x="334" y="525"/>
                  <a:pt x="328" y="529"/>
                  <a:pt x="325" y="534"/>
                </a:cubicBezTo>
                <a:cubicBezTo>
                  <a:pt x="322" y="539"/>
                  <a:pt x="324" y="550"/>
                  <a:pt x="321" y="554"/>
                </a:cubicBezTo>
                <a:cubicBezTo>
                  <a:pt x="318" y="558"/>
                  <a:pt x="310" y="554"/>
                  <a:pt x="307" y="557"/>
                </a:cubicBezTo>
                <a:cubicBezTo>
                  <a:pt x="304" y="560"/>
                  <a:pt x="307" y="564"/>
                  <a:pt x="301" y="573"/>
                </a:cubicBezTo>
                <a:cubicBezTo>
                  <a:pt x="295" y="582"/>
                  <a:pt x="278" y="602"/>
                  <a:pt x="268" y="609"/>
                </a:cubicBezTo>
                <a:cubicBezTo>
                  <a:pt x="258" y="616"/>
                  <a:pt x="250" y="611"/>
                  <a:pt x="241" y="617"/>
                </a:cubicBezTo>
                <a:cubicBezTo>
                  <a:pt x="232" y="623"/>
                  <a:pt x="225" y="640"/>
                  <a:pt x="216" y="645"/>
                </a:cubicBezTo>
                <a:cubicBezTo>
                  <a:pt x="207" y="650"/>
                  <a:pt x="195" y="645"/>
                  <a:pt x="186" y="647"/>
                </a:cubicBezTo>
                <a:cubicBezTo>
                  <a:pt x="177" y="649"/>
                  <a:pt x="169" y="657"/>
                  <a:pt x="160" y="657"/>
                </a:cubicBezTo>
                <a:cubicBezTo>
                  <a:pt x="151" y="657"/>
                  <a:pt x="142" y="649"/>
                  <a:pt x="133" y="647"/>
                </a:cubicBezTo>
                <a:cubicBezTo>
                  <a:pt x="124" y="645"/>
                  <a:pt x="110" y="649"/>
                  <a:pt x="105" y="647"/>
                </a:cubicBezTo>
                <a:cubicBezTo>
                  <a:pt x="100" y="645"/>
                  <a:pt x="102" y="635"/>
                  <a:pt x="99" y="633"/>
                </a:cubicBezTo>
                <a:cubicBezTo>
                  <a:pt x="96" y="631"/>
                  <a:pt x="91" y="639"/>
                  <a:pt x="87" y="638"/>
                </a:cubicBezTo>
                <a:cubicBezTo>
                  <a:pt x="83" y="637"/>
                  <a:pt x="74" y="630"/>
                  <a:pt x="72" y="624"/>
                </a:cubicBezTo>
                <a:cubicBezTo>
                  <a:pt x="70" y="618"/>
                  <a:pt x="78" y="609"/>
                  <a:pt x="73" y="603"/>
                </a:cubicBezTo>
                <a:cubicBezTo>
                  <a:pt x="68" y="597"/>
                  <a:pt x="53" y="603"/>
                  <a:pt x="42" y="588"/>
                </a:cubicBezTo>
                <a:cubicBezTo>
                  <a:pt x="31" y="573"/>
                  <a:pt x="11" y="531"/>
                  <a:pt x="7" y="512"/>
                </a:cubicBezTo>
                <a:cubicBezTo>
                  <a:pt x="3" y="493"/>
                  <a:pt x="10" y="479"/>
                  <a:pt x="15" y="473"/>
                </a:cubicBezTo>
                <a:cubicBezTo>
                  <a:pt x="20" y="467"/>
                  <a:pt x="33" y="478"/>
                  <a:pt x="36" y="477"/>
                </a:cubicBezTo>
                <a:cubicBezTo>
                  <a:pt x="39" y="476"/>
                  <a:pt x="40" y="471"/>
                  <a:pt x="36" y="464"/>
                </a:cubicBezTo>
                <a:cubicBezTo>
                  <a:pt x="32" y="457"/>
                  <a:pt x="18" y="445"/>
                  <a:pt x="12" y="435"/>
                </a:cubicBezTo>
                <a:cubicBezTo>
                  <a:pt x="6" y="425"/>
                  <a:pt x="0" y="410"/>
                  <a:pt x="1" y="402"/>
                </a:cubicBezTo>
                <a:cubicBezTo>
                  <a:pt x="2" y="394"/>
                  <a:pt x="14" y="395"/>
                  <a:pt x="15" y="389"/>
                </a:cubicBezTo>
                <a:cubicBezTo>
                  <a:pt x="16" y="383"/>
                  <a:pt x="10" y="372"/>
                  <a:pt x="10" y="365"/>
                </a:cubicBezTo>
                <a:cubicBezTo>
                  <a:pt x="10" y="358"/>
                  <a:pt x="19" y="352"/>
                  <a:pt x="18" y="345"/>
                </a:cubicBezTo>
                <a:cubicBezTo>
                  <a:pt x="17" y="338"/>
                  <a:pt x="4" y="328"/>
                  <a:pt x="4" y="323"/>
                </a:cubicBezTo>
                <a:cubicBezTo>
                  <a:pt x="4" y="318"/>
                  <a:pt x="9" y="317"/>
                  <a:pt x="16" y="314"/>
                </a:cubicBezTo>
                <a:cubicBezTo>
                  <a:pt x="23" y="311"/>
                  <a:pt x="48" y="315"/>
                  <a:pt x="48" y="308"/>
                </a:cubicBezTo>
                <a:cubicBezTo>
                  <a:pt x="48" y="301"/>
                  <a:pt x="16" y="280"/>
                  <a:pt x="15" y="273"/>
                </a:cubicBezTo>
                <a:cubicBezTo>
                  <a:pt x="14" y="266"/>
                  <a:pt x="39" y="269"/>
                  <a:pt x="45" y="266"/>
                </a:cubicBezTo>
                <a:cubicBezTo>
                  <a:pt x="51" y="263"/>
                  <a:pt x="51" y="255"/>
                  <a:pt x="54" y="252"/>
                </a:cubicBezTo>
                <a:cubicBezTo>
                  <a:pt x="57" y="249"/>
                  <a:pt x="60" y="254"/>
                  <a:pt x="66" y="246"/>
                </a:cubicBezTo>
                <a:cubicBezTo>
                  <a:pt x="72" y="238"/>
                  <a:pt x="90" y="212"/>
                  <a:pt x="91" y="206"/>
                </a:cubicBezTo>
                <a:cubicBezTo>
                  <a:pt x="92" y="200"/>
                  <a:pt x="78" y="207"/>
                  <a:pt x="72" y="212"/>
                </a:cubicBezTo>
                <a:cubicBezTo>
                  <a:pt x="66" y="217"/>
                  <a:pt x="59" y="231"/>
                  <a:pt x="54" y="233"/>
                </a:cubicBezTo>
                <a:cubicBezTo>
                  <a:pt x="49" y="235"/>
                  <a:pt x="40" y="237"/>
                  <a:pt x="39" y="225"/>
                </a:cubicBezTo>
                <a:cubicBezTo>
                  <a:pt x="38" y="213"/>
                  <a:pt x="38" y="169"/>
                  <a:pt x="46" y="159"/>
                </a:cubicBezTo>
                <a:cubicBezTo>
                  <a:pt x="54" y="149"/>
                  <a:pt x="77" y="167"/>
                  <a:pt x="87" y="167"/>
                </a:cubicBezTo>
                <a:cubicBezTo>
                  <a:pt x="97" y="167"/>
                  <a:pt x="103" y="161"/>
                  <a:pt x="106" y="158"/>
                </a:cubicBezTo>
                <a:cubicBezTo>
                  <a:pt x="109" y="155"/>
                  <a:pt x="115" y="149"/>
                  <a:pt x="108" y="147"/>
                </a:cubicBezTo>
                <a:cubicBezTo>
                  <a:pt x="101" y="145"/>
                  <a:pt x="72" y="145"/>
                  <a:pt x="63" y="143"/>
                </a:cubicBezTo>
                <a:cubicBezTo>
                  <a:pt x="54" y="141"/>
                  <a:pt x="55" y="139"/>
                  <a:pt x="54" y="132"/>
                </a:cubicBezTo>
                <a:cubicBezTo>
                  <a:pt x="53" y="125"/>
                  <a:pt x="55" y="110"/>
                  <a:pt x="58" y="101"/>
                </a:cubicBezTo>
                <a:cubicBezTo>
                  <a:pt x="61" y="92"/>
                  <a:pt x="69" y="82"/>
                  <a:pt x="70" y="75"/>
                </a:cubicBezTo>
                <a:cubicBezTo>
                  <a:pt x="71" y="68"/>
                  <a:pt x="66" y="61"/>
                  <a:pt x="67" y="57"/>
                </a:cubicBezTo>
                <a:cubicBezTo>
                  <a:pt x="68" y="53"/>
                  <a:pt x="71" y="52"/>
                  <a:pt x="78" y="50"/>
                </a:cubicBezTo>
                <a:cubicBezTo>
                  <a:pt x="85" y="48"/>
                  <a:pt x="102" y="45"/>
                  <a:pt x="112" y="47"/>
                </a:cubicBezTo>
                <a:cubicBezTo>
                  <a:pt x="122" y="49"/>
                  <a:pt x="131" y="60"/>
                  <a:pt x="141" y="63"/>
                </a:cubicBezTo>
                <a:cubicBezTo>
                  <a:pt x="151" y="66"/>
                  <a:pt x="174" y="65"/>
                  <a:pt x="172" y="62"/>
                </a:cubicBezTo>
                <a:cubicBezTo>
                  <a:pt x="170" y="59"/>
                  <a:pt x="144" y="51"/>
                  <a:pt x="129" y="45"/>
                </a:cubicBezTo>
                <a:cubicBezTo>
                  <a:pt x="114" y="39"/>
                  <a:pt x="90" y="31"/>
                  <a:pt x="81" y="24"/>
                </a:cubicBezTo>
                <a:lnTo>
                  <a:pt x="73" y="2"/>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8200" name="Picture 8">
            <a:extLst>
              <a:ext uri="{FF2B5EF4-FFF2-40B4-BE49-F238E27FC236}">
                <a16:creationId xmlns:a16="http://schemas.microsoft.com/office/drawing/2014/main" id="{00143822-BF0D-4532-A19F-FE36CDB5DE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8063" y="463550"/>
            <a:ext cx="182562" cy="1079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201" name="AutoShape 9">
            <a:extLst>
              <a:ext uri="{FF2B5EF4-FFF2-40B4-BE49-F238E27FC236}">
                <a16:creationId xmlns:a16="http://schemas.microsoft.com/office/drawing/2014/main" id="{A180C9F8-3A80-456A-83E8-863FF347BCBD}"/>
              </a:ext>
            </a:extLst>
          </p:cNvPr>
          <p:cNvSpPr>
            <a:spLocks noChangeArrowheads="1"/>
          </p:cNvSpPr>
          <p:nvPr/>
        </p:nvSpPr>
        <p:spPr bwMode="auto">
          <a:xfrm>
            <a:off x="6754813" y="6662738"/>
            <a:ext cx="590550" cy="171450"/>
          </a:xfrm>
          <a:custGeom>
            <a:avLst/>
            <a:gdLst>
              <a:gd name="T0" fmla="*/ 25400 w 372"/>
              <a:gd name="T1" fmla="*/ 22225 h 108"/>
              <a:gd name="T2" fmla="*/ 26988 w 372"/>
              <a:gd name="T3" fmla="*/ 42863 h 108"/>
              <a:gd name="T4" fmla="*/ 3175 w 372"/>
              <a:gd name="T5" fmla="*/ 74613 h 108"/>
              <a:gd name="T6" fmla="*/ 6350 w 372"/>
              <a:gd name="T7" fmla="*/ 95250 h 108"/>
              <a:gd name="T8" fmla="*/ 36513 w 372"/>
              <a:gd name="T9" fmla="*/ 93662 h 108"/>
              <a:gd name="T10" fmla="*/ 93662 w 372"/>
              <a:gd name="T11" fmla="*/ 114300 h 108"/>
              <a:gd name="T12" fmla="*/ 125413 w 372"/>
              <a:gd name="T13" fmla="*/ 104775 h 108"/>
              <a:gd name="T14" fmla="*/ 173037 w 372"/>
              <a:gd name="T15" fmla="*/ 123825 h 108"/>
              <a:gd name="T16" fmla="*/ 230188 w 372"/>
              <a:gd name="T17" fmla="*/ 122238 h 108"/>
              <a:gd name="T18" fmla="*/ 250825 w 372"/>
              <a:gd name="T19" fmla="*/ 147638 h 108"/>
              <a:gd name="T20" fmla="*/ 288925 w 372"/>
              <a:gd name="T21" fmla="*/ 169863 h 108"/>
              <a:gd name="T22" fmla="*/ 344487 w 372"/>
              <a:gd name="T23" fmla="*/ 171450 h 108"/>
              <a:gd name="T24" fmla="*/ 377825 w 372"/>
              <a:gd name="T25" fmla="*/ 142875 h 108"/>
              <a:gd name="T26" fmla="*/ 417513 w 372"/>
              <a:gd name="T27" fmla="*/ 128588 h 108"/>
              <a:gd name="T28" fmla="*/ 503238 w 372"/>
              <a:gd name="T29" fmla="*/ 128588 h 108"/>
              <a:gd name="T30" fmla="*/ 539750 w 372"/>
              <a:gd name="T31" fmla="*/ 123825 h 108"/>
              <a:gd name="T32" fmla="*/ 577850 w 372"/>
              <a:gd name="T33" fmla="*/ 112713 h 108"/>
              <a:gd name="T34" fmla="*/ 574675 w 372"/>
              <a:gd name="T35" fmla="*/ 90487 h 108"/>
              <a:gd name="T36" fmla="*/ 588963 w 372"/>
              <a:gd name="T37" fmla="*/ 57150 h 108"/>
              <a:gd name="T38" fmla="*/ 582613 w 372"/>
              <a:gd name="T39" fmla="*/ 42863 h 108"/>
              <a:gd name="T40" fmla="*/ 558800 w 372"/>
              <a:gd name="T41" fmla="*/ 60325 h 108"/>
              <a:gd name="T42" fmla="*/ 536575 w 372"/>
              <a:gd name="T43" fmla="*/ 84138 h 108"/>
              <a:gd name="T44" fmla="*/ 503238 w 372"/>
              <a:gd name="T45" fmla="*/ 84138 h 108"/>
              <a:gd name="T46" fmla="*/ 484188 w 372"/>
              <a:gd name="T47" fmla="*/ 90487 h 108"/>
              <a:gd name="T48" fmla="*/ 436563 w 372"/>
              <a:gd name="T49" fmla="*/ 57150 h 108"/>
              <a:gd name="T50" fmla="*/ 388937 w 372"/>
              <a:gd name="T51" fmla="*/ 57150 h 108"/>
              <a:gd name="T52" fmla="*/ 369887 w 372"/>
              <a:gd name="T53" fmla="*/ 71438 h 108"/>
              <a:gd name="T54" fmla="*/ 311150 w 372"/>
              <a:gd name="T55" fmla="*/ 50800 h 108"/>
              <a:gd name="T56" fmla="*/ 241300 w 372"/>
              <a:gd name="T57" fmla="*/ 60325 h 108"/>
              <a:gd name="T58" fmla="*/ 193675 w 372"/>
              <a:gd name="T59" fmla="*/ 74613 h 108"/>
              <a:gd name="T60" fmla="*/ 150812 w 372"/>
              <a:gd name="T61" fmla="*/ 47625 h 108"/>
              <a:gd name="T62" fmla="*/ 155575 w 372"/>
              <a:gd name="T63" fmla="*/ 26988 h 108"/>
              <a:gd name="T64" fmla="*/ 149225 w 372"/>
              <a:gd name="T65" fmla="*/ 3175 h 108"/>
              <a:gd name="T66" fmla="*/ 122238 w 372"/>
              <a:gd name="T67" fmla="*/ 31750 h 108"/>
              <a:gd name="T68" fmla="*/ 87312 w 372"/>
              <a:gd name="T69" fmla="*/ 22225 h 108"/>
              <a:gd name="T70" fmla="*/ 68263 w 372"/>
              <a:gd name="T71" fmla="*/ 0 h 108"/>
              <a:gd name="T72" fmla="*/ 49212 w 372"/>
              <a:gd name="T73" fmla="*/ 22225 h 108"/>
              <a:gd name="T74" fmla="*/ 25400 w 372"/>
              <a:gd name="T75" fmla="*/ 22225 h 108"/>
              <a:gd name="T76" fmla="*/ 0 w 372"/>
              <a:gd name="T77" fmla="*/ 0 h 108"/>
              <a:gd name="T78" fmla="*/ 372 w 372"/>
              <a:gd name="T79"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T76" t="T77" r="T78" b="T79"/>
            <a:pathLst>
              <a:path w="372" h="108">
                <a:moveTo>
                  <a:pt x="16" y="14"/>
                </a:moveTo>
                <a:cubicBezTo>
                  <a:pt x="14" y="16"/>
                  <a:pt x="19" y="22"/>
                  <a:pt x="17" y="27"/>
                </a:cubicBezTo>
                <a:cubicBezTo>
                  <a:pt x="15" y="32"/>
                  <a:pt x="4" y="42"/>
                  <a:pt x="2" y="47"/>
                </a:cubicBezTo>
                <a:cubicBezTo>
                  <a:pt x="0" y="52"/>
                  <a:pt x="1" y="58"/>
                  <a:pt x="4" y="60"/>
                </a:cubicBezTo>
                <a:lnTo>
                  <a:pt x="23" y="59"/>
                </a:lnTo>
                <a:lnTo>
                  <a:pt x="59" y="72"/>
                </a:lnTo>
                <a:lnTo>
                  <a:pt x="79" y="66"/>
                </a:lnTo>
                <a:lnTo>
                  <a:pt x="109" y="78"/>
                </a:lnTo>
                <a:lnTo>
                  <a:pt x="145" y="77"/>
                </a:lnTo>
                <a:lnTo>
                  <a:pt x="158" y="93"/>
                </a:lnTo>
                <a:lnTo>
                  <a:pt x="182" y="107"/>
                </a:lnTo>
                <a:lnTo>
                  <a:pt x="217" y="108"/>
                </a:lnTo>
                <a:lnTo>
                  <a:pt x="238" y="90"/>
                </a:lnTo>
                <a:lnTo>
                  <a:pt x="263" y="81"/>
                </a:lnTo>
                <a:lnTo>
                  <a:pt x="317" y="81"/>
                </a:lnTo>
                <a:cubicBezTo>
                  <a:pt x="330" y="81"/>
                  <a:pt x="332" y="80"/>
                  <a:pt x="340" y="78"/>
                </a:cubicBezTo>
                <a:cubicBezTo>
                  <a:pt x="348" y="76"/>
                  <a:pt x="360" y="74"/>
                  <a:pt x="364" y="71"/>
                </a:cubicBezTo>
                <a:cubicBezTo>
                  <a:pt x="368" y="68"/>
                  <a:pt x="361" y="63"/>
                  <a:pt x="362" y="57"/>
                </a:cubicBezTo>
                <a:cubicBezTo>
                  <a:pt x="363" y="51"/>
                  <a:pt x="370" y="41"/>
                  <a:pt x="371" y="36"/>
                </a:cubicBezTo>
                <a:cubicBezTo>
                  <a:pt x="372" y="31"/>
                  <a:pt x="370" y="27"/>
                  <a:pt x="367" y="27"/>
                </a:cubicBezTo>
                <a:cubicBezTo>
                  <a:pt x="364" y="27"/>
                  <a:pt x="357" y="34"/>
                  <a:pt x="352" y="38"/>
                </a:cubicBezTo>
                <a:cubicBezTo>
                  <a:pt x="347" y="42"/>
                  <a:pt x="344" y="51"/>
                  <a:pt x="338" y="53"/>
                </a:cubicBezTo>
                <a:cubicBezTo>
                  <a:pt x="332" y="55"/>
                  <a:pt x="322" y="52"/>
                  <a:pt x="317" y="53"/>
                </a:cubicBezTo>
                <a:cubicBezTo>
                  <a:pt x="312" y="54"/>
                  <a:pt x="312" y="60"/>
                  <a:pt x="305" y="57"/>
                </a:cubicBezTo>
                <a:cubicBezTo>
                  <a:pt x="298" y="54"/>
                  <a:pt x="285" y="39"/>
                  <a:pt x="275" y="36"/>
                </a:cubicBezTo>
                <a:cubicBezTo>
                  <a:pt x="265" y="33"/>
                  <a:pt x="252" y="35"/>
                  <a:pt x="245" y="36"/>
                </a:cubicBezTo>
                <a:cubicBezTo>
                  <a:pt x="238" y="37"/>
                  <a:pt x="241" y="46"/>
                  <a:pt x="233" y="45"/>
                </a:cubicBezTo>
                <a:cubicBezTo>
                  <a:pt x="225" y="44"/>
                  <a:pt x="209" y="33"/>
                  <a:pt x="196" y="32"/>
                </a:cubicBezTo>
                <a:cubicBezTo>
                  <a:pt x="183" y="31"/>
                  <a:pt x="164" y="36"/>
                  <a:pt x="152" y="38"/>
                </a:cubicBezTo>
                <a:cubicBezTo>
                  <a:pt x="140" y="40"/>
                  <a:pt x="131" y="48"/>
                  <a:pt x="122" y="47"/>
                </a:cubicBezTo>
                <a:cubicBezTo>
                  <a:pt x="113" y="46"/>
                  <a:pt x="99" y="35"/>
                  <a:pt x="95" y="30"/>
                </a:cubicBezTo>
                <a:cubicBezTo>
                  <a:pt x="91" y="25"/>
                  <a:pt x="98" y="22"/>
                  <a:pt x="98" y="17"/>
                </a:cubicBezTo>
                <a:cubicBezTo>
                  <a:pt x="98" y="12"/>
                  <a:pt x="97" y="2"/>
                  <a:pt x="94" y="2"/>
                </a:cubicBezTo>
                <a:cubicBezTo>
                  <a:pt x="91" y="2"/>
                  <a:pt x="83" y="18"/>
                  <a:pt x="77" y="20"/>
                </a:cubicBezTo>
                <a:cubicBezTo>
                  <a:pt x="71" y="22"/>
                  <a:pt x="61" y="17"/>
                  <a:pt x="55" y="14"/>
                </a:cubicBezTo>
                <a:cubicBezTo>
                  <a:pt x="49" y="11"/>
                  <a:pt x="47" y="0"/>
                  <a:pt x="43" y="0"/>
                </a:cubicBezTo>
                <a:cubicBezTo>
                  <a:pt x="39" y="0"/>
                  <a:pt x="35" y="12"/>
                  <a:pt x="31" y="14"/>
                </a:cubicBezTo>
                <a:cubicBezTo>
                  <a:pt x="27" y="16"/>
                  <a:pt x="20" y="12"/>
                  <a:pt x="16" y="14"/>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8202" name="Picture 10">
            <a:extLst>
              <a:ext uri="{FF2B5EF4-FFF2-40B4-BE49-F238E27FC236}">
                <a16:creationId xmlns:a16="http://schemas.microsoft.com/office/drawing/2014/main" id="{0B00CB91-0F1D-4777-89B8-92079EFB0C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59600" y="6689725"/>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203" name="AutoShape 11">
            <a:extLst>
              <a:ext uri="{FF2B5EF4-FFF2-40B4-BE49-F238E27FC236}">
                <a16:creationId xmlns:a16="http://schemas.microsoft.com/office/drawing/2014/main" id="{4B15DA9C-58E4-4EB3-AFEE-FF8EC00CFAC9}"/>
              </a:ext>
            </a:extLst>
          </p:cNvPr>
          <p:cNvSpPr>
            <a:spLocks noChangeArrowheads="1"/>
          </p:cNvSpPr>
          <p:nvPr/>
        </p:nvSpPr>
        <p:spPr bwMode="auto">
          <a:xfrm>
            <a:off x="3878263" y="2443163"/>
            <a:ext cx="371475" cy="757237"/>
          </a:xfrm>
          <a:custGeom>
            <a:avLst/>
            <a:gdLst>
              <a:gd name="T0" fmla="*/ 30163 w 234"/>
              <a:gd name="T1" fmla="*/ 0 h 477"/>
              <a:gd name="T2" fmla="*/ 60325 w 234"/>
              <a:gd name="T3" fmla="*/ 14287 h 477"/>
              <a:gd name="T4" fmla="*/ 136525 w 234"/>
              <a:gd name="T5" fmla="*/ 57150 h 477"/>
              <a:gd name="T6" fmla="*/ 153988 w 234"/>
              <a:gd name="T7" fmla="*/ 119062 h 477"/>
              <a:gd name="T8" fmla="*/ 168275 w 234"/>
              <a:gd name="T9" fmla="*/ 188912 h 477"/>
              <a:gd name="T10" fmla="*/ 187325 w 234"/>
              <a:gd name="T11" fmla="*/ 233362 h 477"/>
              <a:gd name="T12" fmla="*/ 215900 w 234"/>
              <a:gd name="T13" fmla="*/ 279400 h 477"/>
              <a:gd name="T14" fmla="*/ 207963 w 234"/>
              <a:gd name="T15" fmla="*/ 336550 h 477"/>
              <a:gd name="T16" fmla="*/ 236538 w 234"/>
              <a:gd name="T17" fmla="*/ 385762 h 477"/>
              <a:gd name="T18" fmla="*/ 258763 w 234"/>
              <a:gd name="T19" fmla="*/ 431800 h 477"/>
              <a:gd name="T20" fmla="*/ 255588 w 234"/>
              <a:gd name="T21" fmla="*/ 461962 h 477"/>
              <a:gd name="T22" fmla="*/ 307975 w 234"/>
              <a:gd name="T23" fmla="*/ 528637 h 477"/>
              <a:gd name="T24" fmla="*/ 339725 w 234"/>
              <a:gd name="T25" fmla="*/ 523875 h 477"/>
              <a:gd name="T26" fmla="*/ 369888 w 234"/>
              <a:gd name="T27" fmla="*/ 588962 h 477"/>
              <a:gd name="T28" fmla="*/ 346075 w 234"/>
              <a:gd name="T29" fmla="*/ 598487 h 477"/>
              <a:gd name="T30" fmla="*/ 368300 w 234"/>
              <a:gd name="T31" fmla="*/ 641350 h 477"/>
              <a:gd name="T32" fmla="*/ 322263 w 234"/>
              <a:gd name="T33" fmla="*/ 742950 h 477"/>
              <a:gd name="T34" fmla="*/ 312738 w 234"/>
              <a:gd name="T35" fmla="*/ 757237 h 477"/>
              <a:gd name="T36" fmla="*/ 303213 w 234"/>
              <a:gd name="T37" fmla="*/ 741362 h 477"/>
              <a:gd name="T38" fmla="*/ 282575 w 234"/>
              <a:gd name="T39" fmla="*/ 723900 h 477"/>
              <a:gd name="T40" fmla="*/ 150813 w 234"/>
              <a:gd name="T41" fmla="*/ 704850 h 477"/>
              <a:gd name="T42" fmla="*/ 31750 w 234"/>
              <a:gd name="T43" fmla="*/ 627062 h 477"/>
              <a:gd name="T44" fmla="*/ 68263 w 234"/>
              <a:gd name="T45" fmla="*/ 561975 h 477"/>
              <a:gd name="T46" fmla="*/ 15875 w 234"/>
              <a:gd name="T47" fmla="*/ 452437 h 477"/>
              <a:gd name="T48" fmla="*/ 34925 w 234"/>
              <a:gd name="T49" fmla="*/ 360362 h 477"/>
              <a:gd name="T50" fmla="*/ 55563 w 234"/>
              <a:gd name="T51" fmla="*/ 322262 h 477"/>
              <a:gd name="T52" fmla="*/ 41275 w 234"/>
              <a:gd name="T53" fmla="*/ 303212 h 477"/>
              <a:gd name="T54" fmla="*/ 15875 w 234"/>
              <a:gd name="T55" fmla="*/ 298450 h 477"/>
              <a:gd name="T56" fmla="*/ 3175 w 234"/>
              <a:gd name="T57" fmla="*/ 279400 h 477"/>
              <a:gd name="T58" fmla="*/ 31750 w 234"/>
              <a:gd name="T59" fmla="*/ 227012 h 477"/>
              <a:gd name="T60" fmla="*/ 41275 w 234"/>
              <a:gd name="T61" fmla="*/ 123825 h 477"/>
              <a:gd name="T62" fmla="*/ 50800 w 234"/>
              <a:gd name="T63" fmla="*/ 71437 h 477"/>
              <a:gd name="T64" fmla="*/ 30163 w 234"/>
              <a:gd name="T65" fmla="*/ 31750 h 477"/>
              <a:gd name="T66" fmla="*/ 30163 w 234"/>
              <a:gd name="T67" fmla="*/ 0 h 477"/>
              <a:gd name="T68" fmla="*/ 0 w 234"/>
              <a:gd name="T69" fmla="*/ 0 h 477"/>
              <a:gd name="T70" fmla="*/ 234 w 234"/>
              <a:gd name="T71" fmla="*/ 477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T68" t="T69" r="T70" b="T71"/>
            <a:pathLst>
              <a:path w="234" h="477">
                <a:moveTo>
                  <a:pt x="19" y="0"/>
                </a:moveTo>
                <a:lnTo>
                  <a:pt x="38" y="9"/>
                </a:lnTo>
                <a:cubicBezTo>
                  <a:pt x="49" y="15"/>
                  <a:pt x="76" y="25"/>
                  <a:pt x="86" y="36"/>
                </a:cubicBezTo>
                <a:cubicBezTo>
                  <a:pt x="96" y="47"/>
                  <a:pt x="94" y="61"/>
                  <a:pt x="97" y="75"/>
                </a:cubicBezTo>
                <a:cubicBezTo>
                  <a:pt x="100" y="89"/>
                  <a:pt x="103" y="107"/>
                  <a:pt x="106" y="119"/>
                </a:cubicBezTo>
                <a:cubicBezTo>
                  <a:pt x="109" y="131"/>
                  <a:pt x="113" y="138"/>
                  <a:pt x="118" y="147"/>
                </a:cubicBezTo>
                <a:cubicBezTo>
                  <a:pt x="123" y="156"/>
                  <a:pt x="134" y="165"/>
                  <a:pt x="136" y="176"/>
                </a:cubicBezTo>
                <a:cubicBezTo>
                  <a:pt x="138" y="187"/>
                  <a:pt x="129" y="201"/>
                  <a:pt x="131" y="212"/>
                </a:cubicBezTo>
                <a:cubicBezTo>
                  <a:pt x="133" y="223"/>
                  <a:pt x="144" y="233"/>
                  <a:pt x="149" y="243"/>
                </a:cubicBezTo>
                <a:cubicBezTo>
                  <a:pt x="154" y="253"/>
                  <a:pt x="161" y="264"/>
                  <a:pt x="163" y="272"/>
                </a:cubicBezTo>
                <a:cubicBezTo>
                  <a:pt x="165" y="280"/>
                  <a:pt x="156" y="281"/>
                  <a:pt x="161" y="291"/>
                </a:cubicBezTo>
                <a:cubicBezTo>
                  <a:pt x="166" y="301"/>
                  <a:pt x="185" y="327"/>
                  <a:pt x="194" y="333"/>
                </a:cubicBezTo>
                <a:cubicBezTo>
                  <a:pt x="203" y="339"/>
                  <a:pt x="207" y="324"/>
                  <a:pt x="214" y="330"/>
                </a:cubicBezTo>
                <a:cubicBezTo>
                  <a:pt x="221" y="336"/>
                  <a:pt x="232" y="363"/>
                  <a:pt x="233" y="371"/>
                </a:cubicBezTo>
                <a:cubicBezTo>
                  <a:pt x="234" y="379"/>
                  <a:pt x="218" y="372"/>
                  <a:pt x="218" y="377"/>
                </a:cubicBezTo>
                <a:cubicBezTo>
                  <a:pt x="218" y="382"/>
                  <a:pt x="234" y="389"/>
                  <a:pt x="232" y="404"/>
                </a:cubicBezTo>
                <a:cubicBezTo>
                  <a:pt x="230" y="419"/>
                  <a:pt x="209" y="456"/>
                  <a:pt x="203" y="468"/>
                </a:cubicBezTo>
                <a:lnTo>
                  <a:pt x="197" y="477"/>
                </a:lnTo>
                <a:lnTo>
                  <a:pt x="191" y="467"/>
                </a:lnTo>
                <a:cubicBezTo>
                  <a:pt x="188" y="463"/>
                  <a:pt x="194" y="460"/>
                  <a:pt x="178" y="456"/>
                </a:cubicBezTo>
                <a:cubicBezTo>
                  <a:pt x="162" y="452"/>
                  <a:pt x="121" y="454"/>
                  <a:pt x="95" y="444"/>
                </a:cubicBezTo>
                <a:cubicBezTo>
                  <a:pt x="69" y="434"/>
                  <a:pt x="29" y="410"/>
                  <a:pt x="20" y="395"/>
                </a:cubicBezTo>
                <a:cubicBezTo>
                  <a:pt x="11" y="380"/>
                  <a:pt x="45" y="372"/>
                  <a:pt x="43" y="354"/>
                </a:cubicBezTo>
                <a:cubicBezTo>
                  <a:pt x="41" y="336"/>
                  <a:pt x="13" y="306"/>
                  <a:pt x="10" y="285"/>
                </a:cubicBezTo>
                <a:cubicBezTo>
                  <a:pt x="7" y="264"/>
                  <a:pt x="18" y="241"/>
                  <a:pt x="22" y="227"/>
                </a:cubicBezTo>
                <a:cubicBezTo>
                  <a:pt x="26" y="213"/>
                  <a:pt x="34" y="209"/>
                  <a:pt x="35" y="203"/>
                </a:cubicBezTo>
                <a:lnTo>
                  <a:pt x="26" y="191"/>
                </a:lnTo>
                <a:lnTo>
                  <a:pt x="10" y="188"/>
                </a:lnTo>
                <a:cubicBezTo>
                  <a:pt x="6" y="185"/>
                  <a:pt x="0" y="183"/>
                  <a:pt x="2" y="176"/>
                </a:cubicBezTo>
                <a:cubicBezTo>
                  <a:pt x="4" y="169"/>
                  <a:pt x="16" y="159"/>
                  <a:pt x="20" y="143"/>
                </a:cubicBezTo>
                <a:cubicBezTo>
                  <a:pt x="24" y="127"/>
                  <a:pt x="24" y="94"/>
                  <a:pt x="26" y="78"/>
                </a:cubicBezTo>
                <a:lnTo>
                  <a:pt x="32" y="45"/>
                </a:lnTo>
                <a:lnTo>
                  <a:pt x="19" y="20"/>
                </a:lnTo>
                <a:lnTo>
                  <a:pt x="19" y="0"/>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204" name="AutoShape 12">
            <a:extLst>
              <a:ext uri="{FF2B5EF4-FFF2-40B4-BE49-F238E27FC236}">
                <a16:creationId xmlns:a16="http://schemas.microsoft.com/office/drawing/2014/main" id="{BC9D82C8-D51A-4625-A1A8-9FFDAC93D15F}"/>
              </a:ext>
            </a:extLst>
          </p:cNvPr>
          <p:cNvSpPr>
            <a:spLocks noChangeArrowheads="1"/>
          </p:cNvSpPr>
          <p:nvPr/>
        </p:nvSpPr>
        <p:spPr bwMode="auto">
          <a:xfrm>
            <a:off x="3890963" y="1987550"/>
            <a:ext cx="1295400" cy="1793875"/>
          </a:xfrm>
          <a:custGeom>
            <a:avLst/>
            <a:gdLst>
              <a:gd name="T0" fmla="*/ 354012 w 816"/>
              <a:gd name="T1" fmla="*/ 69850 h 1130"/>
              <a:gd name="T2" fmla="*/ 420688 w 816"/>
              <a:gd name="T3" fmla="*/ 66675 h 1130"/>
              <a:gd name="T4" fmla="*/ 465138 w 816"/>
              <a:gd name="T5" fmla="*/ 130175 h 1130"/>
              <a:gd name="T6" fmla="*/ 515938 w 816"/>
              <a:gd name="T7" fmla="*/ 123825 h 1130"/>
              <a:gd name="T8" fmla="*/ 555625 w 816"/>
              <a:gd name="T9" fmla="*/ 96837 h 1130"/>
              <a:gd name="T10" fmla="*/ 646113 w 816"/>
              <a:gd name="T11" fmla="*/ 50800 h 1130"/>
              <a:gd name="T12" fmla="*/ 757237 w 816"/>
              <a:gd name="T13" fmla="*/ 36512 h 1130"/>
              <a:gd name="T14" fmla="*/ 860425 w 816"/>
              <a:gd name="T15" fmla="*/ 58737 h 1130"/>
              <a:gd name="T16" fmla="*/ 895350 w 816"/>
              <a:gd name="T17" fmla="*/ 192087 h 1130"/>
              <a:gd name="T18" fmla="*/ 1000125 w 816"/>
              <a:gd name="T19" fmla="*/ 393700 h 1130"/>
              <a:gd name="T20" fmla="*/ 942975 w 816"/>
              <a:gd name="T21" fmla="*/ 554037 h 1130"/>
              <a:gd name="T22" fmla="*/ 1036638 w 816"/>
              <a:gd name="T23" fmla="*/ 668337 h 1130"/>
              <a:gd name="T24" fmla="*/ 1017588 w 816"/>
              <a:gd name="T25" fmla="*/ 735012 h 1130"/>
              <a:gd name="T26" fmla="*/ 1023938 w 816"/>
              <a:gd name="T27" fmla="*/ 877888 h 1130"/>
              <a:gd name="T28" fmla="*/ 1022350 w 816"/>
              <a:gd name="T29" fmla="*/ 1049337 h 1130"/>
              <a:gd name="T30" fmla="*/ 1155700 w 816"/>
              <a:gd name="T31" fmla="*/ 1158875 h 1130"/>
              <a:gd name="T32" fmla="*/ 1246188 w 816"/>
              <a:gd name="T33" fmla="*/ 1216025 h 1130"/>
              <a:gd name="T34" fmla="*/ 1243013 w 816"/>
              <a:gd name="T35" fmla="*/ 1416050 h 1130"/>
              <a:gd name="T36" fmla="*/ 1271588 w 816"/>
              <a:gd name="T37" fmla="*/ 1577975 h 1130"/>
              <a:gd name="T38" fmla="*/ 1042988 w 816"/>
              <a:gd name="T39" fmla="*/ 1701800 h 1130"/>
              <a:gd name="T40" fmla="*/ 941388 w 816"/>
              <a:gd name="T41" fmla="*/ 1644650 h 1130"/>
              <a:gd name="T42" fmla="*/ 862013 w 816"/>
              <a:gd name="T43" fmla="*/ 1716088 h 1130"/>
              <a:gd name="T44" fmla="*/ 712787 w 816"/>
              <a:gd name="T45" fmla="*/ 1778000 h 1130"/>
              <a:gd name="T46" fmla="*/ 657225 w 816"/>
              <a:gd name="T47" fmla="*/ 1735138 h 1130"/>
              <a:gd name="T48" fmla="*/ 571500 w 816"/>
              <a:gd name="T49" fmla="*/ 1711325 h 1130"/>
              <a:gd name="T50" fmla="*/ 504825 w 816"/>
              <a:gd name="T51" fmla="*/ 1749425 h 1130"/>
              <a:gd name="T52" fmla="*/ 452438 w 816"/>
              <a:gd name="T53" fmla="*/ 1657350 h 1130"/>
              <a:gd name="T54" fmla="*/ 344487 w 816"/>
              <a:gd name="T55" fmla="*/ 1584325 h 1130"/>
              <a:gd name="T56" fmla="*/ 236538 w 816"/>
              <a:gd name="T57" fmla="*/ 1593850 h 1130"/>
              <a:gd name="T58" fmla="*/ 136525 w 816"/>
              <a:gd name="T59" fmla="*/ 1511300 h 1130"/>
              <a:gd name="T60" fmla="*/ 80963 w 816"/>
              <a:gd name="T61" fmla="*/ 1463675 h 1130"/>
              <a:gd name="T62" fmla="*/ 141288 w 816"/>
              <a:gd name="T63" fmla="*/ 1393825 h 1130"/>
              <a:gd name="T64" fmla="*/ 212725 w 816"/>
              <a:gd name="T65" fmla="*/ 1268412 h 1130"/>
              <a:gd name="T66" fmla="*/ 341312 w 816"/>
              <a:gd name="T67" fmla="*/ 1141412 h 1130"/>
              <a:gd name="T68" fmla="*/ 360362 w 816"/>
              <a:gd name="T69" fmla="*/ 1044575 h 1130"/>
              <a:gd name="T70" fmla="*/ 284163 w 816"/>
              <a:gd name="T71" fmla="*/ 977900 h 1130"/>
              <a:gd name="T72" fmla="*/ 250825 w 816"/>
              <a:gd name="T73" fmla="*/ 892175 h 1130"/>
              <a:gd name="T74" fmla="*/ 203200 w 816"/>
              <a:gd name="T75" fmla="*/ 731837 h 1130"/>
              <a:gd name="T76" fmla="*/ 133350 w 816"/>
              <a:gd name="T77" fmla="*/ 539750 h 1130"/>
              <a:gd name="T78" fmla="*/ 47625 w 816"/>
              <a:gd name="T79" fmla="*/ 406400 h 1130"/>
              <a:gd name="T80" fmla="*/ 90487 w 816"/>
              <a:gd name="T81" fmla="*/ 265112 h 1130"/>
              <a:gd name="T82" fmla="*/ 9525 w 816"/>
              <a:gd name="T83" fmla="*/ 184150 h 1130"/>
              <a:gd name="T84" fmla="*/ 242888 w 816"/>
              <a:gd name="T85" fmla="*/ 131762 h 1130"/>
              <a:gd name="T86" fmla="*/ 0 w 816"/>
              <a:gd name="T87" fmla="*/ 0 h 1130"/>
              <a:gd name="T88" fmla="*/ 816 w 816"/>
              <a:gd name="T89" fmla="*/ 1130 h 1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T86" t="T87" r="T88" b="T89"/>
            <a:pathLst>
              <a:path w="816" h="1130">
                <a:moveTo>
                  <a:pt x="185" y="80"/>
                </a:moveTo>
                <a:cubicBezTo>
                  <a:pt x="191" y="69"/>
                  <a:pt x="214" y="49"/>
                  <a:pt x="223" y="44"/>
                </a:cubicBezTo>
                <a:cubicBezTo>
                  <a:pt x="232" y="39"/>
                  <a:pt x="234" y="48"/>
                  <a:pt x="241" y="48"/>
                </a:cubicBezTo>
                <a:cubicBezTo>
                  <a:pt x="248" y="48"/>
                  <a:pt x="259" y="40"/>
                  <a:pt x="265" y="42"/>
                </a:cubicBezTo>
                <a:cubicBezTo>
                  <a:pt x="271" y="44"/>
                  <a:pt x="274" y="55"/>
                  <a:pt x="279" y="62"/>
                </a:cubicBezTo>
                <a:cubicBezTo>
                  <a:pt x="284" y="69"/>
                  <a:pt x="287" y="81"/>
                  <a:pt x="293" y="82"/>
                </a:cubicBezTo>
                <a:cubicBezTo>
                  <a:pt x="299" y="83"/>
                  <a:pt x="308" y="69"/>
                  <a:pt x="313" y="68"/>
                </a:cubicBezTo>
                <a:cubicBezTo>
                  <a:pt x="318" y="67"/>
                  <a:pt x="320" y="71"/>
                  <a:pt x="325" y="78"/>
                </a:cubicBezTo>
                <a:cubicBezTo>
                  <a:pt x="330" y="85"/>
                  <a:pt x="338" y="115"/>
                  <a:pt x="342" y="112"/>
                </a:cubicBezTo>
                <a:cubicBezTo>
                  <a:pt x="346" y="109"/>
                  <a:pt x="344" y="70"/>
                  <a:pt x="350" y="61"/>
                </a:cubicBezTo>
                <a:cubicBezTo>
                  <a:pt x="356" y="52"/>
                  <a:pt x="369" y="64"/>
                  <a:pt x="378" y="59"/>
                </a:cubicBezTo>
                <a:cubicBezTo>
                  <a:pt x="387" y="54"/>
                  <a:pt x="396" y="36"/>
                  <a:pt x="407" y="32"/>
                </a:cubicBezTo>
                <a:cubicBezTo>
                  <a:pt x="418" y="28"/>
                  <a:pt x="432" y="34"/>
                  <a:pt x="444" y="32"/>
                </a:cubicBezTo>
                <a:lnTo>
                  <a:pt x="477" y="23"/>
                </a:lnTo>
                <a:cubicBezTo>
                  <a:pt x="486" y="18"/>
                  <a:pt x="487" y="0"/>
                  <a:pt x="498" y="2"/>
                </a:cubicBezTo>
                <a:cubicBezTo>
                  <a:pt x="509" y="4"/>
                  <a:pt x="531" y="29"/>
                  <a:pt x="542" y="37"/>
                </a:cubicBezTo>
                <a:cubicBezTo>
                  <a:pt x="553" y="45"/>
                  <a:pt x="559" y="38"/>
                  <a:pt x="563" y="52"/>
                </a:cubicBezTo>
                <a:cubicBezTo>
                  <a:pt x="567" y="66"/>
                  <a:pt x="562" y="96"/>
                  <a:pt x="564" y="121"/>
                </a:cubicBezTo>
                <a:cubicBezTo>
                  <a:pt x="566" y="146"/>
                  <a:pt x="564" y="184"/>
                  <a:pt x="575" y="205"/>
                </a:cubicBezTo>
                <a:cubicBezTo>
                  <a:pt x="586" y="226"/>
                  <a:pt x="622" y="232"/>
                  <a:pt x="630" y="248"/>
                </a:cubicBezTo>
                <a:cubicBezTo>
                  <a:pt x="638" y="264"/>
                  <a:pt x="627" y="285"/>
                  <a:pt x="621" y="302"/>
                </a:cubicBezTo>
                <a:cubicBezTo>
                  <a:pt x="615" y="319"/>
                  <a:pt x="593" y="329"/>
                  <a:pt x="594" y="349"/>
                </a:cubicBezTo>
                <a:cubicBezTo>
                  <a:pt x="595" y="369"/>
                  <a:pt x="617" y="412"/>
                  <a:pt x="627" y="424"/>
                </a:cubicBezTo>
                <a:cubicBezTo>
                  <a:pt x="637" y="436"/>
                  <a:pt x="647" y="419"/>
                  <a:pt x="653" y="421"/>
                </a:cubicBezTo>
                <a:cubicBezTo>
                  <a:pt x="659" y="423"/>
                  <a:pt x="664" y="427"/>
                  <a:pt x="662" y="434"/>
                </a:cubicBezTo>
                <a:cubicBezTo>
                  <a:pt x="660" y="441"/>
                  <a:pt x="642" y="448"/>
                  <a:pt x="641" y="463"/>
                </a:cubicBezTo>
                <a:cubicBezTo>
                  <a:pt x="640" y="478"/>
                  <a:pt x="656" y="509"/>
                  <a:pt x="657" y="524"/>
                </a:cubicBezTo>
                <a:cubicBezTo>
                  <a:pt x="658" y="539"/>
                  <a:pt x="650" y="543"/>
                  <a:pt x="645" y="553"/>
                </a:cubicBezTo>
                <a:cubicBezTo>
                  <a:pt x="640" y="563"/>
                  <a:pt x="627" y="569"/>
                  <a:pt x="627" y="587"/>
                </a:cubicBezTo>
                <a:cubicBezTo>
                  <a:pt x="627" y="605"/>
                  <a:pt x="636" y="645"/>
                  <a:pt x="644" y="661"/>
                </a:cubicBezTo>
                <a:cubicBezTo>
                  <a:pt x="652" y="677"/>
                  <a:pt x="661" y="672"/>
                  <a:pt x="675" y="683"/>
                </a:cubicBezTo>
                <a:cubicBezTo>
                  <a:pt x="689" y="694"/>
                  <a:pt x="718" y="715"/>
                  <a:pt x="728" y="730"/>
                </a:cubicBezTo>
                <a:cubicBezTo>
                  <a:pt x="738" y="745"/>
                  <a:pt x="725" y="767"/>
                  <a:pt x="734" y="773"/>
                </a:cubicBezTo>
                <a:cubicBezTo>
                  <a:pt x="743" y="779"/>
                  <a:pt x="777" y="754"/>
                  <a:pt x="785" y="766"/>
                </a:cubicBezTo>
                <a:cubicBezTo>
                  <a:pt x="793" y="778"/>
                  <a:pt x="785" y="827"/>
                  <a:pt x="785" y="848"/>
                </a:cubicBezTo>
                <a:lnTo>
                  <a:pt x="783" y="892"/>
                </a:lnTo>
                <a:cubicBezTo>
                  <a:pt x="783" y="908"/>
                  <a:pt x="783" y="927"/>
                  <a:pt x="786" y="944"/>
                </a:cubicBezTo>
                <a:cubicBezTo>
                  <a:pt x="789" y="961"/>
                  <a:pt x="800" y="971"/>
                  <a:pt x="801" y="994"/>
                </a:cubicBezTo>
                <a:cubicBezTo>
                  <a:pt x="802" y="1017"/>
                  <a:pt x="816" y="1072"/>
                  <a:pt x="792" y="1085"/>
                </a:cubicBezTo>
                <a:cubicBezTo>
                  <a:pt x="768" y="1098"/>
                  <a:pt x="683" y="1073"/>
                  <a:pt x="657" y="1072"/>
                </a:cubicBezTo>
                <a:cubicBezTo>
                  <a:pt x="631" y="1071"/>
                  <a:pt x="644" y="1086"/>
                  <a:pt x="633" y="1080"/>
                </a:cubicBezTo>
                <a:cubicBezTo>
                  <a:pt x="622" y="1074"/>
                  <a:pt x="603" y="1043"/>
                  <a:pt x="593" y="1036"/>
                </a:cubicBezTo>
                <a:cubicBezTo>
                  <a:pt x="583" y="1029"/>
                  <a:pt x="584" y="1032"/>
                  <a:pt x="576" y="1039"/>
                </a:cubicBezTo>
                <a:cubicBezTo>
                  <a:pt x="568" y="1046"/>
                  <a:pt x="553" y="1081"/>
                  <a:pt x="543" y="1081"/>
                </a:cubicBezTo>
                <a:cubicBezTo>
                  <a:pt x="533" y="1081"/>
                  <a:pt x="529" y="1034"/>
                  <a:pt x="513" y="1040"/>
                </a:cubicBezTo>
                <a:cubicBezTo>
                  <a:pt x="497" y="1046"/>
                  <a:pt x="462" y="1110"/>
                  <a:pt x="449" y="1120"/>
                </a:cubicBezTo>
                <a:cubicBezTo>
                  <a:pt x="436" y="1130"/>
                  <a:pt x="438" y="1104"/>
                  <a:pt x="432" y="1099"/>
                </a:cubicBezTo>
                <a:cubicBezTo>
                  <a:pt x="426" y="1094"/>
                  <a:pt x="420" y="1100"/>
                  <a:pt x="414" y="1093"/>
                </a:cubicBezTo>
                <a:cubicBezTo>
                  <a:pt x="408" y="1086"/>
                  <a:pt x="407" y="1060"/>
                  <a:pt x="398" y="1058"/>
                </a:cubicBezTo>
                <a:cubicBezTo>
                  <a:pt x="389" y="1056"/>
                  <a:pt x="368" y="1075"/>
                  <a:pt x="360" y="1078"/>
                </a:cubicBezTo>
                <a:cubicBezTo>
                  <a:pt x="352" y="1081"/>
                  <a:pt x="356" y="1074"/>
                  <a:pt x="349" y="1078"/>
                </a:cubicBezTo>
                <a:cubicBezTo>
                  <a:pt x="342" y="1082"/>
                  <a:pt x="329" y="1100"/>
                  <a:pt x="318" y="1102"/>
                </a:cubicBezTo>
                <a:cubicBezTo>
                  <a:pt x="307" y="1104"/>
                  <a:pt x="289" y="1103"/>
                  <a:pt x="284" y="1093"/>
                </a:cubicBezTo>
                <a:cubicBezTo>
                  <a:pt x="279" y="1083"/>
                  <a:pt x="293" y="1056"/>
                  <a:pt x="285" y="1044"/>
                </a:cubicBezTo>
                <a:cubicBezTo>
                  <a:pt x="277" y="1032"/>
                  <a:pt x="250" y="1032"/>
                  <a:pt x="239" y="1024"/>
                </a:cubicBezTo>
                <a:cubicBezTo>
                  <a:pt x="228" y="1016"/>
                  <a:pt x="227" y="1000"/>
                  <a:pt x="217" y="998"/>
                </a:cubicBezTo>
                <a:cubicBezTo>
                  <a:pt x="207" y="996"/>
                  <a:pt x="188" y="1011"/>
                  <a:pt x="177" y="1012"/>
                </a:cubicBezTo>
                <a:cubicBezTo>
                  <a:pt x="166" y="1013"/>
                  <a:pt x="162" y="1005"/>
                  <a:pt x="149" y="1004"/>
                </a:cubicBezTo>
                <a:lnTo>
                  <a:pt x="98" y="1003"/>
                </a:lnTo>
                <a:cubicBezTo>
                  <a:pt x="88" y="994"/>
                  <a:pt x="93" y="962"/>
                  <a:pt x="86" y="952"/>
                </a:cubicBezTo>
                <a:cubicBezTo>
                  <a:pt x="79" y="942"/>
                  <a:pt x="61" y="949"/>
                  <a:pt x="55" y="944"/>
                </a:cubicBezTo>
                <a:cubicBezTo>
                  <a:pt x="49" y="939"/>
                  <a:pt x="46" y="927"/>
                  <a:pt x="51" y="922"/>
                </a:cubicBezTo>
                <a:cubicBezTo>
                  <a:pt x="56" y="917"/>
                  <a:pt x="77" y="921"/>
                  <a:pt x="83" y="914"/>
                </a:cubicBezTo>
                <a:cubicBezTo>
                  <a:pt x="89" y="907"/>
                  <a:pt x="80" y="892"/>
                  <a:pt x="89" y="878"/>
                </a:cubicBezTo>
                <a:cubicBezTo>
                  <a:pt x="98" y="864"/>
                  <a:pt x="128" y="845"/>
                  <a:pt x="135" y="832"/>
                </a:cubicBezTo>
                <a:cubicBezTo>
                  <a:pt x="142" y="819"/>
                  <a:pt x="126" y="810"/>
                  <a:pt x="134" y="799"/>
                </a:cubicBezTo>
                <a:cubicBezTo>
                  <a:pt x="142" y="788"/>
                  <a:pt x="170" y="780"/>
                  <a:pt x="183" y="767"/>
                </a:cubicBezTo>
                <a:cubicBezTo>
                  <a:pt x="196" y="754"/>
                  <a:pt x="210" y="736"/>
                  <a:pt x="215" y="719"/>
                </a:cubicBezTo>
                <a:cubicBezTo>
                  <a:pt x="220" y="702"/>
                  <a:pt x="213" y="674"/>
                  <a:pt x="215" y="664"/>
                </a:cubicBezTo>
                <a:cubicBezTo>
                  <a:pt x="217" y="654"/>
                  <a:pt x="228" y="665"/>
                  <a:pt x="227" y="658"/>
                </a:cubicBezTo>
                <a:cubicBezTo>
                  <a:pt x="226" y="651"/>
                  <a:pt x="214" y="627"/>
                  <a:pt x="206" y="620"/>
                </a:cubicBezTo>
                <a:cubicBezTo>
                  <a:pt x="198" y="613"/>
                  <a:pt x="188" y="623"/>
                  <a:pt x="179" y="616"/>
                </a:cubicBezTo>
                <a:cubicBezTo>
                  <a:pt x="170" y="609"/>
                  <a:pt x="157" y="587"/>
                  <a:pt x="153" y="578"/>
                </a:cubicBezTo>
                <a:cubicBezTo>
                  <a:pt x="149" y="569"/>
                  <a:pt x="163" y="575"/>
                  <a:pt x="158" y="562"/>
                </a:cubicBezTo>
                <a:cubicBezTo>
                  <a:pt x="153" y="549"/>
                  <a:pt x="130" y="519"/>
                  <a:pt x="125" y="502"/>
                </a:cubicBezTo>
                <a:cubicBezTo>
                  <a:pt x="120" y="485"/>
                  <a:pt x="131" y="474"/>
                  <a:pt x="128" y="461"/>
                </a:cubicBezTo>
                <a:cubicBezTo>
                  <a:pt x="125" y="448"/>
                  <a:pt x="111" y="445"/>
                  <a:pt x="104" y="425"/>
                </a:cubicBezTo>
                <a:cubicBezTo>
                  <a:pt x="97" y="405"/>
                  <a:pt x="88" y="358"/>
                  <a:pt x="84" y="340"/>
                </a:cubicBezTo>
                <a:lnTo>
                  <a:pt x="78" y="317"/>
                </a:lnTo>
                <a:cubicBezTo>
                  <a:pt x="69" y="303"/>
                  <a:pt x="37" y="274"/>
                  <a:pt x="30" y="256"/>
                </a:cubicBezTo>
                <a:cubicBezTo>
                  <a:pt x="23" y="238"/>
                  <a:pt x="34" y="224"/>
                  <a:pt x="38" y="209"/>
                </a:cubicBezTo>
                <a:cubicBezTo>
                  <a:pt x="42" y="194"/>
                  <a:pt x="59" y="176"/>
                  <a:pt x="57" y="167"/>
                </a:cubicBezTo>
                <a:cubicBezTo>
                  <a:pt x="55" y="158"/>
                  <a:pt x="37" y="166"/>
                  <a:pt x="29" y="158"/>
                </a:cubicBezTo>
                <a:cubicBezTo>
                  <a:pt x="21" y="150"/>
                  <a:pt x="0" y="129"/>
                  <a:pt x="6" y="116"/>
                </a:cubicBezTo>
                <a:cubicBezTo>
                  <a:pt x="12" y="103"/>
                  <a:pt x="39" y="87"/>
                  <a:pt x="63" y="82"/>
                </a:cubicBezTo>
                <a:cubicBezTo>
                  <a:pt x="87" y="77"/>
                  <a:pt x="133" y="83"/>
                  <a:pt x="153" y="83"/>
                </a:cubicBezTo>
                <a:cubicBezTo>
                  <a:pt x="173" y="83"/>
                  <a:pt x="178" y="81"/>
                  <a:pt x="185" y="8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205" name="AutoShape 13">
            <a:extLst>
              <a:ext uri="{FF2B5EF4-FFF2-40B4-BE49-F238E27FC236}">
                <a16:creationId xmlns:a16="http://schemas.microsoft.com/office/drawing/2014/main" id="{C550BC82-FA17-48B4-834E-839D3D72EB51}"/>
              </a:ext>
            </a:extLst>
          </p:cNvPr>
          <p:cNvSpPr>
            <a:spLocks noChangeArrowheads="1"/>
          </p:cNvSpPr>
          <p:nvPr/>
        </p:nvSpPr>
        <p:spPr bwMode="auto">
          <a:xfrm>
            <a:off x="6199188" y="1150938"/>
            <a:ext cx="323850" cy="301625"/>
          </a:xfrm>
          <a:custGeom>
            <a:avLst/>
            <a:gdLst>
              <a:gd name="T0" fmla="*/ 201612 w 204"/>
              <a:gd name="T1" fmla="*/ 14288 h 190"/>
              <a:gd name="T2" fmla="*/ 106363 w 204"/>
              <a:gd name="T3" fmla="*/ 115888 h 190"/>
              <a:gd name="T4" fmla="*/ 42862 w 204"/>
              <a:gd name="T5" fmla="*/ 166687 h 190"/>
              <a:gd name="T6" fmla="*/ 44450 w 204"/>
              <a:gd name="T7" fmla="*/ 223838 h 190"/>
              <a:gd name="T8" fmla="*/ 14288 w 204"/>
              <a:gd name="T9" fmla="*/ 277813 h 190"/>
              <a:gd name="T10" fmla="*/ 0 w 204"/>
              <a:gd name="T11" fmla="*/ 301625 h 190"/>
              <a:gd name="T12" fmla="*/ 23812 w 204"/>
              <a:gd name="T13" fmla="*/ 300038 h 190"/>
              <a:gd name="T14" fmla="*/ 109538 w 204"/>
              <a:gd name="T15" fmla="*/ 292100 h 190"/>
              <a:gd name="T16" fmla="*/ 171450 w 204"/>
              <a:gd name="T17" fmla="*/ 254000 h 190"/>
              <a:gd name="T18" fmla="*/ 249238 w 204"/>
              <a:gd name="T19" fmla="*/ 258763 h 190"/>
              <a:gd name="T20" fmla="*/ 304800 w 204"/>
              <a:gd name="T21" fmla="*/ 230188 h 190"/>
              <a:gd name="T22" fmla="*/ 323850 w 204"/>
              <a:gd name="T23" fmla="*/ 219075 h 190"/>
              <a:gd name="T24" fmla="*/ 304800 w 204"/>
              <a:gd name="T25" fmla="*/ 206375 h 190"/>
              <a:gd name="T26" fmla="*/ 292100 w 204"/>
              <a:gd name="T27" fmla="*/ 157162 h 190"/>
              <a:gd name="T28" fmla="*/ 234950 w 204"/>
              <a:gd name="T29" fmla="*/ 85725 h 190"/>
              <a:gd name="T30" fmla="*/ 230188 w 204"/>
              <a:gd name="T31" fmla="*/ 28575 h 190"/>
              <a:gd name="T32" fmla="*/ 201612 w 204"/>
              <a:gd name="T33" fmla="*/ 14288 h 190"/>
              <a:gd name="T34" fmla="*/ 0 w 204"/>
              <a:gd name="T35" fmla="*/ 0 h 190"/>
              <a:gd name="T36" fmla="*/ 204 w 204"/>
              <a:gd name="T37" fmla="*/ 190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T34" t="T35" r="T36" b="T37"/>
            <a:pathLst>
              <a:path w="204" h="190">
                <a:moveTo>
                  <a:pt x="127" y="9"/>
                </a:moveTo>
                <a:cubicBezTo>
                  <a:pt x="114" y="18"/>
                  <a:pt x="84" y="57"/>
                  <a:pt x="67" y="73"/>
                </a:cubicBezTo>
                <a:cubicBezTo>
                  <a:pt x="50" y="89"/>
                  <a:pt x="33" y="94"/>
                  <a:pt x="27" y="105"/>
                </a:cubicBezTo>
                <a:cubicBezTo>
                  <a:pt x="21" y="116"/>
                  <a:pt x="31" y="129"/>
                  <a:pt x="28" y="141"/>
                </a:cubicBezTo>
                <a:cubicBezTo>
                  <a:pt x="25" y="153"/>
                  <a:pt x="14" y="167"/>
                  <a:pt x="9" y="175"/>
                </a:cubicBezTo>
                <a:lnTo>
                  <a:pt x="0" y="190"/>
                </a:lnTo>
                <a:lnTo>
                  <a:pt x="15" y="189"/>
                </a:lnTo>
                <a:cubicBezTo>
                  <a:pt x="26" y="188"/>
                  <a:pt x="54" y="189"/>
                  <a:pt x="69" y="184"/>
                </a:cubicBezTo>
                <a:cubicBezTo>
                  <a:pt x="84" y="179"/>
                  <a:pt x="93" y="163"/>
                  <a:pt x="108" y="160"/>
                </a:cubicBezTo>
                <a:cubicBezTo>
                  <a:pt x="123" y="157"/>
                  <a:pt x="143" y="165"/>
                  <a:pt x="157" y="163"/>
                </a:cubicBezTo>
                <a:cubicBezTo>
                  <a:pt x="171" y="161"/>
                  <a:pt x="184" y="149"/>
                  <a:pt x="192" y="145"/>
                </a:cubicBezTo>
                <a:lnTo>
                  <a:pt x="204" y="138"/>
                </a:lnTo>
                <a:lnTo>
                  <a:pt x="192" y="130"/>
                </a:lnTo>
                <a:cubicBezTo>
                  <a:pt x="189" y="124"/>
                  <a:pt x="191" y="112"/>
                  <a:pt x="184" y="99"/>
                </a:cubicBezTo>
                <a:cubicBezTo>
                  <a:pt x="177" y="86"/>
                  <a:pt x="154" y="67"/>
                  <a:pt x="148" y="54"/>
                </a:cubicBezTo>
                <a:cubicBezTo>
                  <a:pt x="142" y="41"/>
                  <a:pt x="148" y="25"/>
                  <a:pt x="145" y="18"/>
                </a:cubicBezTo>
                <a:cubicBezTo>
                  <a:pt x="142" y="11"/>
                  <a:pt x="140" y="0"/>
                  <a:pt x="127" y="9"/>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206" name="AutoShape 14">
            <a:extLst>
              <a:ext uri="{FF2B5EF4-FFF2-40B4-BE49-F238E27FC236}">
                <a16:creationId xmlns:a16="http://schemas.microsoft.com/office/drawing/2014/main" id="{8A095625-2DBE-46C2-8B9A-37E3B2E3D0BD}"/>
              </a:ext>
            </a:extLst>
          </p:cNvPr>
          <p:cNvSpPr>
            <a:spLocks noChangeArrowheads="1"/>
          </p:cNvSpPr>
          <p:nvPr/>
        </p:nvSpPr>
        <p:spPr bwMode="auto">
          <a:xfrm>
            <a:off x="5216525" y="1728788"/>
            <a:ext cx="1308100" cy="3063875"/>
          </a:xfrm>
          <a:custGeom>
            <a:avLst/>
            <a:gdLst>
              <a:gd name="T0" fmla="*/ 979488 w 824"/>
              <a:gd name="T1" fmla="*/ 22225 h 1930"/>
              <a:gd name="T2" fmla="*/ 858838 w 824"/>
              <a:gd name="T3" fmla="*/ 147638 h 1930"/>
              <a:gd name="T4" fmla="*/ 808037 w 824"/>
              <a:gd name="T5" fmla="*/ 233363 h 1930"/>
              <a:gd name="T6" fmla="*/ 703262 w 824"/>
              <a:gd name="T7" fmla="*/ 357188 h 1930"/>
              <a:gd name="T8" fmla="*/ 625475 w 824"/>
              <a:gd name="T9" fmla="*/ 290513 h 1930"/>
              <a:gd name="T10" fmla="*/ 611188 w 824"/>
              <a:gd name="T11" fmla="*/ 179388 h 1930"/>
              <a:gd name="T12" fmla="*/ 396875 w 824"/>
              <a:gd name="T13" fmla="*/ 204788 h 1930"/>
              <a:gd name="T14" fmla="*/ 127000 w 824"/>
              <a:gd name="T15" fmla="*/ 346075 h 1930"/>
              <a:gd name="T16" fmla="*/ 68263 w 824"/>
              <a:gd name="T17" fmla="*/ 450850 h 1930"/>
              <a:gd name="T18" fmla="*/ 82550 w 824"/>
              <a:gd name="T19" fmla="*/ 531813 h 1930"/>
              <a:gd name="T20" fmla="*/ 58738 w 824"/>
              <a:gd name="T21" fmla="*/ 755650 h 1930"/>
              <a:gd name="T22" fmla="*/ 63500 w 824"/>
              <a:gd name="T23" fmla="*/ 860425 h 1930"/>
              <a:gd name="T24" fmla="*/ 74613 w 824"/>
              <a:gd name="T25" fmla="*/ 1103313 h 1930"/>
              <a:gd name="T26" fmla="*/ 596900 w 824"/>
              <a:gd name="T27" fmla="*/ 1512888 h 1930"/>
              <a:gd name="T28" fmla="*/ 563563 w 824"/>
              <a:gd name="T29" fmla="*/ 1704975 h 1930"/>
              <a:gd name="T30" fmla="*/ 368300 w 824"/>
              <a:gd name="T31" fmla="*/ 1698625 h 1930"/>
              <a:gd name="T32" fmla="*/ 231775 w 824"/>
              <a:gd name="T33" fmla="*/ 1790700 h 1930"/>
              <a:gd name="T34" fmla="*/ 211138 w 824"/>
              <a:gd name="T35" fmla="*/ 2019300 h 1930"/>
              <a:gd name="T36" fmla="*/ 384175 w 824"/>
              <a:gd name="T37" fmla="*/ 2327275 h 1930"/>
              <a:gd name="T38" fmla="*/ 350837 w 824"/>
              <a:gd name="T39" fmla="*/ 2641600 h 1930"/>
              <a:gd name="T40" fmla="*/ 93662 w 824"/>
              <a:gd name="T41" fmla="*/ 2636838 h 1930"/>
              <a:gd name="T42" fmla="*/ 46037 w 824"/>
              <a:gd name="T43" fmla="*/ 2767013 h 1930"/>
              <a:gd name="T44" fmla="*/ 112713 w 824"/>
              <a:gd name="T45" fmla="*/ 2819400 h 1930"/>
              <a:gd name="T46" fmla="*/ 36513 w 824"/>
              <a:gd name="T47" fmla="*/ 2789238 h 1930"/>
              <a:gd name="T48" fmla="*/ 106363 w 824"/>
              <a:gd name="T49" fmla="*/ 2914650 h 1930"/>
              <a:gd name="T50" fmla="*/ 192087 w 824"/>
              <a:gd name="T51" fmla="*/ 2947988 h 1930"/>
              <a:gd name="T52" fmla="*/ 239713 w 824"/>
              <a:gd name="T53" fmla="*/ 3027363 h 1930"/>
              <a:gd name="T54" fmla="*/ 339725 w 824"/>
              <a:gd name="T55" fmla="*/ 3052763 h 1930"/>
              <a:gd name="T56" fmla="*/ 369887 w 824"/>
              <a:gd name="T57" fmla="*/ 3055938 h 1930"/>
              <a:gd name="T58" fmla="*/ 631825 w 824"/>
              <a:gd name="T59" fmla="*/ 3055938 h 1930"/>
              <a:gd name="T60" fmla="*/ 808037 w 824"/>
              <a:gd name="T61" fmla="*/ 2808288 h 1930"/>
              <a:gd name="T62" fmla="*/ 763587 w 824"/>
              <a:gd name="T63" fmla="*/ 2603500 h 1930"/>
              <a:gd name="T64" fmla="*/ 484188 w 824"/>
              <a:gd name="T65" fmla="*/ 2432050 h 1930"/>
              <a:gd name="T66" fmla="*/ 692150 w 824"/>
              <a:gd name="T67" fmla="*/ 2051050 h 1930"/>
              <a:gd name="T68" fmla="*/ 863600 w 824"/>
              <a:gd name="T69" fmla="*/ 1962150 h 1930"/>
              <a:gd name="T70" fmla="*/ 912813 w 824"/>
              <a:gd name="T71" fmla="*/ 1879600 h 1930"/>
              <a:gd name="T72" fmla="*/ 1017588 w 824"/>
              <a:gd name="T73" fmla="*/ 1879600 h 1930"/>
              <a:gd name="T74" fmla="*/ 1092200 w 824"/>
              <a:gd name="T75" fmla="*/ 1817688 h 1930"/>
              <a:gd name="T76" fmla="*/ 1039813 w 824"/>
              <a:gd name="T77" fmla="*/ 1293813 h 1930"/>
              <a:gd name="T78" fmla="*/ 1139825 w 824"/>
              <a:gd name="T79" fmla="*/ 1152525 h 1930"/>
              <a:gd name="T80" fmla="*/ 1150938 w 824"/>
              <a:gd name="T81" fmla="*/ 1065213 h 1930"/>
              <a:gd name="T82" fmla="*/ 1027113 w 824"/>
              <a:gd name="T83" fmla="*/ 822325 h 1930"/>
              <a:gd name="T84" fmla="*/ 1030288 w 824"/>
              <a:gd name="T85" fmla="*/ 765175 h 1930"/>
              <a:gd name="T86" fmla="*/ 1270000 w 824"/>
              <a:gd name="T87" fmla="*/ 442913 h 1930"/>
              <a:gd name="T88" fmla="*/ 1265238 w 824"/>
              <a:gd name="T89" fmla="*/ 169863 h 1930"/>
              <a:gd name="T90" fmla="*/ 1016000 w 824"/>
              <a:gd name="T91" fmla="*/ 0 h 1930"/>
              <a:gd name="T92" fmla="*/ 0 w 824"/>
              <a:gd name="T93" fmla="*/ 0 h 1930"/>
              <a:gd name="T94" fmla="*/ 824 w 824"/>
              <a:gd name="T95" fmla="*/ 1930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T92" t="T93" r="T94" b="T95"/>
            <a:pathLst>
              <a:path w="824" h="1930">
                <a:moveTo>
                  <a:pt x="629" y="2"/>
                </a:moveTo>
                <a:lnTo>
                  <a:pt x="617" y="14"/>
                </a:lnTo>
                <a:cubicBezTo>
                  <a:pt x="605" y="30"/>
                  <a:pt x="572" y="86"/>
                  <a:pt x="559" y="99"/>
                </a:cubicBezTo>
                <a:cubicBezTo>
                  <a:pt x="546" y="112"/>
                  <a:pt x="549" y="93"/>
                  <a:pt x="541" y="93"/>
                </a:cubicBezTo>
                <a:cubicBezTo>
                  <a:pt x="533" y="93"/>
                  <a:pt x="517" y="93"/>
                  <a:pt x="512" y="102"/>
                </a:cubicBezTo>
                <a:cubicBezTo>
                  <a:pt x="507" y="111"/>
                  <a:pt x="517" y="132"/>
                  <a:pt x="509" y="147"/>
                </a:cubicBezTo>
                <a:cubicBezTo>
                  <a:pt x="501" y="162"/>
                  <a:pt x="472" y="178"/>
                  <a:pt x="461" y="191"/>
                </a:cubicBezTo>
                <a:cubicBezTo>
                  <a:pt x="450" y="204"/>
                  <a:pt x="449" y="222"/>
                  <a:pt x="443" y="225"/>
                </a:cubicBezTo>
                <a:cubicBezTo>
                  <a:pt x="437" y="228"/>
                  <a:pt x="430" y="219"/>
                  <a:pt x="422" y="212"/>
                </a:cubicBezTo>
                <a:cubicBezTo>
                  <a:pt x="414" y="205"/>
                  <a:pt x="393" y="191"/>
                  <a:pt x="394" y="183"/>
                </a:cubicBezTo>
                <a:cubicBezTo>
                  <a:pt x="395" y="175"/>
                  <a:pt x="428" y="176"/>
                  <a:pt x="427" y="164"/>
                </a:cubicBezTo>
                <a:cubicBezTo>
                  <a:pt x="426" y="152"/>
                  <a:pt x="401" y="123"/>
                  <a:pt x="385" y="113"/>
                </a:cubicBezTo>
                <a:cubicBezTo>
                  <a:pt x="369" y="103"/>
                  <a:pt x="351" y="101"/>
                  <a:pt x="329" y="104"/>
                </a:cubicBezTo>
                <a:cubicBezTo>
                  <a:pt x="307" y="107"/>
                  <a:pt x="273" y="115"/>
                  <a:pt x="250" y="129"/>
                </a:cubicBezTo>
                <a:cubicBezTo>
                  <a:pt x="227" y="143"/>
                  <a:pt x="221" y="176"/>
                  <a:pt x="193" y="191"/>
                </a:cubicBezTo>
                <a:cubicBezTo>
                  <a:pt x="165" y="206"/>
                  <a:pt x="103" y="205"/>
                  <a:pt x="80" y="218"/>
                </a:cubicBezTo>
                <a:cubicBezTo>
                  <a:pt x="57" y="231"/>
                  <a:pt x="58" y="261"/>
                  <a:pt x="52" y="272"/>
                </a:cubicBezTo>
                <a:lnTo>
                  <a:pt x="43" y="284"/>
                </a:lnTo>
                <a:lnTo>
                  <a:pt x="47" y="296"/>
                </a:lnTo>
                <a:cubicBezTo>
                  <a:pt x="48" y="305"/>
                  <a:pt x="59" y="314"/>
                  <a:pt x="52" y="335"/>
                </a:cubicBezTo>
                <a:cubicBezTo>
                  <a:pt x="45" y="356"/>
                  <a:pt x="10" y="397"/>
                  <a:pt x="7" y="420"/>
                </a:cubicBezTo>
                <a:cubicBezTo>
                  <a:pt x="4" y="443"/>
                  <a:pt x="34" y="460"/>
                  <a:pt x="37" y="476"/>
                </a:cubicBezTo>
                <a:cubicBezTo>
                  <a:pt x="40" y="492"/>
                  <a:pt x="26" y="504"/>
                  <a:pt x="26" y="515"/>
                </a:cubicBezTo>
                <a:cubicBezTo>
                  <a:pt x="26" y="526"/>
                  <a:pt x="38" y="523"/>
                  <a:pt x="40" y="542"/>
                </a:cubicBezTo>
                <a:cubicBezTo>
                  <a:pt x="42" y="561"/>
                  <a:pt x="40" y="605"/>
                  <a:pt x="41" y="630"/>
                </a:cubicBezTo>
                <a:cubicBezTo>
                  <a:pt x="42" y="655"/>
                  <a:pt x="8" y="666"/>
                  <a:pt x="47" y="695"/>
                </a:cubicBezTo>
                <a:cubicBezTo>
                  <a:pt x="86" y="724"/>
                  <a:pt x="220" y="763"/>
                  <a:pt x="275" y="806"/>
                </a:cubicBezTo>
                <a:cubicBezTo>
                  <a:pt x="330" y="849"/>
                  <a:pt x="351" y="909"/>
                  <a:pt x="376" y="953"/>
                </a:cubicBezTo>
                <a:cubicBezTo>
                  <a:pt x="401" y="997"/>
                  <a:pt x="428" y="1048"/>
                  <a:pt x="424" y="1068"/>
                </a:cubicBezTo>
                <a:cubicBezTo>
                  <a:pt x="420" y="1088"/>
                  <a:pt x="375" y="1073"/>
                  <a:pt x="355" y="1074"/>
                </a:cubicBezTo>
                <a:cubicBezTo>
                  <a:pt x="335" y="1075"/>
                  <a:pt x="325" y="1074"/>
                  <a:pt x="305" y="1073"/>
                </a:cubicBezTo>
                <a:cubicBezTo>
                  <a:pt x="285" y="1072"/>
                  <a:pt x="246" y="1064"/>
                  <a:pt x="232" y="1070"/>
                </a:cubicBezTo>
                <a:cubicBezTo>
                  <a:pt x="218" y="1076"/>
                  <a:pt x="234" y="1100"/>
                  <a:pt x="220" y="1110"/>
                </a:cubicBezTo>
                <a:cubicBezTo>
                  <a:pt x="206" y="1120"/>
                  <a:pt x="150" y="1113"/>
                  <a:pt x="146" y="1128"/>
                </a:cubicBezTo>
                <a:cubicBezTo>
                  <a:pt x="142" y="1143"/>
                  <a:pt x="199" y="1178"/>
                  <a:pt x="197" y="1202"/>
                </a:cubicBezTo>
                <a:cubicBezTo>
                  <a:pt x="195" y="1226"/>
                  <a:pt x="147" y="1250"/>
                  <a:pt x="133" y="1272"/>
                </a:cubicBezTo>
                <a:cubicBezTo>
                  <a:pt x="119" y="1294"/>
                  <a:pt x="95" y="1303"/>
                  <a:pt x="113" y="1335"/>
                </a:cubicBezTo>
                <a:cubicBezTo>
                  <a:pt x="131" y="1367"/>
                  <a:pt x="216" y="1414"/>
                  <a:pt x="242" y="1466"/>
                </a:cubicBezTo>
                <a:cubicBezTo>
                  <a:pt x="268" y="1518"/>
                  <a:pt x="269" y="1611"/>
                  <a:pt x="266" y="1644"/>
                </a:cubicBezTo>
                <a:cubicBezTo>
                  <a:pt x="263" y="1677"/>
                  <a:pt x="233" y="1655"/>
                  <a:pt x="221" y="1664"/>
                </a:cubicBezTo>
                <a:cubicBezTo>
                  <a:pt x="209" y="1673"/>
                  <a:pt x="221" y="1695"/>
                  <a:pt x="194" y="1695"/>
                </a:cubicBezTo>
                <a:cubicBezTo>
                  <a:pt x="167" y="1695"/>
                  <a:pt x="86" y="1655"/>
                  <a:pt x="59" y="1661"/>
                </a:cubicBezTo>
                <a:cubicBezTo>
                  <a:pt x="32" y="1667"/>
                  <a:pt x="40" y="1716"/>
                  <a:pt x="35" y="1730"/>
                </a:cubicBezTo>
                <a:lnTo>
                  <a:pt x="29" y="1743"/>
                </a:lnTo>
                <a:lnTo>
                  <a:pt x="34" y="1752"/>
                </a:lnTo>
                <a:cubicBezTo>
                  <a:pt x="41" y="1757"/>
                  <a:pt x="69" y="1771"/>
                  <a:pt x="71" y="1776"/>
                </a:cubicBezTo>
                <a:cubicBezTo>
                  <a:pt x="73" y="1781"/>
                  <a:pt x="55" y="1784"/>
                  <a:pt x="47" y="1781"/>
                </a:cubicBezTo>
                <a:cubicBezTo>
                  <a:pt x="39" y="1778"/>
                  <a:pt x="30" y="1758"/>
                  <a:pt x="23" y="1757"/>
                </a:cubicBezTo>
                <a:cubicBezTo>
                  <a:pt x="16" y="1756"/>
                  <a:pt x="0" y="1763"/>
                  <a:pt x="7" y="1776"/>
                </a:cubicBezTo>
                <a:cubicBezTo>
                  <a:pt x="14" y="1789"/>
                  <a:pt x="53" y="1827"/>
                  <a:pt x="67" y="1836"/>
                </a:cubicBezTo>
                <a:cubicBezTo>
                  <a:pt x="81" y="1845"/>
                  <a:pt x="83" y="1828"/>
                  <a:pt x="92" y="1832"/>
                </a:cubicBezTo>
                <a:cubicBezTo>
                  <a:pt x="101" y="1836"/>
                  <a:pt x="110" y="1849"/>
                  <a:pt x="121" y="1857"/>
                </a:cubicBezTo>
                <a:cubicBezTo>
                  <a:pt x="132" y="1865"/>
                  <a:pt x="156" y="1873"/>
                  <a:pt x="161" y="1881"/>
                </a:cubicBezTo>
                <a:cubicBezTo>
                  <a:pt x="166" y="1889"/>
                  <a:pt x="145" y="1901"/>
                  <a:pt x="151" y="1907"/>
                </a:cubicBezTo>
                <a:cubicBezTo>
                  <a:pt x="157" y="1913"/>
                  <a:pt x="189" y="1914"/>
                  <a:pt x="199" y="1917"/>
                </a:cubicBezTo>
                <a:cubicBezTo>
                  <a:pt x="209" y="1920"/>
                  <a:pt x="210" y="1922"/>
                  <a:pt x="214" y="1923"/>
                </a:cubicBezTo>
                <a:lnTo>
                  <a:pt x="223" y="1926"/>
                </a:lnTo>
                <a:lnTo>
                  <a:pt x="233" y="1925"/>
                </a:lnTo>
                <a:cubicBezTo>
                  <a:pt x="240" y="1924"/>
                  <a:pt x="238" y="1922"/>
                  <a:pt x="265" y="1922"/>
                </a:cubicBezTo>
                <a:cubicBezTo>
                  <a:pt x="292" y="1922"/>
                  <a:pt x="361" y="1930"/>
                  <a:pt x="398" y="1925"/>
                </a:cubicBezTo>
                <a:cubicBezTo>
                  <a:pt x="435" y="1920"/>
                  <a:pt x="467" y="1918"/>
                  <a:pt x="485" y="1892"/>
                </a:cubicBezTo>
                <a:cubicBezTo>
                  <a:pt x="503" y="1866"/>
                  <a:pt x="507" y="1804"/>
                  <a:pt x="509" y="1769"/>
                </a:cubicBezTo>
                <a:cubicBezTo>
                  <a:pt x="511" y="1734"/>
                  <a:pt x="505" y="1700"/>
                  <a:pt x="500" y="1679"/>
                </a:cubicBezTo>
                <a:cubicBezTo>
                  <a:pt x="495" y="1658"/>
                  <a:pt x="495" y="1656"/>
                  <a:pt x="481" y="1640"/>
                </a:cubicBezTo>
                <a:cubicBezTo>
                  <a:pt x="467" y="1624"/>
                  <a:pt x="442" y="1602"/>
                  <a:pt x="413" y="1584"/>
                </a:cubicBezTo>
                <a:cubicBezTo>
                  <a:pt x="384" y="1566"/>
                  <a:pt x="331" y="1560"/>
                  <a:pt x="305" y="1532"/>
                </a:cubicBezTo>
                <a:cubicBezTo>
                  <a:pt x="279" y="1504"/>
                  <a:pt x="232" y="1456"/>
                  <a:pt x="254" y="1416"/>
                </a:cubicBezTo>
                <a:cubicBezTo>
                  <a:pt x="276" y="1376"/>
                  <a:pt x="409" y="1321"/>
                  <a:pt x="436" y="1292"/>
                </a:cubicBezTo>
                <a:cubicBezTo>
                  <a:pt x="463" y="1263"/>
                  <a:pt x="397" y="1250"/>
                  <a:pt x="415" y="1241"/>
                </a:cubicBezTo>
                <a:cubicBezTo>
                  <a:pt x="433" y="1232"/>
                  <a:pt x="525" y="1245"/>
                  <a:pt x="544" y="1236"/>
                </a:cubicBezTo>
                <a:cubicBezTo>
                  <a:pt x="563" y="1227"/>
                  <a:pt x="525" y="1196"/>
                  <a:pt x="530" y="1187"/>
                </a:cubicBezTo>
                <a:cubicBezTo>
                  <a:pt x="535" y="1178"/>
                  <a:pt x="560" y="1184"/>
                  <a:pt x="575" y="1184"/>
                </a:cubicBezTo>
                <a:cubicBezTo>
                  <a:pt x="590" y="1184"/>
                  <a:pt x="609" y="1185"/>
                  <a:pt x="620" y="1185"/>
                </a:cubicBezTo>
                <a:cubicBezTo>
                  <a:pt x="631" y="1185"/>
                  <a:pt x="634" y="1186"/>
                  <a:pt x="641" y="1184"/>
                </a:cubicBezTo>
                <a:cubicBezTo>
                  <a:pt x="648" y="1182"/>
                  <a:pt x="654" y="1179"/>
                  <a:pt x="662" y="1172"/>
                </a:cubicBezTo>
                <a:cubicBezTo>
                  <a:pt x="670" y="1165"/>
                  <a:pt x="682" y="1163"/>
                  <a:pt x="688" y="1145"/>
                </a:cubicBezTo>
                <a:cubicBezTo>
                  <a:pt x="694" y="1127"/>
                  <a:pt x="702" y="1119"/>
                  <a:pt x="697" y="1064"/>
                </a:cubicBezTo>
                <a:cubicBezTo>
                  <a:pt x="692" y="1009"/>
                  <a:pt x="664" y="873"/>
                  <a:pt x="655" y="815"/>
                </a:cubicBezTo>
                <a:cubicBezTo>
                  <a:pt x="646" y="757"/>
                  <a:pt x="634" y="728"/>
                  <a:pt x="644" y="713"/>
                </a:cubicBezTo>
                <a:cubicBezTo>
                  <a:pt x="654" y="698"/>
                  <a:pt x="702" y="726"/>
                  <a:pt x="718" y="726"/>
                </a:cubicBezTo>
                <a:cubicBezTo>
                  <a:pt x="734" y="726"/>
                  <a:pt x="738" y="723"/>
                  <a:pt x="739" y="714"/>
                </a:cubicBezTo>
                <a:cubicBezTo>
                  <a:pt x="740" y="705"/>
                  <a:pt x="740" y="695"/>
                  <a:pt x="725" y="671"/>
                </a:cubicBezTo>
                <a:cubicBezTo>
                  <a:pt x="710" y="647"/>
                  <a:pt x="660" y="592"/>
                  <a:pt x="647" y="567"/>
                </a:cubicBezTo>
                <a:cubicBezTo>
                  <a:pt x="634" y="542"/>
                  <a:pt x="646" y="529"/>
                  <a:pt x="647" y="518"/>
                </a:cubicBezTo>
                <a:lnTo>
                  <a:pt x="655" y="501"/>
                </a:lnTo>
                <a:lnTo>
                  <a:pt x="649" y="482"/>
                </a:lnTo>
                <a:cubicBezTo>
                  <a:pt x="643" y="460"/>
                  <a:pt x="595" y="400"/>
                  <a:pt x="620" y="366"/>
                </a:cubicBezTo>
                <a:cubicBezTo>
                  <a:pt x="645" y="332"/>
                  <a:pt x="776" y="306"/>
                  <a:pt x="800" y="279"/>
                </a:cubicBezTo>
                <a:cubicBezTo>
                  <a:pt x="824" y="252"/>
                  <a:pt x="766" y="235"/>
                  <a:pt x="766" y="206"/>
                </a:cubicBezTo>
                <a:cubicBezTo>
                  <a:pt x="766" y="177"/>
                  <a:pt x="815" y="128"/>
                  <a:pt x="797" y="107"/>
                </a:cubicBezTo>
                <a:cubicBezTo>
                  <a:pt x="779" y="86"/>
                  <a:pt x="682" y="95"/>
                  <a:pt x="656" y="77"/>
                </a:cubicBezTo>
                <a:cubicBezTo>
                  <a:pt x="630" y="59"/>
                  <a:pt x="644" y="12"/>
                  <a:pt x="640" y="0"/>
                </a:cubicBezTo>
                <a:lnTo>
                  <a:pt x="629" y="2"/>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207" name="AutoShape 15">
            <a:extLst>
              <a:ext uri="{FF2B5EF4-FFF2-40B4-BE49-F238E27FC236}">
                <a16:creationId xmlns:a16="http://schemas.microsoft.com/office/drawing/2014/main" id="{F291836F-7811-458C-AFEC-12903AE34E71}"/>
              </a:ext>
            </a:extLst>
          </p:cNvPr>
          <p:cNvSpPr>
            <a:spLocks noChangeArrowheads="1"/>
          </p:cNvSpPr>
          <p:nvPr/>
        </p:nvSpPr>
        <p:spPr bwMode="auto">
          <a:xfrm>
            <a:off x="4397375" y="1785938"/>
            <a:ext cx="438150" cy="373062"/>
          </a:xfrm>
          <a:custGeom>
            <a:avLst/>
            <a:gdLst>
              <a:gd name="T0" fmla="*/ 101600 w 276"/>
              <a:gd name="T1" fmla="*/ 0 h 235"/>
              <a:gd name="T2" fmla="*/ 244475 w 276"/>
              <a:gd name="T3" fmla="*/ 79375 h 235"/>
              <a:gd name="T4" fmla="*/ 292100 w 276"/>
              <a:gd name="T5" fmla="*/ 142875 h 235"/>
              <a:gd name="T6" fmla="*/ 369887 w 276"/>
              <a:gd name="T7" fmla="*/ 147637 h 235"/>
              <a:gd name="T8" fmla="*/ 431800 w 276"/>
              <a:gd name="T9" fmla="*/ 179387 h 235"/>
              <a:gd name="T10" fmla="*/ 412750 w 276"/>
              <a:gd name="T11" fmla="*/ 228600 h 235"/>
              <a:gd name="T12" fmla="*/ 369887 w 276"/>
              <a:gd name="T13" fmla="*/ 242887 h 235"/>
              <a:gd name="T14" fmla="*/ 355600 w 276"/>
              <a:gd name="T15" fmla="*/ 261937 h 235"/>
              <a:gd name="T16" fmla="*/ 334962 w 276"/>
              <a:gd name="T17" fmla="*/ 241300 h 235"/>
              <a:gd name="T18" fmla="*/ 284162 w 276"/>
              <a:gd name="T19" fmla="*/ 204787 h 235"/>
              <a:gd name="T20" fmla="*/ 249237 w 276"/>
              <a:gd name="T21" fmla="*/ 242887 h 235"/>
              <a:gd name="T22" fmla="*/ 187325 w 276"/>
              <a:gd name="T23" fmla="*/ 252412 h 235"/>
              <a:gd name="T24" fmla="*/ 144462 w 276"/>
              <a:gd name="T25" fmla="*/ 250825 h 235"/>
              <a:gd name="T26" fmla="*/ 96837 w 276"/>
              <a:gd name="T27" fmla="*/ 293687 h 235"/>
              <a:gd name="T28" fmla="*/ 55562 w 276"/>
              <a:gd name="T29" fmla="*/ 295275 h 235"/>
              <a:gd name="T30" fmla="*/ 34925 w 276"/>
              <a:gd name="T31" fmla="*/ 371475 h 235"/>
              <a:gd name="T32" fmla="*/ 1588 w 276"/>
              <a:gd name="T33" fmla="*/ 280987 h 235"/>
              <a:gd name="T34" fmla="*/ 30162 w 276"/>
              <a:gd name="T35" fmla="*/ 247650 h 235"/>
              <a:gd name="T36" fmla="*/ 60325 w 276"/>
              <a:gd name="T37" fmla="*/ 250825 h 235"/>
              <a:gd name="T38" fmla="*/ 63500 w 276"/>
              <a:gd name="T39" fmla="*/ 188912 h 235"/>
              <a:gd name="T40" fmla="*/ 93662 w 276"/>
              <a:gd name="T41" fmla="*/ 90487 h 235"/>
              <a:gd name="T42" fmla="*/ 79375 w 276"/>
              <a:gd name="T43" fmla="*/ 69850 h 235"/>
              <a:gd name="T44" fmla="*/ 79375 w 276"/>
              <a:gd name="T45" fmla="*/ 14287 h 235"/>
              <a:gd name="T46" fmla="*/ 101600 w 276"/>
              <a:gd name="T47" fmla="*/ 0 h 235"/>
              <a:gd name="T48" fmla="*/ 0 w 276"/>
              <a:gd name="T49" fmla="*/ 0 h 235"/>
              <a:gd name="T50" fmla="*/ 276 w 276"/>
              <a:gd name="T51" fmla="*/ 235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T48" t="T49" r="T50" b="T51"/>
            <a:pathLst>
              <a:path w="276" h="235">
                <a:moveTo>
                  <a:pt x="64" y="0"/>
                </a:moveTo>
                <a:cubicBezTo>
                  <a:pt x="82" y="7"/>
                  <a:pt x="134" y="35"/>
                  <a:pt x="154" y="50"/>
                </a:cubicBezTo>
                <a:cubicBezTo>
                  <a:pt x="174" y="65"/>
                  <a:pt x="171" y="83"/>
                  <a:pt x="184" y="90"/>
                </a:cubicBezTo>
                <a:cubicBezTo>
                  <a:pt x="197" y="97"/>
                  <a:pt x="218" y="89"/>
                  <a:pt x="233" y="93"/>
                </a:cubicBezTo>
                <a:cubicBezTo>
                  <a:pt x="248" y="97"/>
                  <a:pt x="268" y="105"/>
                  <a:pt x="272" y="113"/>
                </a:cubicBezTo>
                <a:cubicBezTo>
                  <a:pt x="276" y="121"/>
                  <a:pt x="266" y="137"/>
                  <a:pt x="260" y="144"/>
                </a:cubicBezTo>
                <a:cubicBezTo>
                  <a:pt x="254" y="151"/>
                  <a:pt x="239" y="150"/>
                  <a:pt x="233" y="153"/>
                </a:cubicBezTo>
                <a:lnTo>
                  <a:pt x="224" y="165"/>
                </a:lnTo>
                <a:lnTo>
                  <a:pt x="211" y="152"/>
                </a:lnTo>
                <a:cubicBezTo>
                  <a:pt x="204" y="146"/>
                  <a:pt x="188" y="129"/>
                  <a:pt x="179" y="129"/>
                </a:cubicBezTo>
                <a:cubicBezTo>
                  <a:pt x="170" y="129"/>
                  <a:pt x="167" y="148"/>
                  <a:pt x="157" y="153"/>
                </a:cubicBezTo>
                <a:cubicBezTo>
                  <a:pt x="147" y="158"/>
                  <a:pt x="129" y="158"/>
                  <a:pt x="118" y="159"/>
                </a:cubicBezTo>
                <a:cubicBezTo>
                  <a:pt x="107" y="160"/>
                  <a:pt x="100" y="154"/>
                  <a:pt x="91" y="158"/>
                </a:cubicBezTo>
                <a:cubicBezTo>
                  <a:pt x="82" y="162"/>
                  <a:pt x="70" y="180"/>
                  <a:pt x="61" y="185"/>
                </a:cubicBezTo>
                <a:cubicBezTo>
                  <a:pt x="52" y="190"/>
                  <a:pt x="42" y="178"/>
                  <a:pt x="35" y="186"/>
                </a:cubicBezTo>
                <a:cubicBezTo>
                  <a:pt x="28" y="194"/>
                  <a:pt x="28" y="235"/>
                  <a:pt x="22" y="234"/>
                </a:cubicBezTo>
                <a:cubicBezTo>
                  <a:pt x="16" y="233"/>
                  <a:pt x="2" y="190"/>
                  <a:pt x="1" y="177"/>
                </a:cubicBezTo>
                <a:cubicBezTo>
                  <a:pt x="0" y="164"/>
                  <a:pt x="13" y="159"/>
                  <a:pt x="19" y="156"/>
                </a:cubicBezTo>
                <a:cubicBezTo>
                  <a:pt x="25" y="153"/>
                  <a:pt x="35" y="164"/>
                  <a:pt x="38" y="158"/>
                </a:cubicBezTo>
                <a:cubicBezTo>
                  <a:pt x="41" y="152"/>
                  <a:pt x="37" y="136"/>
                  <a:pt x="40" y="119"/>
                </a:cubicBezTo>
                <a:cubicBezTo>
                  <a:pt x="43" y="102"/>
                  <a:pt x="57" y="69"/>
                  <a:pt x="59" y="57"/>
                </a:cubicBezTo>
                <a:cubicBezTo>
                  <a:pt x="61" y="45"/>
                  <a:pt x="52" y="52"/>
                  <a:pt x="50" y="44"/>
                </a:cubicBezTo>
                <a:cubicBezTo>
                  <a:pt x="48" y="36"/>
                  <a:pt x="48" y="16"/>
                  <a:pt x="50" y="9"/>
                </a:cubicBezTo>
                <a:cubicBezTo>
                  <a:pt x="52" y="2"/>
                  <a:pt x="61" y="2"/>
                  <a:pt x="64"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208" name="AutoShape 16">
            <a:extLst>
              <a:ext uri="{FF2B5EF4-FFF2-40B4-BE49-F238E27FC236}">
                <a16:creationId xmlns:a16="http://schemas.microsoft.com/office/drawing/2014/main" id="{D76C8344-6D1C-4C1B-8FCE-7DC35E71F17B}"/>
              </a:ext>
            </a:extLst>
          </p:cNvPr>
          <p:cNvSpPr>
            <a:spLocks noChangeArrowheads="1"/>
          </p:cNvSpPr>
          <p:nvPr/>
        </p:nvSpPr>
        <p:spPr bwMode="auto">
          <a:xfrm>
            <a:off x="3517900" y="2066925"/>
            <a:ext cx="635000" cy="450850"/>
          </a:xfrm>
          <a:custGeom>
            <a:avLst/>
            <a:gdLst>
              <a:gd name="T0" fmla="*/ 0 w 400"/>
              <a:gd name="T1" fmla="*/ 441325 h 284"/>
              <a:gd name="T2" fmla="*/ 15875 w 400"/>
              <a:gd name="T3" fmla="*/ 414338 h 284"/>
              <a:gd name="T4" fmla="*/ 161925 w 400"/>
              <a:gd name="T5" fmla="*/ 280987 h 284"/>
              <a:gd name="T6" fmla="*/ 204788 w 400"/>
              <a:gd name="T7" fmla="*/ 266700 h 284"/>
              <a:gd name="T8" fmla="*/ 261938 w 400"/>
              <a:gd name="T9" fmla="*/ 195262 h 284"/>
              <a:gd name="T10" fmla="*/ 268288 w 400"/>
              <a:gd name="T11" fmla="*/ 131762 h 284"/>
              <a:gd name="T12" fmla="*/ 363537 w 400"/>
              <a:gd name="T13" fmla="*/ 26988 h 284"/>
              <a:gd name="T14" fmla="*/ 452438 w 400"/>
              <a:gd name="T15" fmla="*/ 3175 h 284"/>
              <a:gd name="T16" fmla="*/ 630238 w 400"/>
              <a:gd name="T17" fmla="*/ 42862 h 284"/>
              <a:gd name="T18" fmla="*/ 482600 w 400"/>
              <a:gd name="T19" fmla="*/ 50800 h 284"/>
              <a:gd name="T20" fmla="*/ 385762 w 400"/>
              <a:gd name="T21" fmla="*/ 98425 h 284"/>
              <a:gd name="T22" fmla="*/ 415925 w 400"/>
              <a:gd name="T23" fmla="*/ 171450 h 284"/>
              <a:gd name="T24" fmla="*/ 461963 w 400"/>
              <a:gd name="T25" fmla="*/ 188912 h 284"/>
              <a:gd name="T26" fmla="*/ 434975 w 400"/>
              <a:gd name="T27" fmla="*/ 242887 h 284"/>
              <a:gd name="T28" fmla="*/ 420688 w 400"/>
              <a:gd name="T29" fmla="*/ 333375 h 284"/>
              <a:gd name="T30" fmla="*/ 485775 w 400"/>
              <a:gd name="T31" fmla="*/ 414338 h 284"/>
              <a:gd name="T32" fmla="*/ 358775 w 400"/>
              <a:gd name="T33" fmla="*/ 371475 h 284"/>
              <a:gd name="T34" fmla="*/ 306388 w 400"/>
              <a:gd name="T35" fmla="*/ 422275 h 284"/>
              <a:gd name="T36" fmla="*/ 182562 w 400"/>
              <a:gd name="T37" fmla="*/ 419100 h 284"/>
              <a:gd name="T38" fmla="*/ 73025 w 400"/>
              <a:gd name="T39" fmla="*/ 447675 h 284"/>
              <a:gd name="T40" fmla="*/ 28575 w 400"/>
              <a:gd name="T41" fmla="*/ 442913 h 284"/>
              <a:gd name="T42" fmla="*/ 0 w 400"/>
              <a:gd name="T43" fmla="*/ 441325 h 284"/>
              <a:gd name="T44" fmla="*/ 0 w 400"/>
              <a:gd name="T45" fmla="*/ 0 h 284"/>
              <a:gd name="T46" fmla="*/ 400 w 400"/>
              <a:gd name="T47"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T44" t="T45" r="T46" b="T47"/>
            <a:pathLst>
              <a:path w="400" h="284">
                <a:moveTo>
                  <a:pt x="0" y="278"/>
                </a:moveTo>
                <a:lnTo>
                  <a:pt x="10" y="261"/>
                </a:lnTo>
                <a:cubicBezTo>
                  <a:pt x="27" y="244"/>
                  <a:pt x="82" y="192"/>
                  <a:pt x="102" y="177"/>
                </a:cubicBezTo>
                <a:cubicBezTo>
                  <a:pt x="122" y="162"/>
                  <a:pt x="119" y="177"/>
                  <a:pt x="129" y="168"/>
                </a:cubicBezTo>
                <a:cubicBezTo>
                  <a:pt x="139" y="159"/>
                  <a:pt x="158" y="137"/>
                  <a:pt x="165" y="123"/>
                </a:cubicBezTo>
                <a:cubicBezTo>
                  <a:pt x="172" y="109"/>
                  <a:pt x="158" y="101"/>
                  <a:pt x="169" y="83"/>
                </a:cubicBezTo>
                <a:cubicBezTo>
                  <a:pt x="180" y="65"/>
                  <a:pt x="210" y="30"/>
                  <a:pt x="229" y="17"/>
                </a:cubicBezTo>
                <a:cubicBezTo>
                  <a:pt x="248" y="4"/>
                  <a:pt x="257" y="0"/>
                  <a:pt x="285" y="2"/>
                </a:cubicBezTo>
                <a:cubicBezTo>
                  <a:pt x="313" y="4"/>
                  <a:pt x="394" y="22"/>
                  <a:pt x="397" y="27"/>
                </a:cubicBezTo>
                <a:cubicBezTo>
                  <a:pt x="400" y="32"/>
                  <a:pt x="330" y="26"/>
                  <a:pt x="304" y="32"/>
                </a:cubicBezTo>
                <a:cubicBezTo>
                  <a:pt x="278" y="38"/>
                  <a:pt x="250" y="49"/>
                  <a:pt x="243" y="62"/>
                </a:cubicBezTo>
                <a:cubicBezTo>
                  <a:pt x="236" y="75"/>
                  <a:pt x="254" y="99"/>
                  <a:pt x="262" y="108"/>
                </a:cubicBezTo>
                <a:cubicBezTo>
                  <a:pt x="270" y="117"/>
                  <a:pt x="289" y="112"/>
                  <a:pt x="291" y="119"/>
                </a:cubicBezTo>
                <a:cubicBezTo>
                  <a:pt x="293" y="126"/>
                  <a:pt x="278" y="138"/>
                  <a:pt x="274" y="153"/>
                </a:cubicBezTo>
                <a:cubicBezTo>
                  <a:pt x="270" y="168"/>
                  <a:pt x="260" y="192"/>
                  <a:pt x="265" y="210"/>
                </a:cubicBezTo>
                <a:cubicBezTo>
                  <a:pt x="270" y="228"/>
                  <a:pt x="312" y="257"/>
                  <a:pt x="306" y="261"/>
                </a:cubicBezTo>
                <a:cubicBezTo>
                  <a:pt x="300" y="265"/>
                  <a:pt x="245" y="233"/>
                  <a:pt x="226" y="234"/>
                </a:cubicBezTo>
                <a:cubicBezTo>
                  <a:pt x="207" y="235"/>
                  <a:pt x="211" y="261"/>
                  <a:pt x="193" y="266"/>
                </a:cubicBezTo>
                <a:cubicBezTo>
                  <a:pt x="175" y="271"/>
                  <a:pt x="140" y="261"/>
                  <a:pt x="115" y="264"/>
                </a:cubicBezTo>
                <a:cubicBezTo>
                  <a:pt x="90" y="267"/>
                  <a:pt x="62" y="280"/>
                  <a:pt x="46" y="282"/>
                </a:cubicBezTo>
                <a:cubicBezTo>
                  <a:pt x="30" y="284"/>
                  <a:pt x="26" y="280"/>
                  <a:pt x="18" y="279"/>
                </a:cubicBezTo>
                <a:lnTo>
                  <a:pt x="0" y="278"/>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209" name="AutoShape 17">
            <a:extLst>
              <a:ext uri="{FF2B5EF4-FFF2-40B4-BE49-F238E27FC236}">
                <a16:creationId xmlns:a16="http://schemas.microsoft.com/office/drawing/2014/main" id="{61280B47-6FD3-47CD-8F14-DE3FA9688060}"/>
              </a:ext>
            </a:extLst>
          </p:cNvPr>
          <p:cNvSpPr>
            <a:spLocks noChangeArrowheads="1"/>
          </p:cNvSpPr>
          <p:nvPr/>
        </p:nvSpPr>
        <p:spPr bwMode="auto">
          <a:xfrm>
            <a:off x="4783138" y="1966913"/>
            <a:ext cx="528637" cy="889000"/>
          </a:xfrm>
          <a:custGeom>
            <a:avLst/>
            <a:gdLst>
              <a:gd name="T0" fmla="*/ 492125 w 333"/>
              <a:gd name="T1" fmla="*/ 219075 h 560"/>
              <a:gd name="T2" fmla="*/ 434975 w 333"/>
              <a:gd name="T3" fmla="*/ 93662 h 560"/>
              <a:gd name="T4" fmla="*/ 407987 w 333"/>
              <a:gd name="T5" fmla="*/ 103188 h 560"/>
              <a:gd name="T6" fmla="*/ 374650 w 333"/>
              <a:gd name="T7" fmla="*/ 74612 h 560"/>
              <a:gd name="T8" fmla="*/ 336550 w 333"/>
              <a:gd name="T9" fmla="*/ 74612 h 560"/>
              <a:gd name="T10" fmla="*/ 296862 w 333"/>
              <a:gd name="T11" fmla="*/ 33337 h 560"/>
              <a:gd name="T12" fmla="*/ 292100 w 333"/>
              <a:gd name="T13" fmla="*/ 4762 h 560"/>
              <a:gd name="T14" fmla="*/ 192087 w 333"/>
              <a:gd name="T15" fmla="*/ 7937 h 560"/>
              <a:gd name="T16" fmla="*/ 188912 w 333"/>
              <a:gd name="T17" fmla="*/ 55563 h 560"/>
              <a:gd name="T18" fmla="*/ 149225 w 333"/>
              <a:gd name="T19" fmla="*/ 60325 h 560"/>
              <a:gd name="T20" fmla="*/ 115887 w 333"/>
              <a:gd name="T21" fmla="*/ 46037 h 560"/>
              <a:gd name="T22" fmla="*/ 69850 w 333"/>
              <a:gd name="T23" fmla="*/ 85725 h 560"/>
              <a:gd name="T24" fmla="*/ 20637 w 333"/>
              <a:gd name="T25" fmla="*/ 80962 h 560"/>
              <a:gd name="T26" fmla="*/ 1587 w 333"/>
              <a:gd name="T27" fmla="*/ 104775 h 560"/>
              <a:gd name="T28" fmla="*/ 17462 w 333"/>
              <a:gd name="T29" fmla="*/ 341312 h 560"/>
              <a:gd name="T30" fmla="*/ 107950 w 333"/>
              <a:gd name="T31" fmla="*/ 409575 h 560"/>
              <a:gd name="T32" fmla="*/ 96837 w 333"/>
              <a:gd name="T33" fmla="*/ 503237 h 560"/>
              <a:gd name="T34" fmla="*/ 49212 w 333"/>
              <a:gd name="T35" fmla="*/ 573087 h 560"/>
              <a:gd name="T36" fmla="*/ 103187 w 333"/>
              <a:gd name="T37" fmla="*/ 693737 h 560"/>
              <a:gd name="T38" fmla="*/ 146050 w 333"/>
              <a:gd name="T39" fmla="*/ 685800 h 560"/>
              <a:gd name="T40" fmla="*/ 160337 w 333"/>
              <a:gd name="T41" fmla="*/ 704850 h 560"/>
              <a:gd name="T42" fmla="*/ 125412 w 333"/>
              <a:gd name="T43" fmla="*/ 750887 h 560"/>
              <a:gd name="T44" fmla="*/ 146050 w 333"/>
              <a:gd name="T45" fmla="*/ 833438 h 560"/>
              <a:gd name="T46" fmla="*/ 160337 w 333"/>
              <a:gd name="T47" fmla="*/ 852488 h 560"/>
              <a:gd name="T48" fmla="*/ 222250 w 333"/>
              <a:gd name="T49" fmla="*/ 889000 h 560"/>
              <a:gd name="T50" fmla="*/ 492125 w 333"/>
              <a:gd name="T51" fmla="*/ 855663 h 560"/>
              <a:gd name="T52" fmla="*/ 479425 w 333"/>
              <a:gd name="T53" fmla="*/ 828675 h 560"/>
              <a:gd name="T54" fmla="*/ 479425 w 333"/>
              <a:gd name="T55" fmla="*/ 808037 h 560"/>
              <a:gd name="T56" fmla="*/ 498475 w 333"/>
              <a:gd name="T57" fmla="*/ 769937 h 560"/>
              <a:gd name="T58" fmla="*/ 493712 w 333"/>
              <a:gd name="T59" fmla="*/ 614362 h 560"/>
              <a:gd name="T60" fmla="*/ 473075 w 333"/>
              <a:gd name="T61" fmla="*/ 581025 h 560"/>
              <a:gd name="T62" fmla="*/ 492125 w 333"/>
              <a:gd name="T63" fmla="*/ 512762 h 560"/>
              <a:gd name="T64" fmla="*/ 446087 w 333"/>
              <a:gd name="T65" fmla="*/ 428625 h 560"/>
              <a:gd name="T66" fmla="*/ 520700 w 333"/>
              <a:gd name="T67" fmla="*/ 276225 h 560"/>
              <a:gd name="T68" fmla="*/ 492125 w 333"/>
              <a:gd name="T69" fmla="*/ 219075 h 560"/>
              <a:gd name="T70" fmla="*/ 0 w 333"/>
              <a:gd name="T71" fmla="*/ 0 h 560"/>
              <a:gd name="T72" fmla="*/ 333 w 333"/>
              <a:gd name="T73" fmla="*/ 560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T70" t="T71" r="T72" b="T73"/>
            <a:pathLst>
              <a:path w="333" h="560">
                <a:moveTo>
                  <a:pt x="310" y="138"/>
                </a:moveTo>
                <a:cubicBezTo>
                  <a:pt x="304" y="117"/>
                  <a:pt x="283" y="71"/>
                  <a:pt x="274" y="59"/>
                </a:cubicBezTo>
                <a:cubicBezTo>
                  <a:pt x="265" y="47"/>
                  <a:pt x="263" y="67"/>
                  <a:pt x="257" y="65"/>
                </a:cubicBezTo>
                <a:cubicBezTo>
                  <a:pt x="251" y="63"/>
                  <a:pt x="243" y="50"/>
                  <a:pt x="236" y="47"/>
                </a:cubicBezTo>
                <a:cubicBezTo>
                  <a:pt x="229" y="44"/>
                  <a:pt x="220" y="51"/>
                  <a:pt x="212" y="47"/>
                </a:cubicBezTo>
                <a:cubicBezTo>
                  <a:pt x="204" y="43"/>
                  <a:pt x="192" y="28"/>
                  <a:pt x="187" y="21"/>
                </a:cubicBezTo>
                <a:cubicBezTo>
                  <a:pt x="182" y="14"/>
                  <a:pt x="195" y="6"/>
                  <a:pt x="184" y="3"/>
                </a:cubicBezTo>
                <a:cubicBezTo>
                  <a:pt x="173" y="0"/>
                  <a:pt x="132" y="0"/>
                  <a:pt x="121" y="5"/>
                </a:cubicBezTo>
                <a:cubicBezTo>
                  <a:pt x="110" y="10"/>
                  <a:pt x="123" y="30"/>
                  <a:pt x="119" y="35"/>
                </a:cubicBezTo>
                <a:cubicBezTo>
                  <a:pt x="115" y="40"/>
                  <a:pt x="102" y="39"/>
                  <a:pt x="94" y="38"/>
                </a:cubicBezTo>
                <a:cubicBezTo>
                  <a:pt x="86" y="37"/>
                  <a:pt x="81" y="26"/>
                  <a:pt x="73" y="29"/>
                </a:cubicBezTo>
                <a:cubicBezTo>
                  <a:pt x="65" y="32"/>
                  <a:pt x="54" y="50"/>
                  <a:pt x="44" y="54"/>
                </a:cubicBezTo>
                <a:cubicBezTo>
                  <a:pt x="34" y="58"/>
                  <a:pt x="20" y="49"/>
                  <a:pt x="13" y="51"/>
                </a:cubicBezTo>
                <a:lnTo>
                  <a:pt x="1" y="66"/>
                </a:lnTo>
                <a:cubicBezTo>
                  <a:pt x="1" y="93"/>
                  <a:pt x="0" y="183"/>
                  <a:pt x="11" y="215"/>
                </a:cubicBezTo>
                <a:cubicBezTo>
                  <a:pt x="22" y="247"/>
                  <a:pt x="60" y="241"/>
                  <a:pt x="68" y="258"/>
                </a:cubicBezTo>
                <a:cubicBezTo>
                  <a:pt x="76" y="275"/>
                  <a:pt x="67" y="300"/>
                  <a:pt x="61" y="317"/>
                </a:cubicBezTo>
                <a:cubicBezTo>
                  <a:pt x="55" y="334"/>
                  <a:pt x="30" y="341"/>
                  <a:pt x="31" y="361"/>
                </a:cubicBezTo>
                <a:cubicBezTo>
                  <a:pt x="32" y="381"/>
                  <a:pt x="55" y="425"/>
                  <a:pt x="65" y="437"/>
                </a:cubicBezTo>
                <a:cubicBezTo>
                  <a:pt x="75" y="449"/>
                  <a:pt x="86" y="431"/>
                  <a:pt x="92" y="432"/>
                </a:cubicBezTo>
                <a:cubicBezTo>
                  <a:pt x="98" y="433"/>
                  <a:pt x="103" y="437"/>
                  <a:pt x="101" y="444"/>
                </a:cubicBezTo>
                <a:cubicBezTo>
                  <a:pt x="99" y="451"/>
                  <a:pt x="80" y="460"/>
                  <a:pt x="79" y="473"/>
                </a:cubicBezTo>
                <a:cubicBezTo>
                  <a:pt x="78" y="486"/>
                  <a:pt x="88" y="514"/>
                  <a:pt x="92" y="525"/>
                </a:cubicBezTo>
                <a:lnTo>
                  <a:pt x="101" y="537"/>
                </a:lnTo>
                <a:cubicBezTo>
                  <a:pt x="109" y="543"/>
                  <a:pt x="105" y="560"/>
                  <a:pt x="140" y="560"/>
                </a:cubicBezTo>
                <a:cubicBezTo>
                  <a:pt x="175" y="560"/>
                  <a:pt x="283" y="545"/>
                  <a:pt x="310" y="539"/>
                </a:cubicBezTo>
                <a:lnTo>
                  <a:pt x="302" y="522"/>
                </a:lnTo>
                <a:cubicBezTo>
                  <a:pt x="301" y="517"/>
                  <a:pt x="300" y="515"/>
                  <a:pt x="302" y="509"/>
                </a:cubicBezTo>
                <a:cubicBezTo>
                  <a:pt x="304" y="503"/>
                  <a:pt x="313" y="505"/>
                  <a:pt x="314" y="485"/>
                </a:cubicBezTo>
                <a:cubicBezTo>
                  <a:pt x="315" y="465"/>
                  <a:pt x="314" y="407"/>
                  <a:pt x="311" y="387"/>
                </a:cubicBezTo>
                <a:cubicBezTo>
                  <a:pt x="308" y="367"/>
                  <a:pt x="298" y="377"/>
                  <a:pt x="298" y="366"/>
                </a:cubicBezTo>
                <a:cubicBezTo>
                  <a:pt x="298" y="355"/>
                  <a:pt x="313" y="339"/>
                  <a:pt x="310" y="323"/>
                </a:cubicBezTo>
                <a:cubicBezTo>
                  <a:pt x="307" y="307"/>
                  <a:pt x="278" y="295"/>
                  <a:pt x="281" y="270"/>
                </a:cubicBezTo>
                <a:cubicBezTo>
                  <a:pt x="284" y="245"/>
                  <a:pt x="323" y="196"/>
                  <a:pt x="328" y="174"/>
                </a:cubicBezTo>
                <a:cubicBezTo>
                  <a:pt x="333" y="152"/>
                  <a:pt x="314" y="145"/>
                  <a:pt x="310" y="138"/>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210" name="AutoShape 18">
            <a:extLst>
              <a:ext uri="{FF2B5EF4-FFF2-40B4-BE49-F238E27FC236}">
                <a16:creationId xmlns:a16="http://schemas.microsoft.com/office/drawing/2014/main" id="{689C0238-D75F-48F6-B8BB-8A7963DB971D}"/>
              </a:ext>
            </a:extLst>
          </p:cNvPr>
          <p:cNvSpPr>
            <a:spLocks noChangeArrowheads="1"/>
          </p:cNvSpPr>
          <p:nvPr/>
        </p:nvSpPr>
        <p:spPr bwMode="auto">
          <a:xfrm>
            <a:off x="5102225" y="3895725"/>
            <a:ext cx="542925" cy="593725"/>
          </a:xfrm>
          <a:custGeom>
            <a:avLst/>
            <a:gdLst>
              <a:gd name="T0" fmla="*/ 63500 w 342"/>
              <a:gd name="T1" fmla="*/ 342900 h 374"/>
              <a:gd name="T2" fmla="*/ 212725 w 342"/>
              <a:gd name="T3" fmla="*/ 461963 h 374"/>
              <a:gd name="T4" fmla="*/ 320675 w 342"/>
              <a:gd name="T5" fmla="*/ 76200 h 374"/>
              <a:gd name="T6" fmla="*/ 344487 w 342"/>
              <a:gd name="T7" fmla="*/ 7938 h 374"/>
              <a:gd name="T8" fmla="*/ 374650 w 342"/>
              <a:gd name="T9" fmla="*/ 28575 h 374"/>
              <a:gd name="T10" fmla="*/ 454025 w 342"/>
              <a:gd name="T11" fmla="*/ 103188 h 374"/>
              <a:gd name="T12" fmla="*/ 515938 w 342"/>
              <a:gd name="T13" fmla="*/ 193675 h 374"/>
              <a:gd name="T14" fmla="*/ 534988 w 342"/>
              <a:gd name="T15" fmla="*/ 450850 h 374"/>
              <a:gd name="T16" fmla="*/ 463550 w 342"/>
              <a:gd name="T17" fmla="*/ 476250 h 374"/>
              <a:gd name="T18" fmla="*/ 420688 w 342"/>
              <a:gd name="T19" fmla="*/ 522288 h 374"/>
              <a:gd name="T20" fmla="*/ 215900 w 342"/>
              <a:gd name="T21" fmla="*/ 471488 h 374"/>
              <a:gd name="T22" fmla="*/ 169862 w 342"/>
              <a:gd name="T23" fmla="*/ 566738 h 374"/>
              <a:gd name="T24" fmla="*/ 149225 w 342"/>
              <a:gd name="T25" fmla="*/ 593725 h 374"/>
              <a:gd name="T26" fmla="*/ 106363 w 342"/>
              <a:gd name="T27" fmla="*/ 522288 h 374"/>
              <a:gd name="T28" fmla="*/ 12700 w 342"/>
              <a:gd name="T29" fmla="*/ 400050 h 374"/>
              <a:gd name="T30" fmla="*/ 0 w 342"/>
              <a:gd name="T31" fmla="*/ 355600 h 374"/>
              <a:gd name="T32" fmla="*/ 63500 w 342"/>
              <a:gd name="T33" fmla="*/ 342900 h 374"/>
              <a:gd name="T34" fmla="*/ 0 w 342"/>
              <a:gd name="T35" fmla="*/ 0 h 374"/>
              <a:gd name="T36" fmla="*/ 342 w 342"/>
              <a:gd name="T37" fmla="*/ 37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T34" t="T35" r="T36" b="T37"/>
            <a:pathLst>
              <a:path w="342" h="374">
                <a:moveTo>
                  <a:pt x="40" y="216"/>
                </a:moveTo>
                <a:cubicBezTo>
                  <a:pt x="62" y="224"/>
                  <a:pt x="107" y="319"/>
                  <a:pt x="134" y="291"/>
                </a:cubicBezTo>
                <a:cubicBezTo>
                  <a:pt x="161" y="263"/>
                  <a:pt x="188" y="96"/>
                  <a:pt x="202" y="48"/>
                </a:cubicBezTo>
                <a:cubicBezTo>
                  <a:pt x="216" y="0"/>
                  <a:pt x="211" y="10"/>
                  <a:pt x="217" y="5"/>
                </a:cubicBezTo>
                <a:lnTo>
                  <a:pt x="236" y="18"/>
                </a:lnTo>
                <a:cubicBezTo>
                  <a:pt x="247" y="28"/>
                  <a:pt x="271" y="48"/>
                  <a:pt x="286" y="65"/>
                </a:cubicBezTo>
                <a:cubicBezTo>
                  <a:pt x="301" y="82"/>
                  <a:pt x="317" y="86"/>
                  <a:pt x="325" y="122"/>
                </a:cubicBezTo>
                <a:cubicBezTo>
                  <a:pt x="333" y="158"/>
                  <a:pt x="342" y="254"/>
                  <a:pt x="337" y="284"/>
                </a:cubicBezTo>
                <a:cubicBezTo>
                  <a:pt x="332" y="314"/>
                  <a:pt x="304" y="292"/>
                  <a:pt x="292" y="300"/>
                </a:cubicBezTo>
                <a:cubicBezTo>
                  <a:pt x="280" y="308"/>
                  <a:pt x="291" y="330"/>
                  <a:pt x="265" y="329"/>
                </a:cubicBezTo>
                <a:cubicBezTo>
                  <a:pt x="239" y="328"/>
                  <a:pt x="162" y="292"/>
                  <a:pt x="136" y="297"/>
                </a:cubicBezTo>
                <a:cubicBezTo>
                  <a:pt x="110" y="302"/>
                  <a:pt x="114" y="344"/>
                  <a:pt x="107" y="357"/>
                </a:cubicBezTo>
                <a:lnTo>
                  <a:pt x="94" y="374"/>
                </a:lnTo>
                <a:cubicBezTo>
                  <a:pt x="87" y="369"/>
                  <a:pt x="81" y="349"/>
                  <a:pt x="67" y="329"/>
                </a:cubicBezTo>
                <a:cubicBezTo>
                  <a:pt x="53" y="309"/>
                  <a:pt x="19" y="270"/>
                  <a:pt x="8" y="252"/>
                </a:cubicBezTo>
                <a:lnTo>
                  <a:pt x="0" y="224"/>
                </a:lnTo>
                <a:cubicBezTo>
                  <a:pt x="5" y="218"/>
                  <a:pt x="32" y="218"/>
                  <a:pt x="40" y="216"/>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211" name="AutoShape 19">
            <a:extLst>
              <a:ext uri="{FF2B5EF4-FFF2-40B4-BE49-F238E27FC236}">
                <a16:creationId xmlns:a16="http://schemas.microsoft.com/office/drawing/2014/main" id="{D6636EFC-051E-4329-8CB5-20CB185CD149}"/>
              </a:ext>
            </a:extLst>
          </p:cNvPr>
          <p:cNvSpPr>
            <a:spLocks noChangeArrowheads="1"/>
          </p:cNvSpPr>
          <p:nvPr/>
        </p:nvSpPr>
        <p:spPr bwMode="auto">
          <a:xfrm>
            <a:off x="3978275" y="3773488"/>
            <a:ext cx="1141413" cy="741362"/>
          </a:xfrm>
          <a:custGeom>
            <a:avLst/>
            <a:gdLst>
              <a:gd name="T0" fmla="*/ 596900 w 719"/>
              <a:gd name="T1" fmla="*/ 646112 h 467"/>
              <a:gd name="T2" fmla="*/ 457200 w 719"/>
              <a:gd name="T3" fmla="*/ 665162 h 467"/>
              <a:gd name="T4" fmla="*/ 344488 w 719"/>
              <a:gd name="T5" fmla="*/ 731837 h 467"/>
              <a:gd name="T6" fmla="*/ 254000 w 719"/>
              <a:gd name="T7" fmla="*/ 679450 h 467"/>
              <a:gd name="T8" fmla="*/ 173038 w 719"/>
              <a:gd name="T9" fmla="*/ 631825 h 467"/>
              <a:gd name="T10" fmla="*/ 84138 w 719"/>
              <a:gd name="T11" fmla="*/ 628650 h 467"/>
              <a:gd name="T12" fmla="*/ 171450 w 719"/>
              <a:gd name="T13" fmla="*/ 538162 h 467"/>
              <a:gd name="T14" fmla="*/ 57150 w 719"/>
              <a:gd name="T15" fmla="*/ 379412 h 467"/>
              <a:gd name="T16" fmla="*/ 44450 w 719"/>
              <a:gd name="T17" fmla="*/ 290512 h 467"/>
              <a:gd name="T18" fmla="*/ 222250 w 719"/>
              <a:gd name="T19" fmla="*/ 250825 h 467"/>
              <a:gd name="T20" fmla="*/ 373063 w 719"/>
              <a:gd name="T21" fmla="*/ 298450 h 467"/>
              <a:gd name="T22" fmla="*/ 446088 w 719"/>
              <a:gd name="T23" fmla="*/ 384175 h 467"/>
              <a:gd name="T24" fmla="*/ 506413 w 719"/>
              <a:gd name="T25" fmla="*/ 231775 h 467"/>
              <a:gd name="T26" fmla="*/ 479425 w 719"/>
              <a:gd name="T27" fmla="*/ 109537 h 467"/>
              <a:gd name="T28" fmla="*/ 617538 w 719"/>
              <a:gd name="T29" fmla="*/ 1587 h 467"/>
              <a:gd name="T30" fmla="*/ 720725 w 719"/>
              <a:gd name="T31" fmla="*/ 196850 h 467"/>
              <a:gd name="T32" fmla="*/ 839788 w 719"/>
              <a:gd name="T33" fmla="*/ 193675 h 467"/>
              <a:gd name="T34" fmla="*/ 955675 w 719"/>
              <a:gd name="T35" fmla="*/ 166687 h 467"/>
              <a:gd name="T36" fmla="*/ 1095375 w 719"/>
              <a:gd name="T37" fmla="*/ 315912 h 467"/>
              <a:gd name="T38" fmla="*/ 1136650 w 719"/>
              <a:gd name="T39" fmla="*/ 430212 h 467"/>
              <a:gd name="T40" fmla="*/ 1063625 w 719"/>
              <a:gd name="T41" fmla="*/ 560387 h 467"/>
              <a:gd name="T42" fmla="*/ 1025525 w 719"/>
              <a:gd name="T43" fmla="*/ 600075 h 467"/>
              <a:gd name="T44" fmla="*/ 1006475 w 719"/>
              <a:gd name="T45" fmla="*/ 519112 h 467"/>
              <a:gd name="T46" fmla="*/ 1003300 w 719"/>
              <a:gd name="T47" fmla="*/ 427037 h 467"/>
              <a:gd name="T48" fmla="*/ 993775 w 719"/>
              <a:gd name="T49" fmla="*/ 381000 h 467"/>
              <a:gd name="T50" fmla="*/ 930275 w 719"/>
              <a:gd name="T51" fmla="*/ 371475 h 467"/>
              <a:gd name="T52" fmla="*/ 873125 w 719"/>
              <a:gd name="T53" fmla="*/ 381000 h 467"/>
              <a:gd name="T54" fmla="*/ 822325 w 719"/>
              <a:gd name="T55" fmla="*/ 412750 h 467"/>
              <a:gd name="T56" fmla="*/ 811213 w 719"/>
              <a:gd name="T57" fmla="*/ 385762 h 467"/>
              <a:gd name="T58" fmla="*/ 773113 w 719"/>
              <a:gd name="T59" fmla="*/ 388937 h 467"/>
              <a:gd name="T60" fmla="*/ 730250 w 719"/>
              <a:gd name="T61" fmla="*/ 403225 h 467"/>
              <a:gd name="T62" fmla="*/ 741363 w 719"/>
              <a:gd name="T63" fmla="*/ 465137 h 467"/>
              <a:gd name="T64" fmla="*/ 784225 w 719"/>
              <a:gd name="T65" fmla="*/ 538162 h 467"/>
              <a:gd name="T66" fmla="*/ 711200 w 719"/>
              <a:gd name="T67" fmla="*/ 527050 h 467"/>
              <a:gd name="T68" fmla="*/ 731838 w 719"/>
              <a:gd name="T69" fmla="*/ 581025 h 467"/>
              <a:gd name="T70" fmla="*/ 0 w 719"/>
              <a:gd name="T71" fmla="*/ 0 h 467"/>
              <a:gd name="T72" fmla="*/ 719 w 719"/>
              <a:gd name="T73" fmla="*/ 467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T70" t="T71" r="T72" b="T73"/>
            <a:pathLst>
              <a:path w="719" h="467">
                <a:moveTo>
                  <a:pt x="432" y="383"/>
                </a:moveTo>
                <a:cubicBezTo>
                  <a:pt x="423" y="387"/>
                  <a:pt x="391" y="402"/>
                  <a:pt x="376" y="407"/>
                </a:cubicBezTo>
                <a:cubicBezTo>
                  <a:pt x="361" y="412"/>
                  <a:pt x="355" y="411"/>
                  <a:pt x="340" y="413"/>
                </a:cubicBezTo>
                <a:cubicBezTo>
                  <a:pt x="325" y="415"/>
                  <a:pt x="307" y="411"/>
                  <a:pt x="288" y="419"/>
                </a:cubicBezTo>
                <a:cubicBezTo>
                  <a:pt x="269" y="427"/>
                  <a:pt x="239" y="453"/>
                  <a:pt x="227" y="460"/>
                </a:cubicBezTo>
                <a:cubicBezTo>
                  <a:pt x="215" y="467"/>
                  <a:pt x="221" y="463"/>
                  <a:pt x="217" y="461"/>
                </a:cubicBezTo>
                <a:lnTo>
                  <a:pt x="202" y="447"/>
                </a:lnTo>
                <a:cubicBezTo>
                  <a:pt x="193" y="442"/>
                  <a:pt x="171" y="435"/>
                  <a:pt x="160" y="428"/>
                </a:cubicBezTo>
                <a:cubicBezTo>
                  <a:pt x="149" y="421"/>
                  <a:pt x="143" y="408"/>
                  <a:pt x="135" y="403"/>
                </a:cubicBezTo>
                <a:cubicBezTo>
                  <a:pt x="127" y="398"/>
                  <a:pt x="118" y="402"/>
                  <a:pt x="109" y="398"/>
                </a:cubicBezTo>
                <a:cubicBezTo>
                  <a:pt x="100" y="394"/>
                  <a:pt x="90" y="377"/>
                  <a:pt x="81" y="377"/>
                </a:cubicBezTo>
                <a:cubicBezTo>
                  <a:pt x="72" y="377"/>
                  <a:pt x="58" y="398"/>
                  <a:pt x="53" y="396"/>
                </a:cubicBezTo>
                <a:cubicBezTo>
                  <a:pt x="48" y="394"/>
                  <a:pt x="43" y="377"/>
                  <a:pt x="52" y="367"/>
                </a:cubicBezTo>
                <a:cubicBezTo>
                  <a:pt x="61" y="357"/>
                  <a:pt x="115" y="352"/>
                  <a:pt x="108" y="339"/>
                </a:cubicBezTo>
                <a:cubicBezTo>
                  <a:pt x="101" y="326"/>
                  <a:pt x="24" y="304"/>
                  <a:pt x="12" y="287"/>
                </a:cubicBezTo>
                <a:cubicBezTo>
                  <a:pt x="0" y="270"/>
                  <a:pt x="37" y="255"/>
                  <a:pt x="36" y="239"/>
                </a:cubicBezTo>
                <a:cubicBezTo>
                  <a:pt x="35" y="223"/>
                  <a:pt x="9" y="202"/>
                  <a:pt x="8" y="193"/>
                </a:cubicBezTo>
                <a:cubicBezTo>
                  <a:pt x="7" y="184"/>
                  <a:pt x="19" y="181"/>
                  <a:pt x="28" y="183"/>
                </a:cubicBezTo>
                <a:cubicBezTo>
                  <a:pt x="37" y="185"/>
                  <a:pt x="43" y="209"/>
                  <a:pt x="62" y="205"/>
                </a:cubicBezTo>
                <a:cubicBezTo>
                  <a:pt x="81" y="201"/>
                  <a:pt x="119" y="164"/>
                  <a:pt x="140" y="158"/>
                </a:cubicBezTo>
                <a:cubicBezTo>
                  <a:pt x="161" y="152"/>
                  <a:pt x="175" y="161"/>
                  <a:pt x="191" y="166"/>
                </a:cubicBezTo>
                <a:cubicBezTo>
                  <a:pt x="207" y="171"/>
                  <a:pt x="224" y="180"/>
                  <a:pt x="235" y="188"/>
                </a:cubicBezTo>
                <a:cubicBezTo>
                  <a:pt x="246" y="196"/>
                  <a:pt x="249" y="206"/>
                  <a:pt x="257" y="215"/>
                </a:cubicBezTo>
                <a:cubicBezTo>
                  <a:pt x="265" y="224"/>
                  <a:pt x="272" y="245"/>
                  <a:pt x="281" y="242"/>
                </a:cubicBezTo>
                <a:cubicBezTo>
                  <a:pt x="290" y="239"/>
                  <a:pt x="305" y="215"/>
                  <a:pt x="311" y="199"/>
                </a:cubicBezTo>
                <a:cubicBezTo>
                  <a:pt x="317" y="183"/>
                  <a:pt x="318" y="162"/>
                  <a:pt x="319" y="146"/>
                </a:cubicBezTo>
                <a:cubicBezTo>
                  <a:pt x="320" y="130"/>
                  <a:pt x="320" y="113"/>
                  <a:pt x="317" y="100"/>
                </a:cubicBezTo>
                <a:cubicBezTo>
                  <a:pt x="314" y="87"/>
                  <a:pt x="295" y="72"/>
                  <a:pt x="302" y="69"/>
                </a:cubicBezTo>
                <a:cubicBezTo>
                  <a:pt x="309" y="66"/>
                  <a:pt x="347" y="94"/>
                  <a:pt x="362" y="83"/>
                </a:cubicBezTo>
                <a:cubicBezTo>
                  <a:pt x="377" y="72"/>
                  <a:pt x="375" y="2"/>
                  <a:pt x="389" y="1"/>
                </a:cubicBezTo>
                <a:cubicBezTo>
                  <a:pt x="403" y="0"/>
                  <a:pt x="437" y="58"/>
                  <a:pt x="448" y="78"/>
                </a:cubicBezTo>
                <a:cubicBezTo>
                  <a:pt x="459" y="98"/>
                  <a:pt x="446" y="114"/>
                  <a:pt x="454" y="124"/>
                </a:cubicBezTo>
                <a:cubicBezTo>
                  <a:pt x="462" y="134"/>
                  <a:pt x="484" y="137"/>
                  <a:pt x="496" y="137"/>
                </a:cubicBezTo>
                <a:cubicBezTo>
                  <a:pt x="508" y="137"/>
                  <a:pt x="518" y="126"/>
                  <a:pt x="529" y="122"/>
                </a:cubicBezTo>
                <a:cubicBezTo>
                  <a:pt x="540" y="118"/>
                  <a:pt x="550" y="115"/>
                  <a:pt x="562" y="112"/>
                </a:cubicBezTo>
                <a:cubicBezTo>
                  <a:pt x="574" y="109"/>
                  <a:pt x="586" y="98"/>
                  <a:pt x="602" y="105"/>
                </a:cubicBezTo>
                <a:cubicBezTo>
                  <a:pt x="618" y="112"/>
                  <a:pt x="646" y="140"/>
                  <a:pt x="660" y="155"/>
                </a:cubicBezTo>
                <a:cubicBezTo>
                  <a:pt x="674" y="170"/>
                  <a:pt x="683" y="188"/>
                  <a:pt x="690" y="199"/>
                </a:cubicBezTo>
                <a:cubicBezTo>
                  <a:pt x="697" y="210"/>
                  <a:pt x="700" y="211"/>
                  <a:pt x="704" y="223"/>
                </a:cubicBezTo>
                <a:cubicBezTo>
                  <a:pt x="708" y="235"/>
                  <a:pt x="719" y="254"/>
                  <a:pt x="716" y="271"/>
                </a:cubicBezTo>
                <a:cubicBezTo>
                  <a:pt x="713" y="288"/>
                  <a:pt x="694" y="312"/>
                  <a:pt x="686" y="326"/>
                </a:cubicBezTo>
                <a:cubicBezTo>
                  <a:pt x="678" y="340"/>
                  <a:pt x="674" y="344"/>
                  <a:pt x="670" y="353"/>
                </a:cubicBezTo>
                <a:cubicBezTo>
                  <a:pt x="666" y="362"/>
                  <a:pt x="666" y="376"/>
                  <a:pt x="662" y="380"/>
                </a:cubicBezTo>
                <a:cubicBezTo>
                  <a:pt x="658" y="384"/>
                  <a:pt x="651" y="383"/>
                  <a:pt x="646" y="378"/>
                </a:cubicBezTo>
                <a:cubicBezTo>
                  <a:pt x="641" y="373"/>
                  <a:pt x="633" y="356"/>
                  <a:pt x="631" y="348"/>
                </a:cubicBezTo>
                <a:cubicBezTo>
                  <a:pt x="629" y="340"/>
                  <a:pt x="637" y="337"/>
                  <a:pt x="634" y="327"/>
                </a:cubicBezTo>
                <a:cubicBezTo>
                  <a:pt x="631" y="317"/>
                  <a:pt x="614" y="298"/>
                  <a:pt x="614" y="288"/>
                </a:cubicBezTo>
                <a:cubicBezTo>
                  <a:pt x="614" y="278"/>
                  <a:pt x="627" y="275"/>
                  <a:pt x="632" y="269"/>
                </a:cubicBezTo>
                <a:cubicBezTo>
                  <a:pt x="637" y="263"/>
                  <a:pt x="644" y="257"/>
                  <a:pt x="643" y="252"/>
                </a:cubicBezTo>
                <a:cubicBezTo>
                  <a:pt x="642" y="247"/>
                  <a:pt x="631" y="245"/>
                  <a:pt x="626" y="240"/>
                </a:cubicBezTo>
                <a:cubicBezTo>
                  <a:pt x="621" y="235"/>
                  <a:pt x="620" y="223"/>
                  <a:pt x="613" y="222"/>
                </a:cubicBezTo>
                <a:cubicBezTo>
                  <a:pt x="606" y="221"/>
                  <a:pt x="594" y="233"/>
                  <a:pt x="586" y="234"/>
                </a:cubicBezTo>
                <a:cubicBezTo>
                  <a:pt x="578" y="235"/>
                  <a:pt x="569" y="226"/>
                  <a:pt x="563" y="227"/>
                </a:cubicBezTo>
                <a:cubicBezTo>
                  <a:pt x="557" y="228"/>
                  <a:pt x="555" y="237"/>
                  <a:pt x="550" y="240"/>
                </a:cubicBezTo>
                <a:cubicBezTo>
                  <a:pt x="545" y="243"/>
                  <a:pt x="540" y="242"/>
                  <a:pt x="535" y="245"/>
                </a:cubicBezTo>
                <a:cubicBezTo>
                  <a:pt x="530" y="248"/>
                  <a:pt x="523" y="257"/>
                  <a:pt x="518" y="260"/>
                </a:cubicBezTo>
                <a:cubicBezTo>
                  <a:pt x="513" y="263"/>
                  <a:pt x="503" y="267"/>
                  <a:pt x="502" y="264"/>
                </a:cubicBezTo>
                <a:cubicBezTo>
                  <a:pt x="501" y="261"/>
                  <a:pt x="511" y="247"/>
                  <a:pt x="511" y="243"/>
                </a:cubicBezTo>
                <a:cubicBezTo>
                  <a:pt x="511" y="239"/>
                  <a:pt x="503" y="237"/>
                  <a:pt x="499" y="237"/>
                </a:cubicBezTo>
                <a:cubicBezTo>
                  <a:pt x="495" y="237"/>
                  <a:pt x="491" y="244"/>
                  <a:pt x="487" y="245"/>
                </a:cubicBezTo>
                <a:cubicBezTo>
                  <a:pt x="483" y="246"/>
                  <a:pt x="477" y="242"/>
                  <a:pt x="473" y="243"/>
                </a:cubicBezTo>
                <a:cubicBezTo>
                  <a:pt x="469" y="244"/>
                  <a:pt x="460" y="248"/>
                  <a:pt x="460" y="254"/>
                </a:cubicBezTo>
                <a:cubicBezTo>
                  <a:pt x="460" y="260"/>
                  <a:pt x="469" y="272"/>
                  <a:pt x="470" y="278"/>
                </a:cubicBezTo>
                <a:cubicBezTo>
                  <a:pt x="471" y="284"/>
                  <a:pt x="465" y="286"/>
                  <a:pt x="467" y="293"/>
                </a:cubicBezTo>
                <a:cubicBezTo>
                  <a:pt x="469" y="300"/>
                  <a:pt x="477" y="312"/>
                  <a:pt x="482" y="320"/>
                </a:cubicBezTo>
                <a:cubicBezTo>
                  <a:pt x="487" y="328"/>
                  <a:pt x="495" y="333"/>
                  <a:pt x="494" y="339"/>
                </a:cubicBezTo>
                <a:cubicBezTo>
                  <a:pt x="493" y="345"/>
                  <a:pt x="484" y="358"/>
                  <a:pt x="476" y="357"/>
                </a:cubicBezTo>
                <a:cubicBezTo>
                  <a:pt x="468" y="356"/>
                  <a:pt x="453" y="333"/>
                  <a:pt x="448" y="332"/>
                </a:cubicBezTo>
                <a:cubicBezTo>
                  <a:pt x="443" y="331"/>
                  <a:pt x="446" y="345"/>
                  <a:pt x="448" y="351"/>
                </a:cubicBezTo>
                <a:cubicBezTo>
                  <a:pt x="450" y="357"/>
                  <a:pt x="464" y="361"/>
                  <a:pt x="461" y="366"/>
                </a:cubicBezTo>
                <a:cubicBezTo>
                  <a:pt x="458" y="371"/>
                  <a:pt x="436" y="380"/>
                  <a:pt x="431" y="383"/>
                </a:cubicBezTo>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212" name="AutoShape 20">
            <a:extLst>
              <a:ext uri="{FF2B5EF4-FFF2-40B4-BE49-F238E27FC236}">
                <a16:creationId xmlns:a16="http://schemas.microsoft.com/office/drawing/2014/main" id="{BD369426-F663-4BAC-80AD-82091B6E37AD}"/>
              </a:ext>
            </a:extLst>
          </p:cNvPr>
          <p:cNvSpPr>
            <a:spLocks noChangeArrowheads="1"/>
          </p:cNvSpPr>
          <p:nvPr/>
        </p:nvSpPr>
        <p:spPr bwMode="auto">
          <a:xfrm>
            <a:off x="3756025" y="2814638"/>
            <a:ext cx="2135188" cy="1695450"/>
          </a:xfrm>
          <a:custGeom>
            <a:avLst/>
            <a:gdLst>
              <a:gd name="T0" fmla="*/ 125413 w 1345"/>
              <a:gd name="T1" fmla="*/ 1685925 h 1068"/>
              <a:gd name="T2" fmla="*/ 190500 w 1345"/>
              <a:gd name="T3" fmla="*/ 1681163 h 1068"/>
              <a:gd name="T4" fmla="*/ 238125 w 1345"/>
              <a:gd name="T5" fmla="*/ 1655763 h 1068"/>
              <a:gd name="T6" fmla="*/ 273050 w 1345"/>
              <a:gd name="T7" fmla="*/ 1600200 h 1068"/>
              <a:gd name="T8" fmla="*/ 296863 w 1345"/>
              <a:gd name="T9" fmla="*/ 1557337 h 1068"/>
              <a:gd name="T10" fmla="*/ 392113 w 1345"/>
              <a:gd name="T11" fmla="*/ 1493837 h 1068"/>
              <a:gd name="T12" fmla="*/ 277813 w 1345"/>
              <a:gd name="T13" fmla="*/ 1338262 h 1068"/>
              <a:gd name="T14" fmla="*/ 271463 w 1345"/>
              <a:gd name="T15" fmla="*/ 1250950 h 1068"/>
              <a:gd name="T16" fmla="*/ 458788 w 1345"/>
              <a:gd name="T17" fmla="*/ 1208087 h 1068"/>
              <a:gd name="T18" fmla="*/ 623888 w 1345"/>
              <a:gd name="T19" fmla="*/ 1300162 h 1068"/>
              <a:gd name="T20" fmla="*/ 700088 w 1345"/>
              <a:gd name="T21" fmla="*/ 1309687 h 1068"/>
              <a:gd name="T22" fmla="*/ 730250 w 1345"/>
              <a:gd name="T23" fmla="*/ 1138237 h 1068"/>
              <a:gd name="T24" fmla="*/ 800100 w 1345"/>
              <a:gd name="T25" fmla="*/ 1089025 h 1068"/>
              <a:gd name="T26" fmla="*/ 935038 w 1345"/>
              <a:gd name="T27" fmla="*/ 1084262 h 1068"/>
              <a:gd name="T28" fmla="*/ 1004888 w 1345"/>
              <a:gd name="T29" fmla="*/ 1176337 h 1068"/>
              <a:gd name="T30" fmla="*/ 1325563 w 1345"/>
              <a:gd name="T31" fmla="*/ 1285875 h 1068"/>
              <a:gd name="T32" fmla="*/ 1349375 w 1345"/>
              <a:gd name="T33" fmla="*/ 1431925 h 1068"/>
              <a:gd name="T34" fmla="*/ 1558925 w 1345"/>
              <a:gd name="T35" fmla="*/ 1547812 h 1068"/>
              <a:gd name="T36" fmla="*/ 1690688 w 1345"/>
              <a:gd name="T37" fmla="*/ 1085850 h 1068"/>
              <a:gd name="T38" fmla="*/ 1643063 w 1345"/>
              <a:gd name="T39" fmla="*/ 1033462 h 1068"/>
              <a:gd name="T40" fmla="*/ 1658938 w 1345"/>
              <a:gd name="T41" fmla="*/ 947737 h 1068"/>
              <a:gd name="T42" fmla="*/ 1690688 w 1345"/>
              <a:gd name="T43" fmla="*/ 704850 h 1068"/>
              <a:gd name="T44" fmla="*/ 1825626 w 1345"/>
              <a:gd name="T45" fmla="*/ 609600 h 1068"/>
              <a:gd name="T46" fmla="*/ 1985963 w 1345"/>
              <a:gd name="T47" fmla="*/ 617537 h 1068"/>
              <a:gd name="T48" fmla="*/ 1995488 w 1345"/>
              <a:gd name="T49" fmla="*/ 312737 h 1068"/>
              <a:gd name="T50" fmla="*/ 1682751 w 1345"/>
              <a:gd name="T51" fmla="*/ 80962 h 1068"/>
              <a:gd name="T52" fmla="*/ 1519238 w 1345"/>
              <a:gd name="T53" fmla="*/ 12700 h 1068"/>
              <a:gd name="T54" fmla="*/ 1228725 w 1345"/>
              <a:gd name="T55" fmla="*/ 38100 h 1068"/>
              <a:gd name="T56" fmla="*/ 1166813 w 1345"/>
              <a:gd name="T57" fmla="*/ 42862 h 1068"/>
              <a:gd name="T58" fmla="*/ 1157288 w 1345"/>
              <a:gd name="T59" fmla="*/ 222250 h 1068"/>
              <a:gd name="T60" fmla="*/ 1290638 w 1345"/>
              <a:gd name="T61" fmla="*/ 328612 h 1068"/>
              <a:gd name="T62" fmla="*/ 1382713 w 1345"/>
              <a:gd name="T63" fmla="*/ 385762 h 1068"/>
              <a:gd name="T64" fmla="*/ 1377950 w 1345"/>
              <a:gd name="T65" fmla="*/ 655637 h 1068"/>
              <a:gd name="T66" fmla="*/ 1392238 w 1345"/>
              <a:gd name="T67" fmla="*/ 893762 h 1068"/>
              <a:gd name="T68" fmla="*/ 1143000 w 1345"/>
              <a:gd name="T69" fmla="*/ 884237 h 1068"/>
              <a:gd name="T70" fmla="*/ 1000125 w 1345"/>
              <a:gd name="T71" fmla="*/ 889000 h 1068"/>
              <a:gd name="T72" fmla="*/ 842963 w 1345"/>
              <a:gd name="T73" fmla="*/ 950912 h 1068"/>
              <a:gd name="T74" fmla="*/ 792163 w 1345"/>
              <a:gd name="T75" fmla="*/ 908050 h 1068"/>
              <a:gd name="T76" fmla="*/ 709613 w 1345"/>
              <a:gd name="T77" fmla="*/ 884237 h 1068"/>
              <a:gd name="T78" fmla="*/ 658813 w 1345"/>
              <a:gd name="T79" fmla="*/ 909637 h 1068"/>
              <a:gd name="T80" fmla="*/ 654050 w 1345"/>
              <a:gd name="T81" fmla="*/ 965200 h 1068"/>
              <a:gd name="T82" fmla="*/ 728663 w 1345"/>
              <a:gd name="T83" fmla="*/ 995362 h 1068"/>
              <a:gd name="T84" fmla="*/ 666750 w 1345"/>
              <a:gd name="T85" fmla="*/ 1079500 h 1068"/>
              <a:gd name="T86" fmla="*/ 509588 w 1345"/>
              <a:gd name="T87" fmla="*/ 1103312 h 1068"/>
              <a:gd name="T88" fmla="*/ 449263 w 1345"/>
              <a:gd name="T89" fmla="*/ 1203325 h 1068"/>
              <a:gd name="T90" fmla="*/ 371475 w 1345"/>
              <a:gd name="T91" fmla="*/ 1193800 h 1068"/>
              <a:gd name="T92" fmla="*/ 363538 w 1345"/>
              <a:gd name="T93" fmla="*/ 1057275 h 1068"/>
              <a:gd name="T94" fmla="*/ 220663 w 1345"/>
              <a:gd name="T95" fmla="*/ 1143000 h 1068"/>
              <a:gd name="T96" fmla="*/ 133350 w 1345"/>
              <a:gd name="T97" fmla="*/ 1152525 h 1068"/>
              <a:gd name="T98" fmla="*/ 114300 w 1345"/>
              <a:gd name="T99" fmla="*/ 1209675 h 1068"/>
              <a:gd name="T100" fmla="*/ 20638 w 1345"/>
              <a:gd name="T101" fmla="*/ 1314450 h 1068"/>
              <a:gd name="T102" fmla="*/ 19050 w 1345"/>
              <a:gd name="T103" fmla="*/ 1366837 h 1068"/>
              <a:gd name="T104" fmla="*/ 30163 w 1345"/>
              <a:gd name="T105" fmla="*/ 1493837 h 1068"/>
              <a:gd name="T106" fmla="*/ 123825 w 1345"/>
              <a:gd name="T107" fmla="*/ 1603375 h 1068"/>
              <a:gd name="T108" fmla="*/ 95250 w 1345"/>
              <a:gd name="T109" fmla="*/ 1695450 h 1068"/>
              <a:gd name="T110" fmla="*/ 0 w 1345"/>
              <a:gd name="T111" fmla="*/ 0 h 1068"/>
              <a:gd name="T112" fmla="*/ 1345 w 1345"/>
              <a:gd name="T113" fmla="*/ 1068 h 10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T110" t="T111" r="T112" b="T113"/>
            <a:pathLst>
              <a:path w="1345" h="1068">
                <a:moveTo>
                  <a:pt x="60" y="1068"/>
                </a:moveTo>
                <a:lnTo>
                  <a:pt x="79" y="1062"/>
                </a:lnTo>
                <a:cubicBezTo>
                  <a:pt x="86" y="1060"/>
                  <a:pt x="93" y="1055"/>
                  <a:pt x="100" y="1055"/>
                </a:cubicBezTo>
                <a:cubicBezTo>
                  <a:pt x="107" y="1055"/>
                  <a:pt x="114" y="1060"/>
                  <a:pt x="120" y="1059"/>
                </a:cubicBezTo>
                <a:cubicBezTo>
                  <a:pt x="126" y="1058"/>
                  <a:pt x="130" y="1050"/>
                  <a:pt x="135" y="1047"/>
                </a:cubicBezTo>
                <a:cubicBezTo>
                  <a:pt x="140" y="1044"/>
                  <a:pt x="146" y="1048"/>
                  <a:pt x="150" y="1043"/>
                </a:cubicBezTo>
                <a:cubicBezTo>
                  <a:pt x="154" y="1038"/>
                  <a:pt x="153" y="1022"/>
                  <a:pt x="157" y="1016"/>
                </a:cubicBezTo>
                <a:cubicBezTo>
                  <a:pt x="161" y="1010"/>
                  <a:pt x="166" y="1010"/>
                  <a:pt x="172" y="1008"/>
                </a:cubicBezTo>
                <a:lnTo>
                  <a:pt x="193" y="1002"/>
                </a:lnTo>
                <a:lnTo>
                  <a:pt x="187" y="981"/>
                </a:lnTo>
                <a:cubicBezTo>
                  <a:pt x="188" y="975"/>
                  <a:pt x="186" y="975"/>
                  <a:pt x="196" y="968"/>
                </a:cubicBezTo>
                <a:cubicBezTo>
                  <a:pt x="206" y="961"/>
                  <a:pt x="254" y="954"/>
                  <a:pt x="247" y="941"/>
                </a:cubicBezTo>
                <a:cubicBezTo>
                  <a:pt x="240" y="928"/>
                  <a:pt x="163" y="906"/>
                  <a:pt x="151" y="890"/>
                </a:cubicBezTo>
                <a:cubicBezTo>
                  <a:pt x="139" y="874"/>
                  <a:pt x="176" y="859"/>
                  <a:pt x="175" y="843"/>
                </a:cubicBezTo>
                <a:cubicBezTo>
                  <a:pt x="174" y="827"/>
                  <a:pt x="148" y="804"/>
                  <a:pt x="147" y="795"/>
                </a:cubicBezTo>
                <a:cubicBezTo>
                  <a:pt x="146" y="786"/>
                  <a:pt x="162" y="786"/>
                  <a:pt x="171" y="788"/>
                </a:cubicBezTo>
                <a:cubicBezTo>
                  <a:pt x="180" y="790"/>
                  <a:pt x="182" y="814"/>
                  <a:pt x="202" y="810"/>
                </a:cubicBezTo>
                <a:cubicBezTo>
                  <a:pt x="222" y="806"/>
                  <a:pt x="261" y="764"/>
                  <a:pt x="289" y="761"/>
                </a:cubicBezTo>
                <a:cubicBezTo>
                  <a:pt x="317" y="758"/>
                  <a:pt x="356" y="779"/>
                  <a:pt x="373" y="789"/>
                </a:cubicBezTo>
                <a:cubicBezTo>
                  <a:pt x="390" y="799"/>
                  <a:pt x="385" y="809"/>
                  <a:pt x="393" y="819"/>
                </a:cubicBezTo>
                <a:cubicBezTo>
                  <a:pt x="401" y="829"/>
                  <a:pt x="415" y="847"/>
                  <a:pt x="423" y="848"/>
                </a:cubicBezTo>
                <a:cubicBezTo>
                  <a:pt x="431" y="849"/>
                  <a:pt x="435" y="836"/>
                  <a:pt x="441" y="825"/>
                </a:cubicBezTo>
                <a:cubicBezTo>
                  <a:pt x="447" y="814"/>
                  <a:pt x="454" y="801"/>
                  <a:pt x="457" y="783"/>
                </a:cubicBezTo>
                <a:cubicBezTo>
                  <a:pt x="460" y="765"/>
                  <a:pt x="462" y="735"/>
                  <a:pt x="460" y="717"/>
                </a:cubicBezTo>
                <a:cubicBezTo>
                  <a:pt x="458" y="699"/>
                  <a:pt x="437" y="677"/>
                  <a:pt x="444" y="672"/>
                </a:cubicBezTo>
                <a:cubicBezTo>
                  <a:pt x="451" y="667"/>
                  <a:pt x="490" y="697"/>
                  <a:pt x="504" y="686"/>
                </a:cubicBezTo>
                <a:cubicBezTo>
                  <a:pt x="518" y="675"/>
                  <a:pt x="515" y="603"/>
                  <a:pt x="529" y="603"/>
                </a:cubicBezTo>
                <a:cubicBezTo>
                  <a:pt x="543" y="603"/>
                  <a:pt x="578" y="662"/>
                  <a:pt x="589" y="683"/>
                </a:cubicBezTo>
                <a:cubicBezTo>
                  <a:pt x="600" y="704"/>
                  <a:pt x="587" y="718"/>
                  <a:pt x="594" y="728"/>
                </a:cubicBezTo>
                <a:cubicBezTo>
                  <a:pt x="601" y="738"/>
                  <a:pt x="607" y="744"/>
                  <a:pt x="633" y="741"/>
                </a:cubicBezTo>
                <a:cubicBezTo>
                  <a:pt x="659" y="738"/>
                  <a:pt x="714" y="699"/>
                  <a:pt x="748" y="711"/>
                </a:cubicBezTo>
                <a:cubicBezTo>
                  <a:pt x="782" y="723"/>
                  <a:pt x="817" y="785"/>
                  <a:pt x="835" y="810"/>
                </a:cubicBezTo>
                <a:cubicBezTo>
                  <a:pt x="853" y="835"/>
                  <a:pt x="853" y="845"/>
                  <a:pt x="855" y="860"/>
                </a:cubicBezTo>
                <a:cubicBezTo>
                  <a:pt x="857" y="875"/>
                  <a:pt x="844" y="895"/>
                  <a:pt x="850" y="902"/>
                </a:cubicBezTo>
                <a:cubicBezTo>
                  <a:pt x="856" y="909"/>
                  <a:pt x="867" y="887"/>
                  <a:pt x="889" y="899"/>
                </a:cubicBezTo>
                <a:cubicBezTo>
                  <a:pt x="911" y="911"/>
                  <a:pt x="954" y="1007"/>
                  <a:pt x="982" y="975"/>
                </a:cubicBezTo>
                <a:cubicBezTo>
                  <a:pt x="1010" y="943"/>
                  <a:pt x="1043" y="752"/>
                  <a:pt x="1057" y="704"/>
                </a:cubicBezTo>
                <a:lnTo>
                  <a:pt x="1065" y="684"/>
                </a:lnTo>
                <a:lnTo>
                  <a:pt x="1050" y="672"/>
                </a:lnTo>
                <a:cubicBezTo>
                  <a:pt x="1045" y="667"/>
                  <a:pt x="1039" y="658"/>
                  <a:pt x="1035" y="651"/>
                </a:cubicBezTo>
                <a:cubicBezTo>
                  <a:pt x="1031" y="644"/>
                  <a:pt x="1024" y="639"/>
                  <a:pt x="1026" y="630"/>
                </a:cubicBezTo>
                <a:cubicBezTo>
                  <a:pt x="1028" y="621"/>
                  <a:pt x="1030" y="615"/>
                  <a:pt x="1045" y="597"/>
                </a:cubicBezTo>
                <a:cubicBezTo>
                  <a:pt x="1060" y="579"/>
                  <a:pt x="1113" y="544"/>
                  <a:pt x="1116" y="519"/>
                </a:cubicBezTo>
                <a:cubicBezTo>
                  <a:pt x="1119" y="494"/>
                  <a:pt x="1061" y="459"/>
                  <a:pt x="1065" y="444"/>
                </a:cubicBezTo>
                <a:cubicBezTo>
                  <a:pt x="1069" y="429"/>
                  <a:pt x="1126" y="438"/>
                  <a:pt x="1140" y="428"/>
                </a:cubicBezTo>
                <a:cubicBezTo>
                  <a:pt x="1154" y="418"/>
                  <a:pt x="1139" y="390"/>
                  <a:pt x="1150" y="384"/>
                </a:cubicBezTo>
                <a:cubicBezTo>
                  <a:pt x="1161" y="378"/>
                  <a:pt x="1189" y="389"/>
                  <a:pt x="1206" y="390"/>
                </a:cubicBezTo>
                <a:cubicBezTo>
                  <a:pt x="1223" y="391"/>
                  <a:pt x="1228" y="391"/>
                  <a:pt x="1251" y="389"/>
                </a:cubicBezTo>
                <a:cubicBezTo>
                  <a:pt x="1274" y="387"/>
                  <a:pt x="1343" y="409"/>
                  <a:pt x="1344" y="377"/>
                </a:cubicBezTo>
                <a:cubicBezTo>
                  <a:pt x="1345" y="345"/>
                  <a:pt x="1285" y="242"/>
                  <a:pt x="1257" y="197"/>
                </a:cubicBezTo>
                <a:cubicBezTo>
                  <a:pt x="1229" y="152"/>
                  <a:pt x="1206" y="128"/>
                  <a:pt x="1173" y="104"/>
                </a:cubicBezTo>
                <a:cubicBezTo>
                  <a:pt x="1140" y="80"/>
                  <a:pt x="1089" y="63"/>
                  <a:pt x="1060" y="51"/>
                </a:cubicBezTo>
                <a:cubicBezTo>
                  <a:pt x="1031" y="39"/>
                  <a:pt x="1017" y="37"/>
                  <a:pt x="1000" y="30"/>
                </a:cubicBezTo>
                <a:cubicBezTo>
                  <a:pt x="983" y="23"/>
                  <a:pt x="976" y="10"/>
                  <a:pt x="957" y="8"/>
                </a:cubicBezTo>
                <a:cubicBezTo>
                  <a:pt x="938" y="6"/>
                  <a:pt x="918" y="14"/>
                  <a:pt x="888" y="17"/>
                </a:cubicBezTo>
                <a:cubicBezTo>
                  <a:pt x="858" y="20"/>
                  <a:pt x="798" y="27"/>
                  <a:pt x="774" y="24"/>
                </a:cubicBezTo>
                <a:cubicBezTo>
                  <a:pt x="750" y="21"/>
                  <a:pt x="750" y="0"/>
                  <a:pt x="744" y="0"/>
                </a:cubicBezTo>
                <a:cubicBezTo>
                  <a:pt x="738" y="0"/>
                  <a:pt x="740" y="16"/>
                  <a:pt x="735" y="27"/>
                </a:cubicBezTo>
                <a:cubicBezTo>
                  <a:pt x="730" y="38"/>
                  <a:pt x="713" y="47"/>
                  <a:pt x="712" y="66"/>
                </a:cubicBezTo>
                <a:cubicBezTo>
                  <a:pt x="711" y="85"/>
                  <a:pt x="722" y="124"/>
                  <a:pt x="729" y="140"/>
                </a:cubicBezTo>
                <a:cubicBezTo>
                  <a:pt x="736" y="156"/>
                  <a:pt x="743" y="150"/>
                  <a:pt x="757" y="161"/>
                </a:cubicBezTo>
                <a:cubicBezTo>
                  <a:pt x="771" y="172"/>
                  <a:pt x="803" y="192"/>
                  <a:pt x="813" y="207"/>
                </a:cubicBezTo>
                <a:cubicBezTo>
                  <a:pt x="823" y="222"/>
                  <a:pt x="811" y="245"/>
                  <a:pt x="820" y="251"/>
                </a:cubicBezTo>
                <a:cubicBezTo>
                  <a:pt x="829" y="257"/>
                  <a:pt x="863" y="232"/>
                  <a:pt x="871" y="243"/>
                </a:cubicBezTo>
                <a:cubicBezTo>
                  <a:pt x="879" y="254"/>
                  <a:pt x="870" y="290"/>
                  <a:pt x="870" y="318"/>
                </a:cubicBezTo>
                <a:cubicBezTo>
                  <a:pt x="870" y="346"/>
                  <a:pt x="866" y="390"/>
                  <a:pt x="868" y="413"/>
                </a:cubicBezTo>
                <a:cubicBezTo>
                  <a:pt x="870" y="436"/>
                  <a:pt x="882" y="434"/>
                  <a:pt x="883" y="459"/>
                </a:cubicBezTo>
                <a:cubicBezTo>
                  <a:pt x="884" y="484"/>
                  <a:pt x="900" y="548"/>
                  <a:pt x="877" y="563"/>
                </a:cubicBezTo>
                <a:cubicBezTo>
                  <a:pt x="854" y="578"/>
                  <a:pt x="773" y="552"/>
                  <a:pt x="747" y="551"/>
                </a:cubicBezTo>
                <a:cubicBezTo>
                  <a:pt x="721" y="550"/>
                  <a:pt x="733" y="563"/>
                  <a:pt x="720" y="557"/>
                </a:cubicBezTo>
                <a:cubicBezTo>
                  <a:pt x="707" y="551"/>
                  <a:pt x="685" y="515"/>
                  <a:pt x="670" y="515"/>
                </a:cubicBezTo>
                <a:cubicBezTo>
                  <a:pt x="655" y="515"/>
                  <a:pt x="641" y="559"/>
                  <a:pt x="630" y="560"/>
                </a:cubicBezTo>
                <a:cubicBezTo>
                  <a:pt x="619" y="561"/>
                  <a:pt x="617" y="513"/>
                  <a:pt x="601" y="519"/>
                </a:cubicBezTo>
                <a:cubicBezTo>
                  <a:pt x="585" y="525"/>
                  <a:pt x="544" y="589"/>
                  <a:pt x="531" y="599"/>
                </a:cubicBezTo>
                <a:cubicBezTo>
                  <a:pt x="518" y="609"/>
                  <a:pt x="525" y="582"/>
                  <a:pt x="520" y="578"/>
                </a:cubicBezTo>
                <a:cubicBezTo>
                  <a:pt x="515" y="574"/>
                  <a:pt x="505" y="578"/>
                  <a:pt x="499" y="572"/>
                </a:cubicBezTo>
                <a:cubicBezTo>
                  <a:pt x="493" y="566"/>
                  <a:pt x="492" y="541"/>
                  <a:pt x="483" y="539"/>
                </a:cubicBezTo>
                <a:cubicBezTo>
                  <a:pt x="474" y="537"/>
                  <a:pt x="455" y="555"/>
                  <a:pt x="447" y="557"/>
                </a:cubicBezTo>
                <a:cubicBezTo>
                  <a:pt x="439" y="559"/>
                  <a:pt x="440" y="551"/>
                  <a:pt x="435" y="554"/>
                </a:cubicBezTo>
                <a:cubicBezTo>
                  <a:pt x="430" y="557"/>
                  <a:pt x="421" y="568"/>
                  <a:pt x="415" y="573"/>
                </a:cubicBezTo>
                <a:cubicBezTo>
                  <a:pt x="409" y="578"/>
                  <a:pt x="396" y="579"/>
                  <a:pt x="396" y="585"/>
                </a:cubicBezTo>
                <a:cubicBezTo>
                  <a:pt x="396" y="591"/>
                  <a:pt x="408" y="600"/>
                  <a:pt x="412" y="608"/>
                </a:cubicBezTo>
                <a:cubicBezTo>
                  <a:pt x="416" y="616"/>
                  <a:pt x="413" y="629"/>
                  <a:pt x="421" y="632"/>
                </a:cubicBezTo>
                <a:cubicBezTo>
                  <a:pt x="429" y="635"/>
                  <a:pt x="456" y="621"/>
                  <a:pt x="459" y="627"/>
                </a:cubicBezTo>
                <a:cubicBezTo>
                  <a:pt x="462" y="633"/>
                  <a:pt x="445" y="660"/>
                  <a:pt x="439" y="669"/>
                </a:cubicBezTo>
                <a:cubicBezTo>
                  <a:pt x="433" y="678"/>
                  <a:pt x="425" y="672"/>
                  <a:pt x="420" y="680"/>
                </a:cubicBezTo>
                <a:cubicBezTo>
                  <a:pt x="415" y="688"/>
                  <a:pt x="422" y="715"/>
                  <a:pt x="406" y="717"/>
                </a:cubicBezTo>
                <a:cubicBezTo>
                  <a:pt x="390" y="719"/>
                  <a:pt x="339" y="698"/>
                  <a:pt x="321" y="695"/>
                </a:cubicBezTo>
                <a:cubicBezTo>
                  <a:pt x="303" y="692"/>
                  <a:pt x="301" y="691"/>
                  <a:pt x="295" y="701"/>
                </a:cubicBezTo>
                <a:cubicBezTo>
                  <a:pt x="289" y="711"/>
                  <a:pt x="288" y="751"/>
                  <a:pt x="283" y="758"/>
                </a:cubicBezTo>
                <a:cubicBezTo>
                  <a:pt x="278" y="765"/>
                  <a:pt x="272" y="745"/>
                  <a:pt x="264" y="744"/>
                </a:cubicBezTo>
                <a:cubicBezTo>
                  <a:pt x="256" y="743"/>
                  <a:pt x="237" y="759"/>
                  <a:pt x="234" y="752"/>
                </a:cubicBezTo>
                <a:cubicBezTo>
                  <a:pt x="231" y="745"/>
                  <a:pt x="244" y="715"/>
                  <a:pt x="243" y="701"/>
                </a:cubicBezTo>
                <a:cubicBezTo>
                  <a:pt x="242" y="687"/>
                  <a:pt x="241" y="662"/>
                  <a:pt x="229" y="666"/>
                </a:cubicBezTo>
                <a:cubicBezTo>
                  <a:pt x="217" y="670"/>
                  <a:pt x="184" y="714"/>
                  <a:pt x="169" y="723"/>
                </a:cubicBezTo>
                <a:cubicBezTo>
                  <a:pt x="154" y="732"/>
                  <a:pt x="149" y="720"/>
                  <a:pt x="139" y="720"/>
                </a:cubicBezTo>
                <a:cubicBezTo>
                  <a:pt x="129" y="720"/>
                  <a:pt x="120" y="724"/>
                  <a:pt x="111" y="725"/>
                </a:cubicBezTo>
                <a:cubicBezTo>
                  <a:pt x="102" y="726"/>
                  <a:pt x="89" y="723"/>
                  <a:pt x="84" y="726"/>
                </a:cubicBezTo>
                <a:cubicBezTo>
                  <a:pt x="79" y="729"/>
                  <a:pt x="84" y="735"/>
                  <a:pt x="82" y="741"/>
                </a:cubicBezTo>
                <a:cubicBezTo>
                  <a:pt x="80" y="747"/>
                  <a:pt x="73" y="754"/>
                  <a:pt x="72" y="762"/>
                </a:cubicBezTo>
                <a:cubicBezTo>
                  <a:pt x="71" y="770"/>
                  <a:pt x="88" y="780"/>
                  <a:pt x="78" y="791"/>
                </a:cubicBezTo>
                <a:cubicBezTo>
                  <a:pt x="68" y="802"/>
                  <a:pt x="25" y="819"/>
                  <a:pt x="13" y="828"/>
                </a:cubicBezTo>
                <a:cubicBezTo>
                  <a:pt x="1" y="837"/>
                  <a:pt x="6" y="838"/>
                  <a:pt x="6" y="843"/>
                </a:cubicBezTo>
                <a:cubicBezTo>
                  <a:pt x="6" y="848"/>
                  <a:pt x="7" y="855"/>
                  <a:pt x="12" y="861"/>
                </a:cubicBezTo>
                <a:cubicBezTo>
                  <a:pt x="17" y="867"/>
                  <a:pt x="36" y="866"/>
                  <a:pt x="37" y="879"/>
                </a:cubicBezTo>
                <a:cubicBezTo>
                  <a:pt x="38" y="892"/>
                  <a:pt x="24" y="925"/>
                  <a:pt x="19" y="941"/>
                </a:cubicBezTo>
                <a:cubicBezTo>
                  <a:pt x="14" y="957"/>
                  <a:pt x="0" y="963"/>
                  <a:pt x="10" y="974"/>
                </a:cubicBezTo>
                <a:cubicBezTo>
                  <a:pt x="20" y="985"/>
                  <a:pt x="70" y="998"/>
                  <a:pt x="78" y="1010"/>
                </a:cubicBezTo>
                <a:cubicBezTo>
                  <a:pt x="86" y="1022"/>
                  <a:pt x="64" y="1036"/>
                  <a:pt x="61" y="1046"/>
                </a:cubicBezTo>
                <a:lnTo>
                  <a:pt x="60" y="1068"/>
                </a:ln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213" name="AutoShape 21">
            <a:extLst>
              <a:ext uri="{FF2B5EF4-FFF2-40B4-BE49-F238E27FC236}">
                <a16:creationId xmlns:a16="http://schemas.microsoft.com/office/drawing/2014/main" id="{ACA4889D-445D-4222-85CF-F89F778FAE99}"/>
              </a:ext>
            </a:extLst>
          </p:cNvPr>
          <p:cNvSpPr>
            <a:spLocks noChangeArrowheads="1"/>
          </p:cNvSpPr>
          <p:nvPr/>
        </p:nvSpPr>
        <p:spPr bwMode="auto">
          <a:xfrm>
            <a:off x="5111750" y="1914525"/>
            <a:ext cx="87313" cy="115888"/>
          </a:xfrm>
          <a:custGeom>
            <a:avLst/>
            <a:gdLst>
              <a:gd name="T0" fmla="*/ 12700 w 55"/>
              <a:gd name="T1" fmla="*/ 17463 h 73"/>
              <a:gd name="T2" fmla="*/ 36513 w 55"/>
              <a:gd name="T3" fmla="*/ 4763 h 73"/>
              <a:gd name="T4" fmla="*/ 73025 w 55"/>
              <a:gd name="T5" fmla="*/ 42863 h 73"/>
              <a:gd name="T6" fmla="*/ 73025 w 55"/>
              <a:gd name="T7" fmla="*/ 69850 h 73"/>
              <a:gd name="T8" fmla="*/ 87313 w 55"/>
              <a:gd name="T9" fmla="*/ 95250 h 73"/>
              <a:gd name="T10" fmla="*/ 73025 w 55"/>
              <a:gd name="T11" fmla="*/ 112713 h 73"/>
              <a:gd name="T12" fmla="*/ 53975 w 55"/>
              <a:gd name="T13" fmla="*/ 103188 h 73"/>
              <a:gd name="T14" fmla="*/ 30163 w 55"/>
              <a:gd name="T15" fmla="*/ 112713 h 73"/>
              <a:gd name="T16" fmla="*/ 3175 w 55"/>
              <a:gd name="T17" fmla="*/ 80963 h 73"/>
              <a:gd name="T18" fmla="*/ 12700 w 55"/>
              <a:gd name="T19" fmla="*/ 60325 h 73"/>
              <a:gd name="T20" fmla="*/ 36513 w 55"/>
              <a:gd name="T21" fmla="*/ 47625 h 73"/>
              <a:gd name="T22" fmla="*/ 12700 w 55"/>
              <a:gd name="T23" fmla="*/ 17463 h 73"/>
              <a:gd name="T24" fmla="*/ 0 w 55"/>
              <a:gd name="T25" fmla="*/ 0 h 73"/>
              <a:gd name="T26" fmla="*/ 55 w 55"/>
              <a:gd name="T27"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55" h="73">
                <a:moveTo>
                  <a:pt x="8" y="11"/>
                </a:moveTo>
                <a:cubicBezTo>
                  <a:pt x="9" y="7"/>
                  <a:pt x="17" y="0"/>
                  <a:pt x="23" y="3"/>
                </a:cubicBezTo>
                <a:cubicBezTo>
                  <a:pt x="29" y="6"/>
                  <a:pt x="42" y="20"/>
                  <a:pt x="46" y="27"/>
                </a:cubicBezTo>
                <a:cubicBezTo>
                  <a:pt x="50" y="34"/>
                  <a:pt x="45" y="39"/>
                  <a:pt x="46" y="44"/>
                </a:cubicBezTo>
                <a:cubicBezTo>
                  <a:pt x="47" y="49"/>
                  <a:pt x="55" y="56"/>
                  <a:pt x="55" y="60"/>
                </a:cubicBezTo>
                <a:cubicBezTo>
                  <a:pt x="55" y="64"/>
                  <a:pt x="49" y="70"/>
                  <a:pt x="46" y="71"/>
                </a:cubicBezTo>
                <a:cubicBezTo>
                  <a:pt x="43" y="72"/>
                  <a:pt x="38" y="65"/>
                  <a:pt x="34" y="65"/>
                </a:cubicBezTo>
                <a:cubicBezTo>
                  <a:pt x="30" y="65"/>
                  <a:pt x="24" y="73"/>
                  <a:pt x="19" y="71"/>
                </a:cubicBezTo>
                <a:cubicBezTo>
                  <a:pt x="14" y="69"/>
                  <a:pt x="4" y="56"/>
                  <a:pt x="2" y="51"/>
                </a:cubicBezTo>
                <a:cubicBezTo>
                  <a:pt x="0" y="46"/>
                  <a:pt x="5" y="41"/>
                  <a:pt x="8" y="38"/>
                </a:cubicBezTo>
                <a:cubicBezTo>
                  <a:pt x="11" y="35"/>
                  <a:pt x="23" y="34"/>
                  <a:pt x="23" y="30"/>
                </a:cubicBezTo>
                <a:cubicBezTo>
                  <a:pt x="23" y="26"/>
                  <a:pt x="11" y="15"/>
                  <a:pt x="8" y="1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8214" name="Picture 22">
            <a:extLst>
              <a:ext uri="{FF2B5EF4-FFF2-40B4-BE49-F238E27FC236}">
                <a16:creationId xmlns:a16="http://schemas.microsoft.com/office/drawing/2014/main" id="{24986F4F-93E4-4377-A464-123EC6D0332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91538" y="1528763"/>
            <a:ext cx="455612" cy="2254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15" name="Picture 23">
            <a:extLst>
              <a:ext uri="{FF2B5EF4-FFF2-40B4-BE49-F238E27FC236}">
                <a16:creationId xmlns:a16="http://schemas.microsoft.com/office/drawing/2014/main" id="{834A83FC-E4A3-4C36-93A7-3CFF5992022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2475" y="2320925"/>
            <a:ext cx="444500" cy="2651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16" name="Picture 24">
            <a:extLst>
              <a:ext uri="{FF2B5EF4-FFF2-40B4-BE49-F238E27FC236}">
                <a16:creationId xmlns:a16="http://schemas.microsoft.com/office/drawing/2014/main" id="{C1842812-46AE-4208-987F-0CE5767E7CD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9675" y="3533775"/>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17" name="Picture 25">
            <a:extLst>
              <a:ext uri="{FF2B5EF4-FFF2-40B4-BE49-F238E27FC236}">
                <a16:creationId xmlns:a16="http://schemas.microsoft.com/office/drawing/2014/main" id="{76559F02-13E1-4ABD-979B-BB5EBDE2FA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62588" y="3079750"/>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18" name="Picture 26">
            <a:extLst>
              <a:ext uri="{FF2B5EF4-FFF2-40B4-BE49-F238E27FC236}">
                <a16:creationId xmlns:a16="http://schemas.microsoft.com/office/drawing/2014/main" id="{84CEE7C6-C174-4905-AC71-D493B2221E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5963" y="1479550"/>
            <a:ext cx="182562" cy="1079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19" name="Picture 27">
            <a:extLst>
              <a:ext uri="{FF2B5EF4-FFF2-40B4-BE49-F238E27FC236}">
                <a16:creationId xmlns:a16="http://schemas.microsoft.com/office/drawing/2014/main" id="{4ABB0DE6-E4E6-4299-BF94-B679972223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8063" y="463550"/>
            <a:ext cx="182562" cy="1079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20" name="Picture 28">
            <a:extLst>
              <a:ext uri="{FF2B5EF4-FFF2-40B4-BE49-F238E27FC236}">
                <a16:creationId xmlns:a16="http://schemas.microsoft.com/office/drawing/2014/main" id="{B45E2632-BA1E-4CE7-AB6C-EFD02E73950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05475" y="4543425"/>
            <a:ext cx="215900" cy="128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8221" name="Group 29">
            <a:extLst>
              <a:ext uri="{FF2B5EF4-FFF2-40B4-BE49-F238E27FC236}">
                <a16:creationId xmlns:a16="http://schemas.microsoft.com/office/drawing/2014/main" id="{65355B7D-4D45-4816-B8B8-D986BB5F6C97}"/>
              </a:ext>
            </a:extLst>
          </p:cNvPr>
          <p:cNvGrpSpPr>
            <a:grpSpLocks/>
          </p:cNvGrpSpPr>
          <p:nvPr/>
        </p:nvGrpSpPr>
        <p:grpSpPr bwMode="auto">
          <a:xfrm>
            <a:off x="3760788" y="3465513"/>
            <a:ext cx="219075" cy="147637"/>
            <a:chOff x="2369" y="2183"/>
            <a:chExt cx="138" cy="93"/>
          </a:xfrm>
        </p:grpSpPr>
        <p:pic>
          <p:nvPicPr>
            <p:cNvPr id="8222" name="Picture 30">
              <a:extLst>
                <a:ext uri="{FF2B5EF4-FFF2-40B4-BE49-F238E27FC236}">
                  <a16:creationId xmlns:a16="http://schemas.microsoft.com/office/drawing/2014/main" id="{421E2B27-53FD-4164-A549-7CB05F76171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9" y="2183"/>
              <a:ext cx="134" cy="89"/>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223" name="Rectangle 31">
              <a:extLst>
                <a:ext uri="{FF2B5EF4-FFF2-40B4-BE49-F238E27FC236}">
                  <a16:creationId xmlns:a16="http://schemas.microsoft.com/office/drawing/2014/main" id="{43820BD8-F5EA-48F2-AE91-08A0612FD2DB}"/>
                </a:ext>
              </a:extLst>
            </p:cNvPr>
            <p:cNvSpPr>
              <a:spLocks noChangeArrowheads="1"/>
            </p:cNvSpPr>
            <p:nvPr/>
          </p:nvSpPr>
          <p:spPr bwMode="auto">
            <a:xfrm>
              <a:off x="2452" y="2202"/>
              <a:ext cx="55" cy="74"/>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333399"/>
                  </a:solidFill>
                </a:rPr>
                <a:t>1</a:t>
              </a:r>
            </a:p>
          </p:txBody>
        </p:sp>
      </p:grpSp>
      <p:sp>
        <p:nvSpPr>
          <p:cNvPr id="8224" name="AutoShape 32">
            <a:extLst>
              <a:ext uri="{FF2B5EF4-FFF2-40B4-BE49-F238E27FC236}">
                <a16:creationId xmlns:a16="http://schemas.microsoft.com/office/drawing/2014/main" id="{329A60CB-0012-4758-B7C2-714F56131037}"/>
              </a:ext>
            </a:extLst>
          </p:cNvPr>
          <p:cNvSpPr>
            <a:spLocks noChangeArrowheads="1"/>
          </p:cNvSpPr>
          <p:nvPr/>
        </p:nvSpPr>
        <p:spPr bwMode="auto">
          <a:xfrm>
            <a:off x="4325938" y="4727575"/>
            <a:ext cx="765175" cy="207963"/>
          </a:xfrm>
          <a:prstGeom prst="roundRect">
            <a:avLst>
              <a:gd name="adj" fmla="val 16667"/>
            </a:avLst>
          </a:prstGeom>
          <a:solidFill>
            <a:srgbClr val="FFFFFF"/>
          </a:solidFill>
          <a:ln w="126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800" b="1">
                <a:solidFill>
                  <a:srgbClr val="FF0000"/>
                </a:solidFill>
              </a:rPr>
              <a:t>15</a:t>
            </a:r>
            <a:r>
              <a:rPr lang="en-US" altLang="sl-SI" sz="800" b="1" baseline="30000">
                <a:solidFill>
                  <a:srgbClr val="FF0000"/>
                </a:solidFill>
              </a:rPr>
              <a:t>th</a:t>
            </a:r>
            <a:r>
              <a:rPr lang="en-US" altLang="sl-SI" sz="800" b="1">
                <a:solidFill>
                  <a:srgbClr val="FF0000"/>
                </a:solidFill>
              </a:rPr>
              <a:t> Army Grp</a:t>
            </a:r>
          </a:p>
          <a:p>
            <a:pPr algn="ctr">
              <a:buClrTx/>
              <a:buFontTx/>
              <a:buNone/>
            </a:pPr>
            <a:r>
              <a:rPr lang="en-US" altLang="sl-SI" sz="600" b="1">
                <a:solidFill>
                  <a:srgbClr val="FF0000"/>
                </a:solidFill>
              </a:rPr>
              <a:t>Clark</a:t>
            </a:r>
          </a:p>
        </p:txBody>
      </p:sp>
      <p:pic>
        <p:nvPicPr>
          <p:cNvPr id="8225" name="Picture 33">
            <a:extLst>
              <a:ext uri="{FF2B5EF4-FFF2-40B4-BE49-F238E27FC236}">
                <a16:creationId xmlns:a16="http://schemas.microsoft.com/office/drawing/2014/main" id="{F34B7409-8B97-4CD0-BDFB-76473E40BA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0563" y="4235450"/>
            <a:ext cx="146050" cy="8731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26" name="Picture 34">
            <a:extLst>
              <a:ext uri="{FF2B5EF4-FFF2-40B4-BE49-F238E27FC236}">
                <a16:creationId xmlns:a16="http://schemas.microsoft.com/office/drawing/2014/main" id="{4CD400A9-7A24-4DE5-A356-D0459270A4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48150" y="4267200"/>
            <a:ext cx="146050" cy="8731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8227" name="Group 35">
            <a:extLst>
              <a:ext uri="{FF2B5EF4-FFF2-40B4-BE49-F238E27FC236}">
                <a16:creationId xmlns:a16="http://schemas.microsoft.com/office/drawing/2014/main" id="{4BE2962B-AE93-4E03-822F-2657BEB2157E}"/>
              </a:ext>
            </a:extLst>
          </p:cNvPr>
          <p:cNvGrpSpPr>
            <a:grpSpLocks/>
          </p:cNvGrpSpPr>
          <p:nvPr/>
        </p:nvGrpSpPr>
        <p:grpSpPr bwMode="auto">
          <a:xfrm>
            <a:off x="4541838" y="4454525"/>
            <a:ext cx="247650" cy="117475"/>
            <a:chOff x="2861" y="2806"/>
            <a:chExt cx="156" cy="74"/>
          </a:xfrm>
        </p:grpSpPr>
        <p:pic>
          <p:nvPicPr>
            <p:cNvPr id="8228" name="Picture 36">
              <a:extLst>
                <a:ext uri="{FF2B5EF4-FFF2-40B4-BE49-F238E27FC236}">
                  <a16:creationId xmlns:a16="http://schemas.microsoft.com/office/drawing/2014/main" id="{90E854D5-15CA-48D6-A0B1-6D2BA7F9964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1" y="2808"/>
              <a:ext cx="152" cy="71"/>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229" name="Rectangle 37">
              <a:extLst>
                <a:ext uri="{FF2B5EF4-FFF2-40B4-BE49-F238E27FC236}">
                  <a16:creationId xmlns:a16="http://schemas.microsoft.com/office/drawing/2014/main" id="{A1FAD454-A29E-4BD0-AE2C-06554C513FC9}"/>
                </a:ext>
              </a:extLst>
            </p:cNvPr>
            <p:cNvSpPr>
              <a:spLocks noChangeArrowheads="1"/>
            </p:cNvSpPr>
            <p:nvPr/>
          </p:nvSpPr>
          <p:spPr bwMode="auto">
            <a:xfrm>
              <a:off x="2962" y="2806"/>
              <a:ext cx="55" cy="74"/>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0000"/>
                  </a:solidFill>
                </a:rPr>
                <a:t>8</a:t>
              </a:r>
            </a:p>
          </p:txBody>
        </p:sp>
      </p:grpSp>
      <p:sp>
        <p:nvSpPr>
          <p:cNvPr id="8230" name="AutoShape 38">
            <a:extLst>
              <a:ext uri="{FF2B5EF4-FFF2-40B4-BE49-F238E27FC236}">
                <a16:creationId xmlns:a16="http://schemas.microsoft.com/office/drawing/2014/main" id="{F366BFC4-B42C-47CC-950A-118E3F3B455F}"/>
              </a:ext>
            </a:extLst>
          </p:cNvPr>
          <p:cNvSpPr>
            <a:spLocks noChangeArrowheads="1"/>
          </p:cNvSpPr>
          <p:nvPr/>
        </p:nvSpPr>
        <p:spPr bwMode="auto">
          <a:xfrm>
            <a:off x="2947988" y="3351213"/>
            <a:ext cx="765175" cy="207962"/>
          </a:xfrm>
          <a:prstGeom prst="roundRect">
            <a:avLst>
              <a:gd name="adj" fmla="val 16667"/>
            </a:avLst>
          </a:prstGeom>
          <a:solidFill>
            <a:srgbClr val="FFFFFF"/>
          </a:solidFill>
          <a:ln w="126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800" b="1">
                <a:solidFill>
                  <a:srgbClr val="333399"/>
                </a:solidFill>
              </a:rPr>
              <a:t>6</a:t>
            </a:r>
            <a:r>
              <a:rPr lang="en-US" altLang="sl-SI" sz="800" b="1" baseline="30000">
                <a:solidFill>
                  <a:srgbClr val="333399"/>
                </a:solidFill>
              </a:rPr>
              <a:t>th</a:t>
            </a:r>
            <a:r>
              <a:rPr lang="en-US" altLang="sl-SI" sz="800" b="1">
                <a:solidFill>
                  <a:srgbClr val="333399"/>
                </a:solidFill>
              </a:rPr>
              <a:t> Army Grp</a:t>
            </a:r>
          </a:p>
          <a:p>
            <a:pPr algn="ctr">
              <a:buClrTx/>
              <a:buFontTx/>
              <a:buNone/>
            </a:pPr>
            <a:r>
              <a:rPr lang="en-US" altLang="sl-SI" sz="600" b="1">
                <a:solidFill>
                  <a:srgbClr val="333399"/>
                </a:solidFill>
              </a:rPr>
              <a:t>Devers</a:t>
            </a:r>
          </a:p>
        </p:txBody>
      </p:sp>
      <p:sp>
        <p:nvSpPr>
          <p:cNvPr id="8231" name="AutoShape 39">
            <a:extLst>
              <a:ext uri="{FF2B5EF4-FFF2-40B4-BE49-F238E27FC236}">
                <a16:creationId xmlns:a16="http://schemas.microsoft.com/office/drawing/2014/main" id="{C48BFC86-0C4B-48BA-B923-D7A0433D45B4}"/>
              </a:ext>
            </a:extLst>
          </p:cNvPr>
          <p:cNvSpPr>
            <a:spLocks noChangeArrowheads="1"/>
          </p:cNvSpPr>
          <p:nvPr/>
        </p:nvSpPr>
        <p:spPr bwMode="auto">
          <a:xfrm>
            <a:off x="5081588" y="4311650"/>
            <a:ext cx="57150" cy="115888"/>
          </a:xfrm>
          <a:custGeom>
            <a:avLst/>
            <a:gdLst>
              <a:gd name="T0" fmla="*/ 14288 w 36"/>
              <a:gd name="T1" fmla="*/ 0 h 73"/>
              <a:gd name="T2" fmla="*/ 42862 w 36"/>
              <a:gd name="T3" fmla="*/ 53975 h 73"/>
              <a:gd name="T4" fmla="*/ 33337 w 36"/>
              <a:gd name="T5" fmla="*/ 84138 h 73"/>
              <a:gd name="T6" fmla="*/ 55563 w 36"/>
              <a:gd name="T7" fmla="*/ 103188 h 73"/>
              <a:gd name="T8" fmla="*/ 42862 w 36"/>
              <a:gd name="T9" fmla="*/ 111125 h 73"/>
              <a:gd name="T10" fmla="*/ 14288 w 36"/>
              <a:gd name="T11" fmla="*/ 79375 h 73"/>
              <a:gd name="T12" fmla="*/ 0 w 36"/>
              <a:gd name="T13" fmla="*/ 53975 h 73"/>
              <a:gd name="T14" fmla="*/ 14288 w 36"/>
              <a:gd name="T15" fmla="*/ 30163 h 73"/>
              <a:gd name="T16" fmla="*/ 14288 w 36"/>
              <a:gd name="T17" fmla="*/ 0 h 73"/>
              <a:gd name="T18" fmla="*/ 0 w 36"/>
              <a:gd name="T19" fmla="*/ 0 h 73"/>
              <a:gd name="T20" fmla="*/ 36 w 36"/>
              <a:gd name="T21"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T18" t="T19" r="T20" b="T21"/>
            <a:pathLst>
              <a:path w="36" h="73">
                <a:moveTo>
                  <a:pt x="9" y="0"/>
                </a:moveTo>
                <a:cubicBezTo>
                  <a:pt x="13" y="0"/>
                  <a:pt x="25" y="25"/>
                  <a:pt x="27" y="34"/>
                </a:cubicBezTo>
                <a:cubicBezTo>
                  <a:pt x="29" y="43"/>
                  <a:pt x="20" y="48"/>
                  <a:pt x="21" y="53"/>
                </a:cubicBezTo>
                <a:cubicBezTo>
                  <a:pt x="22" y="58"/>
                  <a:pt x="34" y="62"/>
                  <a:pt x="35" y="65"/>
                </a:cubicBezTo>
                <a:cubicBezTo>
                  <a:pt x="36" y="68"/>
                  <a:pt x="31" y="73"/>
                  <a:pt x="27" y="70"/>
                </a:cubicBezTo>
                <a:cubicBezTo>
                  <a:pt x="23" y="67"/>
                  <a:pt x="13" y="56"/>
                  <a:pt x="9" y="50"/>
                </a:cubicBezTo>
                <a:cubicBezTo>
                  <a:pt x="5" y="44"/>
                  <a:pt x="0" y="39"/>
                  <a:pt x="0" y="34"/>
                </a:cubicBezTo>
                <a:cubicBezTo>
                  <a:pt x="0" y="29"/>
                  <a:pt x="8" y="25"/>
                  <a:pt x="9" y="19"/>
                </a:cubicBezTo>
                <a:cubicBezTo>
                  <a:pt x="10" y="13"/>
                  <a:pt x="9" y="4"/>
                  <a:pt x="9"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232" name="AutoShape 40">
            <a:extLst>
              <a:ext uri="{FF2B5EF4-FFF2-40B4-BE49-F238E27FC236}">
                <a16:creationId xmlns:a16="http://schemas.microsoft.com/office/drawing/2014/main" id="{39CE9E25-1113-4F2D-B3E4-AFF078016045}"/>
              </a:ext>
            </a:extLst>
          </p:cNvPr>
          <p:cNvSpPr>
            <a:spLocks noChangeArrowheads="1"/>
          </p:cNvSpPr>
          <p:nvPr/>
        </p:nvSpPr>
        <p:spPr bwMode="auto">
          <a:xfrm>
            <a:off x="5151438" y="4410075"/>
            <a:ext cx="80962" cy="90488"/>
          </a:xfrm>
          <a:custGeom>
            <a:avLst/>
            <a:gdLst>
              <a:gd name="T0" fmla="*/ 20637 w 51"/>
              <a:gd name="T1" fmla="*/ 1588 h 57"/>
              <a:gd name="T2" fmla="*/ 44450 w 51"/>
              <a:gd name="T3" fmla="*/ 28575 h 57"/>
              <a:gd name="T4" fmla="*/ 47625 w 51"/>
              <a:gd name="T5" fmla="*/ 50800 h 57"/>
              <a:gd name="T6" fmla="*/ 71437 w 51"/>
              <a:gd name="T7" fmla="*/ 66675 h 57"/>
              <a:gd name="T8" fmla="*/ 76200 w 51"/>
              <a:gd name="T9" fmla="*/ 90488 h 57"/>
              <a:gd name="T10" fmla="*/ 42862 w 51"/>
              <a:gd name="T11" fmla="*/ 69850 h 57"/>
              <a:gd name="T12" fmla="*/ 23812 w 51"/>
              <a:gd name="T13" fmla="*/ 50800 h 57"/>
              <a:gd name="T14" fmla="*/ 23812 w 51"/>
              <a:gd name="T15" fmla="*/ 28575 h 57"/>
              <a:gd name="T16" fmla="*/ 0 w 51"/>
              <a:gd name="T17" fmla="*/ 12700 h 57"/>
              <a:gd name="T18" fmla="*/ 20637 w 51"/>
              <a:gd name="T19" fmla="*/ 1588 h 57"/>
              <a:gd name="T20" fmla="*/ 0 w 51"/>
              <a:gd name="T21" fmla="*/ 0 h 57"/>
              <a:gd name="T22" fmla="*/ 51 w 51"/>
              <a:gd name="T23"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51" h="57">
                <a:moveTo>
                  <a:pt x="13" y="1"/>
                </a:moveTo>
                <a:cubicBezTo>
                  <a:pt x="18" y="3"/>
                  <a:pt x="25" y="13"/>
                  <a:pt x="28" y="18"/>
                </a:cubicBezTo>
                <a:cubicBezTo>
                  <a:pt x="31" y="23"/>
                  <a:pt x="27" y="28"/>
                  <a:pt x="30" y="32"/>
                </a:cubicBezTo>
                <a:cubicBezTo>
                  <a:pt x="33" y="36"/>
                  <a:pt x="42" y="38"/>
                  <a:pt x="45" y="42"/>
                </a:cubicBezTo>
                <a:cubicBezTo>
                  <a:pt x="48" y="46"/>
                  <a:pt x="51" y="57"/>
                  <a:pt x="48" y="57"/>
                </a:cubicBezTo>
                <a:cubicBezTo>
                  <a:pt x="45" y="57"/>
                  <a:pt x="32" y="48"/>
                  <a:pt x="27" y="44"/>
                </a:cubicBezTo>
                <a:cubicBezTo>
                  <a:pt x="22" y="40"/>
                  <a:pt x="17" y="36"/>
                  <a:pt x="15" y="32"/>
                </a:cubicBezTo>
                <a:cubicBezTo>
                  <a:pt x="13" y="28"/>
                  <a:pt x="17" y="22"/>
                  <a:pt x="15" y="18"/>
                </a:cubicBezTo>
                <a:cubicBezTo>
                  <a:pt x="13" y="14"/>
                  <a:pt x="0" y="11"/>
                  <a:pt x="0" y="8"/>
                </a:cubicBezTo>
                <a:cubicBezTo>
                  <a:pt x="0" y="5"/>
                  <a:pt x="10" y="0"/>
                  <a:pt x="13"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233" name="AutoShape 41">
            <a:extLst>
              <a:ext uri="{FF2B5EF4-FFF2-40B4-BE49-F238E27FC236}">
                <a16:creationId xmlns:a16="http://schemas.microsoft.com/office/drawing/2014/main" id="{E2A3462A-FB25-4371-8BD2-565222414FC1}"/>
              </a:ext>
            </a:extLst>
          </p:cNvPr>
          <p:cNvSpPr>
            <a:spLocks noChangeArrowheads="1"/>
          </p:cNvSpPr>
          <p:nvPr/>
        </p:nvSpPr>
        <p:spPr bwMode="auto">
          <a:xfrm>
            <a:off x="5092700" y="4432300"/>
            <a:ext cx="44450" cy="44450"/>
          </a:xfrm>
          <a:custGeom>
            <a:avLst/>
            <a:gdLst>
              <a:gd name="T0" fmla="*/ 1588 w 28"/>
              <a:gd name="T1" fmla="*/ 1588 h 28"/>
              <a:gd name="T2" fmla="*/ 39688 w 28"/>
              <a:gd name="T3" fmla="*/ 23812 h 28"/>
              <a:gd name="T4" fmla="*/ 25400 w 28"/>
              <a:gd name="T5" fmla="*/ 44450 h 28"/>
              <a:gd name="T6" fmla="*/ 3175 w 28"/>
              <a:gd name="T7" fmla="*/ 28575 h 28"/>
              <a:gd name="T8" fmla="*/ 1588 w 28"/>
              <a:gd name="T9" fmla="*/ 1588 h 28"/>
              <a:gd name="T10" fmla="*/ 0 w 28"/>
              <a:gd name="T11" fmla="*/ 0 h 28"/>
              <a:gd name="T12" fmla="*/ 28 w 28"/>
              <a:gd name="T13" fmla="*/ 28 h 28"/>
            </a:gdLst>
            <a:ahLst/>
            <a:cxnLst>
              <a:cxn ang="0">
                <a:pos x="T0" y="T1"/>
              </a:cxn>
              <a:cxn ang="0">
                <a:pos x="T2" y="T3"/>
              </a:cxn>
              <a:cxn ang="0">
                <a:pos x="T4" y="T5"/>
              </a:cxn>
              <a:cxn ang="0">
                <a:pos x="T6" y="T7"/>
              </a:cxn>
              <a:cxn ang="0">
                <a:pos x="T8" y="T9"/>
              </a:cxn>
            </a:cxnLst>
            <a:rect l="T10" t="T11" r="T12" b="T13"/>
            <a:pathLst>
              <a:path w="28" h="28">
                <a:moveTo>
                  <a:pt x="1" y="1"/>
                </a:moveTo>
                <a:cubicBezTo>
                  <a:pt x="5" y="0"/>
                  <a:pt x="23" y="11"/>
                  <a:pt x="25" y="15"/>
                </a:cubicBezTo>
                <a:cubicBezTo>
                  <a:pt x="28" y="20"/>
                  <a:pt x="20" y="28"/>
                  <a:pt x="16" y="28"/>
                </a:cubicBezTo>
                <a:cubicBezTo>
                  <a:pt x="12" y="28"/>
                  <a:pt x="4" y="22"/>
                  <a:pt x="2" y="18"/>
                </a:cubicBezTo>
                <a:cubicBezTo>
                  <a:pt x="0" y="14"/>
                  <a:pt x="1" y="5"/>
                  <a:pt x="1"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234" name="AutoShape 42">
            <a:extLst>
              <a:ext uri="{FF2B5EF4-FFF2-40B4-BE49-F238E27FC236}">
                <a16:creationId xmlns:a16="http://schemas.microsoft.com/office/drawing/2014/main" id="{EA46BE2A-4436-406D-A781-FA27F05E574A}"/>
              </a:ext>
            </a:extLst>
          </p:cNvPr>
          <p:cNvSpPr>
            <a:spLocks noChangeArrowheads="1"/>
          </p:cNvSpPr>
          <p:nvPr/>
        </p:nvSpPr>
        <p:spPr bwMode="auto">
          <a:xfrm>
            <a:off x="5365750" y="4813300"/>
            <a:ext cx="42863" cy="39688"/>
          </a:xfrm>
          <a:custGeom>
            <a:avLst/>
            <a:gdLst>
              <a:gd name="T0" fmla="*/ 11113 w 27"/>
              <a:gd name="T1" fmla="*/ 0 h 25"/>
              <a:gd name="T2" fmla="*/ 38100 w 27"/>
              <a:gd name="T3" fmla="*/ 19050 h 25"/>
              <a:gd name="T4" fmla="*/ 23813 w 27"/>
              <a:gd name="T5" fmla="*/ 39688 h 25"/>
              <a:gd name="T6" fmla="*/ 1588 w 27"/>
              <a:gd name="T7" fmla="*/ 23813 h 25"/>
              <a:gd name="T8" fmla="*/ 11113 w 27"/>
              <a:gd name="T9" fmla="*/ 0 h 25"/>
              <a:gd name="T10" fmla="*/ 0 w 27"/>
              <a:gd name="T11" fmla="*/ 0 h 25"/>
              <a:gd name="T12" fmla="*/ 27 w 27"/>
              <a:gd name="T13" fmla="*/ 25 h 25"/>
            </a:gdLst>
            <a:ahLst/>
            <a:cxnLst>
              <a:cxn ang="0">
                <a:pos x="T0" y="T1"/>
              </a:cxn>
              <a:cxn ang="0">
                <a:pos x="T2" y="T3"/>
              </a:cxn>
              <a:cxn ang="0">
                <a:pos x="T4" y="T5"/>
              </a:cxn>
              <a:cxn ang="0">
                <a:pos x="T6" y="T7"/>
              </a:cxn>
              <a:cxn ang="0">
                <a:pos x="T8" y="T9"/>
              </a:cxn>
            </a:cxnLst>
            <a:rect l="T10" t="T11" r="T12" b="T13"/>
            <a:pathLst>
              <a:path w="27" h="25">
                <a:moveTo>
                  <a:pt x="7" y="0"/>
                </a:moveTo>
                <a:cubicBezTo>
                  <a:pt x="11" y="0"/>
                  <a:pt x="23" y="8"/>
                  <a:pt x="24" y="12"/>
                </a:cubicBezTo>
                <a:cubicBezTo>
                  <a:pt x="27" y="17"/>
                  <a:pt x="19" y="25"/>
                  <a:pt x="15" y="25"/>
                </a:cubicBezTo>
                <a:cubicBezTo>
                  <a:pt x="11" y="25"/>
                  <a:pt x="2" y="19"/>
                  <a:pt x="1" y="15"/>
                </a:cubicBezTo>
                <a:cubicBezTo>
                  <a:pt x="0" y="11"/>
                  <a:pt x="3" y="0"/>
                  <a:pt x="7"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235" name="AutoShape 43">
            <a:extLst>
              <a:ext uri="{FF2B5EF4-FFF2-40B4-BE49-F238E27FC236}">
                <a16:creationId xmlns:a16="http://schemas.microsoft.com/office/drawing/2014/main" id="{DDFF46D8-2EE5-4F26-943C-83AE0E7E06CD}"/>
              </a:ext>
            </a:extLst>
          </p:cNvPr>
          <p:cNvSpPr>
            <a:spLocks noChangeArrowheads="1"/>
          </p:cNvSpPr>
          <p:nvPr/>
        </p:nvSpPr>
        <p:spPr bwMode="auto">
          <a:xfrm>
            <a:off x="5475288" y="4846638"/>
            <a:ext cx="65087" cy="38100"/>
          </a:xfrm>
          <a:custGeom>
            <a:avLst/>
            <a:gdLst>
              <a:gd name="T0" fmla="*/ 6350 w 41"/>
              <a:gd name="T1" fmla="*/ 0 h 24"/>
              <a:gd name="T2" fmla="*/ 58737 w 41"/>
              <a:gd name="T3" fmla="*/ 20637 h 24"/>
              <a:gd name="T4" fmla="*/ 44450 w 41"/>
              <a:gd name="T5" fmla="*/ 38100 h 24"/>
              <a:gd name="T6" fmla="*/ 19050 w 41"/>
              <a:gd name="T7" fmla="*/ 19050 h 24"/>
              <a:gd name="T8" fmla="*/ 6350 w 41"/>
              <a:gd name="T9" fmla="*/ 0 h 24"/>
              <a:gd name="T10" fmla="*/ 0 w 41"/>
              <a:gd name="T11" fmla="*/ 0 h 24"/>
              <a:gd name="T12" fmla="*/ 41 w 41"/>
              <a:gd name="T13" fmla="*/ 24 h 24"/>
            </a:gdLst>
            <a:ahLst/>
            <a:cxnLst>
              <a:cxn ang="0">
                <a:pos x="T0" y="T1"/>
              </a:cxn>
              <a:cxn ang="0">
                <a:pos x="T2" y="T3"/>
              </a:cxn>
              <a:cxn ang="0">
                <a:pos x="T4" y="T5"/>
              </a:cxn>
              <a:cxn ang="0">
                <a:pos x="T6" y="T7"/>
              </a:cxn>
              <a:cxn ang="0">
                <a:pos x="T8" y="T9"/>
              </a:cxn>
            </a:cxnLst>
            <a:rect l="T10" t="T11" r="T12" b="T13"/>
            <a:pathLst>
              <a:path w="41" h="24">
                <a:moveTo>
                  <a:pt x="4" y="0"/>
                </a:moveTo>
                <a:cubicBezTo>
                  <a:pt x="8" y="0"/>
                  <a:pt x="33" y="9"/>
                  <a:pt x="37" y="13"/>
                </a:cubicBezTo>
                <a:cubicBezTo>
                  <a:pt x="41" y="18"/>
                  <a:pt x="32" y="24"/>
                  <a:pt x="28" y="24"/>
                </a:cubicBezTo>
                <a:cubicBezTo>
                  <a:pt x="24" y="24"/>
                  <a:pt x="16" y="16"/>
                  <a:pt x="12" y="12"/>
                </a:cubicBezTo>
                <a:cubicBezTo>
                  <a:pt x="8" y="8"/>
                  <a:pt x="0" y="0"/>
                  <a:pt x="4" y="0"/>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236" name="AutoShape 44">
            <a:extLst>
              <a:ext uri="{FF2B5EF4-FFF2-40B4-BE49-F238E27FC236}">
                <a16:creationId xmlns:a16="http://schemas.microsoft.com/office/drawing/2014/main" id="{E783EF38-6B92-4EB9-9253-126381B537DB}"/>
              </a:ext>
            </a:extLst>
          </p:cNvPr>
          <p:cNvSpPr>
            <a:spLocks noChangeArrowheads="1"/>
          </p:cNvSpPr>
          <p:nvPr/>
        </p:nvSpPr>
        <p:spPr bwMode="auto">
          <a:xfrm>
            <a:off x="5614988" y="4921250"/>
            <a:ext cx="55562" cy="25400"/>
          </a:xfrm>
          <a:custGeom>
            <a:avLst/>
            <a:gdLst>
              <a:gd name="T0" fmla="*/ 9525 w 35"/>
              <a:gd name="T1" fmla="*/ 1588 h 16"/>
              <a:gd name="T2" fmla="*/ 50800 w 35"/>
              <a:gd name="T3" fmla="*/ 15875 h 16"/>
              <a:gd name="T4" fmla="*/ 26987 w 35"/>
              <a:gd name="T5" fmla="*/ 25400 h 16"/>
              <a:gd name="T6" fmla="*/ 3175 w 35"/>
              <a:gd name="T7" fmla="*/ 20637 h 16"/>
              <a:gd name="T8" fmla="*/ 9525 w 35"/>
              <a:gd name="T9" fmla="*/ 1588 h 16"/>
              <a:gd name="T10" fmla="*/ 0 w 35"/>
              <a:gd name="T11" fmla="*/ 0 h 16"/>
              <a:gd name="T12" fmla="*/ 35 w 35"/>
              <a:gd name="T13" fmla="*/ 16 h 16"/>
            </a:gdLst>
            <a:ahLst/>
            <a:cxnLst>
              <a:cxn ang="0">
                <a:pos x="T0" y="T1"/>
              </a:cxn>
              <a:cxn ang="0">
                <a:pos x="T2" y="T3"/>
              </a:cxn>
              <a:cxn ang="0">
                <a:pos x="T4" y="T5"/>
              </a:cxn>
              <a:cxn ang="0">
                <a:pos x="T6" y="T7"/>
              </a:cxn>
              <a:cxn ang="0">
                <a:pos x="T8" y="T9"/>
              </a:cxn>
            </a:cxnLst>
            <a:rect l="T10" t="T11" r="T12" b="T13"/>
            <a:pathLst>
              <a:path w="35" h="16">
                <a:moveTo>
                  <a:pt x="6" y="1"/>
                </a:moveTo>
                <a:cubicBezTo>
                  <a:pt x="11" y="0"/>
                  <a:pt x="30" y="8"/>
                  <a:pt x="32" y="10"/>
                </a:cubicBezTo>
                <a:cubicBezTo>
                  <a:pt x="35" y="13"/>
                  <a:pt x="22" y="16"/>
                  <a:pt x="17" y="16"/>
                </a:cubicBezTo>
                <a:cubicBezTo>
                  <a:pt x="12" y="16"/>
                  <a:pt x="4" y="15"/>
                  <a:pt x="2" y="13"/>
                </a:cubicBezTo>
                <a:cubicBezTo>
                  <a:pt x="0" y="11"/>
                  <a:pt x="1" y="2"/>
                  <a:pt x="6" y="1"/>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237" name="AutoShape 45">
            <a:extLst>
              <a:ext uri="{FF2B5EF4-FFF2-40B4-BE49-F238E27FC236}">
                <a16:creationId xmlns:a16="http://schemas.microsoft.com/office/drawing/2014/main" id="{BEBAAF5B-AAB1-49F3-BCDA-BEC51197BAA1}"/>
              </a:ext>
            </a:extLst>
          </p:cNvPr>
          <p:cNvSpPr>
            <a:spLocks noChangeArrowheads="1"/>
          </p:cNvSpPr>
          <p:nvPr/>
        </p:nvSpPr>
        <p:spPr bwMode="auto">
          <a:xfrm>
            <a:off x="2478088" y="2554288"/>
            <a:ext cx="765175" cy="207962"/>
          </a:xfrm>
          <a:prstGeom prst="roundRect">
            <a:avLst>
              <a:gd name="adj" fmla="val 16667"/>
            </a:avLst>
          </a:prstGeom>
          <a:solidFill>
            <a:srgbClr val="FF0000"/>
          </a:solidFill>
          <a:ln w="126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800" b="1">
                <a:solidFill>
                  <a:srgbClr val="FFFFFF"/>
                </a:solidFill>
              </a:rPr>
              <a:t>21</a:t>
            </a:r>
            <a:r>
              <a:rPr lang="en-US" altLang="sl-SI" sz="800" b="1" baseline="30000">
                <a:solidFill>
                  <a:srgbClr val="FFFFFF"/>
                </a:solidFill>
              </a:rPr>
              <a:t>th</a:t>
            </a:r>
            <a:r>
              <a:rPr lang="en-US" altLang="sl-SI" sz="800" b="1">
                <a:solidFill>
                  <a:srgbClr val="FFFFFF"/>
                </a:solidFill>
              </a:rPr>
              <a:t> Army Grp</a:t>
            </a:r>
          </a:p>
          <a:p>
            <a:pPr algn="ctr">
              <a:buClrTx/>
              <a:buFontTx/>
              <a:buNone/>
            </a:pPr>
            <a:r>
              <a:rPr lang="en-US" altLang="sl-SI" sz="600" b="1">
                <a:solidFill>
                  <a:srgbClr val="FFFFFF"/>
                </a:solidFill>
              </a:rPr>
              <a:t>Montgomery</a:t>
            </a:r>
          </a:p>
        </p:txBody>
      </p:sp>
      <p:pic>
        <p:nvPicPr>
          <p:cNvPr id="8238" name="Picture 46">
            <a:extLst>
              <a:ext uri="{FF2B5EF4-FFF2-40B4-BE49-F238E27FC236}">
                <a16:creationId xmlns:a16="http://schemas.microsoft.com/office/drawing/2014/main" id="{22644DDA-CCBB-4B6B-8D2A-5955838ED79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3988" y="2720975"/>
            <a:ext cx="146050" cy="8731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8239" name="Group 47">
            <a:extLst>
              <a:ext uri="{FF2B5EF4-FFF2-40B4-BE49-F238E27FC236}">
                <a16:creationId xmlns:a16="http://schemas.microsoft.com/office/drawing/2014/main" id="{26948074-177E-4A84-AB2F-9F2C8A2CD8F3}"/>
              </a:ext>
            </a:extLst>
          </p:cNvPr>
          <p:cNvGrpSpPr>
            <a:grpSpLocks/>
          </p:cNvGrpSpPr>
          <p:nvPr/>
        </p:nvGrpSpPr>
        <p:grpSpPr bwMode="auto">
          <a:xfrm>
            <a:off x="3695700" y="2673350"/>
            <a:ext cx="228600" cy="142875"/>
            <a:chOff x="2328" y="1684"/>
            <a:chExt cx="144" cy="90"/>
          </a:xfrm>
        </p:grpSpPr>
        <p:pic>
          <p:nvPicPr>
            <p:cNvPr id="8240" name="Picture 48">
              <a:extLst>
                <a:ext uri="{FF2B5EF4-FFF2-40B4-BE49-F238E27FC236}">
                  <a16:creationId xmlns:a16="http://schemas.microsoft.com/office/drawing/2014/main" id="{6D7030E5-AC49-4419-8A7E-A4030C605B4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28" y="1684"/>
              <a:ext cx="140" cy="84"/>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241" name="Rectangle 49">
              <a:extLst>
                <a:ext uri="{FF2B5EF4-FFF2-40B4-BE49-F238E27FC236}">
                  <a16:creationId xmlns:a16="http://schemas.microsoft.com/office/drawing/2014/main" id="{045C9984-A3C6-4FBC-9C6D-B787BF5E8FD6}"/>
                </a:ext>
              </a:extLst>
            </p:cNvPr>
            <p:cNvSpPr>
              <a:spLocks noChangeArrowheads="1"/>
            </p:cNvSpPr>
            <p:nvPr/>
          </p:nvSpPr>
          <p:spPr bwMode="auto">
            <a:xfrm>
              <a:off x="2417" y="1700"/>
              <a:ext cx="55" cy="74"/>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FFFF"/>
                  </a:solidFill>
                </a:rPr>
                <a:t>9</a:t>
              </a:r>
            </a:p>
          </p:txBody>
        </p:sp>
      </p:grpSp>
      <p:pic>
        <p:nvPicPr>
          <p:cNvPr id="8242" name="Picture 50">
            <a:extLst>
              <a:ext uri="{FF2B5EF4-FFF2-40B4-BE49-F238E27FC236}">
                <a16:creationId xmlns:a16="http://schemas.microsoft.com/office/drawing/2014/main" id="{A0B63CF9-CBF1-4510-A2D3-A8ED7CC14B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0463" y="1227138"/>
            <a:ext cx="220662" cy="13176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43" name="Picture 51">
            <a:extLst>
              <a:ext uri="{FF2B5EF4-FFF2-40B4-BE49-F238E27FC236}">
                <a16:creationId xmlns:a16="http://schemas.microsoft.com/office/drawing/2014/main" id="{D98A219F-9676-432D-907D-4C46705DCB8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75438" y="881063"/>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44" name="Picture 52">
            <a:extLst>
              <a:ext uri="{FF2B5EF4-FFF2-40B4-BE49-F238E27FC236}">
                <a16:creationId xmlns:a16="http://schemas.microsoft.com/office/drawing/2014/main" id="{5B13C953-6210-4973-824C-1984CAA3828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42100" y="1438275"/>
            <a:ext cx="233363" cy="115888"/>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45" name="Picture 53">
            <a:extLst>
              <a:ext uri="{FF2B5EF4-FFF2-40B4-BE49-F238E27FC236}">
                <a16:creationId xmlns:a16="http://schemas.microsoft.com/office/drawing/2014/main" id="{22519957-465F-4EB3-90AB-4434CF683FA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70625" y="1538288"/>
            <a:ext cx="233363"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46" name="Picture 54">
            <a:extLst>
              <a:ext uri="{FF2B5EF4-FFF2-40B4-BE49-F238E27FC236}">
                <a16:creationId xmlns:a16="http://schemas.microsoft.com/office/drawing/2014/main" id="{DB92B02E-1D15-41EE-B771-23D450F73E5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70650" y="1766888"/>
            <a:ext cx="233363"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47" name="Picture 55">
            <a:extLst>
              <a:ext uri="{FF2B5EF4-FFF2-40B4-BE49-F238E27FC236}">
                <a16:creationId xmlns:a16="http://schemas.microsoft.com/office/drawing/2014/main" id="{113A10E1-490A-4525-9D99-0C2E93DE016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13513" y="2066925"/>
            <a:ext cx="233362" cy="115888"/>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48" name="Picture 56">
            <a:extLst>
              <a:ext uri="{FF2B5EF4-FFF2-40B4-BE49-F238E27FC236}">
                <a16:creationId xmlns:a16="http://schemas.microsoft.com/office/drawing/2014/main" id="{EFFA071E-8B27-4D30-AD20-6038AA8F5EB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2013" y="2106613"/>
            <a:ext cx="220662" cy="13176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49" name="Picture 57">
            <a:extLst>
              <a:ext uri="{FF2B5EF4-FFF2-40B4-BE49-F238E27FC236}">
                <a16:creationId xmlns:a16="http://schemas.microsoft.com/office/drawing/2014/main" id="{BBB83AAB-F295-45B1-AA76-400856D2892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75388" y="2386013"/>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50" name="Picture 58">
            <a:extLst>
              <a:ext uri="{FF2B5EF4-FFF2-40B4-BE49-F238E27FC236}">
                <a16:creationId xmlns:a16="http://schemas.microsoft.com/office/drawing/2014/main" id="{E3FA6ABB-203A-48E6-8640-915386CABA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92800" y="2738438"/>
            <a:ext cx="220663" cy="13176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51" name="Picture 59">
            <a:extLst>
              <a:ext uri="{FF2B5EF4-FFF2-40B4-BE49-F238E27FC236}">
                <a16:creationId xmlns:a16="http://schemas.microsoft.com/office/drawing/2014/main" id="{4040B421-F668-459E-AAFE-AE077F9F6D6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80163" y="2700338"/>
            <a:ext cx="233362"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52" name="Picture 60">
            <a:extLst>
              <a:ext uri="{FF2B5EF4-FFF2-40B4-BE49-F238E27FC236}">
                <a16:creationId xmlns:a16="http://schemas.microsoft.com/office/drawing/2014/main" id="{2A2C1DB9-8E63-4C6B-93F0-9828080A62D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99225" y="3124200"/>
            <a:ext cx="233363" cy="115888"/>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53" name="Picture 61">
            <a:extLst>
              <a:ext uri="{FF2B5EF4-FFF2-40B4-BE49-F238E27FC236}">
                <a16:creationId xmlns:a16="http://schemas.microsoft.com/office/drawing/2014/main" id="{840C120F-12E9-42B7-83C7-F05C64883BE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03950" y="3671888"/>
            <a:ext cx="233363" cy="115887"/>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54" name="Picture 62">
            <a:extLst>
              <a:ext uri="{FF2B5EF4-FFF2-40B4-BE49-F238E27FC236}">
                <a16:creationId xmlns:a16="http://schemas.microsoft.com/office/drawing/2014/main" id="{32305281-589B-49AA-AC90-3DDBFA1347A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37250" y="4162425"/>
            <a:ext cx="233363" cy="115888"/>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55" name="Picture 63">
            <a:extLst>
              <a:ext uri="{FF2B5EF4-FFF2-40B4-BE49-F238E27FC236}">
                <a16:creationId xmlns:a16="http://schemas.microsoft.com/office/drawing/2014/main" id="{6245310D-C333-4A0D-95DB-F4B976A6617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1338" y="3594100"/>
            <a:ext cx="220662" cy="13176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56" name="Picture 64">
            <a:extLst>
              <a:ext uri="{FF2B5EF4-FFF2-40B4-BE49-F238E27FC236}">
                <a16:creationId xmlns:a16="http://schemas.microsoft.com/office/drawing/2014/main" id="{A232B278-7338-4FA0-9904-E8C07787EC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8925" y="3417888"/>
            <a:ext cx="146050" cy="8731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8257" name="Group 65">
            <a:extLst>
              <a:ext uri="{FF2B5EF4-FFF2-40B4-BE49-F238E27FC236}">
                <a16:creationId xmlns:a16="http://schemas.microsoft.com/office/drawing/2014/main" id="{140A7882-BC6B-4675-8E67-93E3B51F4107}"/>
              </a:ext>
            </a:extLst>
          </p:cNvPr>
          <p:cNvGrpSpPr>
            <a:grpSpLocks/>
          </p:cNvGrpSpPr>
          <p:nvPr/>
        </p:nvGrpSpPr>
        <p:grpSpPr bwMode="auto">
          <a:xfrm>
            <a:off x="3452813" y="2498725"/>
            <a:ext cx="247650" cy="120650"/>
            <a:chOff x="2175" y="1574"/>
            <a:chExt cx="156" cy="76"/>
          </a:xfrm>
        </p:grpSpPr>
        <p:pic>
          <p:nvPicPr>
            <p:cNvPr id="8258" name="Picture 66">
              <a:extLst>
                <a:ext uri="{FF2B5EF4-FFF2-40B4-BE49-F238E27FC236}">
                  <a16:creationId xmlns:a16="http://schemas.microsoft.com/office/drawing/2014/main" id="{3ACD301B-95FF-4539-8367-528907C7BEB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75" y="1574"/>
              <a:ext cx="153" cy="76"/>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259" name="Rectangle 67">
              <a:extLst>
                <a:ext uri="{FF2B5EF4-FFF2-40B4-BE49-F238E27FC236}">
                  <a16:creationId xmlns:a16="http://schemas.microsoft.com/office/drawing/2014/main" id="{AF7F677B-EAAF-43AC-BB6E-B9021B603E3D}"/>
                </a:ext>
              </a:extLst>
            </p:cNvPr>
            <p:cNvSpPr>
              <a:spLocks noChangeArrowheads="1"/>
            </p:cNvSpPr>
            <p:nvPr/>
          </p:nvSpPr>
          <p:spPr bwMode="auto">
            <a:xfrm>
              <a:off x="2276" y="1576"/>
              <a:ext cx="55" cy="74"/>
            </a:xfrm>
            <a:prstGeom prst="rect">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FFFF"/>
                  </a:solidFill>
                </a:rPr>
                <a:t>1</a:t>
              </a:r>
            </a:p>
          </p:txBody>
        </p:sp>
      </p:grpSp>
      <p:grpSp>
        <p:nvGrpSpPr>
          <p:cNvPr id="8260" name="Group 68">
            <a:extLst>
              <a:ext uri="{FF2B5EF4-FFF2-40B4-BE49-F238E27FC236}">
                <a16:creationId xmlns:a16="http://schemas.microsoft.com/office/drawing/2014/main" id="{45953056-388B-463B-A759-00953746B924}"/>
              </a:ext>
            </a:extLst>
          </p:cNvPr>
          <p:cNvGrpSpPr>
            <a:grpSpLocks/>
          </p:cNvGrpSpPr>
          <p:nvPr/>
        </p:nvGrpSpPr>
        <p:grpSpPr bwMode="auto">
          <a:xfrm>
            <a:off x="3722688" y="2509838"/>
            <a:ext cx="247650" cy="117475"/>
            <a:chOff x="2345" y="1581"/>
            <a:chExt cx="156" cy="74"/>
          </a:xfrm>
        </p:grpSpPr>
        <p:pic>
          <p:nvPicPr>
            <p:cNvPr id="8261" name="Picture 69">
              <a:extLst>
                <a:ext uri="{FF2B5EF4-FFF2-40B4-BE49-F238E27FC236}">
                  <a16:creationId xmlns:a16="http://schemas.microsoft.com/office/drawing/2014/main" id="{B882C7B2-F9DA-4E74-8EB6-D2758A07D91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45" y="1583"/>
              <a:ext cx="152" cy="71"/>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262" name="Rectangle 70">
              <a:extLst>
                <a:ext uri="{FF2B5EF4-FFF2-40B4-BE49-F238E27FC236}">
                  <a16:creationId xmlns:a16="http://schemas.microsoft.com/office/drawing/2014/main" id="{4E1FF6DB-E131-4478-ACF2-6EC925CA1297}"/>
                </a:ext>
              </a:extLst>
            </p:cNvPr>
            <p:cNvSpPr>
              <a:spLocks noChangeArrowheads="1"/>
            </p:cNvSpPr>
            <p:nvPr/>
          </p:nvSpPr>
          <p:spPr bwMode="auto">
            <a:xfrm>
              <a:off x="2446" y="1581"/>
              <a:ext cx="55" cy="74"/>
            </a:xfrm>
            <a:prstGeom prst="rect">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FFFF"/>
                  </a:solidFill>
                </a:rPr>
                <a:t>2</a:t>
              </a:r>
            </a:p>
          </p:txBody>
        </p:sp>
      </p:grpSp>
      <p:pic>
        <p:nvPicPr>
          <p:cNvPr id="8263" name="Picture 71">
            <a:extLst>
              <a:ext uri="{FF2B5EF4-FFF2-40B4-BE49-F238E27FC236}">
                <a16:creationId xmlns:a16="http://schemas.microsoft.com/office/drawing/2014/main" id="{0658C951-4A95-4EE5-A4A4-A6DA533E877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1938" y="2446338"/>
            <a:ext cx="146050" cy="8731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64" name="Picture 72">
            <a:extLst>
              <a:ext uri="{FF2B5EF4-FFF2-40B4-BE49-F238E27FC236}">
                <a16:creationId xmlns:a16="http://schemas.microsoft.com/office/drawing/2014/main" id="{8A9E7EEA-E4F2-46E3-99E7-F32BB20AB4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40150" y="2281238"/>
            <a:ext cx="146050" cy="8731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8265" name="Group 73">
            <a:extLst>
              <a:ext uri="{FF2B5EF4-FFF2-40B4-BE49-F238E27FC236}">
                <a16:creationId xmlns:a16="http://schemas.microsoft.com/office/drawing/2014/main" id="{769977AF-C7E5-4D8C-9E50-7CB2650B5AFA}"/>
              </a:ext>
            </a:extLst>
          </p:cNvPr>
          <p:cNvGrpSpPr>
            <a:grpSpLocks/>
          </p:cNvGrpSpPr>
          <p:nvPr/>
        </p:nvGrpSpPr>
        <p:grpSpPr bwMode="auto">
          <a:xfrm>
            <a:off x="3657600" y="2854325"/>
            <a:ext cx="228600" cy="142875"/>
            <a:chOff x="2304" y="1798"/>
            <a:chExt cx="144" cy="90"/>
          </a:xfrm>
        </p:grpSpPr>
        <p:pic>
          <p:nvPicPr>
            <p:cNvPr id="8266" name="Picture 74">
              <a:extLst>
                <a:ext uri="{FF2B5EF4-FFF2-40B4-BE49-F238E27FC236}">
                  <a16:creationId xmlns:a16="http://schemas.microsoft.com/office/drawing/2014/main" id="{BBA93518-01B5-4577-8828-F28E57B5FD7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04" y="1798"/>
              <a:ext cx="140" cy="84"/>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267" name="Rectangle 75">
              <a:extLst>
                <a:ext uri="{FF2B5EF4-FFF2-40B4-BE49-F238E27FC236}">
                  <a16:creationId xmlns:a16="http://schemas.microsoft.com/office/drawing/2014/main" id="{E42E8846-5A16-4F34-ABB3-D63ABEF4D862}"/>
                </a:ext>
              </a:extLst>
            </p:cNvPr>
            <p:cNvSpPr>
              <a:spLocks noChangeArrowheads="1"/>
            </p:cNvSpPr>
            <p:nvPr/>
          </p:nvSpPr>
          <p:spPr bwMode="auto">
            <a:xfrm>
              <a:off x="2393" y="1814"/>
              <a:ext cx="55" cy="74"/>
            </a:xfrm>
            <a:prstGeom prst="rect">
              <a:avLst/>
            </a:prstGeom>
            <a:solidFill>
              <a:srgbClr val="00008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FFFF"/>
                  </a:solidFill>
                </a:rPr>
                <a:t>1</a:t>
              </a:r>
            </a:p>
          </p:txBody>
        </p:sp>
      </p:grpSp>
      <p:sp>
        <p:nvSpPr>
          <p:cNvPr id="8268" name="AutoShape 76">
            <a:extLst>
              <a:ext uri="{FF2B5EF4-FFF2-40B4-BE49-F238E27FC236}">
                <a16:creationId xmlns:a16="http://schemas.microsoft.com/office/drawing/2014/main" id="{3368D0CE-A6F7-4CB0-9879-3D1A2B2DD93A}"/>
              </a:ext>
            </a:extLst>
          </p:cNvPr>
          <p:cNvSpPr>
            <a:spLocks noChangeArrowheads="1"/>
          </p:cNvSpPr>
          <p:nvPr/>
        </p:nvSpPr>
        <p:spPr bwMode="auto">
          <a:xfrm>
            <a:off x="2689225" y="2955925"/>
            <a:ext cx="765175" cy="207963"/>
          </a:xfrm>
          <a:prstGeom prst="roundRect">
            <a:avLst>
              <a:gd name="adj" fmla="val 16667"/>
            </a:avLst>
          </a:prstGeom>
          <a:solidFill>
            <a:srgbClr val="000080"/>
          </a:solidFill>
          <a:ln w="126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800" b="1">
                <a:solidFill>
                  <a:srgbClr val="FFFFFF"/>
                </a:solidFill>
              </a:rPr>
              <a:t>12</a:t>
            </a:r>
            <a:r>
              <a:rPr lang="en-US" altLang="sl-SI" sz="800" b="1" baseline="30000">
                <a:solidFill>
                  <a:srgbClr val="FFFFFF"/>
                </a:solidFill>
              </a:rPr>
              <a:t>th</a:t>
            </a:r>
            <a:r>
              <a:rPr lang="en-US" altLang="sl-SI" sz="800" b="1">
                <a:solidFill>
                  <a:srgbClr val="FFFFFF"/>
                </a:solidFill>
              </a:rPr>
              <a:t> Army Grp</a:t>
            </a:r>
          </a:p>
          <a:p>
            <a:pPr algn="ctr">
              <a:buClrTx/>
              <a:buFontTx/>
              <a:buNone/>
            </a:pPr>
            <a:r>
              <a:rPr lang="en-US" altLang="sl-SI" sz="600" b="1">
                <a:solidFill>
                  <a:srgbClr val="FFFFFF"/>
                </a:solidFill>
              </a:rPr>
              <a:t>Bradley</a:t>
            </a:r>
          </a:p>
        </p:txBody>
      </p:sp>
      <p:pic>
        <p:nvPicPr>
          <p:cNvPr id="8269" name="Picture 77">
            <a:extLst>
              <a:ext uri="{FF2B5EF4-FFF2-40B4-BE49-F238E27FC236}">
                <a16:creationId xmlns:a16="http://schemas.microsoft.com/office/drawing/2014/main" id="{1BEABFFA-DD07-4414-A243-ACA58D0D28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41800" y="3165475"/>
            <a:ext cx="146050" cy="8731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70" name="Picture 78">
            <a:extLst>
              <a:ext uri="{FF2B5EF4-FFF2-40B4-BE49-F238E27FC236}">
                <a16:creationId xmlns:a16="http://schemas.microsoft.com/office/drawing/2014/main" id="{48BC686C-6BA8-4939-AFF7-84073820B62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1600" y="2813050"/>
            <a:ext cx="146050" cy="8731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71" name="Picture 79">
            <a:extLst>
              <a:ext uri="{FF2B5EF4-FFF2-40B4-BE49-F238E27FC236}">
                <a16:creationId xmlns:a16="http://schemas.microsoft.com/office/drawing/2014/main" id="{88BB871B-046C-4E6B-8D90-E362EAC9C5D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43350" y="2847975"/>
            <a:ext cx="146050" cy="87313"/>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272" name="AutoShape 80">
            <a:extLst>
              <a:ext uri="{FF2B5EF4-FFF2-40B4-BE49-F238E27FC236}">
                <a16:creationId xmlns:a16="http://schemas.microsoft.com/office/drawing/2014/main" id="{13031371-0A1B-4EB4-9FE0-70C9A9DFDE50}"/>
              </a:ext>
            </a:extLst>
          </p:cNvPr>
          <p:cNvSpPr>
            <a:spLocks/>
          </p:cNvSpPr>
          <p:nvPr/>
        </p:nvSpPr>
        <p:spPr bwMode="auto">
          <a:xfrm>
            <a:off x="3552825" y="2559050"/>
            <a:ext cx="350838" cy="325438"/>
          </a:xfrm>
          <a:custGeom>
            <a:avLst/>
            <a:gdLst>
              <a:gd name="T0" fmla="*/ 350838 w 221"/>
              <a:gd name="T1" fmla="*/ 325438 h 205"/>
              <a:gd name="T2" fmla="*/ 169863 w 221"/>
              <a:gd name="T3" fmla="*/ 306388 h 205"/>
              <a:gd name="T4" fmla="*/ 50800 w 221"/>
              <a:gd name="T5" fmla="*/ 207963 h 205"/>
              <a:gd name="T6" fmla="*/ 0 w 221"/>
              <a:gd name="T7" fmla="*/ 0 h 205"/>
              <a:gd name="T8" fmla="*/ 0 w 221"/>
              <a:gd name="T9" fmla="*/ 0 h 205"/>
              <a:gd name="T10" fmla="*/ 221 w 221"/>
              <a:gd name="T11" fmla="*/ 205 h 205"/>
            </a:gdLst>
            <a:ahLst/>
            <a:cxnLst>
              <a:cxn ang="0">
                <a:pos x="T0" y="T1"/>
              </a:cxn>
              <a:cxn ang="0">
                <a:pos x="T2" y="T3"/>
              </a:cxn>
              <a:cxn ang="0">
                <a:pos x="T4" y="T5"/>
              </a:cxn>
              <a:cxn ang="0">
                <a:pos x="T6" y="T7"/>
              </a:cxn>
            </a:cxnLst>
            <a:rect l="T8" t="T9" r="T10" b="T11"/>
            <a:pathLst>
              <a:path w="221" h="205">
                <a:moveTo>
                  <a:pt x="221" y="205"/>
                </a:moveTo>
                <a:cubicBezTo>
                  <a:pt x="202" y="203"/>
                  <a:pt x="138" y="205"/>
                  <a:pt x="107" y="193"/>
                </a:cubicBezTo>
                <a:cubicBezTo>
                  <a:pt x="76" y="181"/>
                  <a:pt x="50" y="163"/>
                  <a:pt x="32" y="131"/>
                </a:cubicBezTo>
                <a:cubicBezTo>
                  <a:pt x="14" y="99"/>
                  <a:pt x="7" y="27"/>
                  <a:pt x="0" y="0"/>
                </a:cubicBezTo>
              </a:path>
            </a:pathLst>
          </a:custGeom>
          <a:noFill/>
          <a:ln w="38160">
            <a:solidFill>
              <a:srgbClr val="FF0000"/>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273" name="AutoShape 81">
            <a:extLst>
              <a:ext uri="{FF2B5EF4-FFF2-40B4-BE49-F238E27FC236}">
                <a16:creationId xmlns:a16="http://schemas.microsoft.com/office/drawing/2014/main" id="{CC9E63CA-C1C2-4D57-AC75-1F191BC1554B}"/>
              </a:ext>
            </a:extLst>
          </p:cNvPr>
          <p:cNvSpPr>
            <a:spLocks noChangeArrowheads="1"/>
          </p:cNvSpPr>
          <p:nvPr/>
        </p:nvSpPr>
        <p:spPr bwMode="auto">
          <a:xfrm>
            <a:off x="3813175" y="277971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nvGrpSpPr>
          <p:cNvPr id="8274" name="Group 82">
            <a:extLst>
              <a:ext uri="{FF2B5EF4-FFF2-40B4-BE49-F238E27FC236}">
                <a16:creationId xmlns:a16="http://schemas.microsoft.com/office/drawing/2014/main" id="{3CD31915-92B8-41EE-B9D0-2BDE01520B4E}"/>
              </a:ext>
            </a:extLst>
          </p:cNvPr>
          <p:cNvGrpSpPr>
            <a:grpSpLocks/>
          </p:cNvGrpSpPr>
          <p:nvPr/>
        </p:nvGrpSpPr>
        <p:grpSpPr bwMode="auto">
          <a:xfrm>
            <a:off x="3694113" y="2673350"/>
            <a:ext cx="228600" cy="142875"/>
            <a:chOff x="2327" y="1684"/>
            <a:chExt cx="144" cy="90"/>
          </a:xfrm>
        </p:grpSpPr>
        <p:pic>
          <p:nvPicPr>
            <p:cNvPr id="8275" name="Picture 83">
              <a:extLst>
                <a:ext uri="{FF2B5EF4-FFF2-40B4-BE49-F238E27FC236}">
                  <a16:creationId xmlns:a16="http://schemas.microsoft.com/office/drawing/2014/main" id="{41C3EDD4-954E-48D9-808E-8FEEA43CE96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27" y="1684"/>
              <a:ext cx="140" cy="84"/>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276" name="Rectangle 84">
              <a:extLst>
                <a:ext uri="{FF2B5EF4-FFF2-40B4-BE49-F238E27FC236}">
                  <a16:creationId xmlns:a16="http://schemas.microsoft.com/office/drawing/2014/main" id="{7D376B1D-BFA6-4917-B327-2242CC54051E}"/>
                </a:ext>
              </a:extLst>
            </p:cNvPr>
            <p:cNvSpPr>
              <a:spLocks noChangeArrowheads="1"/>
            </p:cNvSpPr>
            <p:nvPr/>
          </p:nvSpPr>
          <p:spPr bwMode="auto">
            <a:xfrm>
              <a:off x="2416" y="1700"/>
              <a:ext cx="55" cy="74"/>
            </a:xfrm>
            <a:prstGeom prst="rect">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FFFF"/>
                  </a:solidFill>
                </a:rPr>
                <a:t>9</a:t>
              </a:r>
            </a:p>
          </p:txBody>
        </p:sp>
      </p:grpSp>
      <p:grpSp>
        <p:nvGrpSpPr>
          <p:cNvPr id="8277" name="Group 85">
            <a:extLst>
              <a:ext uri="{FF2B5EF4-FFF2-40B4-BE49-F238E27FC236}">
                <a16:creationId xmlns:a16="http://schemas.microsoft.com/office/drawing/2014/main" id="{FCE81765-D511-4DAC-B31A-D11A60AFA991}"/>
              </a:ext>
            </a:extLst>
          </p:cNvPr>
          <p:cNvGrpSpPr>
            <a:grpSpLocks/>
          </p:cNvGrpSpPr>
          <p:nvPr/>
        </p:nvGrpSpPr>
        <p:grpSpPr bwMode="auto">
          <a:xfrm>
            <a:off x="3482975" y="2733675"/>
            <a:ext cx="228600" cy="142875"/>
            <a:chOff x="2194" y="1722"/>
            <a:chExt cx="144" cy="90"/>
          </a:xfrm>
        </p:grpSpPr>
        <p:pic>
          <p:nvPicPr>
            <p:cNvPr id="8278" name="Picture 86">
              <a:extLst>
                <a:ext uri="{FF2B5EF4-FFF2-40B4-BE49-F238E27FC236}">
                  <a16:creationId xmlns:a16="http://schemas.microsoft.com/office/drawing/2014/main" id="{60B52046-81B4-4639-82F8-475577F7BE6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94" y="1722"/>
              <a:ext cx="140" cy="84"/>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279" name="Rectangle 87">
              <a:extLst>
                <a:ext uri="{FF2B5EF4-FFF2-40B4-BE49-F238E27FC236}">
                  <a16:creationId xmlns:a16="http://schemas.microsoft.com/office/drawing/2014/main" id="{74FE97DA-53B8-4908-BCF3-8AD5EA6FF8AC}"/>
                </a:ext>
              </a:extLst>
            </p:cNvPr>
            <p:cNvSpPr>
              <a:spLocks noChangeArrowheads="1"/>
            </p:cNvSpPr>
            <p:nvPr/>
          </p:nvSpPr>
          <p:spPr bwMode="auto">
            <a:xfrm>
              <a:off x="2283" y="1738"/>
              <a:ext cx="55" cy="74"/>
            </a:xfrm>
            <a:prstGeom prst="rect">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FFFF"/>
                  </a:solidFill>
                </a:rPr>
                <a:t>1</a:t>
              </a:r>
            </a:p>
          </p:txBody>
        </p:sp>
      </p:grpSp>
      <p:pic>
        <p:nvPicPr>
          <p:cNvPr id="8280" name="Picture 88">
            <a:extLst>
              <a:ext uri="{FF2B5EF4-FFF2-40B4-BE49-F238E27FC236}">
                <a16:creationId xmlns:a16="http://schemas.microsoft.com/office/drawing/2014/main" id="{BD5E776A-4225-4BB8-8B4A-25FD5BD8C6A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78275" y="2881313"/>
            <a:ext cx="146050" cy="8731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281" name="AutoShape 89">
            <a:extLst>
              <a:ext uri="{FF2B5EF4-FFF2-40B4-BE49-F238E27FC236}">
                <a16:creationId xmlns:a16="http://schemas.microsoft.com/office/drawing/2014/main" id="{CF9EADE2-CAC0-4CD0-8A44-4D8FFD07CE2B}"/>
              </a:ext>
            </a:extLst>
          </p:cNvPr>
          <p:cNvSpPr>
            <a:spLocks/>
          </p:cNvSpPr>
          <p:nvPr/>
        </p:nvSpPr>
        <p:spPr bwMode="auto">
          <a:xfrm>
            <a:off x="3748088" y="2922588"/>
            <a:ext cx="157162" cy="261937"/>
          </a:xfrm>
          <a:custGeom>
            <a:avLst/>
            <a:gdLst>
              <a:gd name="T0" fmla="*/ 157162 w 99"/>
              <a:gd name="T1" fmla="*/ 261937 h 165"/>
              <a:gd name="T2" fmla="*/ 19050 w 99"/>
              <a:gd name="T3" fmla="*/ 182562 h 165"/>
              <a:gd name="T4" fmla="*/ 46037 w 99"/>
              <a:gd name="T5" fmla="*/ 0 h 165"/>
              <a:gd name="T6" fmla="*/ 0 w 99"/>
              <a:gd name="T7" fmla="*/ 0 h 165"/>
              <a:gd name="T8" fmla="*/ 99 w 99"/>
              <a:gd name="T9" fmla="*/ 165 h 165"/>
            </a:gdLst>
            <a:ahLst/>
            <a:cxnLst>
              <a:cxn ang="0">
                <a:pos x="T0" y="T1"/>
              </a:cxn>
              <a:cxn ang="0">
                <a:pos x="T2" y="T3"/>
              </a:cxn>
              <a:cxn ang="0">
                <a:pos x="T4" y="T5"/>
              </a:cxn>
            </a:cxnLst>
            <a:rect l="T6" t="T7" r="T8" b="T9"/>
            <a:pathLst>
              <a:path w="99" h="165">
                <a:moveTo>
                  <a:pt x="99" y="165"/>
                </a:moveTo>
                <a:cubicBezTo>
                  <a:pt x="85" y="157"/>
                  <a:pt x="24" y="142"/>
                  <a:pt x="12" y="115"/>
                </a:cubicBezTo>
                <a:cubicBezTo>
                  <a:pt x="0" y="88"/>
                  <a:pt x="26" y="24"/>
                  <a:pt x="29" y="0"/>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nvGrpSpPr>
          <p:cNvPr id="8282" name="Group 90">
            <a:extLst>
              <a:ext uri="{FF2B5EF4-FFF2-40B4-BE49-F238E27FC236}">
                <a16:creationId xmlns:a16="http://schemas.microsoft.com/office/drawing/2014/main" id="{37159180-3F30-44D5-8CA3-81304C7226C6}"/>
              </a:ext>
            </a:extLst>
          </p:cNvPr>
          <p:cNvGrpSpPr>
            <a:grpSpLocks/>
          </p:cNvGrpSpPr>
          <p:nvPr/>
        </p:nvGrpSpPr>
        <p:grpSpPr bwMode="auto">
          <a:xfrm>
            <a:off x="3902075" y="3136900"/>
            <a:ext cx="228600" cy="142875"/>
            <a:chOff x="2458" y="1976"/>
            <a:chExt cx="144" cy="90"/>
          </a:xfrm>
        </p:grpSpPr>
        <p:pic>
          <p:nvPicPr>
            <p:cNvPr id="8283" name="Picture 91">
              <a:extLst>
                <a:ext uri="{FF2B5EF4-FFF2-40B4-BE49-F238E27FC236}">
                  <a16:creationId xmlns:a16="http://schemas.microsoft.com/office/drawing/2014/main" id="{1B672358-1755-447A-AE37-E4E9F9984E2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58" y="1976"/>
              <a:ext cx="140" cy="84"/>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284" name="Rectangle 92">
              <a:extLst>
                <a:ext uri="{FF2B5EF4-FFF2-40B4-BE49-F238E27FC236}">
                  <a16:creationId xmlns:a16="http://schemas.microsoft.com/office/drawing/2014/main" id="{740A0E11-C478-428D-A589-FC3442F268C4}"/>
                </a:ext>
              </a:extLst>
            </p:cNvPr>
            <p:cNvSpPr>
              <a:spLocks noChangeArrowheads="1"/>
            </p:cNvSpPr>
            <p:nvPr/>
          </p:nvSpPr>
          <p:spPr bwMode="auto">
            <a:xfrm>
              <a:off x="2547" y="1992"/>
              <a:ext cx="55" cy="74"/>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FFFF"/>
                  </a:solidFill>
                </a:rPr>
                <a:t>3</a:t>
              </a:r>
            </a:p>
          </p:txBody>
        </p:sp>
      </p:grpSp>
      <p:pic>
        <p:nvPicPr>
          <p:cNvPr id="8285" name="Picture 93">
            <a:extLst>
              <a:ext uri="{FF2B5EF4-FFF2-40B4-BE49-F238E27FC236}">
                <a16:creationId xmlns:a16="http://schemas.microsoft.com/office/drawing/2014/main" id="{EC54164E-FAA8-4E97-9173-2F30BCF09D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6175" y="2227263"/>
            <a:ext cx="220663" cy="13176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86" name="Picture 94">
            <a:extLst>
              <a:ext uri="{FF2B5EF4-FFF2-40B4-BE49-F238E27FC236}">
                <a16:creationId xmlns:a16="http://schemas.microsoft.com/office/drawing/2014/main" id="{05D15D95-7564-4654-8FBF-B39B37C9D04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2563" y="2840038"/>
            <a:ext cx="146050" cy="8731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87" name="Picture 95">
            <a:extLst>
              <a:ext uri="{FF2B5EF4-FFF2-40B4-BE49-F238E27FC236}">
                <a16:creationId xmlns:a16="http://schemas.microsoft.com/office/drawing/2014/main" id="{855BCB34-2CB2-4C06-840A-87C5E79686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4313" y="2982913"/>
            <a:ext cx="146050" cy="87312"/>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8288" name="Group 96">
            <a:extLst>
              <a:ext uri="{FF2B5EF4-FFF2-40B4-BE49-F238E27FC236}">
                <a16:creationId xmlns:a16="http://schemas.microsoft.com/office/drawing/2014/main" id="{CA4AD730-90E5-46E7-8757-6DC8DD76AF57}"/>
              </a:ext>
            </a:extLst>
          </p:cNvPr>
          <p:cNvGrpSpPr>
            <a:grpSpLocks/>
          </p:cNvGrpSpPr>
          <p:nvPr/>
        </p:nvGrpSpPr>
        <p:grpSpPr bwMode="auto">
          <a:xfrm>
            <a:off x="3657600" y="2854325"/>
            <a:ext cx="228600" cy="142875"/>
            <a:chOff x="2304" y="1798"/>
            <a:chExt cx="144" cy="90"/>
          </a:xfrm>
        </p:grpSpPr>
        <p:pic>
          <p:nvPicPr>
            <p:cNvPr id="8289" name="Picture 97">
              <a:extLst>
                <a:ext uri="{FF2B5EF4-FFF2-40B4-BE49-F238E27FC236}">
                  <a16:creationId xmlns:a16="http://schemas.microsoft.com/office/drawing/2014/main" id="{A7AED2DB-94CC-4EFC-A584-E920BFEFE13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04" y="1798"/>
              <a:ext cx="140" cy="84"/>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290" name="Rectangle 98">
              <a:extLst>
                <a:ext uri="{FF2B5EF4-FFF2-40B4-BE49-F238E27FC236}">
                  <a16:creationId xmlns:a16="http://schemas.microsoft.com/office/drawing/2014/main" id="{0B6AA27A-1F85-4A2C-8F77-653B01D0DDFB}"/>
                </a:ext>
              </a:extLst>
            </p:cNvPr>
            <p:cNvSpPr>
              <a:spLocks noChangeArrowheads="1"/>
            </p:cNvSpPr>
            <p:nvPr/>
          </p:nvSpPr>
          <p:spPr bwMode="auto">
            <a:xfrm>
              <a:off x="2393" y="1814"/>
              <a:ext cx="55" cy="74"/>
            </a:xfrm>
            <a:prstGeom prst="rect">
              <a:avLst/>
            </a:prstGeom>
            <a:solidFill>
              <a:srgbClr val="00008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FFFF"/>
                  </a:solidFill>
                </a:rPr>
                <a:t>1</a:t>
              </a:r>
            </a:p>
          </p:txBody>
        </p:sp>
      </p:grpSp>
      <p:sp>
        <p:nvSpPr>
          <p:cNvPr id="8291" name="AutoShape 99">
            <a:extLst>
              <a:ext uri="{FF2B5EF4-FFF2-40B4-BE49-F238E27FC236}">
                <a16:creationId xmlns:a16="http://schemas.microsoft.com/office/drawing/2014/main" id="{959372DB-2D87-41EF-8131-CBA26CC1597F}"/>
              </a:ext>
            </a:extLst>
          </p:cNvPr>
          <p:cNvSpPr>
            <a:spLocks/>
          </p:cNvSpPr>
          <p:nvPr/>
        </p:nvSpPr>
        <p:spPr bwMode="auto">
          <a:xfrm>
            <a:off x="4065588" y="2832100"/>
            <a:ext cx="168275" cy="42863"/>
          </a:xfrm>
          <a:custGeom>
            <a:avLst/>
            <a:gdLst>
              <a:gd name="T0" fmla="*/ 0 w 106"/>
              <a:gd name="T1" fmla="*/ 42863 h 27"/>
              <a:gd name="T2" fmla="*/ 58738 w 106"/>
              <a:gd name="T3" fmla="*/ 30163 h 27"/>
              <a:gd name="T4" fmla="*/ 168275 w 106"/>
              <a:gd name="T5" fmla="*/ 0 h 27"/>
              <a:gd name="T6" fmla="*/ 0 w 106"/>
              <a:gd name="T7" fmla="*/ 0 h 27"/>
              <a:gd name="T8" fmla="*/ 106 w 106"/>
              <a:gd name="T9" fmla="*/ 27 h 27"/>
            </a:gdLst>
            <a:ahLst/>
            <a:cxnLst>
              <a:cxn ang="0">
                <a:pos x="T0" y="T1"/>
              </a:cxn>
              <a:cxn ang="0">
                <a:pos x="T2" y="T3"/>
              </a:cxn>
              <a:cxn ang="0">
                <a:pos x="T4" y="T5"/>
              </a:cxn>
            </a:cxnLst>
            <a:rect l="T6" t="T7" r="T8" b="T9"/>
            <a:pathLst>
              <a:path w="106" h="27">
                <a:moveTo>
                  <a:pt x="0" y="27"/>
                </a:moveTo>
                <a:cubicBezTo>
                  <a:pt x="6" y="26"/>
                  <a:pt x="19" y="23"/>
                  <a:pt x="37" y="19"/>
                </a:cubicBezTo>
                <a:cubicBezTo>
                  <a:pt x="55" y="15"/>
                  <a:pt x="92" y="4"/>
                  <a:pt x="106" y="0"/>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292" name="AutoShape 100">
            <a:extLst>
              <a:ext uri="{FF2B5EF4-FFF2-40B4-BE49-F238E27FC236}">
                <a16:creationId xmlns:a16="http://schemas.microsoft.com/office/drawing/2014/main" id="{117AEEFC-2172-46B7-B214-18BD2B41AE50}"/>
              </a:ext>
            </a:extLst>
          </p:cNvPr>
          <p:cNvSpPr>
            <a:spLocks/>
          </p:cNvSpPr>
          <p:nvPr/>
        </p:nvSpPr>
        <p:spPr bwMode="auto">
          <a:xfrm>
            <a:off x="4205288" y="2924175"/>
            <a:ext cx="236537" cy="153988"/>
          </a:xfrm>
          <a:custGeom>
            <a:avLst/>
            <a:gdLst>
              <a:gd name="T0" fmla="*/ 0 w 149"/>
              <a:gd name="T1" fmla="*/ 131763 h 97"/>
              <a:gd name="T2" fmla="*/ 88900 w 149"/>
              <a:gd name="T3" fmla="*/ 131763 h 97"/>
              <a:gd name="T4" fmla="*/ 236537 w 149"/>
              <a:gd name="T5" fmla="*/ 0 h 97"/>
              <a:gd name="T6" fmla="*/ 0 w 149"/>
              <a:gd name="T7" fmla="*/ 0 h 97"/>
              <a:gd name="T8" fmla="*/ 149 w 149"/>
              <a:gd name="T9" fmla="*/ 97 h 97"/>
            </a:gdLst>
            <a:ahLst/>
            <a:cxnLst>
              <a:cxn ang="0">
                <a:pos x="T0" y="T1"/>
              </a:cxn>
              <a:cxn ang="0">
                <a:pos x="T2" y="T3"/>
              </a:cxn>
              <a:cxn ang="0">
                <a:pos x="T4" y="T5"/>
              </a:cxn>
            </a:cxnLst>
            <a:rect l="T6" t="T7" r="T8" b="T9"/>
            <a:pathLst>
              <a:path w="149" h="97">
                <a:moveTo>
                  <a:pt x="0" y="83"/>
                </a:moveTo>
                <a:cubicBezTo>
                  <a:pt x="9" y="83"/>
                  <a:pt x="31" y="97"/>
                  <a:pt x="56" y="83"/>
                </a:cubicBezTo>
                <a:cubicBezTo>
                  <a:pt x="81" y="69"/>
                  <a:pt x="130" y="17"/>
                  <a:pt x="149" y="0"/>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293" name="AutoShape 101">
            <a:extLst>
              <a:ext uri="{FF2B5EF4-FFF2-40B4-BE49-F238E27FC236}">
                <a16:creationId xmlns:a16="http://schemas.microsoft.com/office/drawing/2014/main" id="{8D24B58B-DA10-494D-9E97-EC4EF11D4182}"/>
              </a:ext>
            </a:extLst>
          </p:cNvPr>
          <p:cNvSpPr>
            <a:spLocks/>
          </p:cNvSpPr>
          <p:nvPr/>
        </p:nvSpPr>
        <p:spPr bwMode="auto">
          <a:xfrm>
            <a:off x="4022725" y="2571750"/>
            <a:ext cx="173038" cy="66675"/>
          </a:xfrm>
          <a:custGeom>
            <a:avLst/>
            <a:gdLst>
              <a:gd name="T0" fmla="*/ 0 w 109"/>
              <a:gd name="T1" fmla="*/ 66675 h 42"/>
              <a:gd name="T2" fmla="*/ 87313 w 109"/>
              <a:gd name="T3" fmla="*/ 33338 h 42"/>
              <a:gd name="T4" fmla="*/ 173038 w 109"/>
              <a:gd name="T5" fmla="*/ 0 h 42"/>
              <a:gd name="T6" fmla="*/ 0 w 109"/>
              <a:gd name="T7" fmla="*/ 0 h 42"/>
              <a:gd name="T8" fmla="*/ 109 w 109"/>
              <a:gd name="T9" fmla="*/ 42 h 42"/>
            </a:gdLst>
            <a:ahLst/>
            <a:cxnLst>
              <a:cxn ang="0">
                <a:pos x="T0" y="T1"/>
              </a:cxn>
              <a:cxn ang="0">
                <a:pos x="T2" y="T3"/>
              </a:cxn>
              <a:cxn ang="0">
                <a:pos x="T4" y="T5"/>
              </a:cxn>
            </a:cxnLst>
            <a:rect l="T6" t="T7" r="T8" b="T9"/>
            <a:pathLst>
              <a:path w="109" h="42">
                <a:moveTo>
                  <a:pt x="0" y="42"/>
                </a:moveTo>
                <a:cubicBezTo>
                  <a:pt x="9" y="39"/>
                  <a:pt x="37" y="28"/>
                  <a:pt x="55" y="21"/>
                </a:cubicBezTo>
                <a:cubicBezTo>
                  <a:pt x="73" y="14"/>
                  <a:pt x="98" y="4"/>
                  <a:pt x="109" y="0"/>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294" name="AutoShape 102">
            <a:extLst>
              <a:ext uri="{FF2B5EF4-FFF2-40B4-BE49-F238E27FC236}">
                <a16:creationId xmlns:a16="http://schemas.microsoft.com/office/drawing/2014/main" id="{7EB5D670-2C03-46F0-AB4D-725FBDB358E8}"/>
              </a:ext>
            </a:extLst>
          </p:cNvPr>
          <p:cNvSpPr>
            <a:spLocks/>
          </p:cNvSpPr>
          <p:nvPr/>
        </p:nvSpPr>
        <p:spPr bwMode="auto">
          <a:xfrm>
            <a:off x="4595813" y="3571875"/>
            <a:ext cx="4762" cy="185738"/>
          </a:xfrm>
          <a:custGeom>
            <a:avLst/>
            <a:gdLst>
              <a:gd name="T0" fmla="*/ 3175 w 3"/>
              <a:gd name="T1" fmla="*/ 0 h 117"/>
              <a:gd name="T2" fmla="*/ 4762 w 3"/>
              <a:gd name="T3" fmla="*/ 76200 h 117"/>
              <a:gd name="T4" fmla="*/ 0 w 3"/>
              <a:gd name="T5" fmla="*/ 185738 h 117"/>
              <a:gd name="T6" fmla="*/ 0 w 3"/>
              <a:gd name="T7" fmla="*/ 0 h 117"/>
              <a:gd name="T8" fmla="*/ 3 w 3"/>
              <a:gd name="T9" fmla="*/ 117 h 117"/>
            </a:gdLst>
            <a:ahLst/>
            <a:cxnLst>
              <a:cxn ang="0">
                <a:pos x="T0" y="T1"/>
              </a:cxn>
              <a:cxn ang="0">
                <a:pos x="T2" y="T3"/>
              </a:cxn>
              <a:cxn ang="0">
                <a:pos x="T4" y="T5"/>
              </a:cxn>
            </a:cxnLst>
            <a:rect l="T6" t="T7" r="T8" b="T9"/>
            <a:pathLst>
              <a:path w="3" h="117">
                <a:moveTo>
                  <a:pt x="2" y="0"/>
                </a:moveTo>
                <a:cubicBezTo>
                  <a:pt x="2" y="8"/>
                  <a:pt x="3" y="29"/>
                  <a:pt x="3" y="48"/>
                </a:cubicBezTo>
                <a:cubicBezTo>
                  <a:pt x="3" y="67"/>
                  <a:pt x="1" y="103"/>
                  <a:pt x="0" y="117"/>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295" name="AutoShape 103">
            <a:extLst>
              <a:ext uri="{FF2B5EF4-FFF2-40B4-BE49-F238E27FC236}">
                <a16:creationId xmlns:a16="http://schemas.microsoft.com/office/drawing/2014/main" id="{F9A01A79-D4BE-4D66-BC40-7797F12A3E67}"/>
              </a:ext>
            </a:extLst>
          </p:cNvPr>
          <p:cNvSpPr>
            <a:spLocks/>
          </p:cNvSpPr>
          <p:nvPr/>
        </p:nvSpPr>
        <p:spPr bwMode="auto">
          <a:xfrm>
            <a:off x="4446588" y="3789363"/>
            <a:ext cx="171450" cy="404812"/>
          </a:xfrm>
          <a:custGeom>
            <a:avLst/>
            <a:gdLst>
              <a:gd name="T0" fmla="*/ 0 w 108"/>
              <a:gd name="T1" fmla="*/ 404812 h 255"/>
              <a:gd name="T2" fmla="*/ 144463 w 108"/>
              <a:gd name="T3" fmla="*/ 261937 h 255"/>
              <a:gd name="T4" fmla="*/ 158750 w 108"/>
              <a:gd name="T5" fmla="*/ 0 h 255"/>
              <a:gd name="T6" fmla="*/ 0 w 108"/>
              <a:gd name="T7" fmla="*/ 0 h 255"/>
              <a:gd name="T8" fmla="*/ 108 w 108"/>
              <a:gd name="T9" fmla="*/ 255 h 255"/>
            </a:gdLst>
            <a:ahLst/>
            <a:cxnLst>
              <a:cxn ang="0">
                <a:pos x="T0" y="T1"/>
              </a:cxn>
              <a:cxn ang="0">
                <a:pos x="T2" y="T3"/>
              </a:cxn>
              <a:cxn ang="0">
                <a:pos x="T4" y="T5"/>
              </a:cxn>
            </a:cxnLst>
            <a:rect l="T6" t="T7" r="T8" b="T9"/>
            <a:pathLst>
              <a:path w="108" h="255">
                <a:moveTo>
                  <a:pt x="0" y="255"/>
                </a:moveTo>
                <a:cubicBezTo>
                  <a:pt x="15" y="240"/>
                  <a:pt x="74" y="207"/>
                  <a:pt x="91" y="165"/>
                </a:cubicBezTo>
                <a:cubicBezTo>
                  <a:pt x="108" y="123"/>
                  <a:pt x="98" y="34"/>
                  <a:pt x="100" y="0"/>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296" name="AutoShape 104">
            <a:extLst>
              <a:ext uri="{FF2B5EF4-FFF2-40B4-BE49-F238E27FC236}">
                <a16:creationId xmlns:a16="http://schemas.microsoft.com/office/drawing/2014/main" id="{4CD9E50A-2254-4736-808E-87D11B47F4A5}"/>
              </a:ext>
            </a:extLst>
          </p:cNvPr>
          <p:cNvSpPr>
            <a:spLocks/>
          </p:cNvSpPr>
          <p:nvPr/>
        </p:nvSpPr>
        <p:spPr bwMode="auto">
          <a:xfrm>
            <a:off x="4017963" y="4154488"/>
            <a:ext cx="333375" cy="58737"/>
          </a:xfrm>
          <a:custGeom>
            <a:avLst/>
            <a:gdLst>
              <a:gd name="T0" fmla="*/ 333375 w 210"/>
              <a:gd name="T1" fmla="*/ 31750 h 37"/>
              <a:gd name="T2" fmla="*/ 196850 w 210"/>
              <a:gd name="T3" fmla="*/ 4762 h 37"/>
              <a:gd name="T4" fmla="*/ 0 w 210"/>
              <a:gd name="T5" fmla="*/ 58737 h 37"/>
              <a:gd name="T6" fmla="*/ 0 w 210"/>
              <a:gd name="T7" fmla="*/ 0 h 37"/>
              <a:gd name="T8" fmla="*/ 210 w 210"/>
              <a:gd name="T9" fmla="*/ 37 h 37"/>
            </a:gdLst>
            <a:ahLst/>
            <a:cxnLst>
              <a:cxn ang="0">
                <a:pos x="T0" y="T1"/>
              </a:cxn>
              <a:cxn ang="0">
                <a:pos x="T2" y="T3"/>
              </a:cxn>
              <a:cxn ang="0">
                <a:pos x="T4" y="T5"/>
              </a:cxn>
            </a:cxnLst>
            <a:rect l="T6" t="T7" r="T8" b="T9"/>
            <a:pathLst>
              <a:path w="210" h="37">
                <a:moveTo>
                  <a:pt x="210" y="20"/>
                </a:moveTo>
                <a:cubicBezTo>
                  <a:pt x="196" y="17"/>
                  <a:pt x="159" y="0"/>
                  <a:pt x="124" y="3"/>
                </a:cubicBezTo>
                <a:cubicBezTo>
                  <a:pt x="89" y="6"/>
                  <a:pt x="26" y="30"/>
                  <a:pt x="0" y="37"/>
                </a:cubicBezTo>
              </a:path>
            </a:pathLst>
          </a:custGeom>
          <a:noFill/>
          <a:ln w="38160">
            <a:solidFill>
              <a:srgbClr val="0000FF"/>
            </a:solidFill>
            <a:round/>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nvGrpSpPr>
          <p:cNvPr id="8297" name="Group 105">
            <a:extLst>
              <a:ext uri="{FF2B5EF4-FFF2-40B4-BE49-F238E27FC236}">
                <a16:creationId xmlns:a16="http://schemas.microsoft.com/office/drawing/2014/main" id="{0358DC77-AD05-4E01-8729-A6764CAAF4B1}"/>
              </a:ext>
            </a:extLst>
          </p:cNvPr>
          <p:cNvGrpSpPr>
            <a:grpSpLocks/>
          </p:cNvGrpSpPr>
          <p:nvPr/>
        </p:nvGrpSpPr>
        <p:grpSpPr bwMode="auto">
          <a:xfrm>
            <a:off x="3840163" y="3286125"/>
            <a:ext cx="228600" cy="142875"/>
            <a:chOff x="2419" y="2070"/>
            <a:chExt cx="144" cy="90"/>
          </a:xfrm>
        </p:grpSpPr>
        <p:pic>
          <p:nvPicPr>
            <p:cNvPr id="8298" name="Picture 106">
              <a:extLst>
                <a:ext uri="{FF2B5EF4-FFF2-40B4-BE49-F238E27FC236}">
                  <a16:creationId xmlns:a16="http://schemas.microsoft.com/office/drawing/2014/main" id="{5A92C669-623C-410E-B157-1136555C455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19" y="2070"/>
              <a:ext cx="140" cy="84"/>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299" name="Rectangle 107">
              <a:extLst>
                <a:ext uri="{FF2B5EF4-FFF2-40B4-BE49-F238E27FC236}">
                  <a16:creationId xmlns:a16="http://schemas.microsoft.com/office/drawing/2014/main" id="{99B0A595-C695-4D2D-9D4A-EF056FB7E181}"/>
                </a:ext>
              </a:extLst>
            </p:cNvPr>
            <p:cNvSpPr>
              <a:spLocks noChangeArrowheads="1"/>
            </p:cNvSpPr>
            <p:nvPr/>
          </p:nvSpPr>
          <p:spPr bwMode="auto">
            <a:xfrm>
              <a:off x="2508" y="2086"/>
              <a:ext cx="55" cy="74"/>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333399"/>
                  </a:solidFill>
                </a:rPr>
                <a:t>7</a:t>
              </a:r>
            </a:p>
          </p:txBody>
        </p:sp>
      </p:grpSp>
      <p:grpSp>
        <p:nvGrpSpPr>
          <p:cNvPr id="8300" name="Group 108">
            <a:extLst>
              <a:ext uri="{FF2B5EF4-FFF2-40B4-BE49-F238E27FC236}">
                <a16:creationId xmlns:a16="http://schemas.microsoft.com/office/drawing/2014/main" id="{FD76AB3E-6947-4261-A094-EAFB16F8B0B0}"/>
              </a:ext>
            </a:extLst>
          </p:cNvPr>
          <p:cNvGrpSpPr>
            <a:grpSpLocks/>
          </p:cNvGrpSpPr>
          <p:nvPr/>
        </p:nvGrpSpPr>
        <p:grpSpPr bwMode="auto">
          <a:xfrm>
            <a:off x="4364038" y="4511675"/>
            <a:ext cx="228600" cy="133350"/>
            <a:chOff x="2749" y="2842"/>
            <a:chExt cx="144" cy="84"/>
          </a:xfrm>
        </p:grpSpPr>
        <p:pic>
          <p:nvPicPr>
            <p:cNvPr id="8301" name="Picture 109">
              <a:extLst>
                <a:ext uri="{FF2B5EF4-FFF2-40B4-BE49-F238E27FC236}">
                  <a16:creationId xmlns:a16="http://schemas.microsoft.com/office/drawing/2014/main" id="{1C584909-FA0D-406F-BA3F-B1911C0E0B4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49" y="2842"/>
              <a:ext cx="140" cy="84"/>
            </a:xfrm>
            <a:prstGeom prst="rect">
              <a:avLst/>
            </a:prstGeom>
            <a:noFill/>
            <a:ln w="1260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02" name="Rectangle 110">
              <a:extLst>
                <a:ext uri="{FF2B5EF4-FFF2-40B4-BE49-F238E27FC236}">
                  <a16:creationId xmlns:a16="http://schemas.microsoft.com/office/drawing/2014/main" id="{B4F84133-F3CB-4C88-9C42-74C9A54E2DC8}"/>
                </a:ext>
              </a:extLst>
            </p:cNvPr>
            <p:cNvSpPr>
              <a:spLocks noChangeArrowheads="1"/>
            </p:cNvSpPr>
            <p:nvPr/>
          </p:nvSpPr>
          <p:spPr bwMode="auto">
            <a:xfrm>
              <a:off x="2838" y="2852"/>
              <a:ext cx="55" cy="74"/>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lgn="ctr">
                <a:buClrTx/>
                <a:buFontTx/>
                <a:buNone/>
              </a:pPr>
              <a:r>
                <a:rPr lang="en-US" altLang="sl-SI" sz="1000" b="1">
                  <a:solidFill>
                    <a:srgbClr val="FF0000"/>
                  </a:solidFill>
                </a:rPr>
                <a:t>5</a:t>
              </a:r>
            </a:p>
          </p:txBody>
        </p:sp>
      </p:grpSp>
      <p:grpSp>
        <p:nvGrpSpPr>
          <p:cNvPr id="8303" name="Group 111">
            <a:extLst>
              <a:ext uri="{FF2B5EF4-FFF2-40B4-BE49-F238E27FC236}">
                <a16:creationId xmlns:a16="http://schemas.microsoft.com/office/drawing/2014/main" id="{CD26998C-CCC7-4F95-9F37-B4C70680A6C7}"/>
              </a:ext>
            </a:extLst>
          </p:cNvPr>
          <p:cNvGrpSpPr>
            <a:grpSpLocks/>
          </p:cNvGrpSpPr>
          <p:nvPr/>
        </p:nvGrpSpPr>
        <p:grpSpPr bwMode="auto">
          <a:xfrm>
            <a:off x="4095750" y="2619375"/>
            <a:ext cx="282575" cy="250825"/>
            <a:chOff x="2580" y="1650"/>
            <a:chExt cx="178" cy="158"/>
          </a:xfrm>
        </p:grpSpPr>
        <p:sp>
          <p:nvSpPr>
            <p:cNvPr id="8304" name="Oval 112">
              <a:extLst>
                <a:ext uri="{FF2B5EF4-FFF2-40B4-BE49-F238E27FC236}">
                  <a16:creationId xmlns:a16="http://schemas.microsoft.com/office/drawing/2014/main" id="{499CD76C-4517-4BAA-9180-50BA2E6EC256}"/>
                </a:ext>
              </a:extLst>
            </p:cNvPr>
            <p:cNvSpPr>
              <a:spLocks noChangeArrowheads="1"/>
            </p:cNvSpPr>
            <p:nvPr/>
          </p:nvSpPr>
          <p:spPr bwMode="auto">
            <a:xfrm>
              <a:off x="2580" y="1650"/>
              <a:ext cx="178" cy="158"/>
            </a:xfrm>
            <a:prstGeom prst="ellipse">
              <a:avLst/>
            </a:prstGeom>
            <a:noFill/>
            <a:ln w="19080">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305" name="Line 113">
              <a:extLst>
                <a:ext uri="{FF2B5EF4-FFF2-40B4-BE49-F238E27FC236}">
                  <a16:creationId xmlns:a16="http://schemas.microsoft.com/office/drawing/2014/main" id="{E54F31EF-EA0A-47F8-8FD5-03C5A57A67BA}"/>
                </a:ext>
              </a:extLst>
            </p:cNvPr>
            <p:cNvSpPr>
              <a:spLocks noChangeShapeType="1"/>
            </p:cNvSpPr>
            <p:nvPr/>
          </p:nvSpPr>
          <p:spPr bwMode="auto">
            <a:xfrm flipH="1">
              <a:off x="2604" y="1677"/>
              <a:ext cx="128" cy="107"/>
            </a:xfrm>
            <a:prstGeom prst="line">
              <a:avLst/>
            </a:prstGeom>
            <a:noFill/>
            <a:ln w="19080">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8306" name="AutoShape 114">
            <a:extLst>
              <a:ext uri="{FF2B5EF4-FFF2-40B4-BE49-F238E27FC236}">
                <a16:creationId xmlns:a16="http://schemas.microsoft.com/office/drawing/2014/main" id="{D808C8F8-980E-462C-B1BD-4CD8AAE74E4E}"/>
              </a:ext>
            </a:extLst>
          </p:cNvPr>
          <p:cNvSpPr>
            <a:spLocks noChangeArrowheads="1"/>
          </p:cNvSpPr>
          <p:nvPr/>
        </p:nvSpPr>
        <p:spPr bwMode="auto">
          <a:xfrm>
            <a:off x="3678238" y="2762250"/>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307" name="AutoShape 115">
            <a:extLst>
              <a:ext uri="{FF2B5EF4-FFF2-40B4-BE49-F238E27FC236}">
                <a16:creationId xmlns:a16="http://schemas.microsoft.com/office/drawing/2014/main" id="{59311ED2-31B9-4A51-8811-29A216A1F2D6}"/>
              </a:ext>
            </a:extLst>
          </p:cNvPr>
          <p:cNvSpPr>
            <a:spLocks noChangeArrowheads="1"/>
          </p:cNvSpPr>
          <p:nvPr/>
        </p:nvSpPr>
        <p:spPr bwMode="auto">
          <a:xfrm>
            <a:off x="4016375" y="270351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308" name="AutoShape 116">
            <a:extLst>
              <a:ext uri="{FF2B5EF4-FFF2-40B4-BE49-F238E27FC236}">
                <a16:creationId xmlns:a16="http://schemas.microsoft.com/office/drawing/2014/main" id="{84968690-EFBB-47F8-A1CA-286E0EB52714}"/>
              </a:ext>
            </a:extLst>
          </p:cNvPr>
          <p:cNvSpPr>
            <a:spLocks noChangeArrowheads="1"/>
          </p:cNvSpPr>
          <p:nvPr/>
        </p:nvSpPr>
        <p:spPr bwMode="auto">
          <a:xfrm>
            <a:off x="4164013" y="2892425"/>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309" name="AutoShape 117">
            <a:extLst>
              <a:ext uri="{FF2B5EF4-FFF2-40B4-BE49-F238E27FC236}">
                <a16:creationId xmlns:a16="http://schemas.microsoft.com/office/drawing/2014/main" id="{D9B28EBD-9F54-4556-8618-12E02012A805}"/>
              </a:ext>
            </a:extLst>
          </p:cNvPr>
          <p:cNvSpPr>
            <a:spLocks noChangeArrowheads="1"/>
          </p:cNvSpPr>
          <p:nvPr/>
        </p:nvSpPr>
        <p:spPr bwMode="auto">
          <a:xfrm>
            <a:off x="3970338" y="2444750"/>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310" name="AutoShape 118">
            <a:extLst>
              <a:ext uri="{FF2B5EF4-FFF2-40B4-BE49-F238E27FC236}">
                <a16:creationId xmlns:a16="http://schemas.microsoft.com/office/drawing/2014/main" id="{B2841E4C-71F9-4170-B07F-176192DCF9AF}"/>
              </a:ext>
            </a:extLst>
          </p:cNvPr>
          <p:cNvSpPr>
            <a:spLocks noChangeArrowheads="1"/>
          </p:cNvSpPr>
          <p:nvPr/>
        </p:nvSpPr>
        <p:spPr bwMode="auto">
          <a:xfrm>
            <a:off x="5138738" y="2312988"/>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311" name="AutoShape 119">
            <a:extLst>
              <a:ext uri="{FF2B5EF4-FFF2-40B4-BE49-F238E27FC236}">
                <a16:creationId xmlns:a16="http://schemas.microsoft.com/office/drawing/2014/main" id="{678F55B1-7183-4B4D-9ACB-8067BC4DBEE9}"/>
              </a:ext>
            </a:extLst>
          </p:cNvPr>
          <p:cNvSpPr>
            <a:spLocks noChangeArrowheads="1"/>
          </p:cNvSpPr>
          <p:nvPr/>
        </p:nvSpPr>
        <p:spPr bwMode="auto">
          <a:xfrm>
            <a:off x="4933950" y="2143125"/>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8312" name="AutoShape 120">
            <a:extLst>
              <a:ext uri="{FF2B5EF4-FFF2-40B4-BE49-F238E27FC236}">
                <a16:creationId xmlns:a16="http://schemas.microsoft.com/office/drawing/2014/main" id="{A3B33D7B-16C0-4902-A2A4-E5BF0EB63926}"/>
              </a:ext>
            </a:extLst>
          </p:cNvPr>
          <p:cNvSpPr>
            <a:spLocks noChangeArrowheads="1"/>
          </p:cNvSpPr>
          <p:nvPr/>
        </p:nvSpPr>
        <p:spPr bwMode="auto">
          <a:xfrm>
            <a:off x="4649788" y="2297113"/>
            <a:ext cx="279400" cy="304800"/>
          </a:xfrm>
          <a:prstGeom prst="irregularSeal1">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nvGrpSpPr>
          <p:cNvPr id="8313" name="Group 121">
            <a:extLst>
              <a:ext uri="{FF2B5EF4-FFF2-40B4-BE49-F238E27FC236}">
                <a16:creationId xmlns:a16="http://schemas.microsoft.com/office/drawing/2014/main" id="{A0A4D9A5-05E5-4E2E-BE55-2DE90894A88D}"/>
              </a:ext>
            </a:extLst>
          </p:cNvPr>
          <p:cNvGrpSpPr>
            <a:grpSpLocks/>
          </p:cNvGrpSpPr>
          <p:nvPr/>
        </p:nvGrpSpPr>
        <p:grpSpPr bwMode="auto">
          <a:xfrm>
            <a:off x="5216525" y="5157788"/>
            <a:ext cx="319088" cy="306387"/>
            <a:chOff x="3286" y="3249"/>
            <a:chExt cx="201" cy="193"/>
          </a:xfrm>
        </p:grpSpPr>
        <p:grpSp>
          <p:nvGrpSpPr>
            <p:cNvPr id="8314" name="Group 122">
              <a:extLst>
                <a:ext uri="{FF2B5EF4-FFF2-40B4-BE49-F238E27FC236}">
                  <a16:creationId xmlns:a16="http://schemas.microsoft.com/office/drawing/2014/main" id="{7DEE1263-72DB-4D6E-8EB3-1D90D813DB04}"/>
                </a:ext>
              </a:extLst>
            </p:cNvPr>
            <p:cNvGrpSpPr>
              <a:grpSpLocks/>
            </p:cNvGrpSpPr>
            <p:nvPr/>
          </p:nvGrpSpPr>
          <p:grpSpPr bwMode="auto">
            <a:xfrm>
              <a:off x="3314" y="3286"/>
              <a:ext cx="156" cy="156"/>
              <a:chOff x="3314" y="3286"/>
              <a:chExt cx="156" cy="156"/>
            </a:xfrm>
          </p:grpSpPr>
          <p:sp>
            <p:nvSpPr>
              <p:cNvPr id="8315" name="Oval 123">
                <a:extLst>
                  <a:ext uri="{FF2B5EF4-FFF2-40B4-BE49-F238E27FC236}">
                    <a16:creationId xmlns:a16="http://schemas.microsoft.com/office/drawing/2014/main" id="{DCE598DA-D43A-46CF-850B-1E87A78E665F}"/>
                  </a:ext>
                </a:extLst>
              </p:cNvPr>
              <p:cNvSpPr>
                <a:spLocks noChangeArrowheads="1"/>
              </p:cNvSpPr>
              <p:nvPr/>
            </p:nvSpPr>
            <p:spPr bwMode="auto">
              <a:xfrm>
                <a:off x="3314" y="3286"/>
                <a:ext cx="156" cy="147"/>
              </a:xfrm>
              <a:prstGeom prst="ellipse">
                <a:avLst/>
              </a:prstGeom>
              <a:solidFill>
                <a:srgbClr val="00008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8316" name="Picture 124">
                <a:extLst>
                  <a:ext uri="{FF2B5EF4-FFF2-40B4-BE49-F238E27FC236}">
                    <a16:creationId xmlns:a16="http://schemas.microsoft.com/office/drawing/2014/main" id="{35470D0B-0EF7-4154-8B91-C78D33CFE47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37" y="3335"/>
                <a:ext cx="106" cy="10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8317" name="Text Box 125">
              <a:extLst>
                <a:ext uri="{FF2B5EF4-FFF2-40B4-BE49-F238E27FC236}">
                  <a16:creationId xmlns:a16="http://schemas.microsoft.com/office/drawing/2014/main" id="{294A975F-9E86-449E-BCD0-8C839B22C9E1}"/>
                </a:ext>
              </a:extLst>
            </p:cNvPr>
            <p:cNvSpPr txBox="1">
              <a:spLocks noChangeArrowheads="1"/>
            </p:cNvSpPr>
            <p:nvPr/>
          </p:nvSpPr>
          <p:spPr bwMode="auto">
            <a:xfrm>
              <a:off x="3286" y="3249"/>
              <a:ext cx="201" cy="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buClrTx/>
                <a:buFontTx/>
                <a:buNone/>
              </a:pPr>
              <a:r>
                <a:rPr lang="en-US" altLang="sl-SI" sz="1000" b="1">
                  <a:solidFill>
                    <a:srgbClr val="FFFFFF"/>
                  </a:solidFill>
                </a:rPr>
                <a:t>15</a:t>
              </a:r>
            </a:p>
          </p:txBody>
        </p:sp>
      </p:grpSp>
      <p:grpSp>
        <p:nvGrpSpPr>
          <p:cNvPr id="8318" name="Group 126">
            <a:extLst>
              <a:ext uri="{FF2B5EF4-FFF2-40B4-BE49-F238E27FC236}">
                <a16:creationId xmlns:a16="http://schemas.microsoft.com/office/drawing/2014/main" id="{D8C19D07-AEE1-4D6C-B2FB-F95D2A8112C3}"/>
              </a:ext>
            </a:extLst>
          </p:cNvPr>
          <p:cNvGrpSpPr>
            <a:grpSpLocks/>
          </p:cNvGrpSpPr>
          <p:nvPr/>
        </p:nvGrpSpPr>
        <p:grpSpPr bwMode="auto">
          <a:xfrm>
            <a:off x="3146425" y="1976438"/>
            <a:ext cx="252413" cy="306387"/>
            <a:chOff x="1982" y="1245"/>
            <a:chExt cx="159" cy="193"/>
          </a:xfrm>
        </p:grpSpPr>
        <p:grpSp>
          <p:nvGrpSpPr>
            <p:cNvPr id="8319" name="Group 127">
              <a:extLst>
                <a:ext uri="{FF2B5EF4-FFF2-40B4-BE49-F238E27FC236}">
                  <a16:creationId xmlns:a16="http://schemas.microsoft.com/office/drawing/2014/main" id="{F40F13CB-7555-4902-A70A-FF26A9A8071B}"/>
                </a:ext>
              </a:extLst>
            </p:cNvPr>
            <p:cNvGrpSpPr>
              <a:grpSpLocks/>
            </p:cNvGrpSpPr>
            <p:nvPr/>
          </p:nvGrpSpPr>
          <p:grpSpPr bwMode="auto">
            <a:xfrm>
              <a:off x="1982" y="1282"/>
              <a:ext cx="156" cy="156"/>
              <a:chOff x="1982" y="1282"/>
              <a:chExt cx="156" cy="156"/>
            </a:xfrm>
          </p:grpSpPr>
          <p:sp>
            <p:nvSpPr>
              <p:cNvPr id="8320" name="Oval 128">
                <a:extLst>
                  <a:ext uri="{FF2B5EF4-FFF2-40B4-BE49-F238E27FC236}">
                    <a16:creationId xmlns:a16="http://schemas.microsoft.com/office/drawing/2014/main" id="{26FA7026-590A-4441-9023-9DA9A45E4DDA}"/>
                  </a:ext>
                </a:extLst>
              </p:cNvPr>
              <p:cNvSpPr>
                <a:spLocks noChangeArrowheads="1"/>
              </p:cNvSpPr>
              <p:nvPr/>
            </p:nvSpPr>
            <p:spPr bwMode="auto">
              <a:xfrm>
                <a:off x="1982" y="1282"/>
                <a:ext cx="156" cy="147"/>
              </a:xfrm>
              <a:prstGeom prst="ellipse">
                <a:avLst/>
              </a:prstGeom>
              <a:solidFill>
                <a:srgbClr val="00008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8321" name="Picture 129">
                <a:extLst>
                  <a:ext uri="{FF2B5EF4-FFF2-40B4-BE49-F238E27FC236}">
                    <a16:creationId xmlns:a16="http://schemas.microsoft.com/office/drawing/2014/main" id="{958257C7-3792-409B-BEC0-729F79C99B8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005" y="1331"/>
                <a:ext cx="106" cy="10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8322" name="Text Box 130">
              <a:extLst>
                <a:ext uri="{FF2B5EF4-FFF2-40B4-BE49-F238E27FC236}">
                  <a16:creationId xmlns:a16="http://schemas.microsoft.com/office/drawing/2014/main" id="{05A43BAA-FE4E-48B5-9DF3-9C1F9ECBC36E}"/>
                </a:ext>
              </a:extLst>
            </p:cNvPr>
            <p:cNvSpPr txBox="1">
              <a:spLocks noChangeArrowheads="1"/>
            </p:cNvSpPr>
            <p:nvPr/>
          </p:nvSpPr>
          <p:spPr bwMode="auto">
            <a:xfrm>
              <a:off x="1984" y="1245"/>
              <a:ext cx="157" cy="1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buClrTx/>
                <a:buFontTx/>
                <a:buNone/>
              </a:pPr>
              <a:r>
                <a:rPr lang="en-US" altLang="sl-SI" sz="1000" b="1">
                  <a:solidFill>
                    <a:srgbClr val="FFFFFF"/>
                  </a:solidFill>
                </a:rPr>
                <a:t>8</a:t>
              </a:r>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withEffect">
                                  <p:stCondLst>
                                    <p:cond delay="0"/>
                                  </p:stCondLst>
                                  <p:childTnLst>
                                    <p:set>
                                      <p:cBhvr additive="repl">
                                        <p:cTn id="6" dur="1" fill="hold">
                                          <p:stCondLst>
                                            <p:cond delay="0"/>
                                          </p:stCondLst>
                                        </p:cTn>
                                        <p:tgtEl>
                                          <p:spTgt spid="8270"/>
                                        </p:tgtEl>
                                        <p:attrNameLst>
                                          <p:attrName>style.visibility</p:attrName>
                                        </p:attrNameLst>
                                      </p:cBhvr>
                                      <p:to>
                                        <p:strVal val="visible"/>
                                      </p:to>
                                    </p:set>
                                    <p:animEffect transition="in" filter="dissolve">
                                      <p:cBhvr additive="repl">
                                        <p:cTn id="7" dur="1000"/>
                                        <p:tgtEl>
                                          <p:spTgt spid="8270"/>
                                        </p:tgtEl>
                                      </p:cBhvr>
                                    </p:animEffect>
                                  </p:childTnLst>
                                </p:cTn>
                              </p:par>
                            </p:childTnLst>
                          </p:cTn>
                        </p:par>
                        <p:par>
                          <p:cTn id="8" fill="hold" nodeType="afterGroup">
                            <p:stCondLst>
                              <p:cond delay="1000"/>
                            </p:stCondLst>
                            <p:childTnLst>
                              <p:par>
                                <p:cTn id="9" presetID="9" presetClass="entr" fill="hold" nodeType="afterEffect">
                                  <p:stCondLst>
                                    <p:cond delay="0"/>
                                  </p:stCondLst>
                                  <p:childTnLst>
                                    <p:set>
                                      <p:cBhvr additive="repl">
                                        <p:cTn id="10" dur="1" fill="hold">
                                          <p:stCondLst>
                                            <p:cond delay="0"/>
                                          </p:stCondLst>
                                        </p:cTn>
                                        <p:tgtEl>
                                          <p:spTgt spid="8271"/>
                                        </p:tgtEl>
                                        <p:attrNameLst>
                                          <p:attrName>style.visibility</p:attrName>
                                        </p:attrNameLst>
                                      </p:cBhvr>
                                      <p:to>
                                        <p:strVal val="visible"/>
                                      </p:to>
                                    </p:set>
                                    <p:animEffect transition="in" filter="dissolve">
                                      <p:cBhvr additive="repl">
                                        <p:cTn id="11" dur="1000"/>
                                        <p:tgtEl>
                                          <p:spTgt spid="8271"/>
                                        </p:tgtEl>
                                      </p:cBhvr>
                                    </p:animEffect>
                                  </p:childTnLst>
                                </p:cTn>
                              </p:par>
                            </p:childTnLst>
                          </p:cTn>
                        </p:par>
                        <p:par>
                          <p:cTn id="12" fill="hold" nodeType="afterGroup">
                            <p:stCondLst>
                              <p:cond delay="2000"/>
                            </p:stCondLst>
                            <p:childTnLst>
                              <p:par>
                                <p:cTn id="13" presetID="22" presetClass="entr" presetSubtype="2" fill="hold" nodeType="afterEffect">
                                  <p:stCondLst>
                                    <p:cond delay="0"/>
                                  </p:stCondLst>
                                  <p:childTnLst>
                                    <p:set>
                                      <p:cBhvr additive="repl">
                                        <p:cTn id="14" dur="1" fill="hold">
                                          <p:stCondLst>
                                            <p:cond delay="0"/>
                                          </p:stCondLst>
                                        </p:cTn>
                                        <p:tgtEl>
                                          <p:spTgt spid="8272"/>
                                        </p:tgtEl>
                                        <p:attrNameLst>
                                          <p:attrName>style.visibility</p:attrName>
                                        </p:attrNameLst>
                                      </p:cBhvr>
                                      <p:to>
                                        <p:strVal val="visible"/>
                                      </p:to>
                                    </p:set>
                                    <p:animEffect transition="in" filter="wipe(right)">
                                      <p:cBhvr additive="repl">
                                        <p:cTn id="15" dur="2000"/>
                                        <p:tgtEl>
                                          <p:spTgt spid="827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xit" fill="hold" nodeType="clickEffect">
                                  <p:stCondLst>
                                    <p:cond delay="0"/>
                                  </p:stCondLst>
                                  <p:childTnLst>
                                    <p:animEffect transition="out" filter="dissolve">
                                      <p:cBhvr additive="repl">
                                        <p:cTn id="19" dur="500"/>
                                        <p:tgtEl>
                                          <p:spTgt spid="8272"/>
                                        </p:tgtEl>
                                      </p:cBhvr>
                                    </p:animEffect>
                                    <p:set>
                                      <p:cBhvr additive="repl">
                                        <p:cTn id="20" dur="1" fill="hold">
                                          <p:stCondLst>
                                            <p:cond delay="0"/>
                                          </p:stCondLst>
                                        </p:cTn>
                                        <p:tgtEl>
                                          <p:spTgt spid="8272"/>
                                        </p:tgtEl>
                                        <p:attrNameLst>
                                          <p:attrName>style.visibility</p:attrName>
                                        </p:attrNameLst>
                                      </p:cBhvr>
                                      <p:to>
                                        <p:strVal val="hidden"/>
                                      </p:to>
                                    </p:set>
                                  </p:childTnLst>
                                </p:cTn>
                              </p:par>
                            </p:childTnLst>
                          </p:cTn>
                        </p:par>
                        <p:par>
                          <p:cTn id="21" fill="hold" nodeType="afterGroup">
                            <p:stCondLst>
                              <p:cond delay="500"/>
                            </p:stCondLst>
                            <p:childTnLst>
                              <p:par>
                                <p:cTn id="22" presetID="1" presetClass="entr" fill="hold" nodeType="afterEffect">
                                  <p:stCondLst>
                                    <p:cond delay="0"/>
                                  </p:stCondLst>
                                  <p:childTnLst>
                                    <p:set>
                                      <p:cBhvr additive="repl">
                                        <p:cTn id="23" dur="1" fill="hold">
                                          <p:stCondLst>
                                            <p:cond delay="0"/>
                                          </p:stCondLst>
                                        </p:cTn>
                                        <p:tgtEl>
                                          <p:spTgt spid="8273"/>
                                        </p:tgtEl>
                                        <p:attrNameLst>
                                          <p:attrName>style.visibility</p:attrName>
                                        </p:attrNameLst>
                                      </p:cBhvr>
                                      <p:to>
                                        <p:strVal val="visible"/>
                                      </p:to>
                                    </p:set>
                                  </p:childTnLst>
                                </p:cTn>
                              </p:par>
                            </p:childTnLst>
                          </p:cTn>
                        </p:par>
                        <p:par>
                          <p:cTn id="24" fill="hold" nodeType="afterGroup">
                            <p:stCondLst>
                              <p:cond delay="500"/>
                            </p:stCondLst>
                            <p:childTnLst>
                              <p:par>
                                <p:cTn id="25" presetID="3" presetClass="exit" presetSubtype="10" fill="hold" nodeType="afterEffect">
                                  <p:stCondLst>
                                    <p:cond delay="0"/>
                                  </p:stCondLst>
                                  <p:childTnLst>
                                    <p:animEffect transition="out" filter="blinds(horizontal)">
                                      <p:cBhvr additive="repl">
                                        <p:cTn id="26" dur="500"/>
                                        <p:tgtEl>
                                          <p:spTgt spid="8273"/>
                                        </p:tgtEl>
                                      </p:cBhvr>
                                    </p:animEffect>
                                    <p:set>
                                      <p:cBhvr additive="repl">
                                        <p:cTn id="27" dur="1" fill="hold">
                                          <p:stCondLst>
                                            <p:cond delay="0"/>
                                          </p:stCondLst>
                                        </p:cTn>
                                        <p:tgtEl>
                                          <p:spTgt spid="8273"/>
                                        </p:tgtEl>
                                        <p:attrNameLst>
                                          <p:attrName>style.visibility</p:attrName>
                                        </p:attrNameLst>
                                      </p:cBhvr>
                                      <p:to>
                                        <p:strVal val="hidden"/>
                                      </p:to>
                                    </p:set>
                                  </p:childTnLst>
                                </p:cTn>
                              </p:par>
                              <p:par>
                                <p:cTn id="28" presetID="0" presetClass="path" accel="50000" decel="50000" fill="hold" nodeType="withEffect">
                                  <p:stCondLst>
                                    <p:cond delay="0"/>
                                  </p:stCondLst>
                                  <p:childTnLst>
                                    <p:animMotion origin="layout" path="M 0.00069 -0.00023 L -0.01285 -0.00949 L -0.01944 -0.01643">
                                      <p:cBhvr additive="repl">
                                        <p:cTn id="29" dur="2000" fill="hold"/>
                                        <p:tgtEl>
                                          <p:spTgt spid="8265"/>
                                        </p:tgtEl>
                                      </p:cBhvr>
                                    </p:animMotion>
                                  </p:childTnLst>
                                </p:cTn>
                              </p:par>
                              <p:par>
                                <p:cTn id="30" presetID="0" presetClass="path" accel="50000" decel="50000" fill="hold" nodeType="withEffect">
                                  <p:stCondLst>
                                    <p:cond delay="0"/>
                                  </p:stCondLst>
                                  <p:childTnLst>
                                    <p:animMotion origin="layout" path="M -0.00174 0.00185 L -0.01528 0.00185 L -0.02188 -0.00093">
                                      <p:cBhvr additive="repl">
                                        <p:cTn id="31" dur="2000" fill="hold"/>
                                        <p:tgtEl>
                                          <p:spTgt spid="8280"/>
                                        </p:tgtEl>
                                      </p:cBhvr>
                                    </p:animMotion>
                                  </p:childTnLst>
                                </p:cTn>
                              </p:par>
                              <p:par>
                                <p:cTn id="32" presetID="0" presetClass="path" accel="50000" decel="50000" fill="hold" nodeType="withEffect">
                                  <p:stCondLst>
                                    <p:cond delay="0"/>
                                  </p:stCondLst>
                                  <p:childTnLst>
                                    <p:animMotion origin="layout" path="M -3.88889 -6 4.81481 -6 L -0.01319 4.81481 -6 L -0.01441 -0.00116 L -0.0177 -0.00255">
                                      <p:cBhvr additive="repl">
                                        <p:cTn id="33" dur="2000" fill="hold"/>
                                        <p:tgtEl>
                                          <p:spTgt spid="8270"/>
                                        </p:tgtEl>
                                      </p:cBhvr>
                                    </p:animMotion>
                                  </p:childTnLst>
                                </p:cTn>
                              </p:par>
                              <p:par>
                                <p:cTn id="34" presetID="0" presetClass="path" accel="50000" decel="50000" fill="hold" nodeType="withEffect">
                                  <p:stCondLst>
                                    <p:cond delay="0"/>
                                  </p:stCondLst>
                                  <p:childTnLst>
                                    <p:animMotion origin="layout" path="M 3.88889 -6 2.22222 -6 L -0.0125 2.22222 -6 L -0.02934 -0.00347">
                                      <p:cBhvr additive="repl">
                                        <p:cTn id="35" dur="2000" fill="hold"/>
                                        <p:tgtEl>
                                          <p:spTgt spid="8271"/>
                                        </p:tgtEl>
                                      </p:cBhvr>
                                    </p:animMotion>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xit" fill="hold" nodeType="clickEffect">
                                  <p:stCondLst>
                                    <p:cond delay="0"/>
                                  </p:stCondLst>
                                  <p:childTnLst>
                                    <p:animEffect transition="out" filter="dissolve">
                                      <p:cBhvr additive="repl">
                                        <p:cTn id="39" dur="1000"/>
                                        <p:tgtEl>
                                          <p:spTgt spid="8265"/>
                                        </p:tgtEl>
                                      </p:cBhvr>
                                    </p:animEffect>
                                    <p:set>
                                      <p:cBhvr additive="repl">
                                        <p:cTn id="40" dur="1" fill="hold">
                                          <p:stCondLst>
                                            <p:cond delay="0"/>
                                          </p:stCondLst>
                                        </p:cTn>
                                        <p:tgtEl>
                                          <p:spTgt spid="8265"/>
                                        </p:tgtEl>
                                        <p:attrNameLst>
                                          <p:attrName>style.visibility</p:attrName>
                                        </p:attrNameLst>
                                      </p:cBhvr>
                                      <p:to>
                                        <p:strVal val="hidden"/>
                                      </p:to>
                                    </p:set>
                                  </p:childTnLst>
                                </p:cTn>
                              </p:par>
                              <p:par>
                                <p:cTn id="41" presetID="9" presetClass="exit" fill="hold" nodeType="withEffect">
                                  <p:stCondLst>
                                    <p:cond delay="0"/>
                                  </p:stCondLst>
                                  <p:childTnLst>
                                    <p:animEffect transition="out" filter="dissolve">
                                      <p:cBhvr additive="repl">
                                        <p:cTn id="42" dur="1000"/>
                                        <p:tgtEl>
                                          <p:spTgt spid="8239"/>
                                        </p:tgtEl>
                                      </p:cBhvr>
                                    </p:animEffect>
                                    <p:set>
                                      <p:cBhvr additive="repl">
                                        <p:cTn id="43" dur="1" fill="hold">
                                          <p:stCondLst>
                                            <p:cond delay="0"/>
                                          </p:stCondLst>
                                        </p:cTn>
                                        <p:tgtEl>
                                          <p:spTgt spid="8239"/>
                                        </p:tgtEl>
                                        <p:attrNameLst>
                                          <p:attrName>style.visibility</p:attrName>
                                        </p:attrNameLst>
                                      </p:cBhvr>
                                      <p:to>
                                        <p:strVal val="hidden"/>
                                      </p:to>
                                    </p:set>
                                  </p:childTnLst>
                                </p:cTn>
                              </p:par>
                              <p:par>
                                <p:cTn id="44" presetID="9" presetClass="entr" fill="hold" nodeType="withEffect">
                                  <p:stCondLst>
                                    <p:cond delay="0"/>
                                  </p:stCondLst>
                                  <p:childTnLst>
                                    <p:set>
                                      <p:cBhvr additive="repl">
                                        <p:cTn id="45" dur="1" fill="hold">
                                          <p:stCondLst>
                                            <p:cond delay="0"/>
                                          </p:stCondLst>
                                        </p:cTn>
                                        <p:tgtEl>
                                          <p:spTgt spid="8277"/>
                                        </p:tgtEl>
                                        <p:attrNameLst>
                                          <p:attrName>style.visibility</p:attrName>
                                        </p:attrNameLst>
                                      </p:cBhvr>
                                      <p:to>
                                        <p:strVal val="visible"/>
                                      </p:to>
                                    </p:set>
                                    <p:animEffect transition="in" filter="dissolve">
                                      <p:cBhvr additive="repl">
                                        <p:cTn id="46" dur="1000"/>
                                        <p:tgtEl>
                                          <p:spTgt spid="8277"/>
                                        </p:tgtEl>
                                      </p:cBhvr>
                                    </p:animEffect>
                                  </p:childTnLst>
                                </p:cTn>
                              </p:par>
                              <p:par>
                                <p:cTn id="47" presetID="9" presetClass="entr" fill="hold" nodeType="withEffect">
                                  <p:stCondLst>
                                    <p:cond delay="0"/>
                                  </p:stCondLst>
                                  <p:childTnLst>
                                    <p:set>
                                      <p:cBhvr additive="repl">
                                        <p:cTn id="48" dur="1" fill="hold">
                                          <p:stCondLst>
                                            <p:cond delay="0"/>
                                          </p:stCondLst>
                                        </p:cTn>
                                        <p:tgtEl>
                                          <p:spTgt spid="8274"/>
                                        </p:tgtEl>
                                        <p:attrNameLst>
                                          <p:attrName>style.visibility</p:attrName>
                                        </p:attrNameLst>
                                      </p:cBhvr>
                                      <p:to>
                                        <p:strVal val="visible"/>
                                      </p:to>
                                    </p:set>
                                    <p:animEffect transition="in" filter="dissolve">
                                      <p:cBhvr additive="repl">
                                        <p:cTn id="49" dur="1000"/>
                                        <p:tgtEl>
                                          <p:spTgt spid="8274"/>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4" fill="hold" nodeType="clickEffect">
                                  <p:stCondLst>
                                    <p:cond delay="0"/>
                                  </p:stCondLst>
                                  <p:childTnLst>
                                    <p:set>
                                      <p:cBhvr additive="repl">
                                        <p:cTn id="53" dur="1" fill="hold">
                                          <p:stCondLst>
                                            <p:cond delay="0"/>
                                          </p:stCondLst>
                                        </p:cTn>
                                        <p:tgtEl>
                                          <p:spTgt spid="8281"/>
                                        </p:tgtEl>
                                        <p:attrNameLst>
                                          <p:attrName>style.visibility</p:attrName>
                                        </p:attrNameLst>
                                      </p:cBhvr>
                                      <p:to>
                                        <p:strVal val="visible"/>
                                      </p:to>
                                    </p:set>
                                    <p:animEffect transition="in" filter="wipe(down)">
                                      <p:cBhvr additive="repl">
                                        <p:cTn id="54" dur="2000"/>
                                        <p:tgtEl>
                                          <p:spTgt spid="8281"/>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fill="hold" nodeType="clickEffect">
                                  <p:stCondLst>
                                    <p:cond delay="0"/>
                                  </p:stCondLst>
                                  <p:childTnLst>
                                    <p:set>
                                      <p:cBhvr additive="repl">
                                        <p:cTn id="58" dur="1" fill="hold">
                                          <p:stCondLst>
                                            <p:cond delay="0"/>
                                          </p:stCondLst>
                                        </p:cTn>
                                        <p:tgtEl>
                                          <p:spTgt spid="8306"/>
                                        </p:tgtEl>
                                        <p:attrNameLst>
                                          <p:attrName>style.visibility</p:attrName>
                                        </p:attrNameLst>
                                      </p:cBhvr>
                                      <p:to>
                                        <p:strVal val="visible"/>
                                      </p:to>
                                    </p:set>
                                  </p:childTnLst>
                                </p:cTn>
                              </p:par>
                            </p:childTnLst>
                          </p:cTn>
                        </p:par>
                        <p:par>
                          <p:cTn id="59" fill="hold" nodeType="afterGroup">
                            <p:stCondLst>
                              <p:cond delay="0"/>
                            </p:stCondLst>
                            <p:childTnLst>
                              <p:par>
                                <p:cTn id="60" presetID="3" presetClass="exit" presetSubtype="10" fill="hold" nodeType="afterEffect">
                                  <p:stCondLst>
                                    <p:cond delay="0"/>
                                  </p:stCondLst>
                                  <p:childTnLst>
                                    <p:animEffect transition="out" filter="blinds(horizontal)">
                                      <p:cBhvr additive="repl">
                                        <p:cTn id="61" dur="500"/>
                                        <p:tgtEl>
                                          <p:spTgt spid="8306"/>
                                        </p:tgtEl>
                                      </p:cBhvr>
                                    </p:animEffect>
                                    <p:set>
                                      <p:cBhvr additive="repl">
                                        <p:cTn id="62" dur="1" fill="hold">
                                          <p:stCondLst>
                                            <p:cond delay="0"/>
                                          </p:stCondLst>
                                        </p:cTn>
                                        <p:tgtEl>
                                          <p:spTgt spid="8306"/>
                                        </p:tgtEl>
                                        <p:attrNameLst>
                                          <p:attrName>style.visibility</p:attrName>
                                        </p:attrNameLst>
                                      </p:cBhvr>
                                      <p:to>
                                        <p:strVal val="hidden"/>
                                      </p:to>
                                    </p:set>
                                  </p:childTnLst>
                                </p:cTn>
                              </p:par>
                            </p:childTnLst>
                          </p:cTn>
                        </p:par>
                        <p:par>
                          <p:cTn id="63" fill="hold" nodeType="afterGroup">
                            <p:stCondLst>
                              <p:cond delay="500"/>
                            </p:stCondLst>
                            <p:childTnLst>
                              <p:par>
                                <p:cTn id="64" presetID="22" presetClass="exit" presetSubtype="8" fill="hold" nodeType="afterEffect">
                                  <p:stCondLst>
                                    <p:cond delay="0"/>
                                  </p:stCondLst>
                                  <p:childTnLst>
                                    <p:animEffect transition="out" filter="wipe(left)">
                                      <p:cBhvr additive="repl">
                                        <p:cTn id="65" dur="2000"/>
                                        <p:tgtEl>
                                          <p:spTgt spid="8270"/>
                                        </p:tgtEl>
                                      </p:cBhvr>
                                    </p:animEffect>
                                    <p:set>
                                      <p:cBhvr additive="repl">
                                        <p:cTn id="66" dur="1" fill="hold">
                                          <p:stCondLst>
                                            <p:cond delay="0"/>
                                          </p:stCondLst>
                                        </p:cTn>
                                        <p:tgtEl>
                                          <p:spTgt spid="8270"/>
                                        </p:tgtEl>
                                        <p:attrNameLst>
                                          <p:attrName>style.visibility</p:attrName>
                                        </p:attrNameLst>
                                      </p:cBhvr>
                                      <p:to>
                                        <p:strVal val="hidden"/>
                                      </p:to>
                                    </p:set>
                                  </p:childTnLst>
                                </p:cTn>
                              </p:par>
                              <p:par>
                                <p:cTn id="67" presetID="22" presetClass="exit" presetSubtype="8" fill="hold" nodeType="withEffect">
                                  <p:stCondLst>
                                    <p:cond delay="0"/>
                                  </p:stCondLst>
                                  <p:childTnLst>
                                    <p:animEffect transition="out" filter="wipe(left)">
                                      <p:cBhvr additive="repl">
                                        <p:cTn id="68" dur="2000"/>
                                        <p:tgtEl>
                                          <p:spTgt spid="8271"/>
                                        </p:tgtEl>
                                      </p:cBhvr>
                                    </p:animEffect>
                                    <p:set>
                                      <p:cBhvr additive="repl">
                                        <p:cTn id="69" dur="1" fill="hold">
                                          <p:stCondLst>
                                            <p:cond delay="0"/>
                                          </p:stCondLst>
                                        </p:cTn>
                                        <p:tgtEl>
                                          <p:spTgt spid="8271"/>
                                        </p:tgtEl>
                                        <p:attrNameLst>
                                          <p:attrName>style.visibility</p:attrName>
                                        </p:attrNameLst>
                                      </p:cBhvr>
                                      <p:to>
                                        <p:strVal val="hidden"/>
                                      </p:to>
                                    </p:set>
                                  </p:childTnLst>
                                </p:cTn>
                              </p:par>
                              <p:par>
                                <p:cTn id="70" presetID="22" presetClass="exit" presetSubtype="8" fill="hold" nodeType="withEffect">
                                  <p:stCondLst>
                                    <p:cond delay="0"/>
                                  </p:stCondLst>
                                  <p:childTnLst>
                                    <p:animEffect transition="out" filter="wipe(left)">
                                      <p:cBhvr additive="repl">
                                        <p:cTn id="71" dur="2000"/>
                                        <p:tgtEl>
                                          <p:spTgt spid="8280"/>
                                        </p:tgtEl>
                                      </p:cBhvr>
                                    </p:animEffect>
                                    <p:set>
                                      <p:cBhvr additive="repl">
                                        <p:cTn id="72" dur="1" fill="hold">
                                          <p:stCondLst>
                                            <p:cond delay="0"/>
                                          </p:stCondLst>
                                        </p:cTn>
                                        <p:tgtEl>
                                          <p:spTgt spid="8280"/>
                                        </p:tgtEl>
                                        <p:attrNameLst>
                                          <p:attrName>style.visibility</p:attrName>
                                        </p:attrNameLst>
                                      </p:cBhvr>
                                      <p:to>
                                        <p:strVal val="hidden"/>
                                      </p:to>
                                    </p:set>
                                  </p:childTnLst>
                                </p:cTn>
                              </p:par>
                              <p:par>
                                <p:cTn id="73" presetID="0" presetClass="path" accel="50000" decel="50000" fill="hold" nodeType="withEffect">
                                  <p:stCondLst>
                                    <p:cond delay="0"/>
                                  </p:stCondLst>
                                  <p:childTnLst>
                                    <p:animMotion origin="layout" path="M 3.88889 -6 -4.07407 -6 C -0.00365 -0.00115 -0.01858 -0.00231 -0.02153 -0.00648 C -0.02448 -0.01064 -0.01841 -0.02152 -0.01754 -0.02546">
                                      <p:cBhvr additive="repl">
                                        <p:cTn id="74" dur="2000" fill="hold"/>
                                        <p:tgtEl>
                                          <p:spTgt spid="8282"/>
                                        </p:tgtEl>
                                      </p:cBhvr>
                                    </p:animMotion>
                                  </p:childTnLst>
                                </p:cTn>
                              </p:par>
                              <p:par>
                                <p:cTn id="75" presetID="0" presetClass="path" accel="50000" decel="50000" fill="hold" nodeType="withEffect">
                                  <p:stCondLst>
                                    <p:cond delay="0"/>
                                  </p:stCondLst>
                                  <p:childTnLst>
                                    <p:animMotion origin="layout" path="M -3.61111 -6 3.33333 -6 L 0.00486 -0.00903 L 0.00643 -0.01713">
                                      <p:cBhvr additive="repl">
                                        <p:cTn id="76" dur="2000" fill="hold"/>
                                        <p:tgtEl>
                                          <p:spTgt spid="8297"/>
                                        </p:tgtEl>
                                      </p:cBhvr>
                                    </p:animMotion>
                                  </p:childTnLst>
                                </p:cTn>
                              </p:par>
                              <p:par>
                                <p:cTn id="77" presetID="0" presetClass="path" accel="50000" decel="50000" fill="hold" nodeType="withEffect">
                                  <p:stCondLst>
                                    <p:cond delay="0"/>
                                  </p:stCondLst>
                                  <p:childTnLst>
                                    <p:animMotion origin="layout" path="M -0.00034 0.00115 L 0.00903 0.0074 L 0.02049 0.01573">
                                      <p:cBhvr additive="repl">
                                        <p:cTn id="78" dur="2000" fill="hold"/>
                                        <p:tgtEl>
                                          <p:spTgt spid="8277"/>
                                        </p:tgtEl>
                                      </p:cBhvr>
                                    </p:animMotion>
                                  </p:childTnLst>
                                </p:cTn>
                              </p:par>
                              <p:par>
                                <p:cTn id="79" presetID="22" presetClass="exit" presetSubtype="4" fill="hold" nodeType="withEffect">
                                  <p:stCondLst>
                                    <p:cond delay="0"/>
                                  </p:stCondLst>
                                  <p:childTnLst>
                                    <p:animEffect transition="out" filter="wipe(down)">
                                      <p:cBhvr additive="repl">
                                        <p:cTn id="80" dur="500"/>
                                        <p:tgtEl>
                                          <p:spTgt spid="8281"/>
                                        </p:tgtEl>
                                      </p:cBhvr>
                                    </p:animEffect>
                                    <p:set>
                                      <p:cBhvr additive="repl">
                                        <p:cTn id="81" dur="1" fill="hold">
                                          <p:stCondLst>
                                            <p:cond delay="0"/>
                                          </p:stCondLst>
                                        </p:cTn>
                                        <p:tgtEl>
                                          <p:spTgt spid="8281"/>
                                        </p:tgtEl>
                                        <p:attrNameLst>
                                          <p:attrName>style.visibility</p:attrName>
                                        </p:attrNameLst>
                                      </p:cBhvr>
                                      <p:to>
                                        <p:strVal val="hidden"/>
                                      </p:to>
                                    </p:set>
                                  </p:childTnLst>
                                </p:cTn>
                              </p:par>
                            </p:childTnLst>
                          </p:cTn>
                        </p:par>
                        <p:par>
                          <p:cTn id="82" fill="hold" nodeType="afterGroup">
                            <p:stCondLst>
                              <p:cond delay="2500"/>
                            </p:stCondLst>
                            <p:childTnLst>
                              <p:par>
                                <p:cTn id="83" presetID="9" presetClass="entr" fill="hold" nodeType="afterEffect">
                                  <p:stCondLst>
                                    <p:cond delay="0"/>
                                  </p:stCondLst>
                                  <p:childTnLst>
                                    <p:set>
                                      <p:cBhvr additive="repl">
                                        <p:cTn id="84" dur="1" fill="hold">
                                          <p:stCondLst>
                                            <p:cond delay="0"/>
                                          </p:stCondLst>
                                        </p:cTn>
                                        <p:tgtEl>
                                          <p:spTgt spid="8287"/>
                                        </p:tgtEl>
                                        <p:attrNameLst>
                                          <p:attrName>style.visibility</p:attrName>
                                        </p:attrNameLst>
                                      </p:cBhvr>
                                      <p:to>
                                        <p:strVal val="visible"/>
                                      </p:to>
                                    </p:set>
                                    <p:animEffect transition="in" filter="dissolve">
                                      <p:cBhvr additive="repl">
                                        <p:cTn id="85" dur="2000"/>
                                        <p:tgtEl>
                                          <p:spTgt spid="8287"/>
                                        </p:tgtEl>
                                      </p:cBhvr>
                                    </p:animEffect>
                                  </p:childTnLst>
                                </p:cTn>
                              </p:par>
                              <p:par>
                                <p:cTn id="86" presetID="9" presetClass="entr" fill="hold" nodeType="withEffect">
                                  <p:stCondLst>
                                    <p:cond delay="0"/>
                                  </p:stCondLst>
                                  <p:childTnLst>
                                    <p:set>
                                      <p:cBhvr additive="repl">
                                        <p:cTn id="87" dur="1" fill="hold">
                                          <p:stCondLst>
                                            <p:cond delay="0"/>
                                          </p:stCondLst>
                                        </p:cTn>
                                        <p:tgtEl>
                                          <p:spTgt spid="8286"/>
                                        </p:tgtEl>
                                        <p:attrNameLst>
                                          <p:attrName>style.visibility</p:attrName>
                                        </p:attrNameLst>
                                      </p:cBhvr>
                                      <p:to>
                                        <p:strVal val="visible"/>
                                      </p:to>
                                    </p:set>
                                    <p:animEffect transition="in" filter="dissolve">
                                      <p:cBhvr additive="repl">
                                        <p:cTn id="88" dur="2000"/>
                                        <p:tgtEl>
                                          <p:spTgt spid="8286"/>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2" presetClass="exit" presetSubtype="2" fill="hold" nodeType="clickEffect">
                                  <p:stCondLst>
                                    <p:cond delay="0"/>
                                  </p:stCondLst>
                                  <p:childTnLst>
                                    <p:animEffect transition="out" filter="wipe(right)">
                                      <p:cBhvr additive="repl">
                                        <p:cTn id="92" dur="2000"/>
                                        <p:tgtEl>
                                          <p:spTgt spid="8206"/>
                                        </p:tgtEl>
                                      </p:cBhvr>
                                    </p:animEffect>
                                    <p:set>
                                      <p:cBhvr additive="repl">
                                        <p:cTn id="93" dur="1" fill="hold">
                                          <p:stCondLst>
                                            <p:cond delay="0"/>
                                          </p:stCondLst>
                                        </p:cTn>
                                        <p:tgtEl>
                                          <p:spTgt spid="8206"/>
                                        </p:tgtEl>
                                        <p:attrNameLst>
                                          <p:attrName>style.visibility</p:attrName>
                                        </p:attrNameLst>
                                      </p:cBhvr>
                                      <p:to>
                                        <p:strVal val="hidden"/>
                                      </p:to>
                                    </p:set>
                                  </p:childTnLst>
                                </p:cTn>
                              </p:par>
                              <p:par>
                                <p:cTn id="94" presetID="0" presetClass="path" accel="50000" decel="50000" fill="hold" nodeType="withEffect">
                                  <p:stCondLst>
                                    <p:cond delay="0"/>
                                  </p:stCondLst>
                                  <p:childTnLst>
                                    <p:animMotion origin="layout" path="M -2.5 -6 -2.22222 -6 C -0.00573 0.00556 -0.02118 0.02523 -0.03489 0.0331 C -0.04861 0.04097 -0.07291 0.04491 -0.08281 0.04792">
                                      <p:cBhvr additive="repl">
                                        <p:cTn id="95" dur="2000" fill="hold"/>
                                        <p:tgtEl>
                                          <p:spTgt spid="8246"/>
                                        </p:tgtEl>
                                      </p:cBhvr>
                                    </p:animMotion>
                                  </p:childTnLst>
                                </p:cTn>
                              </p:par>
                              <p:par>
                                <p:cTn id="96" presetID="0" presetClass="path" accel="50000" decel="50000" fill="hold" nodeType="withEffect">
                                  <p:stCondLst>
                                    <p:cond delay="0"/>
                                  </p:stCondLst>
                                  <p:childTnLst>
                                    <p:animMotion origin="layout" path="M 0.00052 -2.22222 -6 L -0.02448 0.00116 C -0.03559 0.00533 -0.04878 0.02199 -0.06597 0.02454 C -0.08316 0.02709 -0.11493 0.01783 -0.12778 0.01621">
                                      <p:cBhvr additive="repl">
                                        <p:cTn id="97" dur="2000" fill="hold"/>
                                        <p:tgtEl>
                                          <p:spTgt spid="8247"/>
                                        </p:tgtEl>
                                      </p:cBhvr>
                                    </p:animMotion>
                                  </p:childTnLst>
                                </p:cTn>
                              </p:par>
                              <p:par>
                                <p:cTn id="98" presetID="0" presetClass="path" accel="50000" decel="50000" fill="hold" nodeType="withEffect">
                                  <p:stCondLst>
                                    <p:cond delay="0"/>
                                  </p:stCondLst>
                                  <p:childTnLst>
                                    <p:animMotion origin="layout" path="M 0.00087 0 L -0.02361 0.01042 L -0.05521 0.0169 L -0.10243 0.00671">
                                      <p:cBhvr additive="repl">
                                        <p:cTn id="99" dur="2000" fill="hold"/>
                                        <p:tgtEl>
                                          <p:spTgt spid="8249"/>
                                        </p:tgtEl>
                                      </p:cBhvr>
                                    </p:animMotion>
                                  </p:childTnLst>
                                </p:cTn>
                              </p:par>
                              <p:par>
                                <p:cTn id="100" presetID="9" presetClass="exit" fill="hold" nodeType="withEffect">
                                  <p:stCondLst>
                                    <p:cond delay="0"/>
                                  </p:stCondLst>
                                  <p:childTnLst>
                                    <p:animEffect transition="out" filter="dissolve">
                                      <p:cBhvr additive="repl">
                                        <p:cTn id="101" dur="1000"/>
                                        <p:tgtEl>
                                          <p:spTgt spid="8248"/>
                                        </p:tgtEl>
                                      </p:cBhvr>
                                    </p:animEffect>
                                    <p:set>
                                      <p:cBhvr additive="repl">
                                        <p:cTn id="102" dur="1" fill="hold">
                                          <p:stCondLst>
                                            <p:cond delay="0"/>
                                          </p:stCondLst>
                                        </p:cTn>
                                        <p:tgtEl>
                                          <p:spTgt spid="8248"/>
                                        </p:tgtEl>
                                        <p:attrNameLst>
                                          <p:attrName>style.visibility</p:attrName>
                                        </p:attrNameLst>
                                      </p:cBhvr>
                                      <p:to>
                                        <p:strVal val="hidden"/>
                                      </p:to>
                                    </p:set>
                                  </p:childTnLst>
                                </p:cTn>
                              </p:par>
                              <p:par>
                                <p:cTn id="103" presetID="9" presetClass="entr" fill="hold" nodeType="withEffect">
                                  <p:stCondLst>
                                    <p:cond delay="0"/>
                                  </p:stCondLst>
                                  <p:childTnLst>
                                    <p:set>
                                      <p:cBhvr additive="repl">
                                        <p:cTn id="104" dur="1" fill="hold">
                                          <p:stCondLst>
                                            <p:cond delay="0"/>
                                          </p:stCondLst>
                                        </p:cTn>
                                        <p:tgtEl>
                                          <p:spTgt spid="8285"/>
                                        </p:tgtEl>
                                        <p:attrNameLst>
                                          <p:attrName>style.visibility</p:attrName>
                                        </p:attrNameLst>
                                      </p:cBhvr>
                                      <p:to>
                                        <p:strVal val="visible"/>
                                      </p:to>
                                    </p:set>
                                    <p:animEffect transition="in" filter="dissolve">
                                      <p:cBhvr additive="repl">
                                        <p:cTn id="105" dur="1000"/>
                                        <p:tgtEl>
                                          <p:spTgt spid="8285"/>
                                        </p:tgtEl>
                                      </p:cBhvr>
                                    </p:animEffect>
                                  </p:childTnLst>
                                </p:cTn>
                              </p:par>
                              <p:par>
                                <p:cTn id="106" presetID="0" presetClass="path" accel="50000" decel="50000" fill="hold" nodeType="withEffect">
                                  <p:stCondLst>
                                    <p:cond delay="0"/>
                                  </p:stCondLst>
                                  <p:childTnLst>
                                    <p:animMotion origin="layout" path="M 0.0007 3.7037 -6 L -0.03715 0.00277 L -0.0993 0.01134">
                                      <p:cBhvr additive="repl">
                                        <p:cTn id="107" dur="2000" fill="hold"/>
                                        <p:tgtEl>
                                          <p:spTgt spid="8250"/>
                                        </p:tgtEl>
                                      </p:cBhvr>
                                    </p:animMotion>
                                  </p:childTnLst>
                                </p:cTn>
                              </p:par>
                              <p:par>
                                <p:cTn id="108" presetID="0" presetClass="path" accel="50000" decel="50000" fill="hold" nodeType="withEffect">
                                  <p:stCondLst>
                                    <p:cond delay="0"/>
                                  </p:stCondLst>
                                  <p:childTnLst>
                                    <p:animMotion origin="layout" path="M 0.00034 -0.00046 L -0.01945 -0.00162 L -0.04653 0.0044">
                                      <p:cBhvr additive="repl">
                                        <p:cTn id="109" dur="2000" fill="hold"/>
                                        <p:tgtEl>
                                          <p:spTgt spid="8255"/>
                                        </p:tgtEl>
                                      </p:cBhvr>
                                    </p:animMotion>
                                  </p:childTnLst>
                                </p:cTn>
                              </p:par>
                              <p:par>
                                <p:cTn id="110" presetID="0" presetClass="path" accel="50000" decel="50000" fill="hold" nodeType="withEffect">
                                  <p:stCondLst>
                                    <p:cond delay="0"/>
                                  </p:stCondLst>
                                  <p:childTnLst>
                                    <p:animMotion origin="layout" path="M 2.5 -6 1.11111 -6 C -0.00104 0.00509 -0.00261 0.02245 -0.00625 0.03055 C -0.0099 0.03866 -0.01841 0.04514 -0.02153 0.04907">
                                      <p:cBhvr additive="repl">
                                        <p:cTn id="111" dur="2000" fill="hold"/>
                                        <p:tgtEl>
                                          <p:spTgt spid="8245"/>
                                        </p:tgtEl>
                                      </p:cBhvr>
                                    </p:animMotion>
                                  </p:childTnLst>
                                </p:cTn>
                              </p:par>
                              <p:par>
                                <p:cTn id="112" presetID="0" presetClass="path" accel="50000" decel="50000" fill="hold" nodeType="withEffect">
                                  <p:stCondLst>
                                    <p:cond delay="0"/>
                                  </p:stCondLst>
                                  <p:childTnLst>
                                    <p:animMotion origin="layout" path="M 0.00034 -0.00023 L -0.02917 -3.33333 -6 L -0.09757 -0.00069 L -0.11094 -0.00162">
                                      <p:cBhvr additive="repl">
                                        <p:cTn id="113" dur="2000" fill="hold"/>
                                        <p:tgtEl>
                                          <p:spTgt spid="8251"/>
                                        </p:tgtEl>
                                      </p:cBhvr>
                                    </p:animMotion>
                                  </p:childTnLst>
                                </p:cTn>
                              </p:par>
                              <p:par>
                                <p:cTn id="114" presetID="0" presetClass="path" accel="50000" decel="50000" fill="hold" nodeType="withEffect">
                                  <p:stCondLst>
                                    <p:cond delay="0"/>
                                  </p:stCondLst>
                                  <p:childTnLst>
                                    <p:animMotion origin="layout" path="M 0.00052 1.11111 -6 L -0.02518 0.00602 L -0.06528 0.01042">
                                      <p:cBhvr additive="repl">
                                        <p:cTn id="115" dur="2000" fill="hold"/>
                                        <p:tgtEl>
                                          <p:spTgt spid="8252"/>
                                        </p:tgtEl>
                                      </p:cBhvr>
                                    </p:animMotion>
                                  </p:childTnLst>
                                </p:cTn>
                              </p:par>
                              <p:par>
                                <p:cTn id="116" presetID="0" presetClass="path" accel="50000" decel="50000" fill="hold" nodeType="withEffect">
                                  <p:stCondLst>
                                    <p:cond delay="0"/>
                                  </p:stCondLst>
                                  <p:childTnLst>
                                    <p:animMotion origin="layout" path="M -0.00781 0.01713 L -0.03021 0.01343 L -0.06406 -0.01065">
                                      <p:cBhvr additive="repl">
                                        <p:cTn id="117" dur="2000" fill="hold"/>
                                        <p:tgtEl>
                                          <p:spTgt spid="8253"/>
                                        </p:tgtEl>
                                      </p:cBhvr>
                                    </p:animMotion>
                                  </p:childTnLst>
                                </p:cTn>
                              </p:par>
                              <p:par>
                                <p:cTn id="118" presetID="0" presetClass="path" accel="50000" decel="50000" fill="hold" nodeType="withEffect">
                                  <p:stCondLst>
                                    <p:cond delay="0"/>
                                  </p:stCondLst>
                                  <p:childTnLst>
                                    <p:animMotion origin="layout" path="M 0.00087 0.00046 L -0.00677 2.22222 -6 L -0.02778 -0.00162">
                                      <p:cBhvr additive="repl">
                                        <p:cTn id="119" dur="2000" fill="hold"/>
                                        <p:tgtEl>
                                          <p:spTgt spid="8254"/>
                                        </p:tgtEl>
                                      </p:cBhvr>
                                    </p:animMotion>
                                  </p:childTnLst>
                                </p:cTn>
                              </p:par>
                              <p:par>
                                <p:cTn id="120" presetID="9" presetClass="exit" fill="hold" nodeType="withEffect">
                                  <p:stCondLst>
                                    <p:cond delay="0"/>
                                  </p:stCondLst>
                                  <p:childTnLst>
                                    <p:animEffect transition="out" filter="dissolve">
                                      <p:cBhvr additive="repl">
                                        <p:cTn id="121" dur="1000"/>
                                        <p:tgtEl>
                                          <p:spTgt spid="8220"/>
                                        </p:tgtEl>
                                      </p:cBhvr>
                                    </p:animEffect>
                                    <p:set>
                                      <p:cBhvr additive="repl">
                                        <p:cTn id="122" dur="1" fill="hold">
                                          <p:stCondLst>
                                            <p:cond delay="0"/>
                                          </p:stCondLst>
                                        </p:cTn>
                                        <p:tgtEl>
                                          <p:spTgt spid="8220"/>
                                        </p:tgtEl>
                                        <p:attrNameLst>
                                          <p:attrName>style.visibility</p:attrName>
                                        </p:attrNameLst>
                                      </p:cBhvr>
                                      <p:to>
                                        <p:strVal val="hidden"/>
                                      </p:to>
                                    </p:set>
                                  </p:childTnLst>
                                </p:cTn>
                              </p:par>
                              <p:par>
                                <p:cTn id="123" presetID="9" presetClass="exit" fill="hold" nodeType="withEffect">
                                  <p:stCondLst>
                                    <p:cond delay="0"/>
                                  </p:stCondLst>
                                  <p:childTnLst>
                                    <p:animEffect transition="out" filter="dissolve">
                                      <p:cBhvr additive="repl">
                                        <p:cTn id="124" dur="1000"/>
                                        <p:tgtEl>
                                          <p:spTgt spid="8217"/>
                                        </p:tgtEl>
                                      </p:cBhvr>
                                    </p:animEffect>
                                    <p:set>
                                      <p:cBhvr additive="repl">
                                        <p:cTn id="125" dur="1" fill="hold">
                                          <p:stCondLst>
                                            <p:cond delay="0"/>
                                          </p:stCondLst>
                                        </p:cTn>
                                        <p:tgtEl>
                                          <p:spTgt spid="8217"/>
                                        </p:tgtEl>
                                        <p:attrNameLst>
                                          <p:attrName>style.visibility</p:attrName>
                                        </p:attrNameLst>
                                      </p:cBhvr>
                                      <p:to>
                                        <p:strVal val="hidden"/>
                                      </p:to>
                                    </p:set>
                                  </p:childTnLst>
                                </p:cTn>
                              </p:par>
                              <p:par>
                                <p:cTn id="126" presetID="9" presetClass="exit" fill="hold" nodeType="withEffect">
                                  <p:stCondLst>
                                    <p:cond delay="0"/>
                                  </p:stCondLst>
                                  <p:childTnLst>
                                    <p:animEffect transition="out" filter="dissolve">
                                      <p:cBhvr additive="repl">
                                        <p:cTn id="127" dur="1000"/>
                                        <p:tgtEl>
                                          <p:spTgt spid="8216"/>
                                        </p:tgtEl>
                                      </p:cBhvr>
                                    </p:animEffect>
                                    <p:set>
                                      <p:cBhvr additive="repl">
                                        <p:cTn id="128" dur="1" fill="hold">
                                          <p:stCondLst>
                                            <p:cond delay="0"/>
                                          </p:stCondLst>
                                        </p:cTn>
                                        <p:tgtEl>
                                          <p:spTgt spid="8216"/>
                                        </p:tgtEl>
                                        <p:attrNameLst>
                                          <p:attrName>style.visibility</p:attrName>
                                        </p:attrNameLst>
                                      </p:cBhvr>
                                      <p:to>
                                        <p:strVal val="hidden"/>
                                      </p:to>
                                    </p:set>
                                  </p:childTnLst>
                                </p:cTn>
                              </p:par>
                            </p:childTnLst>
                          </p:cTn>
                        </p:par>
                        <p:par>
                          <p:cTn id="129" fill="hold" nodeType="afterGroup">
                            <p:stCondLst>
                              <p:cond delay="2000"/>
                            </p:stCondLst>
                            <p:childTnLst>
                              <p:par>
                                <p:cTn id="130" presetID="1" presetClass="entr" fill="hold" nodeType="afterEffect">
                                  <p:stCondLst>
                                    <p:cond delay="0"/>
                                  </p:stCondLst>
                                  <p:childTnLst>
                                    <p:set>
                                      <p:cBhvr additive="repl">
                                        <p:cTn id="131" dur="1" fill="hold">
                                          <p:stCondLst>
                                            <p:cond delay="0"/>
                                          </p:stCondLst>
                                        </p:cTn>
                                        <p:tgtEl>
                                          <p:spTgt spid="8310"/>
                                        </p:tgtEl>
                                        <p:attrNameLst>
                                          <p:attrName>style.visibility</p:attrName>
                                        </p:attrNameLst>
                                      </p:cBhvr>
                                      <p:to>
                                        <p:strVal val="visible"/>
                                      </p:to>
                                    </p:set>
                                  </p:childTnLst>
                                </p:cTn>
                              </p:par>
                            </p:childTnLst>
                          </p:cTn>
                        </p:par>
                        <p:par>
                          <p:cTn id="132" fill="hold" nodeType="afterGroup">
                            <p:stCondLst>
                              <p:cond delay="2000"/>
                            </p:stCondLst>
                            <p:childTnLst>
                              <p:par>
                                <p:cTn id="133" presetID="3" presetClass="exit" presetSubtype="10" fill="hold" nodeType="afterEffect">
                                  <p:stCondLst>
                                    <p:cond delay="0"/>
                                  </p:stCondLst>
                                  <p:childTnLst>
                                    <p:animEffect transition="out" filter="blinds(horizontal)">
                                      <p:cBhvr additive="repl">
                                        <p:cTn id="134" dur="500"/>
                                        <p:tgtEl>
                                          <p:spTgt spid="8310"/>
                                        </p:tgtEl>
                                      </p:cBhvr>
                                    </p:animEffect>
                                    <p:set>
                                      <p:cBhvr additive="repl">
                                        <p:cTn id="135" dur="1" fill="hold">
                                          <p:stCondLst>
                                            <p:cond delay="0"/>
                                          </p:stCondLst>
                                        </p:cTn>
                                        <p:tgtEl>
                                          <p:spTgt spid="8310"/>
                                        </p:tgtEl>
                                        <p:attrNameLst>
                                          <p:attrName>style.visibility</p:attrName>
                                        </p:attrNameLst>
                                      </p:cBhvr>
                                      <p:to>
                                        <p:strVal val="hidden"/>
                                      </p:to>
                                    </p:se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9" presetClass="exit" fill="hold" nodeType="clickEffect">
                                  <p:stCondLst>
                                    <p:cond delay="0"/>
                                  </p:stCondLst>
                                  <p:childTnLst>
                                    <p:animEffect transition="out" filter="dissolve">
                                      <p:cBhvr additive="repl">
                                        <p:cTn id="139" dur="500"/>
                                        <p:tgtEl>
                                          <p:spTgt spid="8277"/>
                                        </p:tgtEl>
                                      </p:cBhvr>
                                    </p:animEffect>
                                    <p:set>
                                      <p:cBhvr additive="repl">
                                        <p:cTn id="140" dur="1" fill="hold">
                                          <p:stCondLst>
                                            <p:cond delay="0"/>
                                          </p:stCondLst>
                                        </p:cTn>
                                        <p:tgtEl>
                                          <p:spTgt spid="8277"/>
                                        </p:tgtEl>
                                        <p:attrNameLst>
                                          <p:attrName>style.visibility</p:attrName>
                                        </p:attrNameLst>
                                      </p:cBhvr>
                                      <p:to>
                                        <p:strVal val="hidden"/>
                                      </p:to>
                                    </p:set>
                                  </p:childTnLst>
                                </p:cTn>
                              </p:par>
                              <p:par>
                                <p:cTn id="141" presetID="9" presetClass="entr" fill="hold" nodeType="withEffect">
                                  <p:stCondLst>
                                    <p:cond delay="0"/>
                                  </p:stCondLst>
                                  <p:childTnLst>
                                    <p:set>
                                      <p:cBhvr additive="repl">
                                        <p:cTn id="142" dur="1" fill="hold">
                                          <p:stCondLst>
                                            <p:cond delay="0"/>
                                          </p:stCondLst>
                                        </p:cTn>
                                        <p:tgtEl>
                                          <p:spTgt spid="8288"/>
                                        </p:tgtEl>
                                        <p:attrNameLst>
                                          <p:attrName>style.visibility</p:attrName>
                                        </p:attrNameLst>
                                      </p:cBhvr>
                                      <p:to>
                                        <p:strVal val="visible"/>
                                      </p:to>
                                    </p:set>
                                    <p:animEffect transition="in" filter="dissolve">
                                      <p:cBhvr additive="repl">
                                        <p:cTn id="143" dur="500"/>
                                        <p:tgtEl>
                                          <p:spTgt spid="8288"/>
                                        </p:tgtEl>
                                      </p:cBhvr>
                                    </p:animEffect>
                                  </p:childTnLst>
                                </p:cTn>
                              </p:par>
                            </p:childTnLst>
                          </p:cTn>
                        </p:par>
                        <p:par>
                          <p:cTn id="144" fill="hold" nodeType="afterGroup">
                            <p:stCondLst>
                              <p:cond delay="500"/>
                            </p:stCondLst>
                            <p:childTnLst>
                              <p:par>
                                <p:cTn id="145" presetID="22" presetClass="exit" presetSubtype="8" fill="hold" nodeType="afterEffect">
                                  <p:stCondLst>
                                    <p:cond delay="0"/>
                                  </p:stCondLst>
                                  <p:childTnLst>
                                    <p:animEffect transition="out" filter="wipe(left)">
                                      <p:cBhvr additive="repl">
                                        <p:cTn id="146" dur="2000"/>
                                        <p:tgtEl>
                                          <p:spTgt spid="8203"/>
                                        </p:tgtEl>
                                      </p:cBhvr>
                                    </p:animEffect>
                                    <p:set>
                                      <p:cBhvr additive="repl">
                                        <p:cTn id="147" dur="1" fill="hold">
                                          <p:stCondLst>
                                            <p:cond delay="0"/>
                                          </p:stCondLst>
                                        </p:cTn>
                                        <p:tgtEl>
                                          <p:spTgt spid="8203"/>
                                        </p:tgtEl>
                                        <p:attrNameLst>
                                          <p:attrName>style.visibility</p:attrName>
                                        </p:attrNameLst>
                                      </p:cBhvr>
                                      <p:to>
                                        <p:strVal val="hidden"/>
                                      </p:to>
                                    </p:set>
                                  </p:childTnLst>
                                </p:cTn>
                              </p:par>
                              <p:par>
                                <p:cTn id="148" presetID="0" presetClass="path" accel="50000" decel="50000" fill="hold" nodeType="withEffect">
                                  <p:stCondLst>
                                    <p:cond delay="0"/>
                                  </p:stCondLst>
                                  <p:childTnLst>
                                    <p:animMotion origin="layout" path="M -2.22222 -6 -3.33333 -6 L 0.01146 -0.00416 L 0.02084 -0.00972">
                                      <p:cBhvr additive="repl">
                                        <p:cTn id="149" dur="2000" fill="hold"/>
                                        <p:tgtEl>
                                          <p:spTgt spid="8238"/>
                                        </p:tgtEl>
                                      </p:cBhvr>
                                    </p:animMotion>
                                  </p:childTnLst>
                                </p:cTn>
                              </p:par>
                              <p:par>
                                <p:cTn id="150" presetID="0" presetClass="path" accel="50000" decel="50000" fill="hold" nodeType="withEffect">
                                  <p:stCondLst>
                                    <p:cond delay="0"/>
                                  </p:stCondLst>
                                  <p:childTnLst>
                                    <p:animMotion origin="layout" path="M 3.88889 -6 2.59259 -6 L 0.0125 -0.00278 L 0.02135 -0.01111">
                                      <p:cBhvr additive="repl">
                                        <p:cTn id="151" dur="2000" fill="hold"/>
                                        <p:tgtEl>
                                          <p:spTgt spid="8286"/>
                                        </p:tgtEl>
                                      </p:cBhvr>
                                    </p:animMotion>
                                  </p:childTnLst>
                                </p:cTn>
                              </p:par>
                              <p:par>
                                <p:cTn id="152" presetID="0" presetClass="path" accel="50000" decel="50000" fill="hold" nodeType="withEffect">
                                  <p:stCondLst>
                                    <p:cond delay="0"/>
                                  </p:stCondLst>
                                  <p:childTnLst>
                                    <p:animMotion origin="layout" path="M -5.55556 -7 3.7037 -6 L 0.00781 -0.00139 L 0.02552 -0.00394">
                                      <p:cBhvr additive="repl">
                                        <p:cTn id="153" dur="2000" fill="hold"/>
                                        <p:tgtEl>
                                          <p:spTgt spid="8287"/>
                                        </p:tgtEl>
                                      </p:cBhvr>
                                    </p:animMotion>
                                  </p:childTnLst>
                                </p:cTn>
                              </p:par>
                              <p:par>
                                <p:cTn id="154" presetID="0" presetClass="path" accel="50000" decel="50000" fill="hold" nodeType="withEffect">
                                  <p:stCondLst>
                                    <p:cond delay="0"/>
                                  </p:stCondLst>
                                  <p:childTnLst>
                                    <p:animMotion origin="layout" path="M 2.77778 -7 2.96296 -6 L 0.00399 2.96296 -6 L 0.00608 2.96296 -6">
                                      <p:cBhvr additive="repl">
                                        <p:cTn id="155" dur="2000" fill="hold"/>
                                        <p:tgtEl>
                                          <p:spTgt spid="8260"/>
                                        </p:tgtEl>
                                      </p:cBhvr>
                                    </p:animMotion>
                                  </p:childTnLst>
                                </p:cTn>
                              </p:par>
                              <p:par>
                                <p:cTn id="156" presetID="0" presetClass="path" accel="50000" decel="50000" fill="hold" nodeType="withEffect">
                                  <p:stCondLst>
                                    <p:cond delay="0"/>
                                  </p:stCondLst>
                                  <p:childTnLst>
                                    <p:animMotion origin="layout" path="M -3.05556 -6 -1.48148 -6 L 0.00521 -0.00301 L 0.01233 -0.0044">
                                      <p:cBhvr additive="repl">
                                        <p:cTn id="157" dur="2000" fill="hold"/>
                                        <p:tgtEl>
                                          <p:spTgt spid="8274"/>
                                        </p:tgtEl>
                                      </p:cBhvr>
                                    </p:animMotion>
                                  </p:childTnLst>
                                </p:cTn>
                              </p:par>
                              <p:par>
                                <p:cTn id="158" presetID="0" presetClass="path" accel="50000" decel="50000" fill="hold" nodeType="withEffect">
                                  <p:stCondLst>
                                    <p:cond delay="0"/>
                                  </p:stCondLst>
                                  <p:childTnLst>
                                    <p:animMotion origin="layout" path="M 0 -3.7037 -7 L 0.00885 -0.00162 L 0.02552 -0.00671">
                                      <p:cBhvr additive="repl">
                                        <p:cTn id="159" dur="2000" fill="hold"/>
                                        <p:tgtEl>
                                          <p:spTgt spid="8288"/>
                                        </p:tgtEl>
                                      </p:cBhvr>
                                    </p:animMotion>
                                  </p:childTnLst>
                                </p:cTn>
                              </p:par>
                              <p:par>
                                <p:cTn id="160" presetID="0" presetClass="path" accel="50000" decel="50000" fill="hold" nodeType="withEffect">
                                  <p:stCondLst>
                                    <p:cond delay="0"/>
                                  </p:stCondLst>
                                  <p:childTnLst>
                                    <p:animMotion origin="layout" path="M -0.01789 -0.025 L -0.00486 -0.02708 L 0.00764 -0.0243">
                                      <p:cBhvr additive="repl">
                                        <p:cTn id="161" dur="2000" fill="hold"/>
                                        <p:tgtEl>
                                          <p:spTgt spid="8282"/>
                                        </p:tgtEl>
                                      </p:cBhvr>
                                    </p:animMotion>
                                  </p:childTnLst>
                                </p:cTn>
                              </p:par>
                              <p:par>
                                <p:cTn id="162" presetID="0" presetClass="path" accel="50000" decel="50000" fill="hold" nodeType="withEffect">
                                  <p:stCondLst>
                                    <p:cond delay="0"/>
                                  </p:stCondLst>
                                  <p:childTnLst>
                                    <p:animMotion origin="layout" path="M 0.00659 -0.01666 L 0.00816 -0.01875 L 0.01006 -0.02083">
                                      <p:cBhvr additive="repl">
                                        <p:cTn id="163" dur="2000" fill="hold"/>
                                        <p:tgtEl>
                                          <p:spTgt spid="8297"/>
                                        </p:tgtEl>
                                      </p:cBhvr>
                                    </p:animMotion>
                                  </p:childTnLst>
                                </p:cTn>
                              </p:par>
                              <p:par>
                                <p:cTn id="164" presetID="0" presetClass="path" accel="50000" decel="50000" fill="hold" nodeType="withEffect">
                                  <p:stCondLst>
                                    <p:cond delay="0"/>
                                  </p:stCondLst>
                                  <p:childTnLst>
                                    <p:animMotion origin="layout" path="M -2.22222 -6 -4.81481 -6 L 0.00122 -0.00625 L 0.00729 -0.01458">
                                      <p:cBhvr additive="repl">
                                        <p:cTn id="165" dur="2000" fill="hold"/>
                                        <p:tgtEl>
                                          <p:spTgt spid="8221"/>
                                        </p:tgtEl>
                                      </p:cBhvr>
                                    </p:animMotion>
                                  </p:childTnLst>
                                </p:cTn>
                              </p:par>
                            </p:childTnLst>
                          </p:cTn>
                        </p:par>
                        <p:par>
                          <p:cTn id="166" fill="hold" nodeType="afterGroup">
                            <p:stCondLst>
                              <p:cond delay="2500"/>
                            </p:stCondLst>
                            <p:childTnLst>
                              <p:par>
                                <p:cTn id="167" presetID="1" presetClass="entr" fill="hold" nodeType="afterEffect">
                                  <p:stCondLst>
                                    <p:cond delay="0"/>
                                  </p:stCondLst>
                                  <p:childTnLst>
                                    <p:set>
                                      <p:cBhvr additive="repl">
                                        <p:cTn id="168" dur="1" fill="hold">
                                          <p:stCondLst>
                                            <p:cond delay="0"/>
                                          </p:stCondLst>
                                        </p:cTn>
                                        <p:tgtEl>
                                          <p:spTgt spid="8307"/>
                                        </p:tgtEl>
                                        <p:attrNameLst>
                                          <p:attrName>style.visibility</p:attrName>
                                        </p:attrNameLst>
                                      </p:cBhvr>
                                      <p:to>
                                        <p:strVal val="visible"/>
                                      </p:to>
                                    </p:set>
                                  </p:childTnLst>
                                </p:cTn>
                              </p:par>
                            </p:childTnLst>
                          </p:cTn>
                        </p:par>
                        <p:par>
                          <p:cTn id="169" fill="hold" nodeType="afterGroup">
                            <p:stCondLst>
                              <p:cond delay="2500"/>
                            </p:stCondLst>
                            <p:childTnLst>
                              <p:par>
                                <p:cTn id="170" presetID="3" presetClass="exit" presetSubtype="10" fill="hold" nodeType="afterEffect">
                                  <p:stCondLst>
                                    <p:cond delay="0"/>
                                  </p:stCondLst>
                                  <p:childTnLst>
                                    <p:animEffect transition="out" filter="blinds(horizontal)">
                                      <p:cBhvr additive="repl">
                                        <p:cTn id="171" dur="500"/>
                                        <p:tgtEl>
                                          <p:spTgt spid="8307"/>
                                        </p:tgtEl>
                                      </p:cBhvr>
                                    </p:animEffect>
                                    <p:set>
                                      <p:cBhvr additive="repl">
                                        <p:cTn id="172" dur="1" fill="hold">
                                          <p:stCondLst>
                                            <p:cond delay="0"/>
                                          </p:stCondLst>
                                        </p:cTn>
                                        <p:tgtEl>
                                          <p:spTgt spid="8307"/>
                                        </p:tgtEl>
                                        <p:attrNameLst>
                                          <p:attrName>style.visibility</p:attrName>
                                        </p:attrNameLst>
                                      </p:cBhvr>
                                      <p:to>
                                        <p:strVal val="hidden"/>
                                      </p:to>
                                    </p:set>
                                  </p:childTnLst>
                                </p:cTn>
                              </p:par>
                            </p:childTnLst>
                          </p:cTn>
                        </p:par>
                        <p:par>
                          <p:cTn id="173" fill="hold" nodeType="afterGroup">
                            <p:stCondLst>
                              <p:cond delay="3000"/>
                            </p:stCondLst>
                            <p:childTnLst>
                              <p:par>
                                <p:cTn id="174" presetID="22" presetClass="entr" presetSubtype="8" fill="hold" nodeType="afterEffect">
                                  <p:stCondLst>
                                    <p:cond delay="0"/>
                                  </p:stCondLst>
                                  <p:childTnLst>
                                    <p:set>
                                      <p:cBhvr additive="repl">
                                        <p:cTn id="175" dur="1" fill="hold">
                                          <p:stCondLst>
                                            <p:cond delay="0"/>
                                          </p:stCondLst>
                                        </p:cTn>
                                        <p:tgtEl>
                                          <p:spTgt spid="8291"/>
                                        </p:tgtEl>
                                        <p:attrNameLst>
                                          <p:attrName>style.visibility</p:attrName>
                                        </p:attrNameLst>
                                      </p:cBhvr>
                                      <p:to>
                                        <p:strVal val="visible"/>
                                      </p:to>
                                    </p:set>
                                    <p:animEffect transition="in" filter="wipe(left)">
                                      <p:cBhvr additive="repl">
                                        <p:cTn id="176" dur="2000"/>
                                        <p:tgtEl>
                                          <p:spTgt spid="8291"/>
                                        </p:tgtEl>
                                      </p:cBhvr>
                                    </p:animEffect>
                                  </p:childTnLst>
                                </p:cTn>
                              </p:par>
                            </p:childTnLst>
                          </p:cTn>
                        </p:par>
                      </p:childTnLst>
                    </p:cTn>
                  </p:par>
                  <p:par>
                    <p:cTn id="177" fill="hold" nodeType="clickPar">
                      <p:stCondLst>
                        <p:cond delay="indefinite"/>
                      </p:stCondLst>
                      <p:childTnLst>
                        <p:par>
                          <p:cTn id="178" fill="hold" nodeType="withGroup">
                            <p:stCondLst>
                              <p:cond delay="0"/>
                            </p:stCondLst>
                            <p:childTnLst>
                              <p:par>
                                <p:cTn id="179" presetID="1" presetClass="entr" fill="hold" nodeType="clickEffect">
                                  <p:stCondLst>
                                    <p:cond delay="0"/>
                                  </p:stCondLst>
                                  <p:childTnLst>
                                    <p:set>
                                      <p:cBhvr additive="repl">
                                        <p:cTn id="180" dur="1" fill="hold">
                                          <p:stCondLst>
                                            <p:cond delay="0"/>
                                          </p:stCondLst>
                                        </p:cTn>
                                        <p:tgtEl>
                                          <p:spTgt spid="8308"/>
                                        </p:tgtEl>
                                        <p:attrNameLst>
                                          <p:attrName>style.visibility</p:attrName>
                                        </p:attrNameLst>
                                      </p:cBhvr>
                                      <p:to>
                                        <p:strVal val="visible"/>
                                      </p:to>
                                    </p:set>
                                  </p:childTnLst>
                                </p:cTn>
                              </p:par>
                            </p:childTnLst>
                          </p:cTn>
                        </p:par>
                        <p:par>
                          <p:cTn id="181" fill="hold" nodeType="afterGroup">
                            <p:stCondLst>
                              <p:cond delay="0"/>
                            </p:stCondLst>
                            <p:childTnLst>
                              <p:par>
                                <p:cTn id="182" presetID="3" presetClass="exit" presetSubtype="10" fill="hold" nodeType="afterEffect">
                                  <p:stCondLst>
                                    <p:cond delay="0"/>
                                  </p:stCondLst>
                                  <p:childTnLst>
                                    <p:animEffect transition="out" filter="blinds(horizontal)">
                                      <p:cBhvr additive="repl">
                                        <p:cTn id="183" dur="500"/>
                                        <p:tgtEl>
                                          <p:spTgt spid="8308"/>
                                        </p:tgtEl>
                                      </p:cBhvr>
                                    </p:animEffect>
                                    <p:set>
                                      <p:cBhvr additive="repl">
                                        <p:cTn id="184" dur="1" fill="hold">
                                          <p:stCondLst>
                                            <p:cond delay="0"/>
                                          </p:stCondLst>
                                        </p:cTn>
                                        <p:tgtEl>
                                          <p:spTgt spid="8308"/>
                                        </p:tgtEl>
                                        <p:attrNameLst>
                                          <p:attrName>style.visibility</p:attrName>
                                        </p:attrNameLst>
                                      </p:cBhvr>
                                      <p:to>
                                        <p:strVal val="hidden"/>
                                      </p:to>
                                    </p:set>
                                  </p:childTnLst>
                                </p:cTn>
                              </p:par>
                            </p:childTnLst>
                          </p:cTn>
                        </p:par>
                        <p:par>
                          <p:cTn id="185" fill="hold" nodeType="afterGroup">
                            <p:stCondLst>
                              <p:cond delay="500"/>
                            </p:stCondLst>
                            <p:childTnLst>
                              <p:par>
                                <p:cTn id="186" presetID="1" presetClass="entr" fill="hold" nodeType="afterEffect">
                                  <p:stCondLst>
                                    <p:cond delay="0"/>
                                  </p:stCondLst>
                                  <p:childTnLst>
                                    <p:set>
                                      <p:cBhvr additive="repl">
                                        <p:cTn id="187" dur="1" fill="hold">
                                          <p:stCondLst>
                                            <p:cond delay="0"/>
                                          </p:stCondLst>
                                        </p:cTn>
                                        <p:tgtEl>
                                          <p:spTgt spid="8309"/>
                                        </p:tgtEl>
                                        <p:attrNameLst>
                                          <p:attrName>style.visibility</p:attrName>
                                        </p:attrNameLst>
                                      </p:cBhvr>
                                      <p:to>
                                        <p:strVal val="visible"/>
                                      </p:to>
                                    </p:set>
                                  </p:childTnLst>
                                </p:cTn>
                              </p:par>
                            </p:childTnLst>
                          </p:cTn>
                        </p:par>
                        <p:par>
                          <p:cTn id="188" fill="hold" nodeType="afterGroup">
                            <p:stCondLst>
                              <p:cond delay="500"/>
                            </p:stCondLst>
                            <p:childTnLst>
                              <p:par>
                                <p:cTn id="189" presetID="3" presetClass="exit" presetSubtype="10" fill="hold" nodeType="afterEffect">
                                  <p:stCondLst>
                                    <p:cond delay="0"/>
                                  </p:stCondLst>
                                  <p:childTnLst>
                                    <p:animEffect transition="out" filter="blinds(horizontal)">
                                      <p:cBhvr additive="repl">
                                        <p:cTn id="190" dur="500"/>
                                        <p:tgtEl>
                                          <p:spTgt spid="8309"/>
                                        </p:tgtEl>
                                      </p:cBhvr>
                                    </p:animEffect>
                                    <p:set>
                                      <p:cBhvr additive="repl">
                                        <p:cTn id="191" dur="1" fill="hold">
                                          <p:stCondLst>
                                            <p:cond delay="0"/>
                                          </p:stCondLst>
                                        </p:cTn>
                                        <p:tgtEl>
                                          <p:spTgt spid="8309"/>
                                        </p:tgtEl>
                                        <p:attrNameLst>
                                          <p:attrName>style.visibility</p:attrName>
                                        </p:attrNameLst>
                                      </p:cBhvr>
                                      <p:to>
                                        <p:strVal val="hidden"/>
                                      </p:to>
                                    </p:set>
                                  </p:childTnLst>
                                </p:cTn>
                              </p:par>
                            </p:childTnLst>
                          </p:cTn>
                        </p:par>
                        <p:par>
                          <p:cTn id="192" fill="hold" nodeType="afterGroup">
                            <p:stCondLst>
                              <p:cond delay="1000"/>
                            </p:stCondLst>
                            <p:childTnLst>
                              <p:par>
                                <p:cTn id="193" presetID="22" presetClass="entr" presetSubtype="8" fill="hold" nodeType="afterEffect">
                                  <p:stCondLst>
                                    <p:cond delay="0"/>
                                  </p:stCondLst>
                                  <p:childTnLst>
                                    <p:set>
                                      <p:cBhvr additive="repl">
                                        <p:cTn id="194" dur="1" fill="hold">
                                          <p:stCondLst>
                                            <p:cond delay="0"/>
                                          </p:stCondLst>
                                        </p:cTn>
                                        <p:tgtEl>
                                          <p:spTgt spid="8292"/>
                                        </p:tgtEl>
                                        <p:attrNameLst>
                                          <p:attrName>style.visibility</p:attrName>
                                        </p:attrNameLst>
                                      </p:cBhvr>
                                      <p:to>
                                        <p:strVal val="visible"/>
                                      </p:to>
                                    </p:set>
                                    <p:animEffect transition="in" filter="wipe(left)">
                                      <p:cBhvr additive="repl">
                                        <p:cTn id="195" dur="2000"/>
                                        <p:tgtEl>
                                          <p:spTgt spid="8292"/>
                                        </p:tgtEl>
                                      </p:cBhvr>
                                    </p:animEffect>
                                  </p:childTnLst>
                                </p:cTn>
                              </p:par>
                              <p:par>
                                <p:cTn id="196" presetID="22" presetClass="entr" presetSubtype="8" fill="hold" nodeType="withEffect">
                                  <p:stCondLst>
                                    <p:cond delay="0"/>
                                  </p:stCondLst>
                                  <p:childTnLst>
                                    <p:set>
                                      <p:cBhvr additive="repl">
                                        <p:cTn id="197" dur="1" fill="hold">
                                          <p:stCondLst>
                                            <p:cond delay="0"/>
                                          </p:stCondLst>
                                        </p:cTn>
                                        <p:tgtEl>
                                          <p:spTgt spid="8293"/>
                                        </p:tgtEl>
                                        <p:attrNameLst>
                                          <p:attrName>style.visibility</p:attrName>
                                        </p:attrNameLst>
                                      </p:cBhvr>
                                      <p:to>
                                        <p:strVal val="visible"/>
                                      </p:to>
                                    </p:set>
                                    <p:animEffect transition="in" filter="wipe(left)">
                                      <p:cBhvr additive="repl">
                                        <p:cTn id="198" dur="2000"/>
                                        <p:tgtEl>
                                          <p:spTgt spid="8293"/>
                                        </p:tgtEl>
                                      </p:cBhvr>
                                    </p:animEffect>
                                  </p:childTnLst>
                                </p:cTn>
                              </p:par>
                            </p:childTnLst>
                          </p:cTn>
                        </p:par>
                      </p:childTnLst>
                    </p:cTn>
                  </p:par>
                  <p:par>
                    <p:cTn id="199" fill="hold" nodeType="clickPar">
                      <p:stCondLst>
                        <p:cond delay="indefinite"/>
                      </p:stCondLst>
                      <p:childTnLst>
                        <p:par>
                          <p:cTn id="200" fill="hold" nodeType="withGroup">
                            <p:stCondLst>
                              <p:cond delay="0"/>
                            </p:stCondLst>
                            <p:childTnLst>
                              <p:par>
                                <p:cTn id="201" presetID="22" presetClass="exit" presetSubtype="8" fill="hold" nodeType="clickEffect">
                                  <p:stCondLst>
                                    <p:cond delay="0"/>
                                  </p:stCondLst>
                                  <p:childTnLst>
                                    <p:animEffect transition="out" filter="wipe(left)">
                                      <p:cBhvr additive="repl">
                                        <p:cTn id="202" dur="5000"/>
                                        <p:tgtEl>
                                          <p:spTgt spid="8204"/>
                                        </p:tgtEl>
                                      </p:cBhvr>
                                    </p:animEffect>
                                    <p:set>
                                      <p:cBhvr additive="repl">
                                        <p:cTn id="203" dur="1" fill="hold">
                                          <p:stCondLst>
                                            <p:cond delay="0"/>
                                          </p:stCondLst>
                                        </p:cTn>
                                        <p:tgtEl>
                                          <p:spTgt spid="8204"/>
                                        </p:tgtEl>
                                        <p:attrNameLst>
                                          <p:attrName>style.visibility</p:attrName>
                                        </p:attrNameLst>
                                      </p:cBhvr>
                                      <p:to>
                                        <p:strVal val="hidden"/>
                                      </p:to>
                                    </p:set>
                                  </p:childTnLst>
                                </p:cTn>
                              </p:par>
                              <p:par>
                                <p:cTn id="204" presetID="22" presetClass="exit" presetSubtype="4" fill="hold" nodeType="withEffect">
                                  <p:stCondLst>
                                    <p:cond delay="0"/>
                                  </p:stCondLst>
                                  <p:childTnLst>
                                    <p:animEffect transition="out" filter="wipe(down)">
                                      <p:cBhvr additive="repl">
                                        <p:cTn id="205" dur="5000"/>
                                        <p:tgtEl>
                                          <p:spTgt spid="8211"/>
                                        </p:tgtEl>
                                      </p:cBhvr>
                                    </p:animEffect>
                                    <p:set>
                                      <p:cBhvr additive="repl">
                                        <p:cTn id="206" dur="1" fill="hold">
                                          <p:stCondLst>
                                            <p:cond delay="0"/>
                                          </p:stCondLst>
                                        </p:cTn>
                                        <p:tgtEl>
                                          <p:spTgt spid="8211"/>
                                        </p:tgtEl>
                                        <p:attrNameLst>
                                          <p:attrName>style.visibility</p:attrName>
                                        </p:attrNameLst>
                                      </p:cBhvr>
                                      <p:to>
                                        <p:strVal val="hidden"/>
                                      </p:to>
                                    </p:set>
                                  </p:childTnLst>
                                </p:cTn>
                              </p:par>
                              <p:par>
                                <p:cTn id="207" presetID="0" presetClass="path" accel="50000" decel="50000" fill="hold" nodeType="withEffect">
                                  <p:stCondLst>
                                    <p:cond delay="0"/>
                                  </p:stCondLst>
                                  <p:childTnLst>
                                    <p:animMotion origin="layout" path="M 5.55556 -7 4.81481 -6 L 0.01771 -0.00209 L 0.0441 -0.01088 L 0.0651 -0.04144">
                                      <p:cBhvr additive="repl">
                                        <p:cTn id="208" dur="5000" fill="hold"/>
                                        <p:tgtEl>
                                          <p:spTgt spid="8257"/>
                                        </p:tgtEl>
                                      </p:cBhvr>
                                    </p:animMotion>
                                  </p:childTnLst>
                                </p:cTn>
                              </p:par>
                              <p:par>
                                <p:cTn id="209" presetID="0" presetClass="path" accel="50000" decel="50000" fill="hold" nodeType="withEffect">
                                  <p:stCondLst>
                                    <p:cond delay="0"/>
                                  </p:stCondLst>
                                  <p:childTnLst>
                                    <p:animMotion origin="layout" path="M 0.0059 -0.00023 L 0.02812 -0.00371 C 0.03733 -0.00764 0.0533 -0.01551 0.06146 -0.02454 C 0.06962 -0.03357 0.07378 -0.0507 0.07708 -0.05741">
                                      <p:cBhvr additive="repl">
                                        <p:cTn id="210" dur="5000" fill="hold"/>
                                        <p:tgtEl>
                                          <p:spTgt spid="8260"/>
                                        </p:tgtEl>
                                      </p:cBhvr>
                                    </p:animMotion>
                                  </p:childTnLst>
                                </p:cTn>
                              </p:par>
                              <p:par>
                                <p:cTn id="211" presetID="0" presetClass="path" accel="50000" decel="50000" fill="hold" nodeType="withEffect">
                                  <p:stCondLst>
                                    <p:cond delay="0"/>
                                  </p:stCondLst>
                                  <p:childTnLst>
                                    <p:animMotion origin="layout" path="M 0.01198 -0.00463 L 0.04289 -0.02245 L 0.07032 -0.03356 L 0.08629 -0.03912">
                                      <p:cBhvr additive="repl">
                                        <p:cTn id="212" dur="5000" fill="hold"/>
                                        <p:tgtEl>
                                          <p:spTgt spid="8274"/>
                                        </p:tgtEl>
                                      </p:cBhvr>
                                    </p:animMotion>
                                  </p:childTnLst>
                                </p:cTn>
                              </p:par>
                              <p:par>
                                <p:cTn id="213" presetID="0" presetClass="path" accel="50000" decel="50000" fill="hold" nodeType="withEffect">
                                  <p:stCondLst>
                                    <p:cond delay="0"/>
                                  </p:stCondLst>
                                  <p:childTnLst>
                                    <p:animMotion origin="layout" path="M 0.02535 -0.00671 C 0.03142 -0.00625 0.04757 -0.00093 0.06146 -0.00324 C 0.07535 -0.00556 0.09931 -0.01736 0.1092 -0.02106">
                                      <p:cBhvr additive="repl">
                                        <p:cTn id="214" dur="5000" fill="hold"/>
                                        <p:tgtEl>
                                          <p:spTgt spid="8288"/>
                                        </p:tgtEl>
                                      </p:cBhvr>
                                    </p:animMotion>
                                  </p:childTnLst>
                                </p:cTn>
                              </p:par>
                              <p:par>
                                <p:cTn id="215" presetID="0" presetClass="path" accel="50000" decel="50000" fill="hold" nodeType="withEffect">
                                  <p:stCondLst>
                                    <p:cond delay="0"/>
                                  </p:stCondLst>
                                  <p:childTnLst>
                                    <p:animMotion origin="layout" path="M 0.00746 -0.025 C 0.01059 -0.02407 0.01961 -0.01713 0.02586 -0.01944 C 0.03211 -0.02176 0.03819 -0.03634 0.04548 -0.03958 C 0.05277 -0.04282 0.06493 -0.04421 0.06996 -0.03865 C 0.075 -0.0331 0.07413 -0.01574 0.07621 -0.00671 C 0.07829 0.00232 0.07777 0.00857 0.08211 0.01621 C 0.08645 0.02385 0.09826 0.03496 0.10243 0.03982">
                                      <p:cBhvr additive="repl">
                                        <p:cTn id="216" dur="5000" fill="hold"/>
                                        <p:tgtEl>
                                          <p:spTgt spid="8282"/>
                                        </p:tgtEl>
                                      </p:cBhvr>
                                    </p:animMotion>
                                  </p:childTnLst>
                                </p:cTn>
                              </p:par>
                              <p:par>
                                <p:cTn id="217" presetID="0" presetClass="path" accel="50000" decel="50000" fill="hold" nodeType="withEffect">
                                  <p:stCondLst>
                                    <p:cond delay="0"/>
                                  </p:stCondLst>
                                  <p:childTnLst>
                                    <p:animMotion origin="layout" path="M 0.01024 -0.02037 C 0.01371 -0.02152 0.02413 -0.02708 0.03142 -0.02708 C 0.03871 -0.02708 0.04843 -0.02801 0.05451 -0.02083 C 0.06059 -0.01365 0.0651 0.00787 0.06753 0.01574 C 0.06996 0.02361 0.06909 0.02454 0.06944 0.02686">
                                      <p:cBhvr additive="repl">
                                        <p:cTn id="218" dur="5000" fill="hold"/>
                                        <p:tgtEl>
                                          <p:spTgt spid="8297"/>
                                        </p:tgtEl>
                                      </p:cBhvr>
                                    </p:animMotion>
                                  </p:childTnLst>
                                </p:cTn>
                              </p:par>
                              <p:par>
                                <p:cTn id="219" presetID="0" presetClass="path" accel="50000" decel="50000" fill="hold" nodeType="withEffect">
                                  <p:stCondLst>
                                    <p:cond delay="0"/>
                                  </p:stCondLst>
                                  <p:childTnLst>
                                    <p:animMotion origin="layout" path="M 0.00747 -0.01435 L 0.02257 -0.03287 C 0.02743 -0.03703 0.03334 -0.04074 0.03664 -0.03935 C 0.03993 -0.03796 0.04184 -0.03032 0.04271 -0.02523 L 0.04184 -0.00856">
                                      <p:cBhvr additive="repl">
                                        <p:cTn id="220" dur="5000" fill="hold"/>
                                        <p:tgtEl>
                                          <p:spTgt spid="8221"/>
                                        </p:tgtEl>
                                      </p:cBhvr>
                                    </p:animMotion>
                                  </p:childTnLst>
                                </p:cTn>
                              </p:par>
                              <p:par>
                                <p:cTn id="221" presetID="0" presetClass="path" accel="50000" decel="50000" fill="hold" nodeType="withEffect">
                                  <p:stCondLst>
                                    <p:cond delay="0"/>
                                  </p:stCondLst>
                                  <p:childTnLst>
                                    <p:animMotion origin="layout" path="M 0.00017 0.00093 L -0.00087 -0.02523 C -0.00174 -0.03333 -0.00417 -0.04282 -0.00504 -0.04745">
                                      <p:cBhvr additive="repl">
                                        <p:cTn id="222" dur="5000" fill="hold"/>
                                        <p:tgtEl>
                                          <p:spTgt spid="8300"/>
                                        </p:tgtEl>
                                      </p:cBhvr>
                                    </p:animMotion>
                                  </p:childTnLst>
                                </p:cTn>
                              </p:par>
                              <p:par>
                                <p:cTn id="223" presetID="0" presetClass="path" accel="50000" decel="50000" fill="hold" nodeType="withEffect">
                                  <p:stCondLst>
                                    <p:cond delay="0"/>
                                  </p:stCondLst>
                                  <p:childTnLst>
                                    <p:animMotion origin="layout" path="M -3.05556 -6 -1.85185 -6 L -0.00347 -0.0243 C -0.00399 -0.03356 -0.00694 -0.04791 -0.0026 -0.05509 C 0.00174 -0.06227 0.01736 -0.06504 0.02257 -0.06759">
                                      <p:cBhvr additive="repl">
                                        <p:cTn id="224" dur="5000" fill="hold"/>
                                        <p:tgtEl>
                                          <p:spTgt spid="8227"/>
                                        </p:tgtEl>
                                      </p:cBhvr>
                                    </p:animMotion>
                                  </p:childTnLst>
                                </p:cTn>
                              </p:par>
                              <p:par>
                                <p:cTn id="225" presetID="22" presetClass="exit" presetSubtype="8" fill="hold" nodeType="withEffect">
                                  <p:stCondLst>
                                    <p:cond delay="0"/>
                                  </p:stCondLst>
                                  <p:childTnLst>
                                    <p:animEffect transition="out" filter="wipe(left)">
                                      <p:cBhvr additive="repl">
                                        <p:cTn id="226" dur="1000"/>
                                        <p:tgtEl>
                                          <p:spTgt spid="8256"/>
                                        </p:tgtEl>
                                      </p:cBhvr>
                                    </p:animEffect>
                                    <p:set>
                                      <p:cBhvr additive="repl">
                                        <p:cTn id="227" dur="1" fill="hold">
                                          <p:stCondLst>
                                            <p:cond delay="0"/>
                                          </p:stCondLst>
                                        </p:cTn>
                                        <p:tgtEl>
                                          <p:spTgt spid="8256"/>
                                        </p:tgtEl>
                                        <p:attrNameLst>
                                          <p:attrName>style.visibility</p:attrName>
                                        </p:attrNameLst>
                                      </p:cBhvr>
                                      <p:to>
                                        <p:strVal val="hidden"/>
                                      </p:to>
                                    </p:set>
                                  </p:childTnLst>
                                </p:cTn>
                              </p:par>
                              <p:par>
                                <p:cTn id="228" presetID="22" presetClass="exit" presetSubtype="8" fill="hold" nodeType="withEffect">
                                  <p:stCondLst>
                                    <p:cond delay="0"/>
                                  </p:stCondLst>
                                  <p:childTnLst>
                                    <p:animEffect transition="out" filter="wipe(left)">
                                      <p:cBhvr additive="repl">
                                        <p:cTn id="229" dur="1000"/>
                                        <p:tgtEl>
                                          <p:spTgt spid="8269"/>
                                        </p:tgtEl>
                                      </p:cBhvr>
                                    </p:animEffect>
                                    <p:set>
                                      <p:cBhvr additive="repl">
                                        <p:cTn id="230" dur="1" fill="hold">
                                          <p:stCondLst>
                                            <p:cond delay="0"/>
                                          </p:stCondLst>
                                        </p:cTn>
                                        <p:tgtEl>
                                          <p:spTgt spid="8269"/>
                                        </p:tgtEl>
                                        <p:attrNameLst>
                                          <p:attrName>style.visibility</p:attrName>
                                        </p:attrNameLst>
                                      </p:cBhvr>
                                      <p:to>
                                        <p:strVal val="hidden"/>
                                      </p:to>
                                    </p:set>
                                  </p:childTnLst>
                                </p:cTn>
                              </p:par>
                              <p:par>
                                <p:cTn id="231" presetID="22" presetClass="exit" presetSubtype="8" fill="hold" nodeType="withEffect">
                                  <p:stCondLst>
                                    <p:cond delay="0"/>
                                  </p:stCondLst>
                                  <p:childTnLst>
                                    <p:animEffect transition="out" filter="wipe(left)">
                                      <p:cBhvr additive="repl">
                                        <p:cTn id="232" dur="1000"/>
                                        <p:tgtEl>
                                          <p:spTgt spid="8287"/>
                                        </p:tgtEl>
                                      </p:cBhvr>
                                    </p:animEffect>
                                    <p:set>
                                      <p:cBhvr additive="repl">
                                        <p:cTn id="233" dur="1" fill="hold">
                                          <p:stCondLst>
                                            <p:cond delay="0"/>
                                          </p:stCondLst>
                                        </p:cTn>
                                        <p:tgtEl>
                                          <p:spTgt spid="8287"/>
                                        </p:tgtEl>
                                        <p:attrNameLst>
                                          <p:attrName>style.visibility</p:attrName>
                                        </p:attrNameLst>
                                      </p:cBhvr>
                                      <p:to>
                                        <p:strVal val="hidden"/>
                                      </p:to>
                                    </p:set>
                                  </p:childTnLst>
                                </p:cTn>
                              </p:par>
                              <p:par>
                                <p:cTn id="234" presetID="22" presetClass="exit" presetSubtype="8" fill="hold" nodeType="withEffect">
                                  <p:stCondLst>
                                    <p:cond delay="0"/>
                                  </p:stCondLst>
                                  <p:childTnLst>
                                    <p:animEffect transition="out" filter="wipe(left)">
                                      <p:cBhvr additive="repl">
                                        <p:cTn id="235" dur="1000"/>
                                        <p:tgtEl>
                                          <p:spTgt spid="8263"/>
                                        </p:tgtEl>
                                      </p:cBhvr>
                                    </p:animEffect>
                                    <p:set>
                                      <p:cBhvr additive="repl">
                                        <p:cTn id="236" dur="1" fill="hold">
                                          <p:stCondLst>
                                            <p:cond delay="0"/>
                                          </p:stCondLst>
                                        </p:cTn>
                                        <p:tgtEl>
                                          <p:spTgt spid="8263"/>
                                        </p:tgtEl>
                                        <p:attrNameLst>
                                          <p:attrName>style.visibility</p:attrName>
                                        </p:attrNameLst>
                                      </p:cBhvr>
                                      <p:to>
                                        <p:strVal val="hidden"/>
                                      </p:to>
                                    </p:set>
                                  </p:childTnLst>
                                </p:cTn>
                              </p:par>
                              <p:par>
                                <p:cTn id="237" presetID="22" presetClass="exit" presetSubtype="8" fill="hold" nodeType="withEffect">
                                  <p:stCondLst>
                                    <p:cond delay="0"/>
                                  </p:stCondLst>
                                  <p:childTnLst>
                                    <p:animEffect transition="out" filter="wipe(left)">
                                      <p:cBhvr additive="repl">
                                        <p:cTn id="238" dur="500"/>
                                        <p:tgtEl>
                                          <p:spTgt spid="8292"/>
                                        </p:tgtEl>
                                      </p:cBhvr>
                                    </p:animEffect>
                                    <p:set>
                                      <p:cBhvr additive="repl">
                                        <p:cTn id="239" dur="1" fill="hold">
                                          <p:stCondLst>
                                            <p:cond delay="0"/>
                                          </p:stCondLst>
                                        </p:cTn>
                                        <p:tgtEl>
                                          <p:spTgt spid="8292"/>
                                        </p:tgtEl>
                                        <p:attrNameLst>
                                          <p:attrName>style.visibility</p:attrName>
                                        </p:attrNameLst>
                                      </p:cBhvr>
                                      <p:to>
                                        <p:strVal val="hidden"/>
                                      </p:to>
                                    </p:set>
                                  </p:childTnLst>
                                </p:cTn>
                              </p:par>
                              <p:par>
                                <p:cTn id="240" presetID="22" presetClass="exit" presetSubtype="8" fill="hold" nodeType="withEffect">
                                  <p:stCondLst>
                                    <p:cond delay="0"/>
                                  </p:stCondLst>
                                  <p:childTnLst>
                                    <p:animEffect transition="out" filter="wipe(left)">
                                      <p:cBhvr additive="repl">
                                        <p:cTn id="241" dur="500"/>
                                        <p:tgtEl>
                                          <p:spTgt spid="8291"/>
                                        </p:tgtEl>
                                      </p:cBhvr>
                                    </p:animEffect>
                                    <p:set>
                                      <p:cBhvr additive="repl">
                                        <p:cTn id="242" dur="1" fill="hold">
                                          <p:stCondLst>
                                            <p:cond delay="0"/>
                                          </p:stCondLst>
                                        </p:cTn>
                                        <p:tgtEl>
                                          <p:spTgt spid="8291"/>
                                        </p:tgtEl>
                                        <p:attrNameLst>
                                          <p:attrName>style.visibility</p:attrName>
                                        </p:attrNameLst>
                                      </p:cBhvr>
                                      <p:to>
                                        <p:strVal val="hidden"/>
                                      </p:to>
                                    </p:set>
                                  </p:childTnLst>
                                </p:cTn>
                              </p:par>
                              <p:par>
                                <p:cTn id="243" presetID="22" presetClass="exit" presetSubtype="8" fill="hold" nodeType="withEffect">
                                  <p:stCondLst>
                                    <p:cond delay="0"/>
                                  </p:stCondLst>
                                  <p:childTnLst>
                                    <p:animEffect transition="out" filter="wipe(left)">
                                      <p:cBhvr additive="repl">
                                        <p:cTn id="244" dur="500"/>
                                        <p:tgtEl>
                                          <p:spTgt spid="8293"/>
                                        </p:tgtEl>
                                      </p:cBhvr>
                                    </p:animEffect>
                                    <p:set>
                                      <p:cBhvr additive="repl">
                                        <p:cTn id="245" dur="1" fill="hold">
                                          <p:stCondLst>
                                            <p:cond delay="0"/>
                                          </p:stCondLst>
                                        </p:cTn>
                                        <p:tgtEl>
                                          <p:spTgt spid="8293"/>
                                        </p:tgtEl>
                                        <p:attrNameLst>
                                          <p:attrName>style.visibility</p:attrName>
                                        </p:attrNameLst>
                                      </p:cBhvr>
                                      <p:to>
                                        <p:strVal val="hidden"/>
                                      </p:to>
                                    </p:set>
                                  </p:childTnLst>
                                </p:cTn>
                              </p:par>
                              <p:par>
                                <p:cTn id="246" presetID="22" presetClass="exit" presetSubtype="4" fill="hold" nodeType="withEffect">
                                  <p:stCondLst>
                                    <p:cond delay="0"/>
                                  </p:stCondLst>
                                  <p:childTnLst>
                                    <p:animEffect transition="out" filter="wipe(down)">
                                      <p:cBhvr additive="repl">
                                        <p:cTn id="247" dur="1000"/>
                                        <p:tgtEl>
                                          <p:spTgt spid="8226"/>
                                        </p:tgtEl>
                                      </p:cBhvr>
                                    </p:animEffect>
                                    <p:set>
                                      <p:cBhvr additive="repl">
                                        <p:cTn id="248" dur="1" fill="hold">
                                          <p:stCondLst>
                                            <p:cond delay="0"/>
                                          </p:stCondLst>
                                        </p:cTn>
                                        <p:tgtEl>
                                          <p:spTgt spid="8226"/>
                                        </p:tgtEl>
                                        <p:attrNameLst>
                                          <p:attrName>style.visibility</p:attrName>
                                        </p:attrNameLst>
                                      </p:cBhvr>
                                      <p:to>
                                        <p:strVal val="hidden"/>
                                      </p:to>
                                    </p:set>
                                  </p:childTnLst>
                                </p:cTn>
                              </p:par>
                              <p:par>
                                <p:cTn id="249" presetID="22" presetClass="exit" presetSubtype="4" fill="hold" nodeType="withEffect">
                                  <p:stCondLst>
                                    <p:cond delay="0"/>
                                  </p:stCondLst>
                                  <p:childTnLst>
                                    <p:animEffect transition="out" filter="wipe(down)">
                                      <p:cBhvr additive="repl">
                                        <p:cTn id="250" dur="1000"/>
                                        <p:tgtEl>
                                          <p:spTgt spid="8225"/>
                                        </p:tgtEl>
                                      </p:cBhvr>
                                    </p:animEffect>
                                    <p:set>
                                      <p:cBhvr additive="repl">
                                        <p:cTn id="251" dur="1" fill="hold">
                                          <p:stCondLst>
                                            <p:cond delay="0"/>
                                          </p:stCondLst>
                                        </p:cTn>
                                        <p:tgtEl>
                                          <p:spTgt spid="8225"/>
                                        </p:tgtEl>
                                        <p:attrNameLst>
                                          <p:attrName>style.visibility</p:attrName>
                                        </p:attrNameLst>
                                      </p:cBhvr>
                                      <p:to>
                                        <p:strVal val="hidden"/>
                                      </p:to>
                                    </p:set>
                                  </p:childTnLst>
                                </p:cTn>
                              </p:par>
                              <p:par>
                                <p:cTn id="252" presetID="21" presetClass="entr" presetSubtype="4" fill="hold" nodeType="withEffect">
                                  <p:stCondLst>
                                    <p:cond delay="0"/>
                                  </p:stCondLst>
                                  <p:childTnLst>
                                    <p:set>
                                      <p:cBhvr additive="repl">
                                        <p:cTn id="253" dur="1" fill="hold">
                                          <p:stCondLst>
                                            <p:cond delay="0"/>
                                          </p:stCondLst>
                                        </p:cTn>
                                        <p:tgtEl>
                                          <p:spTgt spid="8303"/>
                                        </p:tgtEl>
                                        <p:attrNameLst>
                                          <p:attrName>style.visibility</p:attrName>
                                        </p:attrNameLst>
                                      </p:cBhvr>
                                      <p:to>
                                        <p:strVal val="visible"/>
                                      </p:to>
                                    </p:set>
                                    <p:animEffect transition="in" filter="wheel(4)">
                                      <p:cBhvr additive="repl">
                                        <p:cTn id="254" dur="2000"/>
                                        <p:tgtEl>
                                          <p:spTgt spid="8303"/>
                                        </p:tgtEl>
                                      </p:cBhvr>
                                    </p:animEffect>
                                  </p:childTnLst>
                                </p:cTn>
                              </p:par>
                            </p:childTnLst>
                          </p:cTn>
                        </p:par>
                        <p:par>
                          <p:cTn id="255" fill="hold" nodeType="afterGroup">
                            <p:stCondLst>
                              <p:cond delay="5000"/>
                            </p:stCondLst>
                            <p:childTnLst>
                              <p:par>
                                <p:cTn id="256" presetID="22" presetClass="entr" presetSubtype="1" fill="hold" nodeType="afterEffect">
                                  <p:stCondLst>
                                    <p:cond delay="0"/>
                                  </p:stCondLst>
                                  <p:childTnLst>
                                    <p:set>
                                      <p:cBhvr additive="repl">
                                        <p:cTn id="257" dur="1" fill="hold">
                                          <p:stCondLst>
                                            <p:cond delay="0"/>
                                          </p:stCondLst>
                                        </p:cTn>
                                        <p:tgtEl>
                                          <p:spTgt spid="8294"/>
                                        </p:tgtEl>
                                        <p:attrNameLst>
                                          <p:attrName>style.visibility</p:attrName>
                                        </p:attrNameLst>
                                      </p:cBhvr>
                                      <p:to>
                                        <p:strVal val="visible"/>
                                      </p:to>
                                    </p:set>
                                    <p:animEffect transition="in" filter="wipe(up)">
                                      <p:cBhvr additive="repl">
                                        <p:cTn id="258" dur="1000"/>
                                        <p:tgtEl>
                                          <p:spTgt spid="8294"/>
                                        </p:tgtEl>
                                      </p:cBhvr>
                                    </p:animEffect>
                                  </p:childTnLst>
                                </p:cTn>
                              </p:par>
                              <p:par>
                                <p:cTn id="259" presetID="22" presetClass="entr" presetSubtype="4" fill="hold" nodeType="withEffect">
                                  <p:stCondLst>
                                    <p:cond delay="0"/>
                                  </p:stCondLst>
                                  <p:childTnLst>
                                    <p:set>
                                      <p:cBhvr additive="repl">
                                        <p:cTn id="260" dur="1" fill="hold">
                                          <p:stCondLst>
                                            <p:cond delay="0"/>
                                          </p:stCondLst>
                                        </p:cTn>
                                        <p:tgtEl>
                                          <p:spTgt spid="8295"/>
                                        </p:tgtEl>
                                        <p:attrNameLst>
                                          <p:attrName>style.visibility</p:attrName>
                                        </p:attrNameLst>
                                      </p:cBhvr>
                                      <p:to>
                                        <p:strVal val="visible"/>
                                      </p:to>
                                    </p:set>
                                    <p:animEffect transition="in" filter="wipe(down)">
                                      <p:cBhvr additive="repl">
                                        <p:cTn id="261" dur="1000"/>
                                        <p:tgtEl>
                                          <p:spTgt spid="8295"/>
                                        </p:tgtEl>
                                      </p:cBhvr>
                                    </p:animEffect>
                                  </p:childTnLst>
                                </p:cTn>
                              </p:par>
                              <p:par>
                                <p:cTn id="262" presetID="22" presetClass="entr" presetSubtype="2" fill="hold" nodeType="withEffect">
                                  <p:stCondLst>
                                    <p:cond delay="0"/>
                                  </p:stCondLst>
                                  <p:childTnLst>
                                    <p:set>
                                      <p:cBhvr additive="repl">
                                        <p:cTn id="263" dur="1" fill="hold">
                                          <p:stCondLst>
                                            <p:cond delay="0"/>
                                          </p:stCondLst>
                                        </p:cTn>
                                        <p:tgtEl>
                                          <p:spTgt spid="8296"/>
                                        </p:tgtEl>
                                        <p:attrNameLst>
                                          <p:attrName>style.visibility</p:attrName>
                                        </p:attrNameLst>
                                      </p:cBhvr>
                                      <p:to>
                                        <p:strVal val="visible"/>
                                      </p:to>
                                    </p:set>
                                    <p:animEffect transition="in" filter="wipe(right)">
                                      <p:cBhvr additive="repl">
                                        <p:cTn id="264" dur="1000"/>
                                        <p:tgtEl>
                                          <p:spTgt spid="8296"/>
                                        </p:tgtEl>
                                      </p:cBhvr>
                                    </p:animEffect>
                                  </p:childTnLst>
                                </p:cTn>
                              </p:par>
                            </p:childTnLst>
                          </p:cTn>
                        </p:par>
                      </p:childTnLst>
                    </p:cTn>
                  </p:par>
                  <p:par>
                    <p:cTn id="265" fill="hold" nodeType="clickPar">
                      <p:stCondLst>
                        <p:cond delay="indefinite"/>
                      </p:stCondLst>
                      <p:childTnLst>
                        <p:par>
                          <p:cTn id="266" fill="hold" nodeType="withGroup">
                            <p:stCondLst>
                              <p:cond delay="0"/>
                            </p:stCondLst>
                            <p:childTnLst>
                              <p:par>
                                <p:cTn id="267" presetID="1" presetClass="entr" fill="hold" nodeType="clickEffect">
                                  <p:stCondLst>
                                    <p:cond delay="0"/>
                                  </p:stCondLst>
                                  <p:childTnLst>
                                    <p:set>
                                      <p:cBhvr additive="repl">
                                        <p:cTn id="268" dur="1" fill="hold">
                                          <p:stCondLst>
                                            <p:cond delay="0"/>
                                          </p:stCondLst>
                                        </p:cTn>
                                        <p:tgtEl>
                                          <p:spTgt spid="8311"/>
                                        </p:tgtEl>
                                        <p:attrNameLst>
                                          <p:attrName>style.visibility</p:attrName>
                                        </p:attrNameLst>
                                      </p:cBhvr>
                                      <p:to>
                                        <p:strVal val="visible"/>
                                      </p:to>
                                    </p:set>
                                  </p:childTnLst>
                                </p:cTn>
                              </p:par>
                            </p:childTnLst>
                          </p:cTn>
                        </p:par>
                        <p:par>
                          <p:cTn id="269" fill="hold" nodeType="afterGroup">
                            <p:stCondLst>
                              <p:cond delay="0"/>
                            </p:stCondLst>
                            <p:childTnLst>
                              <p:par>
                                <p:cTn id="270" presetID="3" presetClass="exit" presetSubtype="10" fill="hold" nodeType="afterEffect">
                                  <p:stCondLst>
                                    <p:cond delay="0"/>
                                  </p:stCondLst>
                                  <p:childTnLst>
                                    <p:animEffect transition="out" filter="blinds(horizontal)">
                                      <p:cBhvr additive="repl">
                                        <p:cTn id="271" dur="500"/>
                                        <p:tgtEl>
                                          <p:spTgt spid="8311"/>
                                        </p:tgtEl>
                                      </p:cBhvr>
                                    </p:animEffect>
                                    <p:set>
                                      <p:cBhvr additive="repl">
                                        <p:cTn id="272" dur="1" fill="hold">
                                          <p:stCondLst>
                                            <p:cond delay="0"/>
                                          </p:stCondLst>
                                        </p:cTn>
                                        <p:tgtEl>
                                          <p:spTgt spid="8311"/>
                                        </p:tgtEl>
                                        <p:attrNameLst>
                                          <p:attrName>style.visibility</p:attrName>
                                        </p:attrNameLst>
                                      </p:cBhvr>
                                      <p:to>
                                        <p:strVal val="hidden"/>
                                      </p:to>
                                    </p:set>
                                  </p:childTnLst>
                                </p:cTn>
                              </p:par>
                            </p:childTnLst>
                          </p:cTn>
                        </p:par>
                        <p:par>
                          <p:cTn id="273" fill="hold" nodeType="afterGroup">
                            <p:stCondLst>
                              <p:cond delay="500"/>
                            </p:stCondLst>
                            <p:childTnLst>
                              <p:par>
                                <p:cTn id="274" presetID="22" presetClass="exit" presetSubtype="2" fill="hold" nodeType="afterEffect">
                                  <p:stCondLst>
                                    <p:cond delay="0"/>
                                  </p:stCondLst>
                                  <p:childTnLst>
                                    <p:animEffect transition="out" filter="wipe(right)">
                                      <p:cBhvr additive="repl">
                                        <p:cTn id="275" dur="2000"/>
                                        <p:tgtEl>
                                          <p:spTgt spid="8209"/>
                                        </p:tgtEl>
                                      </p:cBhvr>
                                    </p:animEffect>
                                    <p:set>
                                      <p:cBhvr additive="repl">
                                        <p:cTn id="276" dur="1" fill="hold">
                                          <p:stCondLst>
                                            <p:cond delay="0"/>
                                          </p:stCondLst>
                                        </p:cTn>
                                        <p:tgtEl>
                                          <p:spTgt spid="8209"/>
                                        </p:tgtEl>
                                        <p:attrNameLst>
                                          <p:attrName>style.visibility</p:attrName>
                                        </p:attrNameLst>
                                      </p:cBhvr>
                                      <p:to>
                                        <p:strVal val="hidden"/>
                                      </p:to>
                                    </p:set>
                                  </p:childTnLst>
                                </p:cTn>
                              </p:par>
                              <p:par>
                                <p:cTn id="277" presetID="22" presetClass="exit" presetSubtype="4" fill="hold" nodeType="withEffect">
                                  <p:stCondLst>
                                    <p:cond delay="0"/>
                                  </p:stCondLst>
                                  <p:childTnLst>
                                    <p:animEffect transition="out" filter="wipe(down)">
                                      <p:cBhvr additive="repl">
                                        <p:cTn id="278" dur="2000"/>
                                        <p:tgtEl>
                                          <p:spTgt spid="8210"/>
                                        </p:tgtEl>
                                      </p:cBhvr>
                                    </p:animEffect>
                                    <p:set>
                                      <p:cBhvr additive="repl">
                                        <p:cTn id="279" dur="1" fill="hold">
                                          <p:stCondLst>
                                            <p:cond delay="0"/>
                                          </p:stCondLst>
                                        </p:cTn>
                                        <p:tgtEl>
                                          <p:spTgt spid="8210"/>
                                        </p:tgtEl>
                                        <p:attrNameLst>
                                          <p:attrName>style.visibility</p:attrName>
                                        </p:attrNameLst>
                                      </p:cBhvr>
                                      <p:to>
                                        <p:strVal val="hidden"/>
                                      </p:to>
                                    </p:set>
                                  </p:childTnLst>
                                </p:cTn>
                              </p:par>
                              <p:par>
                                <p:cTn id="280" presetID="22" presetClass="exit" presetSubtype="2" fill="hold" nodeType="withEffect">
                                  <p:stCondLst>
                                    <p:cond delay="0"/>
                                  </p:stCondLst>
                                  <p:childTnLst>
                                    <p:animEffect transition="out" filter="wipe(right)">
                                      <p:cBhvr additive="repl">
                                        <p:cTn id="281" dur="1000"/>
                                        <p:tgtEl>
                                          <p:spTgt spid="8285"/>
                                        </p:tgtEl>
                                      </p:cBhvr>
                                    </p:animEffect>
                                    <p:set>
                                      <p:cBhvr additive="repl">
                                        <p:cTn id="282" dur="1" fill="hold">
                                          <p:stCondLst>
                                            <p:cond delay="0"/>
                                          </p:stCondLst>
                                        </p:cTn>
                                        <p:tgtEl>
                                          <p:spTgt spid="8285"/>
                                        </p:tgtEl>
                                        <p:attrNameLst>
                                          <p:attrName>style.visibility</p:attrName>
                                        </p:attrNameLst>
                                      </p:cBhvr>
                                      <p:to>
                                        <p:strVal val="hidden"/>
                                      </p:to>
                                    </p:set>
                                  </p:childTnLst>
                                </p:cTn>
                              </p:par>
                              <p:par>
                                <p:cTn id="283" presetID="0" presetClass="path" accel="50000" decel="50000" fill="hold" nodeType="withEffect">
                                  <p:stCondLst>
                                    <p:cond delay="0"/>
                                  </p:stCondLst>
                                  <p:childTnLst>
                                    <p:animMotion origin="layout" path="M -0.12778 0.01621 C -0.13073 0.01621 -0.13889 0.01806 -0.14549 0.01621 C -0.15208 0.01435 -0.16198 0.00718 -0.16701 0.00509 L -0.17604 0.00417">
                                      <p:cBhvr additive="repl">
                                        <p:cTn id="284" dur="2000" fill="hold"/>
                                        <p:tgtEl>
                                          <p:spTgt spid="8247"/>
                                        </p:tgtEl>
                                      </p:cBhvr>
                                    </p:animMotion>
                                  </p:childTnLst>
                                </p:cTn>
                              </p:par>
                              <p:par>
                                <p:cTn id="285" presetID="0" presetClass="path" accel="50000" decel="50000" fill="hold" nodeType="withEffect">
                                  <p:stCondLst>
                                    <p:cond delay="0"/>
                                  </p:stCondLst>
                                  <p:childTnLst>
                                    <p:animMotion origin="layout" path="M -0.10243 0.00671 C -0.10556 0.00417 -0.11354 -0.00648 -0.12083 -0.00903 C -0.12813 -0.01157 -0.14063 -0.00833 -0.14583 -0.0081">
                                      <p:cBhvr additive="repl">
                                        <p:cTn id="286" dur="2000" fill="hold"/>
                                        <p:tgtEl>
                                          <p:spTgt spid="8249"/>
                                        </p:tgtEl>
                                      </p:cBhvr>
                                    </p:animMotion>
                                  </p:childTnLst>
                                </p:cTn>
                              </p:par>
                              <p:par>
                                <p:cTn id="287" presetID="0" presetClass="path" accel="50000" decel="50000" fill="hold" nodeType="withEffect">
                                  <p:stCondLst>
                                    <p:cond delay="0"/>
                                  </p:stCondLst>
                                  <p:childTnLst>
                                    <p:animMotion origin="layout" path="M -0.11077 -0.00208 L -0.12848 -0.0206 C -0.13368 -0.02546 -0.1375 -0.02986 -0.14202 -0.03171 C -0.14653 -0.03356 -0.15295 -0.03125 -0.15591 -0.03125">
                                      <p:cBhvr additive="repl">
                                        <p:cTn id="288" dur="2000" fill="hold"/>
                                        <p:tgtEl>
                                          <p:spTgt spid="8251"/>
                                        </p:tgtEl>
                                      </p:cBhvr>
                                    </p:animMotion>
                                  </p:childTnLst>
                                </p:cTn>
                              </p:par>
                              <p:par>
                                <p:cTn id="289" presetID="0" presetClass="path" accel="50000" decel="50000" fill="hold" nodeType="withEffect">
                                  <p:stCondLst>
                                    <p:cond delay="0"/>
                                  </p:stCondLst>
                                  <p:childTnLst>
                                    <p:animMotion origin="layout" path="M -0.09931 0.01134 L -0.0934 0.02106 L -0.06806 0.05115">
                                      <p:cBhvr additive="repl">
                                        <p:cTn id="290" dur="2000" fill="hold"/>
                                        <p:tgtEl>
                                          <p:spTgt spid="8250"/>
                                        </p:tgtEl>
                                      </p:cBhvr>
                                    </p:animMotion>
                                  </p:childTnLst>
                                </p:cTn>
                              </p:par>
                              <p:par>
                                <p:cTn id="291" presetID="0" presetClass="path" accel="50000" decel="50000" fill="hold" nodeType="withEffect">
                                  <p:stCondLst>
                                    <p:cond delay="0"/>
                                  </p:stCondLst>
                                  <p:childTnLst>
                                    <p:animMotion origin="layout" path="M -0.02778 -0.00162 L -0.04271 -0.00718 L -0.05 -0.01088">
                                      <p:cBhvr additive="repl">
                                        <p:cTn id="292" dur="2000" fill="hold"/>
                                        <p:tgtEl>
                                          <p:spTgt spid="8254"/>
                                        </p:tgtEl>
                                      </p:cBhvr>
                                    </p:animMotion>
                                  </p:childTnLst>
                                </p:cTn>
                              </p:par>
                            </p:childTnLst>
                          </p:cTn>
                        </p:par>
                        <p:par>
                          <p:cTn id="293" fill="hold" nodeType="afterGroup">
                            <p:stCondLst>
                              <p:cond delay="2500"/>
                            </p:stCondLst>
                            <p:childTnLst>
                              <p:par>
                                <p:cTn id="294" presetID="1" presetClass="entr" fill="hold" nodeType="afterEffect">
                                  <p:stCondLst>
                                    <p:cond delay="0"/>
                                  </p:stCondLst>
                                  <p:childTnLst>
                                    <p:set>
                                      <p:cBhvr additive="repl">
                                        <p:cTn id="295" dur="1" fill="hold">
                                          <p:stCondLst>
                                            <p:cond delay="0"/>
                                          </p:stCondLst>
                                        </p:cTn>
                                        <p:tgtEl>
                                          <p:spTgt spid="8312"/>
                                        </p:tgtEl>
                                        <p:attrNameLst>
                                          <p:attrName>style.visibility</p:attrName>
                                        </p:attrNameLst>
                                      </p:cBhvr>
                                      <p:to>
                                        <p:strVal val="visible"/>
                                      </p:to>
                                    </p:set>
                                  </p:childTnLst>
                                </p:cTn>
                              </p:par>
                            </p:childTnLst>
                          </p:cTn>
                        </p:par>
                        <p:par>
                          <p:cTn id="296" fill="hold" nodeType="afterGroup">
                            <p:stCondLst>
                              <p:cond delay="2500"/>
                            </p:stCondLst>
                            <p:childTnLst>
                              <p:par>
                                <p:cTn id="297" presetID="3" presetClass="exit" presetSubtype="10" fill="hold" nodeType="afterEffect">
                                  <p:stCondLst>
                                    <p:cond delay="0"/>
                                  </p:stCondLst>
                                  <p:childTnLst>
                                    <p:animEffect transition="out" filter="blinds(horizontal)">
                                      <p:cBhvr additive="repl">
                                        <p:cTn id="298" dur="500"/>
                                        <p:tgtEl>
                                          <p:spTgt spid="8312"/>
                                        </p:tgtEl>
                                      </p:cBhvr>
                                    </p:animEffect>
                                    <p:set>
                                      <p:cBhvr additive="repl">
                                        <p:cTn id="299" dur="1" fill="hold">
                                          <p:stCondLst>
                                            <p:cond delay="0"/>
                                          </p:stCondLst>
                                        </p:cTn>
                                        <p:tgtEl>
                                          <p:spTgt spid="8312"/>
                                        </p:tgtEl>
                                        <p:attrNameLst>
                                          <p:attrName>style.visibility</p:attrName>
                                        </p:attrNameLst>
                                      </p:cBhvr>
                                      <p:to>
                                        <p:strVal val="hidden"/>
                                      </p:to>
                                    </p:set>
                                  </p:childTnLst>
                                </p:cTn>
                              </p:par>
                            </p:childTnLst>
                          </p:cTn>
                        </p:par>
                        <p:par>
                          <p:cTn id="300" fill="hold" nodeType="afterGroup">
                            <p:stCondLst>
                              <p:cond delay="3000"/>
                            </p:stCondLst>
                            <p:childTnLst>
                              <p:par>
                                <p:cTn id="301" presetID="12" presetClass="exit" presetSubtype="4" fill="hold" nodeType="afterEffect">
                                  <p:stCondLst>
                                    <p:cond delay="0"/>
                                  </p:stCondLst>
                                  <p:childTnLst>
                                    <p:animEffect transition="out" filter="slide(fromBottom)">
                                      <p:cBhvr additive="repl">
                                        <p:cTn id="302" dur="3000"/>
                                        <p:tgtEl>
                                          <p:spTgt spid="8215"/>
                                        </p:tgtEl>
                                      </p:cBhvr>
                                    </p:animEffect>
                                    <p:set>
                                      <p:cBhvr additive="repl">
                                        <p:cTn id="303" dur="1" fill="hold">
                                          <p:stCondLst>
                                            <p:cond delay="0"/>
                                          </p:stCondLst>
                                        </p:cTn>
                                        <p:tgtEl>
                                          <p:spTgt spid="82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AutoShape 1">
            <a:extLst>
              <a:ext uri="{FF2B5EF4-FFF2-40B4-BE49-F238E27FC236}">
                <a16:creationId xmlns:a16="http://schemas.microsoft.com/office/drawing/2014/main" id="{2AF5D3B7-D430-4A98-B69E-E67A9861EE50}"/>
              </a:ext>
            </a:extLst>
          </p:cNvPr>
          <p:cNvSpPr>
            <a:spLocks noChangeArrowheads="1"/>
          </p:cNvSpPr>
          <p:nvPr/>
        </p:nvSpPr>
        <p:spPr bwMode="auto">
          <a:xfrm>
            <a:off x="4635500" y="1878013"/>
            <a:ext cx="1317625" cy="1252537"/>
          </a:xfrm>
          <a:custGeom>
            <a:avLst/>
            <a:gdLst>
              <a:gd name="T0" fmla="*/ 179387 w 830"/>
              <a:gd name="T1" fmla="*/ 173037 h 789"/>
              <a:gd name="T2" fmla="*/ 268288 w 830"/>
              <a:gd name="T3" fmla="*/ 141287 h 789"/>
              <a:gd name="T4" fmla="*/ 350837 w 830"/>
              <a:gd name="T5" fmla="*/ 141287 h 789"/>
              <a:gd name="T6" fmla="*/ 369887 w 830"/>
              <a:gd name="T7" fmla="*/ 92075 h 789"/>
              <a:gd name="T8" fmla="*/ 441325 w 830"/>
              <a:gd name="T9" fmla="*/ 93662 h 789"/>
              <a:gd name="T10" fmla="*/ 488950 w 830"/>
              <a:gd name="T11" fmla="*/ 165100 h 789"/>
              <a:gd name="T12" fmla="*/ 554038 w 830"/>
              <a:gd name="T13" fmla="*/ 184150 h 789"/>
              <a:gd name="T14" fmla="*/ 612775 w 830"/>
              <a:gd name="T15" fmla="*/ 227012 h 789"/>
              <a:gd name="T16" fmla="*/ 568325 w 830"/>
              <a:gd name="T17" fmla="*/ 263525 h 789"/>
              <a:gd name="T18" fmla="*/ 658813 w 830"/>
              <a:gd name="T19" fmla="*/ 311150 h 789"/>
              <a:gd name="T20" fmla="*/ 687387 w 830"/>
              <a:gd name="T21" fmla="*/ 225425 h 789"/>
              <a:gd name="T22" fmla="*/ 773112 w 830"/>
              <a:gd name="T23" fmla="*/ 192087 h 789"/>
              <a:gd name="T24" fmla="*/ 877888 w 830"/>
              <a:gd name="T25" fmla="*/ 158750 h 789"/>
              <a:gd name="T26" fmla="*/ 996950 w 830"/>
              <a:gd name="T27" fmla="*/ 65087 h 789"/>
              <a:gd name="T28" fmla="*/ 1073150 w 830"/>
              <a:gd name="T29" fmla="*/ 41275 h 789"/>
              <a:gd name="T30" fmla="*/ 1184275 w 830"/>
              <a:gd name="T31" fmla="*/ 30162 h 789"/>
              <a:gd name="T32" fmla="*/ 1092200 w 830"/>
              <a:gd name="T33" fmla="*/ 188912 h 789"/>
              <a:gd name="T34" fmla="*/ 1074738 w 830"/>
              <a:gd name="T35" fmla="*/ 334962 h 789"/>
              <a:gd name="T36" fmla="*/ 954088 w 830"/>
              <a:gd name="T37" fmla="*/ 484187 h 789"/>
              <a:gd name="T38" fmla="*/ 898525 w 830"/>
              <a:gd name="T39" fmla="*/ 736600 h 789"/>
              <a:gd name="T40" fmla="*/ 1073150 w 830"/>
              <a:gd name="T41" fmla="*/ 808037 h 789"/>
              <a:gd name="T42" fmla="*/ 1160463 w 830"/>
              <a:gd name="T43" fmla="*/ 908050 h 789"/>
              <a:gd name="T44" fmla="*/ 1244600 w 830"/>
              <a:gd name="T45" fmla="*/ 984250 h 789"/>
              <a:gd name="T46" fmla="*/ 1277938 w 830"/>
              <a:gd name="T47" fmla="*/ 1092200 h 789"/>
              <a:gd name="T48" fmla="*/ 1289050 w 830"/>
              <a:gd name="T49" fmla="*/ 1212850 h 789"/>
              <a:gd name="T50" fmla="*/ 1212850 w 830"/>
              <a:gd name="T51" fmla="*/ 1250950 h 789"/>
              <a:gd name="T52" fmla="*/ 1092200 w 830"/>
              <a:gd name="T53" fmla="*/ 1168400 h 789"/>
              <a:gd name="T54" fmla="*/ 958850 w 830"/>
              <a:gd name="T55" fmla="*/ 1139825 h 789"/>
              <a:gd name="T56" fmla="*/ 893763 w 830"/>
              <a:gd name="T57" fmla="*/ 1093787 h 789"/>
              <a:gd name="T58" fmla="*/ 801687 w 830"/>
              <a:gd name="T59" fmla="*/ 1030287 h 789"/>
              <a:gd name="T60" fmla="*/ 684212 w 830"/>
              <a:gd name="T61" fmla="*/ 998537 h 789"/>
              <a:gd name="T62" fmla="*/ 536575 w 830"/>
              <a:gd name="T63" fmla="*/ 1011237 h 789"/>
              <a:gd name="T64" fmla="*/ 303213 w 830"/>
              <a:gd name="T65" fmla="*/ 1087437 h 789"/>
              <a:gd name="T66" fmla="*/ 193675 w 830"/>
              <a:gd name="T67" fmla="*/ 1084262 h 789"/>
              <a:gd name="T68" fmla="*/ 87312 w 830"/>
              <a:gd name="T69" fmla="*/ 1079500 h 789"/>
              <a:gd name="T70" fmla="*/ 3175 w 830"/>
              <a:gd name="T71" fmla="*/ 1001712 h 789"/>
              <a:gd name="T72" fmla="*/ 146050 w 830"/>
              <a:gd name="T73" fmla="*/ 617537 h 789"/>
              <a:gd name="T74" fmla="*/ 396875 w 830"/>
              <a:gd name="T75" fmla="*/ 598487 h 789"/>
              <a:gd name="T76" fmla="*/ 412750 w 830"/>
              <a:gd name="T77" fmla="*/ 625475 h 789"/>
              <a:gd name="T78" fmla="*/ 463550 w 830"/>
              <a:gd name="T79" fmla="*/ 625475 h 789"/>
              <a:gd name="T80" fmla="*/ 473075 w 830"/>
              <a:gd name="T81" fmla="*/ 592137 h 789"/>
              <a:gd name="T82" fmla="*/ 425450 w 830"/>
              <a:gd name="T83" fmla="*/ 573087 h 789"/>
              <a:gd name="T84" fmla="*/ 396875 w 830"/>
              <a:gd name="T85" fmla="*/ 598487 h 789"/>
              <a:gd name="T86" fmla="*/ 149225 w 830"/>
              <a:gd name="T87" fmla="*/ 573087 h 789"/>
              <a:gd name="T88" fmla="*/ 136525 w 830"/>
              <a:gd name="T89" fmla="*/ 503237 h 789"/>
              <a:gd name="T90" fmla="*/ 254000 w 830"/>
              <a:gd name="T91" fmla="*/ 503237 h 789"/>
              <a:gd name="T92" fmla="*/ 182562 w 830"/>
              <a:gd name="T93" fmla="*/ 441325 h 789"/>
              <a:gd name="T94" fmla="*/ 141288 w 830"/>
              <a:gd name="T95" fmla="*/ 292100 h 789"/>
              <a:gd name="T96" fmla="*/ 0 w 830"/>
              <a:gd name="T97" fmla="*/ 0 h 789"/>
              <a:gd name="T98" fmla="*/ 830 w 830"/>
              <a:gd name="T99" fmla="*/ 789 h 7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T96" t="T97" r="T98" b="T99"/>
            <a:pathLst>
              <a:path w="830" h="789">
                <a:moveTo>
                  <a:pt x="83" y="116"/>
                </a:moveTo>
                <a:lnTo>
                  <a:pt x="113" y="109"/>
                </a:lnTo>
                <a:cubicBezTo>
                  <a:pt x="121" y="108"/>
                  <a:pt x="125" y="113"/>
                  <a:pt x="134" y="110"/>
                </a:cubicBezTo>
                <a:cubicBezTo>
                  <a:pt x="143" y="107"/>
                  <a:pt x="160" y="91"/>
                  <a:pt x="169" y="89"/>
                </a:cubicBezTo>
                <a:cubicBezTo>
                  <a:pt x="178" y="87"/>
                  <a:pt x="182" y="95"/>
                  <a:pt x="191" y="95"/>
                </a:cubicBezTo>
                <a:cubicBezTo>
                  <a:pt x="200" y="95"/>
                  <a:pt x="217" y="93"/>
                  <a:pt x="221" y="89"/>
                </a:cubicBezTo>
                <a:cubicBezTo>
                  <a:pt x="225" y="85"/>
                  <a:pt x="216" y="73"/>
                  <a:pt x="218" y="68"/>
                </a:cubicBezTo>
                <a:cubicBezTo>
                  <a:pt x="220" y="63"/>
                  <a:pt x="228" y="61"/>
                  <a:pt x="233" y="58"/>
                </a:cubicBezTo>
                <a:cubicBezTo>
                  <a:pt x="238" y="55"/>
                  <a:pt x="243" y="50"/>
                  <a:pt x="250" y="50"/>
                </a:cubicBezTo>
                <a:cubicBezTo>
                  <a:pt x="257" y="50"/>
                  <a:pt x="273" y="55"/>
                  <a:pt x="278" y="59"/>
                </a:cubicBezTo>
                <a:cubicBezTo>
                  <a:pt x="283" y="63"/>
                  <a:pt x="276" y="69"/>
                  <a:pt x="281" y="76"/>
                </a:cubicBezTo>
                <a:cubicBezTo>
                  <a:pt x="286" y="83"/>
                  <a:pt x="301" y="99"/>
                  <a:pt x="308" y="104"/>
                </a:cubicBezTo>
                <a:cubicBezTo>
                  <a:pt x="315" y="109"/>
                  <a:pt x="319" y="102"/>
                  <a:pt x="326" y="104"/>
                </a:cubicBezTo>
                <a:cubicBezTo>
                  <a:pt x="333" y="106"/>
                  <a:pt x="341" y="114"/>
                  <a:pt x="349" y="116"/>
                </a:cubicBezTo>
                <a:cubicBezTo>
                  <a:pt x="357" y="118"/>
                  <a:pt x="367" y="111"/>
                  <a:pt x="373" y="116"/>
                </a:cubicBezTo>
                <a:cubicBezTo>
                  <a:pt x="379" y="121"/>
                  <a:pt x="384" y="135"/>
                  <a:pt x="386" y="143"/>
                </a:cubicBezTo>
                <a:cubicBezTo>
                  <a:pt x="388" y="151"/>
                  <a:pt x="387" y="163"/>
                  <a:pt x="382" y="167"/>
                </a:cubicBezTo>
                <a:cubicBezTo>
                  <a:pt x="377" y="171"/>
                  <a:pt x="357" y="163"/>
                  <a:pt x="358" y="166"/>
                </a:cubicBezTo>
                <a:cubicBezTo>
                  <a:pt x="359" y="169"/>
                  <a:pt x="380" y="179"/>
                  <a:pt x="389" y="184"/>
                </a:cubicBezTo>
                <a:cubicBezTo>
                  <a:pt x="398" y="189"/>
                  <a:pt x="412" y="197"/>
                  <a:pt x="415" y="196"/>
                </a:cubicBezTo>
                <a:cubicBezTo>
                  <a:pt x="418" y="195"/>
                  <a:pt x="406" y="188"/>
                  <a:pt x="409" y="179"/>
                </a:cubicBezTo>
                <a:cubicBezTo>
                  <a:pt x="412" y="170"/>
                  <a:pt x="423" y="152"/>
                  <a:pt x="433" y="142"/>
                </a:cubicBezTo>
                <a:cubicBezTo>
                  <a:pt x="443" y="132"/>
                  <a:pt x="461" y="122"/>
                  <a:pt x="470" y="118"/>
                </a:cubicBezTo>
                <a:cubicBezTo>
                  <a:pt x="479" y="114"/>
                  <a:pt x="477" y="124"/>
                  <a:pt x="487" y="121"/>
                </a:cubicBezTo>
                <a:cubicBezTo>
                  <a:pt x="497" y="118"/>
                  <a:pt x="519" y="106"/>
                  <a:pt x="530" y="103"/>
                </a:cubicBezTo>
                <a:cubicBezTo>
                  <a:pt x="541" y="100"/>
                  <a:pt x="541" y="110"/>
                  <a:pt x="553" y="100"/>
                </a:cubicBezTo>
                <a:cubicBezTo>
                  <a:pt x="565" y="90"/>
                  <a:pt x="592" y="53"/>
                  <a:pt x="605" y="43"/>
                </a:cubicBezTo>
                <a:cubicBezTo>
                  <a:pt x="618" y="33"/>
                  <a:pt x="620" y="44"/>
                  <a:pt x="628" y="41"/>
                </a:cubicBezTo>
                <a:cubicBezTo>
                  <a:pt x="636" y="38"/>
                  <a:pt x="644" y="25"/>
                  <a:pt x="652" y="22"/>
                </a:cubicBezTo>
                <a:cubicBezTo>
                  <a:pt x="660" y="19"/>
                  <a:pt x="669" y="27"/>
                  <a:pt x="676" y="26"/>
                </a:cubicBezTo>
                <a:cubicBezTo>
                  <a:pt x="683" y="25"/>
                  <a:pt x="685" y="15"/>
                  <a:pt x="697" y="14"/>
                </a:cubicBezTo>
                <a:cubicBezTo>
                  <a:pt x="709" y="13"/>
                  <a:pt x="742" y="0"/>
                  <a:pt x="746" y="19"/>
                </a:cubicBezTo>
                <a:cubicBezTo>
                  <a:pt x="750" y="38"/>
                  <a:pt x="732" y="111"/>
                  <a:pt x="722" y="127"/>
                </a:cubicBezTo>
                <a:cubicBezTo>
                  <a:pt x="712" y="143"/>
                  <a:pt x="699" y="115"/>
                  <a:pt x="688" y="119"/>
                </a:cubicBezTo>
                <a:cubicBezTo>
                  <a:pt x="677" y="123"/>
                  <a:pt x="657" y="139"/>
                  <a:pt x="655" y="154"/>
                </a:cubicBezTo>
                <a:cubicBezTo>
                  <a:pt x="653" y="169"/>
                  <a:pt x="677" y="189"/>
                  <a:pt x="677" y="211"/>
                </a:cubicBezTo>
                <a:cubicBezTo>
                  <a:pt x="677" y="233"/>
                  <a:pt x="669" y="270"/>
                  <a:pt x="656" y="286"/>
                </a:cubicBezTo>
                <a:cubicBezTo>
                  <a:pt x="643" y="302"/>
                  <a:pt x="618" y="288"/>
                  <a:pt x="601" y="305"/>
                </a:cubicBezTo>
                <a:cubicBezTo>
                  <a:pt x="584" y="322"/>
                  <a:pt x="559" y="363"/>
                  <a:pt x="553" y="389"/>
                </a:cubicBezTo>
                <a:cubicBezTo>
                  <a:pt x="547" y="415"/>
                  <a:pt x="550" y="448"/>
                  <a:pt x="566" y="464"/>
                </a:cubicBezTo>
                <a:cubicBezTo>
                  <a:pt x="582" y="480"/>
                  <a:pt x="631" y="478"/>
                  <a:pt x="649" y="485"/>
                </a:cubicBezTo>
                <a:cubicBezTo>
                  <a:pt x="667" y="492"/>
                  <a:pt x="671" y="497"/>
                  <a:pt x="676" y="509"/>
                </a:cubicBezTo>
                <a:cubicBezTo>
                  <a:pt x="681" y="521"/>
                  <a:pt x="670" y="549"/>
                  <a:pt x="679" y="559"/>
                </a:cubicBezTo>
                <a:cubicBezTo>
                  <a:pt x="688" y="569"/>
                  <a:pt x="720" y="561"/>
                  <a:pt x="731" y="572"/>
                </a:cubicBezTo>
                <a:cubicBezTo>
                  <a:pt x="742" y="583"/>
                  <a:pt x="737" y="615"/>
                  <a:pt x="746" y="623"/>
                </a:cubicBezTo>
                <a:cubicBezTo>
                  <a:pt x="755" y="631"/>
                  <a:pt x="773" y="618"/>
                  <a:pt x="784" y="620"/>
                </a:cubicBezTo>
                <a:cubicBezTo>
                  <a:pt x="795" y="622"/>
                  <a:pt x="811" y="626"/>
                  <a:pt x="814" y="637"/>
                </a:cubicBezTo>
                <a:cubicBezTo>
                  <a:pt x="817" y="648"/>
                  <a:pt x="803" y="673"/>
                  <a:pt x="805" y="688"/>
                </a:cubicBezTo>
                <a:cubicBezTo>
                  <a:pt x="807" y="703"/>
                  <a:pt x="828" y="715"/>
                  <a:pt x="829" y="728"/>
                </a:cubicBezTo>
                <a:cubicBezTo>
                  <a:pt x="830" y="741"/>
                  <a:pt x="819" y="756"/>
                  <a:pt x="812" y="764"/>
                </a:cubicBezTo>
                <a:cubicBezTo>
                  <a:pt x="805" y="772"/>
                  <a:pt x="796" y="772"/>
                  <a:pt x="788" y="776"/>
                </a:cubicBezTo>
                <a:cubicBezTo>
                  <a:pt x="780" y="780"/>
                  <a:pt x="780" y="789"/>
                  <a:pt x="764" y="788"/>
                </a:cubicBezTo>
                <a:cubicBezTo>
                  <a:pt x="748" y="787"/>
                  <a:pt x="704" y="778"/>
                  <a:pt x="691" y="769"/>
                </a:cubicBezTo>
                <a:cubicBezTo>
                  <a:pt x="678" y="760"/>
                  <a:pt x="692" y="745"/>
                  <a:pt x="688" y="736"/>
                </a:cubicBezTo>
                <a:cubicBezTo>
                  <a:pt x="684" y="727"/>
                  <a:pt x="681" y="718"/>
                  <a:pt x="667" y="715"/>
                </a:cubicBezTo>
                <a:cubicBezTo>
                  <a:pt x="653" y="712"/>
                  <a:pt x="619" y="715"/>
                  <a:pt x="604" y="718"/>
                </a:cubicBezTo>
                <a:cubicBezTo>
                  <a:pt x="589" y="721"/>
                  <a:pt x="584" y="738"/>
                  <a:pt x="577" y="733"/>
                </a:cubicBezTo>
                <a:cubicBezTo>
                  <a:pt x="570" y="728"/>
                  <a:pt x="571" y="705"/>
                  <a:pt x="563" y="689"/>
                </a:cubicBezTo>
                <a:cubicBezTo>
                  <a:pt x="555" y="673"/>
                  <a:pt x="537" y="647"/>
                  <a:pt x="527" y="640"/>
                </a:cubicBezTo>
                <a:cubicBezTo>
                  <a:pt x="517" y="633"/>
                  <a:pt x="516" y="652"/>
                  <a:pt x="505" y="649"/>
                </a:cubicBezTo>
                <a:cubicBezTo>
                  <a:pt x="494" y="646"/>
                  <a:pt x="473" y="625"/>
                  <a:pt x="461" y="622"/>
                </a:cubicBezTo>
                <a:cubicBezTo>
                  <a:pt x="449" y="619"/>
                  <a:pt x="445" y="631"/>
                  <a:pt x="431" y="629"/>
                </a:cubicBezTo>
                <a:cubicBezTo>
                  <a:pt x="417" y="627"/>
                  <a:pt x="392" y="610"/>
                  <a:pt x="377" y="611"/>
                </a:cubicBezTo>
                <a:cubicBezTo>
                  <a:pt x="362" y="612"/>
                  <a:pt x="359" y="628"/>
                  <a:pt x="338" y="637"/>
                </a:cubicBezTo>
                <a:cubicBezTo>
                  <a:pt x="317" y="646"/>
                  <a:pt x="272" y="659"/>
                  <a:pt x="248" y="667"/>
                </a:cubicBezTo>
                <a:cubicBezTo>
                  <a:pt x="224" y="675"/>
                  <a:pt x="208" y="681"/>
                  <a:pt x="191" y="685"/>
                </a:cubicBezTo>
                <a:cubicBezTo>
                  <a:pt x="174" y="689"/>
                  <a:pt x="157" y="689"/>
                  <a:pt x="146" y="689"/>
                </a:cubicBezTo>
                <a:cubicBezTo>
                  <a:pt x="135" y="689"/>
                  <a:pt x="134" y="687"/>
                  <a:pt x="122" y="683"/>
                </a:cubicBezTo>
                <a:cubicBezTo>
                  <a:pt x="110" y="679"/>
                  <a:pt x="85" y="664"/>
                  <a:pt x="74" y="664"/>
                </a:cubicBezTo>
                <a:cubicBezTo>
                  <a:pt x="63" y="664"/>
                  <a:pt x="65" y="678"/>
                  <a:pt x="55" y="680"/>
                </a:cubicBezTo>
                <a:cubicBezTo>
                  <a:pt x="45" y="682"/>
                  <a:pt x="25" y="685"/>
                  <a:pt x="16" y="677"/>
                </a:cubicBezTo>
                <a:cubicBezTo>
                  <a:pt x="7" y="669"/>
                  <a:pt x="0" y="658"/>
                  <a:pt x="2" y="631"/>
                </a:cubicBezTo>
                <a:cubicBezTo>
                  <a:pt x="4" y="604"/>
                  <a:pt x="13" y="552"/>
                  <a:pt x="28" y="512"/>
                </a:cubicBezTo>
                <a:cubicBezTo>
                  <a:pt x="43" y="472"/>
                  <a:pt x="81" y="412"/>
                  <a:pt x="92" y="389"/>
                </a:cubicBezTo>
                <a:lnTo>
                  <a:pt x="92" y="376"/>
                </a:lnTo>
                <a:lnTo>
                  <a:pt x="250" y="377"/>
                </a:lnTo>
                <a:lnTo>
                  <a:pt x="254" y="386"/>
                </a:lnTo>
                <a:cubicBezTo>
                  <a:pt x="256" y="389"/>
                  <a:pt x="256" y="391"/>
                  <a:pt x="260" y="394"/>
                </a:cubicBezTo>
                <a:cubicBezTo>
                  <a:pt x="264" y="397"/>
                  <a:pt x="273" y="401"/>
                  <a:pt x="278" y="401"/>
                </a:cubicBezTo>
                <a:cubicBezTo>
                  <a:pt x="283" y="401"/>
                  <a:pt x="288" y="397"/>
                  <a:pt x="292" y="394"/>
                </a:cubicBezTo>
                <a:cubicBezTo>
                  <a:pt x="296" y="391"/>
                  <a:pt x="298" y="387"/>
                  <a:pt x="299" y="383"/>
                </a:cubicBezTo>
                <a:cubicBezTo>
                  <a:pt x="300" y="379"/>
                  <a:pt x="300" y="376"/>
                  <a:pt x="298" y="373"/>
                </a:cubicBezTo>
                <a:cubicBezTo>
                  <a:pt x="296" y="370"/>
                  <a:pt x="294" y="364"/>
                  <a:pt x="289" y="362"/>
                </a:cubicBezTo>
                <a:cubicBezTo>
                  <a:pt x="284" y="360"/>
                  <a:pt x="274" y="360"/>
                  <a:pt x="268" y="361"/>
                </a:cubicBezTo>
                <a:lnTo>
                  <a:pt x="253" y="371"/>
                </a:lnTo>
                <a:lnTo>
                  <a:pt x="250" y="377"/>
                </a:lnTo>
                <a:lnTo>
                  <a:pt x="92" y="376"/>
                </a:lnTo>
                <a:lnTo>
                  <a:pt x="94" y="361"/>
                </a:lnTo>
                <a:cubicBezTo>
                  <a:pt x="95" y="356"/>
                  <a:pt x="98" y="354"/>
                  <a:pt x="97" y="347"/>
                </a:cubicBezTo>
                <a:cubicBezTo>
                  <a:pt x="96" y="340"/>
                  <a:pt x="82" y="320"/>
                  <a:pt x="86" y="317"/>
                </a:cubicBezTo>
                <a:cubicBezTo>
                  <a:pt x="90" y="314"/>
                  <a:pt x="110" y="328"/>
                  <a:pt x="122" y="328"/>
                </a:cubicBezTo>
                <a:cubicBezTo>
                  <a:pt x="134" y="328"/>
                  <a:pt x="160" y="323"/>
                  <a:pt x="160" y="317"/>
                </a:cubicBezTo>
                <a:cubicBezTo>
                  <a:pt x="160" y="311"/>
                  <a:pt x="131" y="295"/>
                  <a:pt x="124" y="289"/>
                </a:cubicBezTo>
                <a:cubicBezTo>
                  <a:pt x="117" y="283"/>
                  <a:pt x="123" y="282"/>
                  <a:pt x="115" y="278"/>
                </a:cubicBezTo>
                <a:cubicBezTo>
                  <a:pt x="107" y="274"/>
                  <a:pt x="81" y="279"/>
                  <a:pt x="77" y="263"/>
                </a:cubicBezTo>
                <a:cubicBezTo>
                  <a:pt x="73" y="247"/>
                  <a:pt x="88" y="208"/>
                  <a:pt x="89" y="184"/>
                </a:cubicBezTo>
                <a:cubicBezTo>
                  <a:pt x="90" y="160"/>
                  <a:pt x="84" y="130"/>
                  <a:pt x="83" y="116"/>
                </a:cubicBezTo>
                <a:close/>
              </a:path>
            </a:pathLst>
          </a:custGeom>
          <a:solidFill>
            <a:srgbClr val="FF00FF">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9218" name="AutoShape 2">
            <a:extLst>
              <a:ext uri="{FF2B5EF4-FFF2-40B4-BE49-F238E27FC236}">
                <a16:creationId xmlns:a16="http://schemas.microsoft.com/office/drawing/2014/main" id="{A54D89B4-92E2-469E-8686-5967D9D99982}"/>
              </a:ext>
            </a:extLst>
          </p:cNvPr>
          <p:cNvSpPr>
            <a:spLocks noChangeArrowheads="1"/>
          </p:cNvSpPr>
          <p:nvPr/>
        </p:nvSpPr>
        <p:spPr bwMode="auto">
          <a:xfrm>
            <a:off x="3886200" y="1781175"/>
            <a:ext cx="1003300" cy="982663"/>
          </a:xfrm>
          <a:custGeom>
            <a:avLst/>
            <a:gdLst>
              <a:gd name="T0" fmla="*/ 303212 w 632"/>
              <a:gd name="T1" fmla="*/ 317500 h 619"/>
              <a:gd name="T2" fmla="*/ 369887 w 632"/>
              <a:gd name="T3" fmla="*/ 276225 h 619"/>
              <a:gd name="T4" fmla="*/ 393700 w 632"/>
              <a:gd name="T5" fmla="*/ 280988 h 619"/>
              <a:gd name="T6" fmla="*/ 422275 w 632"/>
              <a:gd name="T7" fmla="*/ 276225 h 619"/>
              <a:gd name="T8" fmla="*/ 452438 w 632"/>
              <a:gd name="T9" fmla="*/ 295275 h 619"/>
              <a:gd name="T10" fmla="*/ 465138 w 632"/>
              <a:gd name="T11" fmla="*/ 328613 h 619"/>
              <a:gd name="T12" fmla="*/ 460375 w 632"/>
              <a:gd name="T13" fmla="*/ 441325 h 619"/>
              <a:gd name="T14" fmla="*/ 533400 w 632"/>
              <a:gd name="T15" fmla="*/ 460375 h 619"/>
              <a:gd name="T16" fmla="*/ 561975 w 632"/>
              <a:gd name="T17" fmla="*/ 393700 h 619"/>
              <a:gd name="T18" fmla="*/ 538162 w 632"/>
              <a:gd name="T19" fmla="*/ 319088 h 619"/>
              <a:gd name="T20" fmla="*/ 514350 w 632"/>
              <a:gd name="T21" fmla="*/ 280988 h 619"/>
              <a:gd name="T22" fmla="*/ 542925 w 632"/>
              <a:gd name="T23" fmla="*/ 250825 h 619"/>
              <a:gd name="T24" fmla="*/ 569912 w 632"/>
              <a:gd name="T25" fmla="*/ 266700 h 619"/>
              <a:gd name="T26" fmla="*/ 588962 w 632"/>
              <a:gd name="T27" fmla="*/ 238125 h 619"/>
              <a:gd name="T28" fmla="*/ 576262 w 632"/>
              <a:gd name="T29" fmla="*/ 193675 h 619"/>
              <a:gd name="T30" fmla="*/ 609600 w 632"/>
              <a:gd name="T31" fmla="*/ 100013 h 619"/>
              <a:gd name="T32" fmla="*/ 598487 w 632"/>
              <a:gd name="T33" fmla="*/ 69850 h 619"/>
              <a:gd name="T34" fmla="*/ 600075 w 632"/>
              <a:gd name="T35" fmla="*/ 0 h 619"/>
              <a:gd name="T36" fmla="*/ 738187 w 632"/>
              <a:gd name="T37" fmla="*/ 65088 h 619"/>
              <a:gd name="T38" fmla="*/ 788987 w 632"/>
              <a:gd name="T39" fmla="*/ 114300 h 619"/>
              <a:gd name="T40" fmla="*/ 784225 w 632"/>
              <a:gd name="T41" fmla="*/ 133350 h 619"/>
              <a:gd name="T42" fmla="*/ 847725 w 632"/>
              <a:gd name="T43" fmla="*/ 160338 h 619"/>
              <a:gd name="T44" fmla="*/ 876300 w 632"/>
              <a:gd name="T45" fmla="*/ 150813 h 619"/>
              <a:gd name="T46" fmla="*/ 908050 w 632"/>
              <a:gd name="T47" fmla="*/ 166688 h 619"/>
              <a:gd name="T48" fmla="*/ 941388 w 632"/>
              <a:gd name="T49" fmla="*/ 180975 h 619"/>
              <a:gd name="T50" fmla="*/ 923925 w 632"/>
              <a:gd name="T51" fmla="*/ 231775 h 619"/>
              <a:gd name="T52" fmla="*/ 869950 w 632"/>
              <a:gd name="T53" fmla="*/ 269875 h 619"/>
              <a:gd name="T54" fmla="*/ 884238 w 632"/>
              <a:gd name="T55" fmla="*/ 284163 h 619"/>
              <a:gd name="T56" fmla="*/ 885825 w 632"/>
              <a:gd name="T57" fmla="*/ 314325 h 619"/>
              <a:gd name="T58" fmla="*/ 890588 w 632"/>
              <a:gd name="T59" fmla="*/ 381000 h 619"/>
              <a:gd name="T60" fmla="*/ 876300 w 632"/>
              <a:gd name="T61" fmla="*/ 517525 h 619"/>
              <a:gd name="T62" fmla="*/ 928688 w 632"/>
              <a:gd name="T63" fmla="*/ 541338 h 619"/>
              <a:gd name="T64" fmla="*/ 960438 w 632"/>
              <a:gd name="T65" fmla="*/ 566738 h 619"/>
              <a:gd name="T66" fmla="*/ 1000125 w 632"/>
              <a:gd name="T67" fmla="*/ 600075 h 619"/>
              <a:gd name="T68" fmla="*/ 936625 w 632"/>
              <a:gd name="T69" fmla="*/ 619125 h 619"/>
              <a:gd name="T70" fmla="*/ 885825 w 632"/>
              <a:gd name="T71" fmla="*/ 603250 h 619"/>
              <a:gd name="T72" fmla="*/ 903288 w 632"/>
              <a:gd name="T73" fmla="*/ 646113 h 619"/>
              <a:gd name="T74" fmla="*/ 893763 w 632"/>
              <a:gd name="T75" fmla="*/ 714375 h 619"/>
              <a:gd name="T76" fmla="*/ 823913 w 632"/>
              <a:gd name="T77" fmla="*/ 841375 h 619"/>
              <a:gd name="T78" fmla="*/ 766762 w 632"/>
              <a:gd name="T79" fmla="*/ 833438 h 619"/>
              <a:gd name="T80" fmla="*/ 762000 w 632"/>
              <a:gd name="T81" fmla="*/ 752475 h 619"/>
              <a:gd name="T82" fmla="*/ 738187 w 632"/>
              <a:gd name="T83" fmla="*/ 755650 h 619"/>
              <a:gd name="T84" fmla="*/ 719137 w 632"/>
              <a:gd name="T85" fmla="*/ 795338 h 619"/>
              <a:gd name="T86" fmla="*/ 685800 w 632"/>
              <a:gd name="T87" fmla="*/ 785813 h 619"/>
              <a:gd name="T88" fmla="*/ 581025 w 632"/>
              <a:gd name="T89" fmla="*/ 828675 h 619"/>
              <a:gd name="T90" fmla="*/ 517525 w 632"/>
              <a:gd name="T91" fmla="*/ 836613 h 619"/>
              <a:gd name="T92" fmla="*/ 331787 w 632"/>
              <a:gd name="T93" fmla="*/ 893763 h 619"/>
              <a:gd name="T94" fmla="*/ 347662 w 632"/>
              <a:gd name="T95" fmla="*/ 855663 h 619"/>
              <a:gd name="T96" fmla="*/ 60325 w 632"/>
              <a:gd name="T97" fmla="*/ 971550 h 619"/>
              <a:gd name="T98" fmla="*/ 0 w 632"/>
              <a:gd name="T99" fmla="*/ 927100 h 619"/>
              <a:gd name="T100" fmla="*/ 60325 w 632"/>
              <a:gd name="T101" fmla="*/ 862013 h 619"/>
              <a:gd name="T102" fmla="*/ 60325 w 632"/>
              <a:gd name="T103" fmla="*/ 722313 h 619"/>
              <a:gd name="T104" fmla="*/ 138112 w 632"/>
              <a:gd name="T105" fmla="*/ 703263 h 619"/>
              <a:gd name="T106" fmla="*/ 246063 w 632"/>
              <a:gd name="T107" fmla="*/ 622300 h 619"/>
              <a:gd name="T108" fmla="*/ 207963 w 632"/>
              <a:gd name="T109" fmla="*/ 581025 h 619"/>
              <a:gd name="T110" fmla="*/ 195262 w 632"/>
              <a:gd name="T111" fmla="*/ 523875 h 619"/>
              <a:gd name="T112" fmla="*/ 219075 w 632"/>
              <a:gd name="T113" fmla="*/ 514350 h 619"/>
              <a:gd name="T114" fmla="*/ 279400 w 632"/>
              <a:gd name="T115" fmla="*/ 512763 h 619"/>
              <a:gd name="T116" fmla="*/ 276225 w 632"/>
              <a:gd name="T117" fmla="*/ 471488 h 619"/>
              <a:gd name="T118" fmla="*/ 290512 w 632"/>
              <a:gd name="T119" fmla="*/ 441325 h 619"/>
              <a:gd name="T120" fmla="*/ 317500 w 632"/>
              <a:gd name="T121" fmla="*/ 388938 h 619"/>
              <a:gd name="T122" fmla="*/ 303212 w 632"/>
              <a:gd name="T123" fmla="*/ 317500 h 619"/>
              <a:gd name="T124" fmla="*/ 0 w 632"/>
              <a:gd name="T125" fmla="*/ 0 h 619"/>
              <a:gd name="T126" fmla="*/ 632 w 632"/>
              <a:gd name="T127" fmla="*/ 619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T124" t="T125" r="T126" b="T127"/>
            <a:pathLst>
              <a:path w="632" h="619">
                <a:moveTo>
                  <a:pt x="191" y="200"/>
                </a:moveTo>
                <a:cubicBezTo>
                  <a:pt x="198" y="188"/>
                  <a:pt x="224" y="178"/>
                  <a:pt x="233" y="174"/>
                </a:cubicBezTo>
                <a:cubicBezTo>
                  <a:pt x="242" y="170"/>
                  <a:pt x="243" y="177"/>
                  <a:pt x="248" y="177"/>
                </a:cubicBezTo>
                <a:cubicBezTo>
                  <a:pt x="253" y="177"/>
                  <a:pt x="260" y="173"/>
                  <a:pt x="266" y="174"/>
                </a:cubicBezTo>
                <a:cubicBezTo>
                  <a:pt x="272" y="175"/>
                  <a:pt x="281" y="181"/>
                  <a:pt x="285" y="186"/>
                </a:cubicBezTo>
                <a:cubicBezTo>
                  <a:pt x="289" y="191"/>
                  <a:pt x="292" y="192"/>
                  <a:pt x="293" y="207"/>
                </a:cubicBezTo>
                <a:cubicBezTo>
                  <a:pt x="294" y="222"/>
                  <a:pt x="283" y="264"/>
                  <a:pt x="290" y="278"/>
                </a:cubicBezTo>
                <a:cubicBezTo>
                  <a:pt x="297" y="292"/>
                  <a:pt x="325" y="295"/>
                  <a:pt x="336" y="290"/>
                </a:cubicBezTo>
                <a:cubicBezTo>
                  <a:pt x="347" y="285"/>
                  <a:pt x="354" y="263"/>
                  <a:pt x="354" y="248"/>
                </a:cubicBezTo>
                <a:cubicBezTo>
                  <a:pt x="354" y="233"/>
                  <a:pt x="344" y="213"/>
                  <a:pt x="339" y="201"/>
                </a:cubicBezTo>
                <a:cubicBezTo>
                  <a:pt x="334" y="189"/>
                  <a:pt x="324" y="184"/>
                  <a:pt x="324" y="177"/>
                </a:cubicBezTo>
                <a:cubicBezTo>
                  <a:pt x="324" y="170"/>
                  <a:pt x="336" y="159"/>
                  <a:pt x="342" y="158"/>
                </a:cubicBezTo>
                <a:cubicBezTo>
                  <a:pt x="348" y="157"/>
                  <a:pt x="354" y="169"/>
                  <a:pt x="359" y="168"/>
                </a:cubicBezTo>
                <a:cubicBezTo>
                  <a:pt x="364" y="167"/>
                  <a:pt x="370" y="158"/>
                  <a:pt x="371" y="150"/>
                </a:cubicBezTo>
                <a:cubicBezTo>
                  <a:pt x="372" y="142"/>
                  <a:pt x="361" y="136"/>
                  <a:pt x="363" y="122"/>
                </a:cubicBezTo>
                <a:cubicBezTo>
                  <a:pt x="365" y="108"/>
                  <a:pt x="382" y="76"/>
                  <a:pt x="384" y="63"/>
                </a:cubicBezTo>
                <a:cubicBezTo>
                  <a:pt x="386" y="50"/>
                  <a:pt x="378" y="54"/>
                  <a:pt x="377" y="44"/>
                </a:cubicBezTo>
                <a:cubicBezTo>
                  <a:pt x="376" y="34"/>
                  <a:pt x="363" y="0"/>
                  <a:pt x="378" y="0"/>
                </a:cubicBezTo>
                <a:lnTo>
                  <a:pt x="465" y="41"/>
                </a:lnTo>
                <a:cubicBezTo>
                  <a:pt x="485" y="53"/>
                  <a:pt x="492" y="65"/>
                  <a:pt x="497" y="72"/>
                </a:cubicBezTo>
                <a:cubicBezTo>
                  <a:pt x="502" y="79"/>
                  <a:pt x="488" y="79"/>
                  <a:pt x="494" y="84"/>
                </a:cubicBezTo>
                <a:cubicBezTo>
                  <a:pt x="500" y="89"/>
                  <a:pt x="524" y="99"/>
                  <a:pt x="534" y="101"/>
                </a:cubicBezTo>
                <a:cubicBezTo>
                  <a:pt x="544" y="103"/>
                  <a:pt x="546" y="94"/>
                  <a:pt x="552" y="95"/>
                </a:cubicBezTo>
                <a:cubicBezTo>
                  <a:pt x="558" y="96"/>
                  <a:pt x="565" y="102"/>
                  <a:pt x="572" y="105"/>
                </a:cubicBezTo>
                <a:cubicBezTo>
                  <a:pt x="579" y="108"/>
                  <a:pt x="591" y="107"/>
                  <a:pt x="593" y="114"/>
                </a:cubicBezTo>
                <a:cubicBezTo>
                  <a:pt x="595" y="121"/>
                  <a:pt x="589" y="137"/>
                  <a:pt x="582" y="146"/>
                </a:cubicBezTo>
                <a:cubicBezTo>
                  <a:pt x="575" y="155"/>
                  <a:pt x="552" y="165"/>
                  <a:pt x="548" y="170"/>
                </a:cubicBezTo>
                <a:cubicBezTo>
                  <a:pt x="544" y="175"/>
                  <a:pt x="555" y="174"/>
                  <a:pt x="557" y="179"/>
                </a:cubicBezTo>
                <a:lnTo>
                  <a:pt x="558" y="198"/>
                </a:lnTo>
                <a:cubicBezTo>
                  <a:pt x="559" y="208"/>
                  <a:pt x="562" y="219"/>
                  <a:pt x="561" y="240"/>
                </a:cubicBezTo>
                <a:cubicBezTo>
                  <a:pt x="560" y="261"/>
                  <a:pt x="548" y="309"/>
                  <a:pt x="552" y="326"/>
                </a:cubicBezTo>
                <a:cubicBezTo>
                  <a:pt x="556" y="343"/>
                  <a:pt x="576" y="336"/>
                  <a:pt x="585" y="341"/>
                </a:cubicBezTo>
                <a:cubicBezTo>
                  <a:pt x="594" y="346"/>
                  <a:pt x="598" y="351"/>
                  <a:pt x="605" y="357"/>
                </a:cubicBezTo>
                <a:cubicBezTo>
                  <a:pt x="612" y="363"/>
                  <a:pt x="632" y="373"/>
                  <a:pt x="630" y="378"/>
                </a:cubicBezTo>
                <a:cubicBezTo>
                  <a:pt x="628" y="383"/>
                  <a:pt x="602" y="390"/>
                  <a:pt x="590" y="390"/>
                </a:cubicBezTo>
                <a:cubicBezTo>
                  <a:pt x="578" y="390"/>
                  <a:pt x="561" y="377"/>
                  <a:pt x="558" y="380"/>
                </a:cubicBezTo>
                <a:cubicBezTo>
                  <a:pt x="555" y="383"/>
                  <a:pt x="568" y="395"/>
                  <a:pt x="569" y="407"/>
                </a:cubicBezTo>
                <a:lnTo>
                  <a:pt x="563" y="450"/>
                </a:lnTo>
                <a:lnTo>
                  <a:pt x="519" y="530"/>
                </a:lnTo>
                <a:cubicBezTo>
                  <a:pt x="506" y="542"/>
                  <a:pt x="489" y="534"/>
                  <a:pt x="483" y="525"/>
                </a:cubicBezTo>
                <a:cubicBezTo>
                  <a:pt x="477" y="516"/>
                  <a:pt x="483" y="482"/>
                  <a:pt x="480" y="474"/>
                </a:cubicBezTo>
                <a:lnTo>
                  <a:pt x="465" y="476"/>
                </a:lnTo>
                <a:lnTo>
                  <a:pt x="453" y="501"/>
                </a:lnTo>
                <a:cubicBezTo>
                  <a:pt x="448" y="504"/>
                  <a:pt x="446" y="492"/>
                  <a:pt x="432" y="495"/>
                </a:cubicBezTo>
                <a:cubicBezTo>
                  <a:pt x="418" y="498"/>
                  <a:pt x="384" y="517"/>
                  <a:pt x="366" y="522"/>
                </a:cubicBezTo>
                <a:cubicBezTo>
                  <a:pt x="348" y="527"/>
                  <a:pt x="352" y="520"/>
                  <a:pt x="326" y="527"/>
                </a:cubicBezTo>
                <a:cubicBezTo>
                  <a:pt x="300" y="534"/>
                  <a:pt x="227" y="561"/>
                  <a:pt x="209" y="563"/>
                </a:cubicBezTo>
                <a:lnTo>
                  <a:pt x="219" y="539"/>
                </a:lnTo>
                <a:cubicBezTo>
                  <a:pt x="191" y="547"/>
                  <a:pt x="74" y="605"/>
                  <a:pt x="38" y="612"/>
                </a:cubicBezTo>
                <a:cubicBezTo>
                  <a:pt x="2" y="619"/>
                  <a:pt x="0" y="595"/>
                  <a:pt x="0" y="584"/>
                </a:cubicBezTo>
                <a:cubicBezTo>
                  <a:pt x="0" y="573"/>
                  <a:pt x="32" y="564"/>
                  <a:pt x="38" y="543"/>
                </a:cubicBezTo>
                <a:cubicBezTo>
                  <a:pt x="44" y="522"/>
                  <a:pt x="30" y="472"/>
                  <a:pt x="38" y="455"/>
                </a:cubicBezTo>
                <a:cubicBezTo>
                  <a:pt x="46" y="438"/>
                  <a:pt x="68" y="453"/>
                  <a:pt x="87" y="443"/>
                </a:cubicBezTo>
                <a:cubicBezTo>
                  <a:pt x="106" y="433"/>
                  <a:pt x="148" y="405"/>
                  <a:pt x="155" y="392"/>
                </a:cubicBezTo>
                <a:cubicBezTo>
                  <a:pt x="162" y="379"/>
                  <a:pt x="136" y="376"/>
                  <a:pt x="131" y="366"/>
                </a:cubicBezTo>
                <a:cubicBezTo>
                  <a:pt x="126" y="356"/>
                  <a:pt x="122" y="337"/>
                  <a:pt x="123" y="330"/>
                </a:cubicBezTo>
                <a:cubicBezTo>
                  <a:pt x="124" y="323"/>
                  <a:pt x="129" y="325"/>
                  <a:pt x="138" y="324"/>
                </a:cubicBezTo>
                <a:cubicBezTo>
                  <a:pt x="147" y="323"/>
                  <a:pt x="170" y="328"/>
                  <a:pt x="176" y="323"/>
                </a:cubicBezTo>
                <a:cubicBezTo>
                  <a:pt x="182" y="318"/>
                  <a:pt x="173" y="304"/>
                  <a:pt x="174" y="297"/>
                </a:cubicBezTo>
                <a:cubicBezTo>
                  <a:pt x="175" y="290"/>
                  <a:pt x="179" y="287"/>
                  <a:pt x="183" y="278"/>
                </a:cubicBezTo>
                <a:cubicBezTo>
                  <a:pt x="187" y="269"/>
                  <a:pt x="199" y="258"/>
                  <a:pt x="200" y="245"/>
                </a:cubicBezTo>
                <a:cubicBezTo>
                  <a:pt x="201" y="232"/>
                  <a:pt x="193" y="209"/>
                  <a:pt x="191" y="200"/>
                </a:cubicBezTo>
                <a:close/>
              </a:path>
            </a:pathLst>
          </a:custGeom>
          <a:solidFill>
            <a:srgbClr val="00FF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9219" name="AutoShape 3">
            <a:extLst>
              <a:ext uri="{FF2B5EF4-FFF2-40B4-BE49-F238E27FC236}">
                <a16:creationId xmlns:a16="http://schemas.microsoft.com/office/drawing/2014/main" id="{FDBE4611-8E14-4D32-AB3A-E8CB8F7F47FB}"/>
              </a:ext>
            </a:extLst>
          </p:cNvPr>
          <p:cNvSpPr>
            <a:spLocks noChangeArrowheads="1"/>
          </p:cNvSpPr>
          <p:nvPr/>
        </p:nvSpPr>
        <p:spPr bwMode="auto">
          <a:xfrm>
            <a:off x="3894138" y="2636838"/>
            <a:ext cx="1008062" cy="1276350"/>
          </a:xfrm>
          <a:custGeom>
            <a:avLst/>
            <a:gdLst>
              <a:gd name="T0" fmla="*/ 44450 w 635"/>
              <a:gd name="T1" fmla="*/ 120650 h 804"/>
              <a:gd name="T2" fmla="*/ 82550 w 635"/>
              <a:gd name="T3" fmla="*/ 104775 h 804"/>
              <a:gd name="T4" fmla="*/ 152400 w 635"/>
              <a:gd name="T5" fmla="*/ 77788 h 804"/>
              <a:gd name="T6" fmla="*/ 306387 w 635"/>
              <a:gd name="T7" fmla="*/ 9525 h 804"/>
              <a:gd name="T8" fmla="*/ 330200 w 635"/>
              <a:gd name="T9" fmla="*/ 0 h 804"/>
              <a:gd name="T10" fmla="*/ 258762 w 635"/>
              <a:gd name="T11" fmla="*/ 292100 h 804"/>
              <a:gd name="T12" fmla="*/ 273050 w 635"/>
              <a:gd name="T13" fmla="*/ 309563 h 804"/>
              <a:gd name="T14" fmla="*/ 301625 w 635"/>
              <a:gd name="T15" fmla="*/ 328612 h 804"/>
              <a:gd name="T16" fmla="*/ 323850 w 635"/>
              <a:gd name="T17" fmla="*/ 328612 h 804"/>
              <a:gd name="T18" fmla="*/ 347662 w 635"/>
              <a:gd name="T19" fmla="*/ 366712 h 804"/>
              <a:gd name="T20" fmla="*/ 363537 w 635"/>
              <a:gd name="T21" fmla="*/ 382587 h 804"/>
              <a:gd name="T22" fmla="*/ 338137 w 635"/>
              <a:gd name="T23" fmla="*/ 401637 h 804"/>
              <a:gd name="T24" fmla="*/ 334962 w 635"/>
              <a:gd name="T25" fmla="*/ 419100 h 804"/>
              <a:gd name="T26" fmla="*/ 354012 w 635"/>
              <a:gd name="T27" fmla="*/ 452438 h 804"/>
              <a:gd name="T28" fmla="*/ 325437 w 635"/>
              <a:gd name="T29" fmla="*/ 528638 h 804"/>
              <a:gd name="T30" fmla="*/ 344487 w 635"/>
              <a:gd name="T31" fmla="*/ 582613 h 804"/>
              <a:gd name="T32" fmla="*/ 530225 w 635"/>
              <a:gd name="T33" fmla="*/ 815975 h 804"/>
              <a:gd name="T34" fmla="*/ 504825 w 635"/>
              <a:gd name="T35" fmla="*/ 1001713 h 804"/>
              <a:gd name="T36" fmla="*/ 515937 w 635"/>
              <a:gd name="T37" fmla="*/ 1020763 h 804"/>
              <a:gd name="T38" fmla="*/ 561975 w 635"/>
              <a:gd name="T39" fmla="*/ 1071563 h 804"/>
              <a:gd name="T40" fmla="*/ 623887 w 635"/>
              <a:gd name="T41" fmla="*/ 1020763 h 804"/>
              <a:gd name="T42" fmla="*/ 668337 w 635"/>
              <a:gd name="T43" fmla="*/ 1023938 h 804"/>
              <a:gd name="T44" fmla="*/ 728662 w 635"/>
              <a:gd name="T45" fmla="*/ 1066800 h 804"/>
              <a:gd name="T46" fmla="*/ 815975 w 635"/>
              <a:gd name="T47" fmla="*/ 1001713 h 804"/>
              <a:gd name="T48" fmla="*/ 849312 w 635"/>
              <a:gd name="T49" fmla="*/ 1019175 h 804"/>
              <a:gd name="T50" fmla="*/ 935037 w 635"/>
              <a:gd name="T51" fmla="*/ 1000125 h 804"/>
              <a:gd name="T52" fmla="*/ 1006475 w 635"/>
              <a:gd name="T53" fmla="*/ 1071563 h 804"/>
              <a:gd name="T54" fmla="*/ 939800 w 635"/>
              <a:gd name="T55" fmla="*/ 1177925 h 804"/>
              <a:gd name="T56" fmla="*/ 923925 w 635"/>
              <a:gd name="T57" fmla="*/ 1257300 h 804"/>
              <a:gd name="T58" fmla="*/ 871537 w 635"/>
              <a:gd name="T59" fmla="*/ 1276350 h 804"/>
              <a:gd name="T60" fmla="*/ 796924 w 635"/>
              <a:gd name="T61" fmla="*/ 1258888 h 804"/>
              <a:gd name="T62" fmla="*/ 762000 w 635"/>
              <a:gd name="T63" fmla="*/ 1235075 h 804"/>
              <a:gd name="T64" fmla="*/ 673100 w 635"/>
              <a:gd name="T65" fmla="*/ 1219200 h 804"/>
              <a:gd name="T66" fmla="*/ 625475 w 635"/>
              <a:gd name="T67" fmla="*/ 1254125 h 804"/>
              <a:gd name="T68" fmla="*/ 576262 w 635"/>
              <a:gd name="T69" fmla="*/ 1243013 h 804"/>
              <a:gd name="T70" fmla="*/ 596900 w 635"/>
              <a:gd name="T71" fmla="*/ 1190625 h 804"/>
              <a:gd name="T72" fmla="*/ 576262 w 635"/>
              <a:gd name="T73" fmla="*/ 1166813 h 804"/>
              <a:gd name="T74" fmla="*/ 530225 w 635"/>
              <a:gd name="T75" fmla="*/ 1177925 h 804"/>
              <a:gd name="T76" fmla="*/ 514350 w 635"/>
              <a:gd name="T77" fmla="*/ 1138238 h 804"/>
              <a:gd name="T78" fmla="*/ 444500 w 635"/>
              <a:gd name="T79" fmla="*/ 1085850 h 804"/>
              <a:gd name="T80" fmla="*/ 463550 w 635"/>
              <a:gd name="T81" fmla="*/ 1019175 h 804"/>
              <a:gd name="T82" fmla="*/ 425450 w 635"/>
              <a:gd name="T83" fmla="*/ 990600 h 804"/>
              <a:gd name="T84" fmla="*/ 385762 w 635"/>
              <a:gd name="T85" fmla="*/ 977900 h 804"/>
              <a:gd name="T86" fmla="*/ 342900 w 635"/>
              <a:gd name="T87" fmla="*/ 939800 h 804"/>
              <a:gd name="T88" fmla="*/ 282575 w 635"/>
              <a:gd name="T89" fmla="*/ 962025 h 804"/>
              <a:gd name="T90" fmla="*/ 200025 w 635"/>
              <a:gd name="T91" fmla="*/ 942975 h 804"/>
              <a:gd name="T92" fmla="*/ 147637 w 635"/>
              <a:gd name="T93" fmla="*/ 909638 h 804"/>
              <a:gd name="T94" fmla="*/ 158750 w 635"/>
              <a:gd name="T95" fmla="*/ 723900 h 804"/>
              <a:gd name="T96" fmla="*/ 206375 w 635"/>
              <a:gd name="T97" fmla="*/ 687387 h 804"/>
              <a:gd name="T98" fmla="*/ 219075 w 635"/>
              <a:gd name="T99" fmla="*/ 615950 h 804"/>
              <a:gd name="T100" fmla="*/ 252412 w 635"/>
              <a:gd name="T101" fmla="*/ 611188 h 804"/>
              <a:gd name="T102" fmla="*/ 268287 w 635"/>
              <a:gd name="T103" fmla="*/ 581025 h 804"/>
              <a:gd name="T104" fmla="*/ 296862 w 635"/>
              <a:gd name="T105" fmla="*/ 554038 h 804"/>
              <a:gd name="T106" fmla="*/ 258762 w 635"/>
              <a:gd name="T107" fmla="*/ 514350 h 804"/>
              <a:gd name="T108" fmla="*/ 182562 w 635"/>
              <a:gd name="T109" fmla="*/ 504825 h 804"/>
              <a:gd name="T110" fmla="*/ 133350 w 635"/>
              <a:gd name="T111" fmla="*/ 506413 h 804"/>
              <a:gd name="T112" fmla="*/ 68262 w 635"/>
              <a:gd name="T113" fmla="*/ 471488 h 804"/>
              <a:gd name="T114" fmla="*/ 19050 w 635"/>
              <a:gd name="T115" fmla="*/ 428625 h 804"/>
              <a:gd name="T116" fmla="*/ 58737 w 635"/>
              <a:gd name="T117" fmla="*/ 363537 h 804"/>
              <a:gd name="T118" fmla="*/ 1587 w 635"/>
              <a:gd name="T119" fmla="*/ 263525 h 804"/>
              <a:gd name="T120" fmla="*/ 44450 w 635"/>
              <a:gd name="T121" fmla="*/ 120650 h 804"/>
              <a:gd name="T122" fmla="*/ 0 w 635"/>
              <a:gd name="T123" fmla="*/ 0 h 804"/>
              <a:gd name="T124" fmla="*/ 635 w 635"/>
              <a:gd name="T125" fmla="*/ 80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T122" t="T123" r="T124" b="T125"/>
            <a:pathLst>
              <a:path w="635" h="804">
                <a:moveTo>
                  <a:pt x="28" y="76"/>
                </a:moveTo>
                <a:lnTo>
                  <a:pt x="52" y="66"/>
                </a:lnTo>
                <a:cubicBezTo>
                  <a:pt x="63" y="62"/>
                  <a:pt x="72" y="59"/>
                  <a:pt x="96" y="49"/>
                </a:cubicBezTo>
                <a:cubicBezTo>
                  <a:pt x="120" y="39"/>
                  <a:pt x="174" y="14"/>
                  <a:pt x="193" y="6"/>
                </a:cubicBezTo>
                <a:lnTo>
                  <a:pt x="208" y="0"/>
                </a:lnTo>
                <a:cubicBezTo>
                  <a:pt x="203" y="30"/>
                  <a:pt x="169" y="152"/>
                  <a:pt x="163" y="184"/>
                </a:cubicBezTo>
                <a:lnTo>
                  <a:pt x="172" y="195"/>
                </a:lnTo>
                <a:cubicBezTo>
                  <a:pt x="177" y="199"/>
                  <a:pt x="185" y="205"/>
                  <a:pt x="190" y="207"/>
                </a:cubicBezTo>
                <a:cubicBezTo>
                  <a:pt x="195" y="209"/>
                  <a:pt x="199" y="203"/>
                  <a:pt x="204" y="207"/>
                </a:cubicBezTo>
                <a:cubicBezTo>
                  <a:pt x="209" y="211"/>
                  <a:pt x="215" y="225"/>
                  <a:pt x="219" y="231"/>
                </a:cubicBezTo>
                <a:cubicBezTo>
                  <a:pt x="223" y="237"/>
                  <a:pt x="230" y="237"/>
                  <a:pt x="229" y="241"/>
                </a:cubicBezTo>
                <a:cubicBezTo>
                  <a:pt x="228" y="245"/>
                  <a:pt x="216" y="249"/>
                  <a:pt x="213" y="253"/>
                </a:cubicBezTo>
                <a:cubicBezTo>
                  <a:pt x="210" y="257"/>
                  <a:pt x="209" y="259"/>
                  <a:pt x="211" y="264"/>
                </a:cubicBezTo>
                <a:cubicBezTo>
                  <a:pt x="213" y="269"/>
                  <a:pt x="224" y="274"/>
                  <a:pt x="223" y="285"/>
                </a:cubicBezTo>
                <a:cubicBezTo>
                  <a:pt x="222" y="296"/>
                  <a:pt x="206" y="319"/>
                  <a:pt x="205" y="333"/>
                </a:cubicBezTo>
                <a:cubicBezTo>
                  <a:pt x="204" y="347"/>
                  <a:pt x="195" y="337"/>
                  <a:pt x="217" y="367"/>
                </a:cubicBezTo>
                <a:cubicBezTo>
                  <a:pt x="239" y="397"/>
                  <a:pt x="317" y="470"/>
                  <a:pt x="334" y="514"/>
                </a:cubicBezTo>
                <a:cubicBezTo>
                  <a:pt x="351" y="558"/>
                  <a:pt x="319" y="610"/>
                  <a:pt x="318" y="631"/>
                </a:cubicBezTo>
                <a:lnTo>
                  <a:pt x="325" y="643"/>
                </a:lnTo>
                <a:cubicBezTo>
                  <a:pt x="331" y="650"/>
                  <a:pt x="343" y="675"/>
                  <a:pt x="354" y="675"/>
                </a:cubicBezTo>
                <a:cubicBezTo>
                  <a:pt x="365" y="675"/>
                  <a:pt x="382" y="648"/>
                  <a:pt x="393" y="643"/>
                </a:cubicBezTo>
                <a:cubicBezTo>
                  <a:pt x="404" y="638"/>
                  <a:pt x="410" y="640"/>
                  <a:pt x="421" y="645"/>
                </a:cubicBezTo>
                <a:cubicBezTo>
                  <a:pt x="432" y="650"/>
                  <a:pt x="444" y="674"/>
                  <a:pt x="459" y="672"/>
                </a:cubicBezTo>
                <a:cubicBezTo>
                  <a:pt x="474" y="670"/>
                  <a:pt x="501" y="636"/>
                  <a:pt x="514" y="631"/>
                </a:cubicBezTo>
                <a:cubicBezTo>
                  <a:pt x="527" y="626"/>
                  <a:pt x="523" y="642"/>
                  <a:pt x="535" y="642"/>
                </a:cubicBezTo>
                <a:cubicBezTo>
                  <a:pt x="547" y="642"/>
                  <a:pt x="573" y="625"/>
                  <a:pt x="589" y="630"/>
                </a:cubicBezTo>
                <a:cubicBezTo>
                  <a:pt x="605" y="635"/>
                  <a:pt x="633" y="656"/>
                  <a:pt x="634" y="675"/>
                </a:cubicBezTo>
                <a:cubicBezTo>
                  <a:pt x="635" y="694"/>
                  <a:pt x="601" y="723"/>
                  <a:pt x="592" y="742"/>
                </a:cubicBezTo>
                <a:cubicBezTo>
                  <a:pt x="583" y="761"/>
                  <a:pt x="589" y="782"/>
                  <a:pt x="582" y="792"/>
                </a:cubicBezTo>
                <a:cubicBezTo>
                  <a:pt x="575" y="802"/>
                  <a:pt x="562" y="804"/>
                  <a:pt x="549" y="804"/>
                </a:cubicBezTo>
                <a:cubicBezTo>
                  <a:pt x="536" y="804"/>
                  <a:pt x="513" y="797"/>
                  <a:pt x="502" y="793"/>
                </a:cubicBezTo>
                <a:cubicBezTo>
                  <a:pt x="491" y="789"/>
                  <a:pt x="493" y="782"/>
                  <a:pt x="480" y="778"/>
                </a:cubicBezTo>
                <a:cubicBezTo>
                  <a:pt x="467" y="774"/>
                  <a:pt x="438" y="766"/>
                  <a:pt x="424" y="768"/>
                </a:cubicBezTo>
                <a:cubicBezTo>
                  <a:pt x="410" y="770"/>
                  <a:pt x="404" y="787"/>
                  <a:pt x="394" y="790"/>
                </a:cubicBezTo>
                <a:cubicBezTo>
                  <a:pt x="384" y="793"/>
                  <a:pt x="366" y="790"/>
                  <a:pt x="363" y="783"/>
                </a:cubicBezTo>
                <a:cubicBezTo>
                  <a:pt x="360" y="776"/>
                  <a:pt x="376" y="758"/>
                  <a:pt x="376" y="750"/>
                </a:cubicBezTo>
                <a:cubicBezTo>
                  <a:pt x="376" y="742"/>
                  <a:pt x="370" y="736"/>
                  <a:pt x="363" y="735"/>
                </a:cubicBezTo>
                <a:cubicBezTo>
                  <a:pt x="356" y="734"/>
                  <a:pt x="340" y="745"/>
                  <a:pt x="334" y="742"/>
                </a:cubicBezTo>
                <a:cubicBezTo>
                  <a:pt x="328" y="739"/>
                  <a:pt x="333" y="727"/>
                  <a:pt x="324" y="717"/>
                </a:cubicBezTo>
                <a:cubicBezTo>
                  <a:pt x="315" y="707"/>
                  <a:pt x="285" y="696"/>
                  <a:pt x="280" y="684"/>
                </a:cubicBezTo>
                <a:cubicBezTo>
                  <a:pt x="275" y="672"/>
                  <a:pt x="294" y="652"/>
                  <a:pt x="292" y="642"/>
                </a:cubicBezTo>
                <a:cubicBezTo>
                  <a:pt x="290" y="632"/>
                  <a:pt x="276" y="628"/>
                  <a:pt x="268" y="624"/>
                </a:cubicBezTo>
                <a:cubicBezTo>
                  <a:pt x="260" y="620"/>
                  <a:pt x="252" y="621"/>
                  <a:pt x="243" y="616"/>
                </a:cubicBezTo>
                <a:cubicBezTo>
                  <a:pt x="234" y="611"/>
                  <a:pt x="227" y="594"/>
                  <a:pt x="216" y="592"/>
                </a:cubicBezTo>
                <a:cubicBezTo>
                  <a:pt x="205" y="590"/>
                  <a:pt x="193" y="606"/>
                  <a:pt x="178" y="606"/>
                </a:cubicBezTo>
                <a:cubicBezTo>
                  <a:pt x="163" y="606"/>
                  <a:pt x="140" y="599"/>
                  <a:pt x="126" y="594"/>
                </a:cubicBezTo>
                <a:cubicBezTo>
                  <a:pt x="112" y="589"/>
                  <a:pt x="97" y="596"/>
                  <a:pt x="93" y="573"/>
                </a:cubicBezTo>
                <a:cubicBezTo>
                  <a:pt x="89" y="550"/>
                  <a:pt x="94" y="479"/>
                  <a:pt x="100" y="456"/>
                </a:cubicBezTo>
                <a:cubicBezTo>
                  <a:pt x="106" y="433"/>
                  <a:pt x="124" y="444"/>
                  <a:pt x="130" y="433"/>
                </a:cubicBezTo>
                <a:cubicBezTo>
                  <a:pt x="136" y="422"/>
                  <a:pt x="133" y="396"/>
                  <a:pt x="138" y="388"/>
                </a:cubicBezTo>
                <a:cubicBezTo>
                  <a:pt x="143" y="380"/>
                  <a:pt x="154" y="389"/>
                  <a:pt x="159" y="385"/>
                </a:cubicBezTo>
                <a:cubicBezTo>
                  <a:pt x="164" y="381"/>
                  <a:pt x="164" y="372"/>
                  <a:pt x="169" y="366"/>
                </a:cubicBezTo>
                <a:cubicBezTo>
                  <a:pt x="174" y="360"/>
                  <a:pt x="188" y="356"/>
                  <a:pt x="187" y="349"/>
                </a:cubicBezTo>
                <a:cubicBezTo>
                  <a:pt x="186" y="342"/>
                  <a:pt x="175" y="329"/>
                  <a:pt x="163" y="324"/>
                </a:cubicBezTo>
                <a:cubicBezTo>
                  <a:pt x="151" y="319"/>
                  <a:pt x="128" y="319"/>
                  <a:pt x="115" y="318"/>
                </a:cubicBezTo>
                <a:cubicBezTo>
                  <a:pt x="102" y="317"/>
                  <a:pt x="96" y="322"/>
                  <a:pt x="84" y="319"/>
                </a:cubicBezTo>
                <a:cubicBezTo>
                  <a:pt x="72" y="316"/>
                  <a:pt x="55" y="305"/>
                  <a:pt x="43" y="297"/>
                </a:cubicBezTo>
                <a:cubicBezTo>
                  <a:pt x="31" y="289"/>
                  <a:pt x="13" y="281"/>
                  <a:pt x="12" y="270"/>
                </a:cubicBezTo>
                <a:cubicBezTo>
                  <a:pt x="11" y="259"/>
                  <a:pt x="39" y="246"/>
                  <a:pt x="37" y="229"/>
                </a:cubicBezTo>
                <a:cubicBezTo>
                  <a:pt x="35" y="212"/>
                  <a:pt x="2" y="191"/>
                  <a:pt x="1" y="166"/>
                </a:cubicBezTo>
                <a:cubicBezTo>
                  <a:pt x="0" y="141"/>
                  <a:pt x="19" y="94"/>
                  <a:pt x="28" y="76"/>
                </a:cubicBezTo>
                <a:close/>
              </a:path>
            </a:pathLst>
          </a:custGeom>
          <a:solidFill>
            <a:srgbClr val="FF66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9220" name="AutoShape 4">
            <a:extLst>
              <a:ext uri="{FF2B5EF4-FFF2-40B4-BE49-F238E27FC236}">
                <a16:creationId xmlns:a16="http://schemas.microsoft.com/office/drawing/2014/main" id="{2CD9A786-8AF8-4460-8DF2-554A15B14399}"/>
              </a:ext>
            </a:extLst>
          </p:cNvPr>
          <p:cNvSpPr>
            <a:spLocks noChangeArrowheads="1"/>
          </p:cNvSpPr>
          <p:nvPr/>
        </p:nvSpPr>
        <p:spPr bwMode="auto">
          <a:xfrm>
            <a:off x="4814888" y="3657600"/>
            <a:ext cx="630237" cy="325438"/>
          </a:xfrm>
          <a:custGeom>
            <a:avLst/>
            <a:gdLst>
              <a:gd name="T0" fmla="*/ 7937 w 397"/>
              <a:gd name="T1" fmla="*/ 242888 h 205"/>
              <a:gd name="T2" fmla="*/ 23812 w 397"/>
              <a:gd name="T3" fmla="*/ 212725 h 205"/>
              <a:gd name="T4" fmla="*/ 61912 w 397"/>
              <a:gd name="T5" fmla="*/ 214313 h 205"/>
              <a:gd name="T6" fmla="*/ 98425 w 397"/>
              <a:gd name="T7" fmla="*/ 204788 h 205"/>
              <a:gd name="T8" fmla="*/ 314325 w 397"/>
              <a:gd name="T9" fmla="*/ 203200 h 205"/>
              <a:gd name="T10" fmla="*/ 328612 w 397"/>
              <a:gd name="T11" fmla="*/ 161925 h 205"/>
              <a:gd name="T12" fmla="*/ 312737 w 397"/>
              <a:gd name="T13" fmla="*/ 138113 h 205"/>
              <a:gd name="T14" fmla="*/ 317500 w 397"/>
              <a:gd name="T15" fmla="*/ 42863 h 205"/>
              <a:gd name="T16" fmla="*/ 419100 w 397"/>
              <a:gd name="T17" fmla="*/ 3175 h 205"/>
              <a:gd name="T18" fmla="*/ 622300 w 397"/>
              <a:gd name="T19" fmla="*/ 26988 h 205"/>
              <a:gd name="T20" fmla="*/ 627062 w 397"/>
              <a:gd name="T21" fmla="*/ 122238 h 205"/>
              <a:gd name="T22" fmla="*/ 627062 w 397"/>
              <a:gd name="T23" fmla="*/ 180975 h 205"/>
              <a:gd name="T24" fmla="*/ 604837 w 397"/>
              <a:gd name="T25" fmla="*/ 180975 h 205"/>
              <a:gd name="T26" fmla="*/ 552450 w 397"/>
              <a:gd name="T27" fmla="*/ 241300 h 205"/>
              <a:gd name="T28" fmla="*/ 490537 w 397"/>
              <a:gd name="T29" fmla="*/ 228600 h 205"/>
              <a:gd name="T30" fmla="*/ 427037 w 397"/>
              <a:gd name="T31" fmla="*/ 247650 h 205"/>
              <a:gd name="T32" fmla="*/ 400050 w 397"/>
              <a:gd name="T33" fmla="*/ 227013 h 205"/>
              <a:gd name="T34" fmla="*/ 366712 w 397"/>
              <a:gd name="T35" fmla="*/ 241300 h 205"/>
              <a:gd name="T36" fmla="*/ 357187 w 397"/>
              <a:gd name="T37" fmla="*/ 285750 h 205"/>
              <a:gd name="T38" fmla="*/ 307975 w 397"/>
              <a:gd name="T39" fmla="*/ 317500 h 205"/>
              <a:gd name="T40" fmla="*/ 250825 w 397"/>
              <a:gd name="T41" fmla="*/ 319088 h 205"/>
              <a:gd name="T42" fmla="*/ 141287 w 397"/>
              <a:gd name="T43" fmla="*/ 280988 h 205"/>
              <a:gd name="T44" fmla="*/ 74612 w 397"/>
              <a:gd name="T45" fmla="*/ 276225 h 205"/>
              <a:gd name="T46" fmla="*/ 7937 w 397"/>
              <a:gd name="T47" fmla="*/ 242888 h 205"/>
              <a:gd name="T48" fmla="*/ 0 w 397"/>
              <a:gd name="T49" fmla="*/ 0 h 205"/>
              <a:gd name="T50" fmla="*/ 397 w 397"/>
              <a:gd name="T51" fmla="*/ 205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T48" t="T49" r="T50" b="T51"/>
            <a:pathLst>
              <a:path w="397" h="205">
                <a:moveTo>
                  <a:pt x="5" y="153"/>
                </a:moveTo>
                <a:cubicBezTo>
                  <a:pt x="0" y="146"/>
                  <a:pt x="9" y="137"/>
                  <a:pt x="15" y="134"/>
                </a:cubicBezTo>
                <a:cubicBezTo>
                  <a:pt x="21" y="131"/>
                  <a:pt x="31" y="136"/>
                  <a:pt x="39" y="135"/>
                </a:cubicBezTo>
                <a:lnTo>
                  <a:pt x="62" y="129"/>
                </a:lnTo>
                <a:cubicBezTo>
                  <a:pt x="88" y="128"/>
                  <a:pt x="174" y="132"/>
                  <a:pt x="198" y="128"/>
                </a:cubicBezTo>
                <a:cubicBezTo>
                  <a:pt x="222" y="124"/>
                  <a:pt x="207" y="109"/>
                  <a:pt x="207" y="102"/>
                </a:cubicBezTo>
                <a:cubicBezTo>
                  <a:pt x="207" y="95"/>
                  <a:pt x="198" y="99"/>
                  <a:pt x="197" y="87"/>
                </a:cubicBezTo>
                <a:cubicBezTo>
                  <a:pt x="196" y="75"/>
                  <a:pt x="189" y="41"/>
                  <a:pt x="200" y="27"/>
                </a:cubicBezTo>
                <a:cubicBezTo>
                  <a:pt x="211" y="13"/>
                  <a:pt x="232" y="4"/>
                  <a:pt x="264" y="2"/>
                </a:cubicBezTo>
                <a:cubicBezTo>
                  <a:pt x="296" y="0"/>
                  <a:pt x="370" y="5"/>
                  <a:pt x="392" y="17"/>
                </a:cubicBezTo>
                <a:lnTo>
                  <a:pt x="395" y="77"/>
                </a:lnTo>
                <a:cubicBezTo>
                  <a:pt x="395" y="93"/>
                  <a:pt x="397" y="108"/>
                  <a:pt x="395" y="114"/>
                </a:cubicBezTo>
                <a:cubicBezTo>
                  <a:pt x="393" y="120"/>
                  <a:pt x="389" y="108"/>
                  <a:pt x="381" y="114"/>
                </a:cubicBezTo>
                <a:cubicBezTo>
                  <a:pt x="373" y="120"/>
                  <a:pt x="360" y="147"/>
                  <a:pt x="348" y="152"/>
                </a:cubicBezTo>
                <a:cubicBezTo>
                  <a:pt x="336" y="157"/>
                  <a:pt x="322" y="143"/>
                  <a:pt x="309" y="144"/>
                </a:cubicBezTo>
                <a:cubicBezTo>
                  <a:pt x="296" y="145"/>
                  <a:pt x="278" y="156"/>
                  <a:pt x="269" y="156"/>
                </a:cubicBezTo>
                <a:cubicBezTo>
                  <a:pt x="260" y="156"/>
                  <a:pt x="258" y="144"/>
                  <a:pt x="252" y="143"/>
                </a:cubicBezTo>
                <a:cubicBezTo>
                  <a:pt x="246" y="142"/>
                  <a:pt x="236" y="146"/>
                  <a:pt x="231" y="152"/>
                </a:cubicBezTo>
                <a:cubicBezTo>
                  <a:pt x="226" y="158"/>
                  <a:pt x="231" y="172"/>
                  <a:pt x="225" y="180"/>
                </a:cubicBezTo>
                <a:cubicBezTo>
                  <a:pt x="219" y="188"/>
                  <a:pt x="205" y="197"/>
                  <a:pt x="194" y="200"/>
                </a:cubicBezTo>
                <a:cubicBezTo>
                  <a:pt x="183" y="203"/>
                  <a:pt x="175" y="205"/>
                  <a:pt x="158" y="201"/>
                </a:cubicBezTo>
                <a:cubicBezTo>
                  <a:pt x="141" y="197"/>
                  <a:pt x="107" y="181"/>
                  <a:pt x="89" y="177"/>
                </a:cubicBezTo>
                <a:cubicBezTo>
                  <a:pt x="71" y="173"/>
                  <a:pt x="61" y="178"/>
                  <a:pt x="47" y="174"/>
                </a:cubicBezTo>
                <a:cubicBezTo>
                  <a:pt x="33" y="170"/>
                  <a:pt x="10" y="164"/>
                  <a:pt x="5" y="153"/>
                </a:cubicBezTo>
                <a:close/>
              </a:path>
            </a:pathLst>
          </a:custGeom>
          <a:solidFill>
            <a:srgbClr val="00FF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9221" name="AutoShape 5">
            <a:extLst>
              <a:ext uri="{FF2B5EF4-FFF2-40B4-BE49-F238E27FC236}">
                <a16:creationId xmlns:a16="http://schemas.microsoft.com/office/drawing/2014/main" id="{1BD08210-A013-420C-8169-15B47B1DD267}"/>
              </a:ext>
            </a:extLst>
          </p:cNvPr>
          <p:cNvSpPr>
            <a:spLocks noChangeArrowheads="1"/>
          </p:cNvSpPr>
          <p:nvPr/>
        </p:nvSpPr>
        <p:spPr bwMode="auto">
          <a:xfrm>
            <a:off x="4152900" y="2533650"/>
            <a:ext cx="1103313" cy="1333500"/>
          </a:xfrm>
          <a:custGeom>
            <a:avLst/>
            <a:gdLst>
              <a:gd name="T0" fmla="*/ 61913 w 695"/>
              <a:gd name="T1" fmla="*/ 146050 h 840"/>
              <a:gd name="T2" fmla="*/ 309563 w 695"/>
              <a:gd name="T3" fmla="*/ 76200 h 840"/>
              <a:gd name="T4" fmla="*/ 417513 w 695"/>
              <a:gd name="T5" fmla="*/ 31750 h 840"/>
              <a:gd name="T6" fmla="*/ 455613 w 695"/>
              <a:gd name="T7" fmla="*/ 41275 h 840"/>
              <a:gd name="T8" fmla="*/ 474663 w 695"/>
              <a:gd name="T9" fmla="*/ 3175 h 840"/>
              <a:gd name="T10" fmla="*/ 495300 w 695"/>
              <a:gd name="T11" fmla="*/ 0 h 840"/>
              <a:gd name="T12" fmla="*/ 508000 w 695"/>
              <a:gd name="T13" fmla="*/ 88900 h 840"/>
              <a:gd name="T14" fmla="*/ 528638 w 695"/>
              <a:gd name="T15" fmla="*/ 100012 h 840"/>
              <a:gd name="T16" fmla="*/ 550863 w 695"/>
              <a:gd name="T17" fmla="*/ 98425 h 840"/>
              <a:gd name="T18" fmla="*/ 522288 w 695"/>
              <a:gd name="T19" fmla="*/ 185737 h 840"/>
              <a:gd name="T20" fmla="*/ 488950 w 695"/>
              <a:gd name="T21" fmla="*/ 384175 h 840"/>
              <a:gd name="T22" fmla="*/ 528638 w 695"/>
              <a:gd name="T23" fmla="*/ 427038 h 840"/>
              <a:gd name="T24" fmla="*/ 576263 w 695"/>
              <a:gd name="T25" fmla="*/ 422275 h 840"/>
              <a:gd name="T26" fmla="*/ 595313 w 695"/>
              <a:gd name="T27" fmla="*/ 400050 h 840"/>
              <a:gd name="T28" fmla="*/ 661988 w 695"/>
              <a:gd name="T29" fmla="*/ 423863 h 840"/>
              <a:gd name="T30" fmla="*/ 674688 w 695"/>
              <a:gd name="T31" fmla="*/ 431800 h 840"/>
              <a:gd name="T32" fmla="*/ 657225 w 695"/>
              <a:gd name="T33" fmla="*/ 479425 h 840"/>
              <a:gd name="T34" fmla="*/ 712788 w 695"/>
              <a:gd name="T35" fmla="*/ 546100 h 840"/>
              <a:gd name="T36" fmla="*/ 731838 w 695"/>
              <a:gd name="T37" fmla="*/ 622300 h 840"/>
              <a:gd name="T38" fmla="*/ 779463 w 695"/>
              <a:gd name="T39" fmla="*/ 679450 h 840"/>
              <a:gd name="T40" fmla="*/ 803275 w 695"/>
              <a:gd name="T41" fmla="*/ 747712 h 840"/>
              <a:gd name="T42" fmla="*/ 890588 w 695"/>
              <a:gd name="T43" fmla="*/ 798512 h 840"/>
              <a:gd name="T44" fmla="*/ 904875 w 695"/>
              <a:gd name="T45" fmla="*/ 885825 h 840"/>
              <a:gd name="T46" fmla="*/ 850900 w 695"/>
              <a:gd name="T47" fmla="*/ 893763 h 840"/>
              <a:gd name="T48" fmla="*/ 900113 w 695"/>
              <a:gd name="T49" fmla="*/ 922338 h 840"/>
              <a:gd name="T50" fmla="*/ 941388 w 695"/>
              <a:gd name="T51" fmla="*/ 955675 h 840"/>
              <a:gd name="T52" fmla="*/ 1047750 w 695"/>
              <a:gd name="T53" fmla="*/ 993775 h 840"/>
              <a:gd name="T54" fmla="*/ 1103313 w 695"/>
              <a:gd name="T55" fmla="*/ 1127125 h 840"/>
              <a:gd name="T56" fmla="*/ 1081088 w 695"/>
              <a:gd name="T57" fmla="*/ 1127125 h 840"/>
              <a:gd name="T58" fmla="*/ 1055688 w 695"/>
              <a:gd name="T59" fmla="*/ 1133475 h 840"/>
              <a:gd name="T60" fmla="*/ 976313 w 695"/>
              <a:gd name="T61" fmla="*/ 1166813 h 840"/>
              <a:gd name="T62" fmla="*/ 966788 w 695"/>
              <a:gd name="T63" fmla="*/ 1250950 h 840"/>
              <a:gd name="T64" fmla="*/ 985838 w 695"/>
              <a:gd name="T65" fmla="*/ 1279525 h 840"/>
              <a:gd name="T66" fmla="*/ 995363 w 695"/>
              <a:gd name="T67" fmla="*/ 1312863 h 840"/>
              <a:gd name="T68" fmla="*/ 966788 w 695"/>
              <a:gd name="T69" fmla="*/ 1328738 h 840"/>
              <a:gd name="T70" fmla="*/ 676275 w 695"/>
              <a:gd name="T71" fmla="*/ 1328738 h 840"/>
              <a:gd name="T72" fmla="*/ 671513 w 695"/>
              <a:gd name="T73" fmla="*/ 1300163 h 840"/>
              <a:gd name="T74" fmla="*/ 690563 w 695"/>
              <a:gd name="T75" fmla="*/ 1260475 h 840"/>
              <a:gd name="T76" fmla="*/ 747713 w 695"/>
              <a:gd name="T77" fmla="*/ 1184275 h 840"/>
              <a:gd name="T78" fmla="*/ 736600 w 695"/>
              <a:gd name="T79" fmla="*/ 1152525 h 840"/>
              <a:gd name="T80" fmla="*/ 693738 w 695"/>
              <a:gd name="T81" fmla="*/ 1108075 h 840"/>
              <a:gd name="T82" fmla="*/ 593725 w 695"/>
              <a:gd name="T83" fmla="*/ 1122363 h 840"/>
              <a:gd name="T84" fmla="*/ 560388 w 695"/>
              <a:gd name="T85" fmla="*/ 1104900 h 840"/>
              <a:gd name="T86" fmla="*/ 471488 w 695"/>
              <a:gd name="T87" fmla="*/ 1165225 h 840"/>
              <a:gd name="T88" fmla="*/ 393700 w 695"/>
              <a:gd name="T89" fmla="*/ 1114425 h 840"/>
              <a:gd name="T90" fmla="*/ 303213 w 695"/>
              <a:gd name="T91" fmla="*/ 1169988 h 840"/>
              <a:gd name="T92" fmla="*/ 250825 w 695"/>
              <a:gd name="T93" fmla="*/ 1095375 h 840"/>
              <a:gd name="T94" fmla="*/ 274638 w 695"/>
              <a:gd name="T95" fmla="*/ 938213 h 840"/>
              <a:gd name="T96" fmla="*/ 250825 w 695"/>
              <a:gd name="T97" fmla="*/ 876300 h 840"/>
              <a:gd name="T98" fmla="*/ 66675 w 695"/>
              <a:gd name="T99" fmla="*/ 666750 h 840"/>
              <a:gd name="T100" fmla="*/ 65088 w 695"/>
              <a:gd name="T101" fmla="*/ 623888 h 840"/>
              <a:gd name="T102" fmla="*/ 98425 w 695"/>
              <a:gd name="T103" fmla="*/ 552450 h 840"/>
              <a:gd name="T104" fmla="*/ 76200 w 695"/>
              <a:gd name="T105" fmla="*/ 512763 h 840"/>
              <a:gd name="T106" fmla="*/ 104775 w 695"/>
              <a:gd name="T107" fmla="*/ 484188 h 840"/>
              <a:gd name="T108" fmla="*/ 88900 w 695"/>
              <a:gd name="T109" fmla="*/ 469900 h 840"/>
              <a:gd name="T110" fmla="*/ 65088 w 695"/>
              <a:gd name="T111" fmla="*/ 433388 h 840"/>
              <a:gd name="T112" fmla="*/ 42863 w 695"/>
              <a:gd name="T113" fmla="*/ 433388 h 840"/>
              <a:gd name="T114" fmla="*/ 3175 w 695"/>
              <a:gd name="T115" fmla="*/ 366712 h 840"/>
              <a:gd name="T116" fmla="*/ 61913 w 695"/>
              <a:gd name="T117" fmla="*/ 146050 h 840"/>
              <a:gd name="T118" fmla="*/ 0 w 695"/>
              <a:gd name="T119" fmla="*/ 0 h 840"/>
              <a:gd name="T120" fmla="*/ 695 w 695"/>
              <a:gd name="T121" fmla="*/ 840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T118" t="T119" r="T120" b="T121"/>
            <a:pathLst>
              <a:path w="695" h="840">
                <a:moveTo>
                  <a:pt x="39" y="92"/>
                </a:moveTo>
                <a:cubicBezTo>
                  <a:pt x="66" y="92"/>
                  <a:pt x="131" y="50"/>
                  <a:pt x="195" y="48"/>
                </a:cubicBezTo>
                <a:cubicBezTo>
                  <a:pt x="232" y="36"/>
                  <a:pt x="248" y="24"/>
                  <a:pt x="263" y="20"/>
                </a:cubicBezTo>
                <a:cubicBezTo>
                  <a:pt x="278" y="16"/>
                  <a:pt x="281" y="29"/>
                  <a:pt x="287" y="26"/>
                </a:cubicBezTo>
                <a:cubicBezTo>
                  <a:pt x="293" y="23"/>
                  <a:pt x="295" y="6"/>
                  <a:pt x="299" y="2"/>
                </a:cubicBezTo>
                <a:lnTo>
                  <a:pt x="312" y="0"/>
                </a:lnTo>
                <a:cubicBezTo>
                  <a:pt x="316" y="9"/>
                  <a:pt x="317" y="46"/>
                  <a:pt x="320" y="56"/>
                </a:cubicBezTo>
                <a:cubicBezTo>
                  <a:pt x="323" y="66"/>
                  <a:pt x="329" y="62"/>
                  <a:pt x="333" y="63"/>
                </a:cubicBezTo>
                <a:lnTo>
                  <a:pt x="347" y="62"/>
                </a:lnTo>
                <a:cubicBezTo>
                  <a:pt x="346" y="71"/>
                  <a:pt x="336" y="87"/>
                  <a:pt x="329" y="117"/>
                </a:cubicBezTo>
                <a:cubicBezTo>
                  <a:pt x="322" y="147"/>
                  <a:pt x="307" y="217"/>
                  <a:pt x="308" y="242"/>
                </a:cubicBezTo>
                <a:cubicBezTo>
                  <a:pt x="309" y="267"/>
                  <a:pt x="324" y="265"/>
                  <a:pt x="333" y="269"/>
                </a:cubicBezTo>
                <a:cubicBezTo>
                  <a:pt x="342" y="273"/>
                  <a:pt x="356" y="269"/>
                  <a:pt x="363" y="266"/>
                </a:cubicBezTo>
                <a:cubicBezTo>
                  <a:pt x="370" y="263"/>
                  <a:pt x="366" y="252"/>
                  <a:pt x="375" y="252"/>
                </a:cubicBezTo>
                <a:cubicBezTo>
                  <a:pt x="384" y="252"/>
                  <a:pt x="409" y="264"/>
                  <a:pt x="417" y="267"/>
                </a:cubicBezTo>
                <a:lnTo>
                  <a:pt x="425" y="272"/>
                </a:lnTo>
                <a:cubicBezTo>
                  <a:pt x="425" y="278"/>
                  <a:pt x="410" y="290"/>
                  <a:pt x="414" y="302"/>
                </a:cubicBezTo>
                <a:cubicBezTo>
                  <a:pt x="418" y="314"/>
                  <a:pt x="441" y="329"/>
                  <a:pt x="449" y="344"/>
                </a:cubicBezTo>
                <a:cubicBezTo>
                  <a:pt x="457" y="359"/>
                  <a:pt x="454" y="378"/>
                  <a:pt x="461" y="392"/>
                </a:cubicBezTo>
                <a:cubicBezTo>
                  <a:pt x="468" y="406"/>
                  <a:pt x="484" y="415"/>
                  <a:pt x="491" y="428"/>
                </a:cubicBezTo>
                <a:cubicBezTo>
                  <a:pt x="498" y="441"/>
                  <a:pt x="494" y="458"/>
                  <a:pt x="506" y="471"/>
                </a:cubicBezTo>
                <a:cubicBezTo>
                  <a:pt x="518" y="484"/>
                  <a:pt x="550" y="489"/>
                  <a:pt x="561" y="503"/>
                </a:cubicBezTo>
                <a:cubicBezTo>
                  <a:pt x="572" y="517"/>
                  <a:pt x="574" y="548"/>
                  <a:pt x="570" y="558"/>
                </a:cubicBezTo>
                <a:cubicBezTo>
                  <a:pt x="566" y="568"/>
                  <a:pt x="536" y="559"/>
                  <a:pt x="536" y="563"/>
                </a:cubicBezTo>
                <a:cubicBezTo>
                  <a:pt x="536" y="567"/>
                  <a:pt x="558" y="575"/>
                  <a:pt x="567" y="581"/>
                </a:cubicBezTo>
                <a:cubicBezTo>
                  <a:pt x="576" y="587"/>
                  <a:pt x="578" y="594"/>
                  <a:pt x="593" y="602"/>
                </a:cubicBezTo>
                <a:cubicBezTo>
                  <a:pt x="608" y="610"/>
                  <a:pt x="643" y="608"/>
                  <a:pt x="660" y="626"/>
                </a:cubicBezTo>
                <a:cubicBezTo>
                  <a:pt x="677" y="644"/>
                  <a:pt x="692" y="696"/>
                  <a:pt x="695" y="710"/>
                </a:cubicBezTo>
                <a:lnTo>
                  <a:pt x="681" y="710"/>
                </a:lnTo>
                <a:cubicBezTo>
                  <a:pt x="676" y="711"/>
                  <a:pt x="676" y="710"/>
                  <a:pt x="665" y="714"/>
                </a:cubicBezTo>
                <a:cubicBezTo>
                  <a:pt x="654" y="718"/>
                  <a:pt x="624" y="723"/>
                  <a:pt x="615" y="735"/>
                </a:cubicBezTo>
                <a:cubicBezTo>
                  <a:pt x="606" y="747"/>
                  <a:pt x="608" y="776"/>
                  <a:pt x="609" y="788"/>
                </a:cubicBezTo>
                <a:cubicBezTo>
                  <a:pt x="610" y="800"/>
                  <a:pt x="618" y="800"/>
                  <a:pt x="621" y="806"/>
                </a:cubicBezTo>
                <a:cubicBezTo>
                  <a:pt x="624" y="812"/>
                  <a:pt x="629" y="822"/>
                  <a:pt x="627" y="827"/>
                </a:cubicBezTo>
                <a:cubicBezTo>
                  <a:pt x="625" y="832"/>
                  <a:pt x="642" y="835"/>
                  <a:pt x="609" y="837"/>
                </a:cubicBezTo>
                <a:cubicBezTo>
                  <a:pt x="576" y="839"/>
                  <a:pt x="457" y="840"/>
                  <a:pt x="426" y="837"/>
                </a:cubicBezTo>
                <a:lnTo>
                  <a:pt x="423" y="819"/>
                </a:lnTo>
                <a:cubicBezTo>
                  <a:pt x="424" y="812"/>
                  <a:pt x="427" y="806"/>
                  <a:pt x="435" y="794"/>
                </a:cubicBezTo>
                <a:cubicBezTo>
                  <a:pt x="443" y="782"/>
                  <a:pt x="466" y="757"/>
                  <a:pt x="471" y="746"/>
                </a:cubicBezTo>
                <a:cubicBezTo>
                  <a:pt x="476" y="735"/>
                  <a:pt x="470" y="734"/>
                  <a:pt x="464" y="726"/>
                </a:cubicBezTo>
                <a:cubicBezTo>
                  <a:pt x="458" y="718"/>
                  <a:pt x="452" y="701"/>
                  <a:pt x="437" y="698"/>
                </a:cubicBezTo>
                <a:cubicBezTo>
                  <a:pt x="422" y="695"/>
                  <a:pt x="388" y="707"/>
                  <a:pt x="374" y="707"/>
                </a:cubicBezTo>
                <a:cubicBezTo>
                  <a:pt x="360" y="707"/>
                  <a:pt x="366" y="692"/>
                  <a:pt x="353" y="696"/>
                </a:cubicBezTo>
                <a:cubicBezTo>
                  <a:pt x="340" y="700"/>
                  <a:pt x="314" y="733"/>
                  <a:pt x="297" y="734"/>
                </a:cubicBezTo>
                <a:cubicBezTo>
                  <a:pt x="280" y="735"/>
                  <a:pt x="266" y="702"/>
                  <a:pt x="248" y="702"/>
                </a:cubicBezTo>
                <a:cubicBezTo>
                  <a:pt x="230" y="702"/>
                  <a:pt x="206" y="739"/>
                  <a:pt x="191" y="737"/>
                </a:cubicBezTo>
                <a:cubicBezTo>
                  <a:pt x="176" y="735"/>
                  <a:pt x="161" y="714"/>
                  <a:pt x="158" y="690"/>
                </a:cubicBezTo>
                <a:cubicBezTo>
                  <a:pt x="155" y="666"/>
                  <a:pt x="173" y="614"/>
                  <a:pt x="173" y="591"/>
                </a:cubicBezTo>
                <a:cubicBezTo>
                  <a:pt x="173" y="568"/>
                  <a:pt x="180" y="580"/>
                  <a:pt x="158" y="552"/>
                </a:cubicBezTo>
                <a:cubicBezTo>
                  <a:pt x="136" y="524"/>
                  <a:pt x="61" y="446"/>
                  <a:pt x="42" y="420"/>
                </a:cubicBezTo>
                <a:lnTo>
                  <a:pt x="41" y="393"/>
                </a:lnTo>
                <a:cubicBezTo>
                  <a:pt x="44" y="381"/>
                  <a:pt x="61" y="360"/>
                  <a:pt x="62" y="348"/>
                </a:cubicBezTo>
                <a:cubicBezTo>
                  <a:pt x="63" y="336"/>
                  <a:pt x="47" y="330"/>
                  <a:pt x="48" y="323"/>
                </a:cubicBezTo>
                <a:cubicBezTo>
                  <a:pt x="49" y="316"/>
                  <a:pt x="65" y="309"/>
                  <a:pt x="66" y="305"/>
                </a:cubicBezTo>
                <a:cubicBezTo>
                  <a:pt x="67" y="301"/>
                  <a:pt x="60" y="301"/>
                  <a:pt x="56" y="296"/>
                </a:cubicBezTo>
                <a:cubicBezTo>
                  <a:pt x="52" y="291"/>
                  <a:pt x="46" y="277"/>
                  <a:pt x="41" y="273"/>
                </a:cubicBezTo>
                <a:cubicBezTo>
                  <a:pt x="36" y="269"/>
                  <a:pt x="33" y="280"/>
                  <a:pt x="27" y="273"/>
                </a:cubicBezTo>
                <a:cubicBezTo>
                  <a:pt x="21" y="266"/>
                  <a:pt x="0" y="261"/>
                  <a:pt x="2" y="231"/>
                </a:cubicBezTo>
                <a:lnTo>
                  <a:pt x="39" y="92"/>
                </a:lnTo>
                <a:close/>
              </a:path>
            </a:pathLst>
          </a:custGeom>
          <a:solidFill>
            <a:srgbClr val="0000FF">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9222" name="AutoShape 6">
            <a:extLst>
              <a:ext uri="{FF2B5EF4-FFF2-40B4-BE49-F238E27FC236}">
                <a16:creationId xmlns:a16="http://schemas.microsoft.com/office/drawing/2014/main" id="{A1951B84-F035-40A4-9641-EC429B029449}"/>
              </a:ext>
            </a:extLst>
          </p:cNvPr>
          <p:cNvSpPr>
            <a:spLocks noChangeArrowheads="1"/>
          </p:cNvSpPr>
          <p:nvPr/>
        </p:nvSpPr>
        <p:spPr bwMode="auto">
          <a:xfrm>
            <a:off x="5006975" y="3365500"/>
            <a:ext cx="588963" cy="477838"/>
          </a:xfrm>
          <a:custGeom>
            <a:avLst/>
            <a:gdLst>
              <a:gd name="T0" fmla="*/ 246063 w 371"/>
              <a:gd name="T1" fmla="*/ 104775 h 301"/>
              <a:gd name="T2" fmla="*/ 303213 w 371"/>
              <a:gd name="T3" fmla="*/ 90488 h 301"/>
              <a:gd name="T4" fmla="*/ 336550 w 371"/>
              <a:gd name="T5" fmla="*/ 14288 h 301"/>
              <a:gd name="T6" fmla="*/ 392113 w 371"/>
              <a:gd name="T7" fmla="*/ 9525 h 301"/>
              <a:gd name="T8" fmla="*/ 427038 w 371"/>
              <a:gd name="T9" fmla="*/ 71438 h 301"/>
              <a:gd name="T10" fmla="*/ 484188 w 371"/>
              <a:gd name="T11" fmla="*/ 90488 h 301"/>
              <a:gd name="T12" fmla="*/ 534988 w 371"/>
              <a:gd name="T13" fmla="*/ 80963 h 301"/>
              <a:gd name="T14" fmla="*/ 546100 w 371"/>
              <a:gd name="T15" fmla="*/ 153988 h 301"/>
              <a:gd name="T16" fmla="*/ 582613 w 371"/>
              <a:gd name="T17" fmla="*/ 190500 h 301"/>
              <a:gd name="T18" fmla="*/ 582613 w 371"/>
              <a:gd name="T19" fmla="*/ 223838 h 301"/>
              <a:gd name="T20" fmla="*/ 558800 w 371"/>
              <a:gd name="T21" fmla="*/ 292100 h 301"/>
              <a:gd name="T22" fmla="*/ 565150 w 371"/>
              <a:gd name="T23" fmla="*/ 320675 h 301"/>
              <a:gd name="T24" fmla="*/ 525463 w 371"/>
              <a:gd name="T25" fmla="*/ 319088 h 301"/>
              <a:gd name="T26" fmla="*/ 515938 w 371"/>
              <a:gd name="T27" fmla="*/ 406400 h 301"/>
              <a:gd name="T28" fmla="*/ 474663 w 371"/>
              <a:gd name="T29" fmla="*/ 420688 h 301"/>
              <a:gd name="T30" fmla="*/ 465138 w 371"/>
              <a:gd name="T31" fmla="*/ 454025 h 301"/>
              <a:gd name="T32" fmla="*/ 439738 w 371"/>
              <a:gd name="T33" fmla="*/ 476250 h 301"/>
              <a:gd name="T34" fmla="*/ 436563 w 371"/>
              <a:gd name="T35" fmla="*/ 444500 h 301"/>
              <a:gd name="T36" fmla="*/ 420688 w 371"/>
              <a:gd name="T37" fmla="*/ 319088 h 301"/>
              <a:gd name="T38" fmla="*/ 277813 w 371"/>
              <a:gd name="T39" fmla="*/ 296863 h 301"/>
              <a:gd name="T40" fmla="*/ 250825 w 371"/>
              <a:gd name="T41" fmla="*/ 295275 h 301"/>
              <a:gd name="T42" fmla="*/ 196850 w 371"/>
              <a:gd name="T43" fmla="*/ 163513 h 301"/>
              <a:gd name="T44" fmla="*/ 87313 w 371"/>
              <a:gd name="T45" fmla="*/ 120650 h 301"/>
              <a:gd name="T46" fmla="*/ 49213 w 371"/>
              <a:gd name="T47" fmla="*/ 92075 h 301"/>
              <a:gd name="T48" fmla="*/ 1588 w 371"/>
              <a:gd name="T49" fmla="*/ 63500 h 301"/>
              <a:gd name="T50" fmla="*/ 41275 w 371"/>
              <a:gd name="T51" fmla="*/ 63500 h 301"/>
              <a:gd name="T52" fmla="*/ 84138 w 371"/>
              <a:gd name="T53" fmla="*/ 53975 h 301"/>
              <a:gd name="T54" fmla="*/ 146050 w 371"/>
              <a:gd name="T55" fmla="*/ 87313 h 301"/>
              <a:gd name="T56" fmla="*/ 196850 w 371"/>
              <a:gd name="T57" fmla="*/ 76200 h 301"/>
              <a:gd name="T58" fmla="*/ 246063 w 371"/>
              <a:gd name="T59" fmla="*/ 104775 h 301"/>
              <a:gd name="T60" fmla="*/ 0 w 371"/>
              <a:gd name="T61" fmla="*/ 0 h 301"/>
              <a:gd name="T62" fmla="*/ 371 w 371"/>
              <a:gd name="T63" fmla="*/ 301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T60" t="T61" r="T62" b="T63"/>
            <a:pathLst>
              <a:path w="371" h="301">
                <a:moveTo>
                  <a:pt x="155" y="66"/>
                </a:moveTo>
                <a:cubicBezTo>
                  <a:pt x="166" y="67"/>
                  <a:pt x="182" y="66"/>
                  <a:pt x="191" y="57"/>
                </a:cubicBezTo>
                <a:cubicBezTo>
                  <a:pt x="200" y="48"/>
                  <a:pt x="203" y="17"/>
                  <a:pt x="212" y="9"/>
                </a:cubicBezTo>
                <a:cubicBezTo>
                  <a:pt x="221" y="1"/>
                  <a:pt x="238" y="0"/>
                  <a:pt x="247" y="6"/>
                </a:cubicBezTo>
                <a:cubicBezTo>
                  <a:pt x="256" y="12"/>
                  <a:pt x="259" y="36"/>
                  <a:pt x="269" y="45"/>
                </a:cubicBezTo>
                <a:cubicBezTo>
                  <a:pt x="279" y="54"/>
                  <a:pt x="294" y="56"/>
                  <a:pt x="305" y="57"/>
                </a:cubicBezTo>
                <a:cubicBezTo>
                  <a:pt x="316" y="58"/>
                  <a:pt x="331" y="44"/>
                  <a:pt x="337" y="51"/>
                </a:cubicBezTo>
                <a:cubicBezTo>
                  <a:pt x="343" y="58"/>
                  <a:pt x="339" y="86"/>
                  <a:pt x="344" y="97"/>
                </a:cubicBezTo>
                <a:cubicBezTo>
                  <a:pt x="349" y="108"/>
                  <a:pt x="363" y="113"/>
                  <a:pt x="367" y="120"/>
                </a:cubicBezTo>
                <a:cubicBezTo>
                  <a:pt x="371" y="127"/>
                  <a:pt x="370" y="130"/>
                  <a:pt x="367" y="141"/>
                </a:cubicBezTo>
                <a:cubicBezTo>
                  <a:pt x="364" y="152"/>
                  <a:pt x="354" y="174"/>
                  <a:pt x="352" y="184"/>
                </a:cubicBezTo>
                <a:cubicBezTo>
                  <a:pt x="350" y="194"/>
                  <a:pt x="359" y="199"/>
                  <a:pt x="356" y="202"/>
                </a:cubicBezTo>
                <a:cubicBezTo>
                  <a:pt x="353" y="205"/>
                  <a:pt x="336" y="192"/>
                  <a:pt x="331" y="201"/>
                </a:cubicBezTo>
                <a:cubicBezTo>
                  <a:pt x="326" y="210"/>
                  <a:pt x="330" y="245"/>
                  <a:pt x="325" y="256"/>
                </a:cubicBezTo>
                <a:cubicBezTo>
                  <a:pt x="320" y="267"/>
                  <a:pt x="304" y="260"/>
                  <a:pt x="299" y="265"/>
                </a:cubicBezTo>
                <a:cubicBezTo>
                  <a:pt x="294" y="270"/>
                  <a:pt x="297" y="280"/>
                  <a:pt x="293" y="286"/>
                </a:cubicBezTo>
                <a:cubicBezTo>
                  <a:pt x="289" y="292"/>
                  <a:pt x="280" y="301"/>
                  <a:pt x="277" y="300"/>
                </a:cubicBezTo>
                <a:lnTo>
                  <a:pt x="275" y="280"/>
                </a:lnTo>
                <a:cubicBezTo>
                  <a:pt x="273" y="264"/>
                  <a:pt x="282" y="216"/>
                  <a:pt x="265" y="201"/>
                </a:cubicBezTo>
                <a:cubicBezTo>
                  <a:pt x="248" y="186"/>
                  <a:pt x="193" y="189"/>
                  <a:pt x="175" y="187"/>
                </a:cubicBezTo>
                <a:lnTo>
                  <a:pt x="158" y="186"/>
                </a:lnTo>
                <a:cubicBezTo>
                  <a:pt x="150" y="172"/>
                  <a:pt x="141" y="121"/>
                  <a:pt x="124" y="103"/>
                </a:cubicBezTo>
                <a:cubicBezTo>
                  <a:pt x="107" y="85"/>
                  <a:pt x="70" y="84"/>
                  <a:pt x="55" y="76"/>
                </a:cubicBezTo>
                <a:cubicBezTo>
                  <a:pt x="40" y="68"/>
                  <a:pt x="40" y="64"/>
                  <a:pt x="31" y="58"/>
                </a:cubicBezTo>
                <a:cubicBezTo>
                  <a:pt x="22" y="52"/>
                  <a:pt x="2" y="43"/>
                  <a:pt x="1" y="40"/>
                </a:cubicBezTo>
                <a:cubicBezTo>
                  <a:pt x="0" y="37"/>
                  <a:pt x="17" y="41"/>
                  <a:pt x="26" y="40"/>
                </a:cubicBezTo>
                <a:cubicBezTo>
                  <a:pt x="35" y="39"/>
                  <a:pt x="42" y="32"/>
                  <a:pt x="53" y="34"/>
                </a:cubicBezTo>
                <a:cubicBezTo>
                  <a:pt x="64" y="36"/>
                  <a:pt x="80" y="53"/>
                  <a:pt x="92" y="55"/>
                </a:cubicBezTo>
                <a:cubicBezTo>
                  <a:pt x="104" y="57"/>
                  <a:pt x="114" y="46"/>
                  <a:pt x="124" y="48"/>
                </a:cubicBezTo>
                <a:cubicBezTo>
                  <a:pt x="134" y="50"/>
                  <a:pt x="147" y="66"/>
                  <a:pt x="155" y="66"/>
                </a:cubicBezTo>
                <a:close/>
              </a:path>
            </a:pathLst>
          </a:custGeom>
          <a:solidFill>
            <a:srgbClr val="FF0000">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nvGrpSpPr>
          <p:cNvPr id="9223" name="Group 7">
            <a:extLst>
              <a:ext uri="{FF2B5EF4-FFF2-40B4-BE49-F238E27FC236}">
                <a16:creationId xmlns:a16="http://schemas.microsoft.com/office/drawing/2014/main" id="{D2E11E31-2A95-4C86-AC95-D1C4385D2D7E}"/>
              </a:ext>
            </a:extLst>
          </p:cNvPr>
          <p:cNvGrpSpPr>
            <a:grpSpLocks/>
          </p:cNvGrpSpPr>
          <p:nvPr/>
        </p:nvGrpSpPr>
        <p:grpSpPr bwMode="auto">
          <a:xfrm>
            <a:off x="5033963" y="2447925"/>
            <a:ext cx="76200" cy="65088"/>
            <a:chOff x="3171" y="1542"/>
            <a:chExt cx="48" cy="41"/>
          </a:xfrm>
        </p:grpSpPr>
        <p:sp>
          <p:nvSpPr>
            <p:cNvPr id="9224" name="AutoShape 8">
              <a:extLst>
                <a:ext uri="{FF2B5EF4-FFF2-40B4-BE49-F238E27FC236}">
                  <a16:creationId xmlns:a16="http://schemas.microsoft.com/office/drawing/2014/main" id="{7E3DD25E-A202-4322-B759-1325B6F29CE8}"/>
                </a:ext>
              </a:extLst>
            </p:cNvPr>
            <p:cNvSpPr>
              <a:spLocks noChangeArrowheads="1"/>
            </p:cNvSpPr>
            <p:nvPr/>
          </p:nvSpPr>
          <p:spPr bwMode="auto">
            <a:xfrm>
              <a:off x="3194" y="1545"/>
              <a:ext cx="25" cy="34"/>
            </a:xfrm>
            <a:custGeom>
              <a:avLst/>
              <a:gdLst>
                <a:gd name="T0" fmla="*/ 0 w 26"/>
                <a:gd name="T1" fmla="*/ 0 h 35"/>
                <a:gd name="T2" fmla="*/ 18 w 26"/>
                <a:gd name="T3" fmla="*/ 32 h 35"/>
                <a:gd name="T4" fmla="*/ 24 w 26"/>
                <a:gd name="T5" fmla="*/ 20 h 35"/>
                <a:gd name="T6" fmla="*/ 25 w 26"/>
                <a:gd name="T7" fmla="*/ 9 h 35"/>
                <a:gd name="T8" fmla="*/ 16 w 26"/>
                <a:gd name="T9" fmla="*/ 2 h 35"/>
                <a:gd name="T10" fmla="*/ 0 w 26"/>
                <a:gd name="T11" fmla="*/ 0 h 35"/>
                <a:gd name="T12" fmla="*/ 0 w 26"/>
                <a:gd name="T13" fmla="*/ 0 h 35"/>
                <a:gd name="T14" fmla="*/ 26 w 26"/>
                <a:gd name="T15" fmla="*/ 35 h 35"/>
              </a:gdLst>
              <a:ahLst/>
              <a:cxnLst>
                <a:cxn ang="0">
                  <a:pos x="T0" y="T1"/>
                </a:cxn>
                <a:cxn ang="0">
                  <a:pos x="T2" y="T3"/>
                </a:cxn>
                <a:cxn ang="0">
                  <a:pos x="T4" y="T5"/>
                </a:cxn>
                <a:cxn ang="0">
                  <a:pos x="T6" y="T7"/>
                </a:cxn>
                <a:cxn ang="0">
                  <a:pos x="T8" y="T9"/>
                </a:cxn>
                <a:cxn ang="0">
                  <a:pos x="T10" y="T11"/>
                </a:cxn>
              </a:cxnLst>
              <a:rect l="T12" t="T13" r="T14" b="T15"/>
              <a:pathLst>
                <a:path w="26" h="35">
                  <a:moveTo>
                    <a:pt x="0" y="0"/>
                  </a:moveTo>
                  <a:lnTo>
                    <a:pt x="18" y="32"/>
                  </a:lnTo>
                  <a:cubicBezTo>
                    <a:pt x="22" y="35"/>
                    <a:pt x="23" y="24"/>
                    <a:pt x="24" y="20"/>
                  </a:cubicBezTo>
                  <a:cubicBezTo>
                    <a:pt x="25" y="16"/>
                    <a:pt x="26" y="12"/>
                    <a:pt x="25" y="9"/>
                  </a:cubicBezTo>
                  <a:cubicBezTo>
                    <a:pt x="24" y="6"/>
                    <a:pt x="20" y="3"/>
                    <a:pt x="16" y="2"/>
                  </a:cubicBezTo>
                  <a:cubicBezTo>
                    <a:pt x="12" y="1"/>
                    <a:pt x="3" y="1"/>
                    <a:pt x="0" y="0"/>
                  </a:cubicBezTo>
                  <a:close/>
                </a:path>
              </a:pathLst>
            </a:custGeom>
            <a:solidFill>
              <a:srgbClr val="FF0000"/>
            </a:solidFill>
            <a:ln w="324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9225" name="AutoShape 9">
              <a:extLst>
                <a:ext uri="{FF2B5EF4-FFF2-40B4-BE49-F238E27FC236}">
                  <a16:creationId xmlns:a16="http://schemas.microsoft.com/office/drawing/2014/main" id="{A4DF6F44-A666-460F-BBBB-1CA9CC7A05B3}"/>
                </a:ext>
              </a:extLst>
            </p:cNvPr>
            <p:cNvSpPr>
              <a:spLocks noChangeArrowheads="1"/>
            </p:cNvSpPr>
            <p:nvPr/>
          </p:nvSpPr>
          <p:spPr bwMode="auto">
            <a:xfrm>
              <a:off x="3173" y="1542"/>
              <a:ext cx="27" cy="14"/>
            </a:xfrm>
            <a:custGeom>
              <a:avLst/>
              <a:gdLst>
                <a:gd name="T0" fmla="*/ 0 w 28"/>
                <a:gd name="T1" fmla="*/ 12 h 15"/>
                <a:gd name="T2" fmla="*/ 28 w 28"/>
                <a:gd name="T3" fmla="*/ 15 h 15"/>
                <a:gd name="T4" fmla="*/ 21 w 28"/>
                <a:gd name="T5" fmla="*/ 2 h 15"/>
                <a:gd name="T6" fmla="*/ 10 w 28"/>
                <a:gd name="T7" fmla="*/ 5 h 15"/>
                <a:gd name="T8" fmla="*/ 0 w 28"/>
                <a:gd name="T9" fmla="*/ 12 h 15"/>
                <a:gd name="T10" fmla="*/ 0 w 28"/>
                <a:gd name="T11" fmla="*/ 0 h 15"/>
                <a:gd name="T12" fmla="*/ 28 w 28"/>
                <a:gd name="T13" fmla="*/ 15 h 15"/>
              </a:gdLst>
              <a:ahLst/>
              <a:cxnLst>
                <a:cxn ang="0">
                  <a:pos x="T0" y="T1"/>
                </a:cxn>
                <a:cxn ang="0">
                  <a:pos x="T2" y="T3"/>
                </a:cxn>
                <a:cxn ang="0">
                  <a:pos x="T4" y="T5"/>
                </a:cxn>
                <a:cxn ang="0">
                  <a:pos x="T6" y="T7"/>
                </a:cxn>
                <a:cxn ang="0">
                  <a:pos x="T8" y="T9"/>
                </a:cxn>
              </a:cxnLst>
              <a:rect l="T10" t="T11" r="T12" b="T13"/>
              <a:pathLst>
                <a:path w="28" h="15">
                  <a:moveTo>
                    <a:pt x="0" y="12"/>
                  </a:moveTo>
                  <a:lnTo>
                    <a:pt x="28" y="15"/>
                  </a:lnTo>
                  <a:lnTo>
                    <a:pt x="21" y="2"/>
                  </a:lnTo>
                  <a:cubicBezTo>
                    <a:pt x="18" y="0"/>
                    <a:pt x="13" y="3"/>
                    <a:pt x="10" y="5"/>
                  </a:cubicBezTo>
                  <a:cubicBezTo>
                    <a:pt x="7" y="7"/>
                    <a:pt x="0" y="12"/>
                    <a:pt x="0" y="12"/>
                  </a:cubicBezTo>
                  <a:close/>
                </a:path>
              </a:pathLst>
            </a:custGeom>
            <a:solidFill>
              <a:srgbClr val="FF6600"/>
            </a:solidFill>
            <a:ln w="324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9226" name="AutoShape 10">
              <a:extLst>
                <a:ext uri="{FF2B5EF4-FFF2-40B4-BE49-F238E27FC236}">
                  <a16:creationId xmlns:a16="http://schemas.microsoft.com/office/drawing/2014/main" id="{6E7B66A1-1696-461A-9FB8-7D2747D713ED}"/>
                </a:ext>
              </a:extLst>
            </p:cNvPr>
            <p:cNvSpPr>
              <a:spLocks noChangeArrowheads="1"/>
            </p:cNvSpPr>
            <p:nvPr/>
          </p:nvSpPr>
          <p:spPr bwMode="auto">
            <a:xfrm>
              <a:off x="3171" y="1556"/>
              <a:ext cx="31" cy="20"/>
            </a:xfrm>
            <a:custGeom>
              <a:avLst/>
              <a:gdLst>
                <a:gd name="T0" fmla="*/ 9 w 32"/>
                <a:gd name="T1" fmla="*/ 21 h 21"/>
                <a:gd name="T2" fmla="*/ 32 w 32"/>
                <a:gd name="T3" fmla="*/ 1 h 21"/>
                <a:gd name="T4" fmla="*/ 5 w 32"/>
                <a:gd name="T5" fmla="*/ 0 h 21"/>
                <a:gd name="T6" fmla="*/ 3 w 32"/>
                <a:gd name="T7" fmla="*/ 13 h 21"/>
                <a:gd name="T8" fmla="*/ 9 w 32"/>
                <a:gd name="T9" fmla="*/ 21 h 21"/>
                <a:gd name="T10" fmla="*/ 0 w 32"/>
                <a:gd name="T11" fmla="*/ 0 h 21"/>
                <a:gd name="T12" fmla="*/ 32 w 32"/>
                <a:gd name="T13" fmla="*/ 21 h 21"/>
              </a:gdLst>
              <a:ahLst/>
              <a:cxnLst>
                <a:cxn ang="0">
                  <a:pos x="T0" y="T1"/>
                </a:cxn>
                <a:cxn ang="0">
                  <a:pos x="T2" y="T3"/>
                </a:cxn>
                <a:cxn ang="0">
                  <a:pos x="T4" y="T5"/>
                </a:cxn>
                <a:cxn ang="0">
                  <a:pos x="T6" y="T7"/>
                </a:cxn>
                <a:cxn ang="0">
                  <a:pos x="T8" y="T9"/>
                </a:cxn>
              </a:cxnLst>
              <a:rect l="T10" t="T11" r="T12" b="T13"/>
              <a:pathLst>
                <a:path w="32" h="21">
                  <a:moveTo>
                    <a:pt x="9" y="21"/>
                  </a:moveTo>
                  <a:lnTo>
                    <a:pt x="32" y="1"/>
                  </a:lnTo>
                  <a:lnTo>
                    <a:pt x="5" y="0"/>
                  </a:lnTo>
                  <a:cubicBezTo>
                    <a:pt x="0" y="2"/>
                    <a:pt x="2" y="10"/>
                    <a:pt x="3" y="13"/>
                  </a:cubicBezTo>
                  <a:cubicBezTo>
                    <a:pt x="4" y="16"/>
                    <a:pt x="8" y="19"/>
                    <a:pt x="9" y="21"/>
                  </a:cubicBezTo>
                  <a:close/>
                </a:path>
              </a:pathLst>
            </a:custGeom>
            <a:solidFill>
              <a:srgbClr val="008000"/>
            </a:solidFill>
            <a:ln w="324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9227" name="AutoShape 11">
              <a:extLst>
                <a:ext uri="{FF2B5EF4-FFF2-40B4-BE49-F238E27FC236}">
                  <a16:creationId xmlns:a16="http://schemas.microsoft.com/office/drawing/2014/main" id="{90ED847A-2B5F-468C-92F6-D8D2C5AF5B88}"/>
                </a:ext>
              </a:extLst>
            </p:cNvPr>
            <p:cNvSpPr>
              <a:spLocks noChangeArrowheads="1"/>
            </p:cNvSpPr>
            <p:nvPr/>
          </p:nvSpPr>
          <p:spPr bwMode="auto">
            <a:xfrm>
              <a:off x="3180" y="1560"/>
              <a:ext cx="32" cy="23"/>
            </a:xfrm>
            <a:custGeom>
              <a:avLst/>
              <a:gdLst>
                <a:gd name="T0" fmla="*/ 0 w 33"/>
                <a:gd name="T1" fmla="*/ 15 h 24"/>
                <a:gd name="T2" fmla="*/ 20 w 33"/>
                <a:gd name="T3" fmla="*/ 0 h 24"/>
                <a:gd name="T4" fmla="*/ 33 w 33"/>
                <a:gd name="T5" fmla="*/ 17 h 24"/>
                <a:gd name="T6" fmla="*/ 17 w 33"/>
                <a:gd name="T7" fmla="*/ 24 h 24"/>
                <a:gd name="T8" fmla="*/ 0 w 33"/>
                <a:gd name="T9" fmla="*/ 15 h 24"/>
                <a:gd name="T10" fmla="*/ 0 w 33"/>
                <a:gd name="T11" fmla="*/ 0 h 24"/>
                <a:gd name="T12" fmla="*/ 33 w 33"/>
                <a:gd name="T13" fmla="*/ 24 h 24"/>
              </a:gdLst>
              <a:ahLst/>
              <a:cxnLst>
                <a:cxn ang="0">
                  <a:pos x="T0" y="T1"/>
                </a:cxn>
                <a:cxn ang="0">
                  <a:pos x="T2" y="T3"/>
                </a:cxn>
                <a:cxn ang="0">
                  <a:pos x="T4" y="T5"/>
                </a:cxn>
                <a:cxn ang="0">
                  <a:pos x="T6" y="T7"/>
                </a:cxn>
                <a:cxn ang="0">
                  <a:pos x="T8" y="T9"/>
                </a:cxn>
              </a:cxnLst>
              <a:rect l="T10" t="T11" r="T12" b="T13"/>
              <a:pathLst>
                <a:path w="33" h="24">
                  <a:moveTo>
                    <a:pt x="0" y="15"/>
                  </a:moveTo>
                  <a:lnTo>
                    <a:pt x="20" y="0"/>
                  </a:lnTo>
                  <a:lnTo>
                    <a:pt x="33" y="17"/>
                  </a:lnTo>
                  <a:cubicBezTo>
                    <a:pt x="32" y="21"/>
                    <a:pt x="22" y="24"/>
                    <a:pt x="17" y="24"/>
                  </a:cubicBezTo>
                  <a:cubicBezTo>
                    <a:pt x="12" y="24"/>
                    <a:pt x="0" y="15"/>
                    <a:pt x="0" y="15"/>
                  </a:cubicBezTo>
                  <a:close/>
                </a:path>
              </a:pathLst>
            </a:custGeom>
            <a:solidFill>
              <a:srgbClr val="0000FF"/>
            </a:solidFill>
            <a:ln w="324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sp>
        <p:nvSpPr>
          <p:cNvPr id="9228" name="AutoShape 12">
            <a:extLst>
              <a:ext uri="{FF2B5EF4-FFF2-40B4-BE49-F238E27FC236}">
                <a16:creationId xmlns:a16="http://schemas.microsoft.com/office/drawing/2014/main" id="{6746F081-B244-4823-9DDD-A8B12DBEE8B6}"/>
              </a:ext>
            </a:extLst>
          </p:cNvPr>
          <p:cNvSpPr>
            <a:spLocks noChangeArrowheads="1"/>
          </p:cNvSpPr>
          <p:nvPr/>
        </p:nvSpPr>
        <p:spPr bwMode="auto">
          <a:xfrm>
            <a:off x="4338638" y="2093913"/>
            <a:ext cx="111125" cy="152400"/>
          </a:xfrm>
          <a:custGeom>
            <a:avLst/>
            <a:gdLst>
              <a:gd name="T0" fmla="*/ 14287 w 70"/>
              <a:gd name="T1" fmla="*/ 34925 h 96"/>
              <a:gd name="T2" fmla="*/ 28575 w 70"/>
              <a:gd name="T3" fmla="*/ 33338 h 96"/>
              <a:gd name="T4" fmla="*/ 52388 w 70"/>
              <a:gd name="T5" fmla="*/ 1588 h 96"/>
              <a:gd name="T6" fmla="*/ 74612 w 70"/>
              <a:gd name="T7" fmla="*/ 25400 h 96"/>
              <a:gd name="T8" fmla="*/ 84137 w 70"/>
              <a:gd name="T9" fmla="*/ 4763 h 96"/>
              <a:gd name="T10" fmla="*/ 107950 w 70"/>
              <a:gd name="T11" fmla="*/ 52388 h 96"/>
              <a:gd name="T12" fmla="*/ 104775 w 70"/>
              <a:gd name="T13" fmla="*/ 111125 h 96"/>
              <a:gd name="T14" fmla="*/ 76200 w 70"/>
              <a:gd name="T15" fmla="*/ 149225 h 96"/>
              <a:gd name="T16" fmla="*/ 9525 w 70"/>
              <a:gd name="T17" fmla="*/ 130175 h 96"/>
              <a:gd name="T18" fmla="*/ 14287 w 70"/>
              <a:gd name="T19" fmla="*/ 34925 h 96"/>
              <a:gd name="T20" fmla="*/ 0 w 70"/>
              <a:gd name="T21" fmla="*/ 0 h 96"/>
              <a:gd name="T22" fmla="*/ 70 w 70"/>
              <a:gd name="T23"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70" h="96">
                <a:moveTo>
                  <a:pt x="9" y="22"/>
                </a:moveTo>
                <a:cubicBezTo>
                  <a:pt x="11" y="12"/>
                  <a:pt x="14" y="24"/>
                  <a:pt x="18" y="21"/>
                </a:cubicBezTo>
                <a:cubicBezTo>
                  <a:pt x="22" y="18"/>
                  <a:pt x="28" y="2"/>
                  <a:pt x="33" y="1"/>
                </a:cubicBezTo>
                <a:cubicBezTo>
                  <a:pt x="38" y="0"/>
                  <a:pt x="44" y="16"/>
                  <a:pt x="47" y="16"/>
                </a:cubicBezTo>
                <a:cubicBezTo>
                  <a:pt x="50" y="16"/>
                  <a:pt x="50" y="0"/>
                  <a:pt x="53" y="3"/>
                </a:cubicBezTo>
                <a:cubicBezTo>
                  <a:pt x="56" y="6"/>
                  <a:pt x="66" y="22"/>
                  <a:pt x="68" y="33"/>
                </a:cubicBezTo>
                <a:cubicBezTo>
                  <a:pt x="70" y="44"/>
                  <a:pt x="69" y="60"/>
                  <a:pt x="66" y="70"/>
                </a:cubicBezTo>
                <a:cubicBezTo>
                  <a:pt x="63" y="80"/>
                  <a:pt x="58" y="92"/>
                  <a:pt x="48" y="94"/>
                </a:cubicBezTo>
                <a:cubicBezTo>
                  <a:pt x="38" y="96"/>
                  <a:pt x="12" y="94"/>
                  <a:pt x="6" y="82"/>
                </a:cubicBezTo>
                <a:cubicBezTo>
                  <a:pt x="0" y="70"/>
                  <a:pt x="7" y="34"/>
                  <a:pt x="9" y="22"/>
                </a:cubicBezTo>
                <a:close/>
              </a:path>
            </a:pathLst>
          </a:custGeom>
          <a:solidFill>
            <a:srgbClr val="0000FF">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9229" name="AutoShape 13">
            <a:extLst>
              <a:ext uri="{FF2B5EF4-FFF2-40B4-BE49-F238E27FC236}">
                <a16:creationId xmlns:a16="http://schemas.microsoft.com/office/drawing/2014/main" id="{C1A8F3CB-1329-48E7-B791-0FE5C6073452}"/>
              </a:ext>
            </a:extLst>
          </p:cNvPr>
          <p:cNvSpPr>
            <a:spLocks noChangeArrowheads="1"/>
          </p:cNvSpPr>
          <p:nvPr/>
        </p:nvSpPr>
        <p:spPr bwMode="auto">
          <a:xfrm>
            <a:off x="5111750" y="1916113"/>
            <a:ext cx="93663" cy="111125"/>
          </a:xfrm>
          <a:custGeom>
            <a:avLst/>
            <a:gdLst>
              <a:gd name="T0" fmla="*/ 6350 w 59"/>
              <a:gd name="T1" fmla="*/ 12700 h 70"/>
              <a:gd name="T2" fmla="*/ 34925 w 59"/>
              <a:gd name="T3" fmla="*/ 3175 h 70"/>
              <a:gd name="T4" fmla="*/ 68263 w 59"/>
              <a:gd name="T5" fmla="*/ 36512 h 70"/>
              <a:gd name="T6" fmla="*/ 68263 w 59"/>
              <a:gd name="T7" fmla="*/ 69850 h 70"/>
              <a:gd name="T8" fmla="*/ 92075 w 59"/>
              <a:gd name="T9" fmla="*/ 96837 h 70"/>
              <a:gd name="T10" fmla="*/ 74613 w 59"/>
              <a:gd name="T11" fmla="*/ 111125 h 70"/>
              <a:gd name="T12" fmla="*/ 49213 w 59"/>
              <a:gd name="T13" fmla="*/ 98425 h 70"/>
              <a:gd name="T14" fmla="*/ 22225 w 59"/>
              <a:gd name="T15" fmla="*/ 106363 h 70"/>
              <a:gd name="T16" fmla="*/ 1588 w 59"/>
              <a:gd name="T17" fmla="*/ 84137 h 70"/>
              <a:gd name="T18" fmla="*/ 11113 w 59"/>
              <a:gd name="T19" fmla="*/ 50800 h 70"/>
              <a:gd name="T20" fmla="*/ 31750 w 59"/>
              <a:gd name="T21" fmla="*/ 49212 h 70"/>
              <a:gd name="T22" fmla="*/ 6350 w 59"/>
              <a:gd name="T23" fmla="*/ 12700 h 70"/>
              <a:gd name="T24" fmla="*/ 0 w 59"/>
              <a:gd name="T25" fmla="*/ 0 h 70"/>
              <a:gd name="T26" fmla="*/ 59 w 59"/>
              <a:gd name="T27"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59" h="70">
                <a:moveTo>
                  <a:pt x="4" y="8"/>
                </a:moveTo>
                <a:cubicBezTo>
                  <a:pt x="4" y="3"/>
                  <a:pt x="16" y="0"/>
                  <a:pt x="22" y="2"/>
                </a:cubicBezTo>
                <a:cubicBezTo>
                  <a:pt x="28" y="4"/>
                  <a:pt x="40" y="16"/>
                  <a:pt x="43" y="23"/>
                </a:cubicBezTo>
                <a:cubicBezTo>
                  <a:pt x="46" y="30"/>
                  <a:pt x="41" y="38"/>
                  <a:pt x="43" y="44"/>
                </a:cubicBezTo>
                <a:cubicBezTo>
                  <a:pt x="45" y="50"/>
                  <a:pt x="57" y="57"/>
                  <a:pt x="58" y="61"/>
                </a:cubicBezTo>
                <a:cubicBezTo>
                  <a:pt x="59" y="65"/>
                  <a:pt x="51" y="70"/>
                  <a:pt x="47" y="70"/>
                </a:cubicBezTo>
                <a:cubicBezTo>
                  <a:pt x="43" y="70"/>
                  <a:pt x="36" y="62"/>
                  <a:pt x="31" y="62"/>
                </a:cubicBezTo>
                <a:cubicBezTo>
                  <a:pt x="26" y="62"/>
                  <a:pt x="19" y="68"/>
                  <a:pt x="14" y="67"/>
                </a:cubicBezTo>
                <a:cubicBezTo>
                  <a:pt x="9" y="66"/>
                  <a:pt x="2" y="59"/>
                  <a:pt x="1" y="53"/>
                </a:cubicBezTo>
                <a:cubicBezTo>
                  <a:pt x="0" y="47"/>
                  <a:pt x="4" y="36"/>
                  <a:pt x="7" y="32"/>
                </a:cubicBezTo>
                <a:cubicBezTo>
                  <a:pt x="10" y="28"/>
                  <a:pt x="20" y="35"/>
                  <a:pt x="20" y="31"/>
                </a:cubicBezTo>
                <a:cubicBezTo>
                  <a:pt x="20" y="27"/>
                  <a:pt x="2" y="13"/>
                  <a:pt x="4" y="8"/>
                </a:cubicBezTo>
                <a:close/>
              </a:path>
            </a:pathLst>
          </a:custGeom>
          <a:solidFill>
            <a:srgbClr val="FF00FF">
              <a:alpha val="29999"/>
            </a:srgbClr>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pic>
        <p:nvPicPr>
          <p:cNvPr id="9230" name="Picture 14">
            <a:extLst>
              <a:ext uri="{FF2B5EF4-FFF2-40B4-BE49-F238E27FC236}">
                <a16:creationId xmlns:a16="http://schemas.microsoft.com/office/drawing/2014/main" id="{630EBEE3-F0DC-4162-859E-27B58100B2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8250" y="2586038"/>
            <a:ext cx="206375" cy="101600"/>
          </a:xfrm>
          <a:prstGeom prst="rect">
            <a:avLst/>
          </a:prstGeom>
          <a:noFill/>
          <a:ln w="648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31" name="Picture 15">
            <a:extLst>
              <a:ext uri="{FF2B5EF4-FFF2-40B4-BE49-F238E27FC236}">
                <a16:creationId xmlns:a16="http://schemas.microsoft.com/office/drawing/2014/main" id="{EB13DFE9-2590-49FE-BC04-B25DE4ABBD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1788" y="3370263"/>
            <a:ext cx="147637" cy="98425"/>
          </a:xfrm>
          <a:prstGeom prst="rect">
            <a:avLst/>
          </a:prstGeom>
          <a:noFill/>
          <a:ln w="648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32" name="Picture 16">
            <a:extLst>
              <a:ext uri="{FF2B5EF4-FFF2-40B4-BE49-F238E27FC236}">
                <a16:creationId xmlns:a16="http://schemas.microsoft.com/office/drawing/2014/main" id="{081A12CA-FAF2-418C-A344-CCB23CF2B67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03825" y="3741738"/>
            <a:ext cx="133350" cy="63500"/>
          </a:xfrm>
          <a:prstGeom prst="rect">
            <a:avLst/>
          </a:prstGeom>
          <a:noFill/>
          <a:ln w="648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33" name="Picture 17">
            <a:extLst>
              <a:ext uri="{FF2B5EF4-FFF2-40B4-BE49-F238E27FC236}">
                <a16:creationId xmlns:a16="http://schemas.microsoft.com/office/drawing/2014/main" id="{54BB68F0-A51F-4782-8C89-5E1853C524F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25963" y="3149600"/>
            <a:ext cx="176212" cy="106363"/>
          </a:xfrm>
          <a:prstGeom prst="rect">
            <a:avLst/>
          </a:prstGeom>
          <a:noFill/>
          <a:ln w="648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34" name="Picture 18">
            <a:extLst>
              <a:ext uri="{FF2B5EF4-FFF2-40B4-BE49-F238E27FC236}">
                <a16:creationId xmlns:a16="http://schemas.microsoft.com/office/drawing/2014/main" id="{E694CB79-64BB-4673-94FD-1C374AE957D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07013" y="3521075"/>
            <a:ext cx="131762" cy="65088"/>
          </a:xfrm>
          <a:prstGeom prst="rect">
            <a:avLst/>
          </a:prstGeom>
          <a:noFill/>
          <a:ln w="648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35" name="Picture 19">
            <a:extLst>
              <a:ext uri="{FF2B5EF4-FFF2-40B4-BE49-F238E27FC236}">
                <a16:creationId xmlns:a16="http://schemas.microsoft.com/office/drawing/2014/main" id="{2228002D-A74F-4434-A8FF-14E6A3C897D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64113" y="3587750"/>
            <a:ext cx="138112" cy="84138"/>
          </a:xfrm>
          <a:prstGeom prst="rect">
            <a:avLst/>
          </a:prstGeom>
          <a:noFill/>
          <a:ln w="648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36" name="Picture 20">
            <a:extLst>
              <a:ext uri="{FF2B5EF4-FFF2-40B4-BE49-F238E27FC236}">
                <a16:creationId xmlns:a16="http://schemas.microsoft.com/office/drawing/2014/main" id="{DED30021-64F2-478E-85D7-A8AF99E43CB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75138" y="2381250"/>
            <a:ext cx="195262" cy="92075"/>
          </a:xfrm>
          <a:prstGeom prst="rect">
            <a:avLst/>
          </a:prstGeom>
          <a:noFill/>
          <a:ln w="648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37" name="Picture 21">
            <a:extLst>
              <a:ext uri="{FF2B5EF4-FFF2-40B4-BE49-F238E27FC236}">
                <a16:creationId xmlns:a16="http://schemas.microsoft.com/office/drawing/2014/main" id="{3AC4D68A-A1ED-4D31-8AC2-F4D0695BDB52}"/>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18038" y="3732213"/>
            <a:ext cx="128587" cy="85725"/>
          </a:xfrm>
          <a:prstGeom prst="rect">
            <a:avLst/>
          </a:prstGeom>
          <a:noFill/>
          <a:ln w="648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38" name="Picture 22">
            <a:extLst>
              <a:ext uri="{FF2B5EF4-FFF2-40B4-BE49-F238E27FC236}">
                <a16:creationId xmlns:a16="http://schemas.microsoft.com/office/drawing/2014/main" id="{EE4399D5-2243-4602-BBBC-CCB014DFB75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89388" y="2894013"/>
            <a:ext cx="147637" cy="98425"/>
          </a:xfrm>
          <a:prstGeom prst="rect">
            <a:avLst/>
          </a:prstGeom>
          <a:noFill/>
          <a:ln w="648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39" name="Picture 23">
            <a:extLst>
              <a:ext uri="{FF2B5EF4-FFF2-40B4-BE49-F238E27FC236}">
                <a16:creationId xmlns:a16="http://schemas.microsoft.com/office/drawing/2014/main" id="{AD7514A5-35C8-4E51-86D7-1917D4B9F66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54513" y="2143125"/>
            <a:ext cx="84137" cy="50800"/>
          </a:xfrm>
          <a:prstGeom prst="rect">
            <a:avLst/>
          </a:prstGeom>
          <a:noFill/>
          <a:ln w="648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fill="hold" nodeType="withEffect">
                                  <p:stCondLst>
                                    <p:cond delay="0"/>
                                  </p:stCondLst>
                                  <p:childTnLst>
                                    <p:set>
                                      <p:cBhvr additive="repl">
                                        <p:cTn id="6" dur="1" fill="hold">
                                          <p:stCondLst>
                                            <p:cond delay="0"/>
                                          </p:stCondLst>
                                        </p:cTn>
                                        <p:tgtEl>
                                          <p:spTgt spid="9221"/>
                                        </p:tgtEl>
                                        <p:attrNameLst>
                                          <p:attrName>style.visibility</p:attrName>
                                        </p:attrNameLst>
                                      </p:cBhvr>
                                      <p:to>
                                        <p:strVal val="visible"/>
                                      </p:to>
                                    </p:set>
                                    <p:animEffect transition="in" filter="dissolve">
                                      <p:cBhvr additive="repl">
                                        <p:cTn id="7" dur="2000"/>
                                        <p:tgtEl>
                                          <p:spTgt spid="9221"/>
                                        </p:tgtEl>
                                      </p:cBhvr>
                                    </p:animEffect>
                                  </p:childTnLst>
                                </p:cTn>
                              </p:par>
                              <p:par>
                                <p:cTn id="8" presetID="9" presetClass="entr" fill="hold" nodeType="withEffect">
                                  <p:stCondLst>
                                    <p:cond delay="0"/>
                                  </p:stCondLst>
                                  <p:childTnLst>
                                    <p:set>
                                      <p:cBhvr additive="repl">
                                        <p:cTn id="9" dur="1" fill="hold">
                                          <p:stCondLst>
                                            <p:cond delay="0"/>
                                          </p:stCondLst>
                                        </p:cTn>
                                        <p:tgtEl>
                                          <p:spTgt spid="9228"/>
                                        </p:tgtEl>
                                        <p:attrNameLst>
                                          <p:attrName>style.visibility</p:attrName>
                                        </p:attrNameLst>
                                      </p:cBhvr>
                                      <p:to>
                                        <p:strVal val="visible"/>
                                      </p:to>
                                    </p:set>
                                    <p:animEffect transition="in" filter="dissolve">
                                      <p:cBhvr additive="repl">
                                        <p:cTn id="10" dur="2000"/>
                                        <p:tgtEl>
                                          <p:spTgt spid="9228"/>
                                        </p:tgtEl>
                                      </p:cBhvr>
                                    </p:animEffect>
                                  </p:childTnLst>
                                </p:cTn>
                              </p:par>
                              <p:par>
                                <p:cTn id="11" presetID="9" presetClass="entr" fill="hold" nodeType="withEffect">
                                  <p:stCondLst>
                                    <p:cond delay="0"/>
                                  </p:stCondLst>
                                  <p:childTnLst>
                                    <p:set>
                                      <p:cBhvr additive="repl">
                                        <p:cTn id="12" dur="1" fill="hold">
                                          <p:stCondLst>
                                            <p:cond delay="0"/>
                                          </p:stCondLst>
                                        </p:cTn>
                                        <p:tgtEl>
                                          <p:spTgt spid="9233"/>
                                        </p:tgtEl>
                                        <p:attrNameLst>
                                          <p:attrName>style.visibility</p:attrName>
                                        </p:attrNameLst>
                                      </p:cBhvr>
                                      <p:to>
                                        <p:strVal val="visible"/>
                                      </p:to>
                                    </p:set>
                                    <p:animEffect transition="in" filter="dissolve">
                                      <p:cBhvr additive="repl">
                                        <p:cTn id="13" dur="2000"/>
                                        <p:tgtEl>
                                          <p:spTgt spid="9233"/>
                                        </p:tgtEl>
                                      </p:cBhvr>
                                    </p:animEffect>
                                  </p:childTnLst>
                                </p:cTn>
                              </p:par>
                              <p:par>
                                <p:cTn id="14" presetID="9" presetClass="entr" fill="hold" nodeType="withEffect">
                                  <p:stCondLst>
                                    <p:cond delay="0"/>
                                  </p:stCondLst>
                                  <p:childTnLst>
                                    <p:set>
                                      <p:cBhvr additive="repl">
                                        <p:cTn id="15" dur="1" fill="hold">
                                          <p:stCondLst>
                                            <p:cond delay="0"/>
                                          </p:stCondLst>
                                        </p:cTn>
                                        <p:tgtEl>
                                          <p:spTgt spid="9235"/>
                                        </p:tgtEl>
                                        <p:attrNameLst>
                                          <p:attrName>style.visibility</p:attrName>
                                        </p:attrNameLst>
                                      </p:cBhvr>
                                      <p:to>
                                        <p:strVal val="visible"/>
                                      </p:to>
                                    </p:set>
                                    <p:animEffect transition="in" filter="dissolve">
                                      <p:cBhvr additive="repl">
                                        <p:cTn id="16" dur="2000"/>
                                        <p:tgtEl>
                                          <p:spTgt spid="9235"/>
                                        </p:tgtEl>
                                      </p:cBhvr>
                                    </p:animEffect>
                                  </p:childTnLst>
                                </p:cTn>
                              </p:par>
                              <p:par>
                                <p:cTn id="17" presetID="9" presetClass="entr" fill="hold" nodeType="withEffect">
                                  <p:stCondLst>
                                    <p:cond delay="0"/>
                                  </p:stCondLst>
                                  <p:childTnLst>
                                    <p:set>
                                      <p:cBhvr additive="repl">
                                        <p:cTn id="18" dur="1" fill="hold">
                                          <p:stCondLst>
                                            <p:cond delay="0"/>
                                          </p:stCondLst>
                                        </p:cTn>
                                        <p:tgtEl>
                                          <p:spTgt spid="9239"/>
                                        </p:tgtEl>
                                        <p:attrNameLst>
                                          <p:attrName>style.visibility</p:attrName>
                                        </p:attrNameLst>
                                      </p:cBhvr>
                                      <p:to>
                                        <p:strVal val="visible"/>
                                      </p:to>
                                    </p:set>
                                    <p:animEffect transition="in" filter="dissolve">
                                      <p:cBhvr additive="repl">
                                        <p:cTn id="19" dur="2000"/>
                                        <p:tgtEl>
                                          <p:spTgt spid="923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fill="hold" nodeType="clickEffect">
                                  <p:stCondLst>
                                    <p:cond delay="0"/>
                                  </p:stCondLst>
                                  <p:childTnLst>
                                    <p:set>
                                      <p:cBhvr additive="repl">
                                        <p:cTn id="23" dur="1" fill="hold">
                                          <p:stCondLst>
                                            <p:cond delay="0"/>
                                          </p:stCondLst>
                                        </p:cTn>
                                        <p:tgtEl>
                                          <p:spTgt spid="9218"/>
                                        </p:tgtEl>
                                        <p:attrNameLst>
                                          <p:attrName>style.visibility</p:attrName>
                                        </p:attrNameLst>
                                      </p:cBhvr>
                                      <p:to>
                                        <p:strVal val="visible"/>
                                      </p:to>
                                    </p:set>
                                    <p:animEffect transition="in" filter="dissolve">
                                      <p:cBhvr additive="repl">
                                        <p:cTn id="24" dur="2000"/>
                                        <p:tgtEl>
                                          <p:spTgt spid="9218"/>
                                        </p:tgtEl>
                                      </p:cBhvr>
                                    </p:animEffect>
                                  </p:childTnLst>
                                </p:cTn>
                              </p:par>
                              <p:par>
                                <p:cTn id="25" presetID="9" presetClass="entr" fill="hold" nodeType="withEffect">
                                  <p:stCondLst>
                                    <p:cond delay="0"/>
                                  </p:stCondLst>
                                  <p:childTnLst>
                                    <p:set>
                                      <p:cBhvr additive="repl">
                                        <p:cTn id="26" dur="1" fill="hold">
                                          <p:stCondLst>
                                            <p:cond delay="0"/>
                                          </p:stCondLst>
                                        </p:cTn>
                                        <p:tgtEl>
                                          <p:spTgt spid="9236"/>
                                        </p:tgtEl>
                                        <p:attrNameLst>
                                          <p:attrName>style.visibility</p:attrName>
                                        </p:attrNameLst>
                                      </p:cBhvr>
                                      <p:to>
                                        <p:strVal val="visible"/>
                                      </p:to>
                                    </p:set>
                                    <p:animEffect transition="in" filter="dissolve">
                                      <p:cBhvr additive="repl">
                                        <p:cTn id="27" dur="2000"/>
                                        <p:tgtEl>
                                          <p:spTgt spid="9236"/>
                                        </p:tgtEl>
                                      </p:cBhvr>
                                    </p:animEffect>
                                  </p:childTnLst>
                                </p:cTn>
                              </p:par>
                              <p:par>
                                <p:cTn id="28" presetID="9" presetClass="entr" fill="hold" nodeType="withEffect">
                                  <p:stCondLst>
                                    <p:cond delay="0"/>
                                  </p:stCondLst>
                                  <p:childTnLst>
                                    <p:set>
                                      <p:cBhvr additive="repl">
                                        <p:cTn id="29" dur="1" fill="hold">
                                          <p:stCondLst>
                                            <p:cond delay="0"/>
                                          </p:stCondLst>
                                        </p:cTn>
                                        <p:tgtEl>
                                          <p:spTgt spid="9220"/>
                                        </p:tgtEl>
                                        <p:attrNameLst>
                                          <p:attrName>style.visibility</p:attrName>
                                        </p:attrNameLst>
                                      </p:cBhvr>
                                      <p:to>
                                        <p:strVal val="visible"/>
                                      </p:to>
                                    </p:set>
                                    <p:animEffect transition="in" filter="dissolve">
                                      <p:cBhvr additive="repl">
                                        <p:cTn id="30" dur="2000"/>
                                        <p:tgtEl>
                                          <p:spTgt spid="9220"/>
                                        </p:tgtEl>
                                      </p:cBhvr>
                                    </p:animEffect>
                                  </p:childTnLst>
                                </p:cTn>
                              </p:par>
                              <p:par>
                                <p:cTn id="31" presetID="9" presetClass="entr" fill="hold" nodeType="withEffect">
                                  <p:stCondLst>
                                    <p:cond delay="0"/>
                                  </p:stCondLst>
                                  <p:childTnLst>
                                    <p:set>
                                      <p:cBhvr additive="repl">
                                        <p:cTn id="32" dur="1" fill="hold">
                                          <p:stCondLst>
                                            <p:cond delay="0"/>
                                          </p:stCondLst>
                                        </p:cTn>
                                        <p:tgtEl>
                                          <p:spTgt spid="9232"/>
                                        </p:tgtEl>
                                        <p:attrNameLst>
                                          <p:attrName>style.visibility</p:attrName>
                                        </p:attrNameLst>
                                      </p:cBhvr>
                                      <p:to>
                                        <p:strVal val="visible"/>
                                      </p:to>
                                    </p:set>
                                    <p:animEffect transition="in" filter="dissolve">
                                      <p:cBhvr additive="repl">
                                        <p:cTn id="33" dur="2000"/>
                                        <p:tgtEl>
                                          <p:spTgt spid="923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fill="hold" nodeType="clickEffect">
                                  <p:stCondLst>
                                    <p:cond delay="0"/>
                                  </p:stCondLst>
                                  <p:childTnLst>
                                    <p:set>
                                      <p:cBhvr additive="repl">
                                        <p:cTn id="37" dur="1" fill="hold">
                                          <p:stCondLst>
                                            <p:cond delay="0"/>
                                          </p:stCondLst>
                                        </p:cTn>
                                        <p:tgtEl>
                                          <p:spTgt spid="9217"/>
                                        </p:tgtEl>
                                        <p:attrNameLst>
                                          <p:attrName>style.visibility</p:attrName>
                                        </p:attrNameLst>
                                      </p:cBhvr>
                                      <p:to>
                                        <p:strVal val="visible"/>
                                      </p:to>
                                    </p:set>
                                    <p:animEffect transition="in" filter="dissolve">
                                      <p:cBhvr additive="repl">
                                        <p:cTn id="38" dur="2000"/>
                                        <p:tgtEl>
                                          <p:spTgt spid="9217"/>
                                        </p:tgtEl>
                                      </p:cBhvr>
                                    </p:animEffect>
                                  </p:childTnLst>
                                </p:cTn>
                              </p:par>
                              <p:par>
                                <p:cTn id="39" presetID="9" presetClass="entr" fill="hold" nodeType="withEffect">
                                  <p:stCondLst>
                                    <p:cond delay="0"/>
                                  </p:stCondLst>
                                  <p:childTnLst>
                                    <p:set>
                                      <p:cBhvr additive="repl">
                                        <p:cTn id="40" dur="1" fill="hold">
                                          <p:stCondLst>
                                            <p:cond delay="0"/>
                                          </p:stCondLst>
                                        </p:cTn>
                                        <p:tgtEl>
                                          <p:spTgt spid="9230"/>
                                        </p:tgtEl>
                                        <p:attrNameLst>
                                          <p:attrName>style.visibility</p:attrName>
                                        </p:attrNameLst>
                                      </p:cBhvr>
                                      <p:to>
                                        <p:strVal val="visible"/>
                                      </p:to>
                                    </p:set>
                                    <p:animEffect transition="in" filter="dissolve">
                                      <p:cBhvr additive="repl">
                                        <p:cTn id="41" dur="2000"/>
                                        <p:tgtEl>
                                          <p:spTgt spid="9230"/>
                                        </p:tgtEl>
                                      </p:cBhvr>
                                    </p:animEffect>
                                  </p:childTnLst>
                                </p:cTn>
                              </p:par>
                              <p:par>
                                <p:cTn id="42" presetID="9" presetClass="entr" fill="hold" nodeType="withEffect">
                                  <p:stCondLst>
                                    <p:cond delay="0"/>
                                  </p:stCondLst>
                                  <p:childTnLst>
                                    <p:set>
                                      <p:cBhvr additive="repl">
                                        <p:cTn id="43" dur="1" fill="hold">
                                          <p:stCondLst>
                                            <p:cond delay="0"/>
                                          </p:stCondLst>
                                        </p:cTn>
                                        <p:tgtEl>
                                          <p:spTgt spid="9222"/>
                                        </p:tgtEl>
                                        <p:attrNameLst>
                                          <p:attrName>style.visibility</p:attrName>
                                        </p:attrNameLst>
                                      </p:cBhvr>
                                      <p:to>
                                        <p:strVal val="visible"/>
                                      </p:to>
                                    </p:set>
                                    <p:animEffect transition="in" filter="dissolve">
                                      <p:cBhvr additive="repl">
                                        <p:cTn id="44" dur="2000"/>
                                        <p:tgtEl>
                                          <p:spTgt spid="9222"/>
                                        </p:tgtEl>
                                      </p:cBhvr>
                                    </p:animEffect>
                                  </p:childTnLst>
                                </p:cTn>
                              </p:par>
                              <p:par>
                                <p:cTn id="45" presetID="9" presetClass="entr" fill="hold" nodeType="withEffect">
                                  <p:stCondLst>
                                    <p:cond delay="0"/>
                                  </p:stCondLst>
                                  <p:childTnLst>
                                    <p:set>
                                      <p:cBhvr additive="repl">
                                        <p:cTn id="46" dur="1" fill="hold">
                                          <p:stCondLst>
                                            <p:cond delay="0"/>
                                          </p:stCondLst>
                                        </p:cTn>
                                        <p:tgtEl>
                                          <p:spTgt spid="9234"/>
                                        </p:tgtEl>
                                        <p:attrNameLst>
                                          <p:attrName>style.visibility</p:attrName>
                                        </p:attrNameLst>
                                      </p:cBhvr>
                                      <p:to>
                                        <p:strVal val="visible"/>
                                      </p:to>
                                    </p:set>
                                    <p:animEffect transition="in" filter="dissolve">
                                      <p:cBhvr additive="repl">
                                        <p:cTn id="47" dur="2000"/>
                                        <p:tgtEl>
                                          <p:spTgt spid="923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fill="hold" nodeType="clickEffect">
                                  <p:stCondLst>
                                    <p:cond delay="0"/>
                                  </p:stCondLst>
                                  <p:childTnLst>
                                    <p:set>
                                      <p:cBhvr additive="repl">
                                        <p:cTn id="51" dur="1" fill="hold">
                                          <p:stCondLst>
                                            <p:cond delay="0"/>
                                          </p:stCondLst>
                                        </p:cTn>
                                        <p:tgtEl>
                                          <p:spTgt spid="9219"/>
                                        </p:tgtEl>
                                        <p:attrNameLst>
                                          <p:attrName>style.visibility</p:attrName>
                                        </p:attrNameLst>
                                      </p:cBhvr>
                                      <p:to>
                                        <p:strVal val="visible"/>
                                      </p:to>
                                    </p:set>
                                    <p:animEffect transition="in" filter="dissolve">
                                      <p:cBhvr additive="repl">
                                        <p:cTn id="52" dur="2000"/>
                                        <p:tgtEl>
                                          <p:spTgt spid="9219"/>
                                        </p:tgtEl>
                                      </p:cBhvr>
                                    </p:animEffect>
                                  </p:childTnLst>
                                </p:cTn>
                              </p:par>
                              <p:par>
                                <p:cTn id="53" presetID="9" presetClass="entr" fill="hold" nodeType="withEffect">
                                  <p:stCondLst>
                                    <p:cond delay="0"/>
                                  </p:stCondLst>
                                  <p:childTnLst>
                                    <p:set>
                                      <p:cBhvr additive="repl">
                                        <p:cTn id="54" dur="1" fill="hold">
                                          <p:stCondLst>
                                            <p:cond delay="0"/>
                                          </p:stCondLst>
                                        </p:cTn>
                                        <p:tgtEl>
                                          <p:spTgt spid="9231"/>
                                        </p:tgtEl>
                                        <p:attrNameLst>
                                          <p:attrName>style.visibility</p:attrName>
                                        </p:attrNameLst>
                                      </p:cBhvr>
                                      <p:to>
                                        <p:strVal val="visible"/>
                                      </p:to>
                                    </p:set>
                                    <p:animEffect transition="in" filter="dissolve">
                                      <p:cBhvr additive="repl">
                                        <p:cTn id="55" dur="2000"/>
                                        <p:tgtEl>
                                          <p:spTgt spid="9231"/>
                                        </p:tgtEl>
                                      </p:cBhvr>
                                    </p:animEffect>
                                  </p:childTnLst>
                                </p:cTn>
                              </p:par>
                              <p:par>
                                <p:cTn id="56" presetID="9" presetClass="entr" fill="hold" nodeType="withEffect">
                                  <p:stCondLst>
                                    <p:cond delay="0"/>
                                  </p:stCondLst>
                                  <p:childTnLst>
                                    <p:set>
                                      <p:cBhvr additive="repl">
                                        <p:cTn id="57" dur="1" fill="hold">
                                          <p:stCondLst>
                                            <p:cond delay="0"/>
                                          </p:stCondLst>
                                        </p:cTn>
                                        <p:tgtEl>
                                          <p:spTgt spid="9237"/>
                                        </p:tgtEl>
                                        <p:attrNameLst>
                                          <p:attrName>style.visibility</p:attrName>
                                        </p:attrNameLst>
                                      </p:cBhvr>
                                      <p:to>
                                        <p:strVal val="visible"/>
                                      </p:to>
                                    </p:set>
                                    <p:animEffect transition="in" filter="dissolve">
                                      <p:cBhvr additive="repl">
                                        <p:cTn id="58" dur="2000"/>
                                        <p:tgtEl>
                                          <p:spTgt spid="9237"/>
                                        </p:tgtEl>
                                      </p:cBhvr>
                                    </p:animEffect>
                                  </p:childTnLst>
                                </p:cTn>
                              </p:par>
                              <p:par>
                                <p:cTn id="59" presetID="9" presetClass="entr" fill="hold" nodeType="withEffect">
                                  <p:stCondLst>
                                    <p:cond delay="0"/>
                                  </p:stCondLst>
                                  <p:childTnLst>
                                    <p:set>
                                      <p:cBhvr additive="repl">
                                        <p:cTn id="60" dur="1" fill="hold">
                                          <p:stCondLst>
                                            <p:cond delay="0"/>
                                          </p:stCondLst>
                                        </p:cTn>
                                        <p:tgtEl>
                                          <p:spTgt spid="9238"/>
                                        </p:tgtEl>
                                        <p:attrNameLst>
                                          <p:attrName>style.visibility</p:attrName>
                                        </p:attrNameLst>
                                      </p:cBhvr>
                                      <p:to>
                                        <p:strVal val="visible"/>
                                      </p:to>
                                    </p:set>
                                    <p:animEffect transition="in" filter="dissolve">
                                      <p:cBhvr additive="repl">
                                        <p:cTn id="61" dur="2000"/>
                                        <p:tgtEl>
                                          <p:spTgt spid="9238"/>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9" presetClass="entr" fill="hold" nodeType="clickEffect">
                                  <p:stCondLst>
                                    <p:cond delay="0"/>
                                  </p:stCondLst>
                                  <p:childTnLst>
                                    <p:set>
                                      <p:cBhvr additive="repl">
                                        <p:cTn id="65" dur="1" fill="hold">
                                          <p:stCondLst>
                                            <p:cond delay="0"/>
                                          </p:stCondLst>
                                        </p:cTn>
                                        <p:tgtEl>
                                          <p:spTgt spid="9223"/>
                                        </p:tgtEl>
                                        <p:attrNameLst>
                                          <p:attrName>style.visibility</p:attrName>
                                        </p:attrNameLst>
                                      </p:cBhvr>
                                      <p:to>
                                        <p:strVal val="visible"/>
                                      </p:to>
                                    </p:set>
                                    <p:animEffect transition="in" filter="dissolve">
                                      <p:cBhvr additive="repl">
                                        <p:cTn id="66" dur="500"/>
                                        <p:tgtEl>
                                          <p:spTgt spid="9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sl-SI"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sl-SI"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3316</Words>
  <Application>Microsoft Office PowerPoint</Application>
  <PresentationFormat>On-screen Show (4:3)</PresentationFormat>
  <Paragraphs>180</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2019-05-30T09:22:45Z</dcterms:created>
  <dcterms:modified xsi:type="dcterms:W3CDTF">2019-05-30T09:22:46Z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