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1"/>
  </p:sldMasterIdLst>
  <p:sldIdLst>
    <p:sldId id="256" r:id="rId2"/>
    <p:sldId id="258" r:id="rId3"/>
    <p:sldId id="257"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0303"/>
    <a:srgbClr val="33CCCC"/>
    <a:srgbClr val="0066FF"/>
    <a:srgbClr val="00CC00"/>
    <a:srgbClr val="0099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687" autoAdjust="0"/>
    <p:restoredTop sz="94660"/>
  </p:normalViewPr>
  <p:slideViewPr>
    <p:cSldViewPr>
      <p:cViewPr varScale="1">
        <p:scale>
          <a:sx n="84" d="100"/>
          <a:sy n="84" d="100"/>
        </p:scale>
        <p:origin x="102"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7218" name="Group 2">
            <a:extLst>
              <a:ext uri="{FF2B5EF4-FFF2-40B4-BE49-F238E27FC236}">
                <a16:creationId xmlns:a16="http://schemas.microsoft.com/office/drawing/2014/main" id="{B7BFC02C-10D6-47C1-ADC5-B24049AD4A34}"/>
              </a:ext>
            </a:extLst>
          </p:cNvPr>
          <p:cNvGrpSpPr>
            <a:grpSpLocks/>
          </p:cNvGrpSpPr>
          <p:nvPr/>
        </p:nvGrpSpPr>
        <p:grpSpPr bwMode="auto">
          <a:xfrm>
            <a:off x="0" y="3902075"/>
            <a:ext cx="3400425" cy="2949575"/>
            <a:chOff x="0" y="2458"/>
            <a:chExt cx="2142" cy="1858"/>
          </a:xfrm>
        </p:grpSpPr>
        <p:sp>
          <p:nvSpPr>
            <p:cNvPr id="137219" name="Freeform 3">
              <a:extLst>
                <a:ext uri="{FF2B5EF4-FFF2-40B4-BE49-F238E27FC236}">
                  <a16:creationId xmlns:a16="http://schemas.microsoft.com/office/drawing/2014/main" id="{D1F36A54-8877-47AE-9953-02F3D3BC00B7}"/>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7220" name="Freeform 4">
              <a:extLst>
                <a:ext uri="{FF2B5EF4-FFF2-40B4-BE49-F238E27FC236}">
                  <a16:creationId xmlns:a16="http://schemas.microsoft.com/office/drawing/2014/main" id="{5F050889-7D78-4993-AE98-FEE0BF40C1D6}"/>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7221" name="Freeform 5">
              <a:extLst>
                <a:ext uri="{FF2B5EF4-FFF2-40B4-BE49-F238E27FC236}">
                  <a16:creationId xmlns:a16="http://schemas.microsoft.com/office/drawing/2014/main" id="{4F7FE741-DD19-4964-9AB1-D7F466C2178A}"/>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7222" name="Freeform 6">
              <a:extLst>
                <a:ext uri="{FF2B5EF4-FFF2-40B4-BE49-F238E27FC236}">
                  <a16:creationId xmlns:a16="http://schemas.microsoft.com/office/drawing/2014/main" id="{0F941ED5-0A18-41B6-BD62-9CCCD00E2284}"/>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7223" name="Oval 7">
              <a:extLst>
                <a:ext uri="{FF2B5EF4-FFF2-40B4-BE49-F238E27FC236}">
                  <a16:creationId xmlns:a16="http://schemas.microsoft.com/office/drawing/2014/main" id="{45700F78-3AF7-4D86-950F-979ABA06B8CE}"/>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37224" name="Oval 8">
              <a:extLst>
                <a:ext uri="{FF2B5EF4-FFF2-40B4-BE49-F238E27FC236}">
                  <a16:creationId xmlns:a16="http://schemas.microsoft.com/office/drawing/2014/main" id="{7CAE560C-DAA6-4C7F-8589-0EA8B1FDE299}"/>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37225" name="Oval 9">
              <a:extLst>
                <a:ext uri="{FF2B5EF4-FFF2-40B4-BE49-F238E27FC236}">
                  <a16:creationId xmlns:a16="http://schemas.microsoft.com/office/drawing/2014/main" id="{1DDFA586-CA0F-402F-AD81-753D9164D2D2}"/>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37226" name="Rectangle 10">
            <a:extLst>
              <a:ext uri="{FF2B5EF4-FFF2-40B4-BE49-F238E27FC236}">
                <a16:creationId xmlns:a16="http://schemas.microsoft.com/office/drawing/2014/main" id="{E3162324-2151-4F25-B45E-4C4CA06CE376}"/>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137227" name="Rectangle 11">
            <a:extLst>
              <a:ext uri="{FF2B5EF4-FFF2-40B4-BE49-F238E27FC236}">
                <a16:creationId xmlns:a16="http://schemas.microsoft.com/office/drawing/2014/main" id="{E85A0317-FCFA-4FDB-AD41-D6A6C38E0AC3}"/>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137228" name="Rectangle 12">
            <a:extLst>
              <a:ext uri="{FF2B5EF4-FFF2-40B4-BE49-F238E27FC236}">
                <a16:creationId xmlns:a16="http://schemas.microsoft.com/office/drawing/2014/main" id="{D095EE99-BDF2-4E11-96E0-1287E870CECB}"/>
              </a:ext>
            </a:extLst>
          </p:cNvPr>
          <p:cNvSpPr>
            <a:spLocks noGrp="1" noChangeArrowheads="1"/>
          </p:cNvSpPr>
          <p:nvPr>
            <p:ph type="dt" sz="quarter" idx="2"/>
          </p:nvPr>
        </p:nvSpPr>
        <p:spPr/>
        <p:txBody>
          <a:bodyPr/>
          <a:lstStyle>
            <a:lvl1pPr>
              <a:defRPr/>
            </a:lvl1pPr>
          </a:lstStyle>
          <a:p>
            <a:endParaRPr lang="sl-SI" altLang="sl-SI"/>
          </a:p>
        </p:txBody>
      </p:sp>
      <p:sp>
        <p:nvSpPr>
          <p:cNvPr id="137229" name="Rectangle 13">
            <a:extLst>
              <a:ext uri="{FF2B5EF4-FFF2-40B4-BE49-F238E27FC236}">
                <a16:creationId xmlns:a16="http://schemas.microsoft.com/office/drawing/2014/main" id="{5BA967E7-CF5A-47E9-9335-956EB9B7D744}"/>
              </a:ext>
            </a:extLst>
          </p:cNvPr>
          <p:cNvSpPr>
            <a:spLocks noGrp="1" noChangeArrowheads="1"/>
          </p:cNvSpPr>
          <p:nvPr>
            <p:ph type="ftr" sz="quarter" idx="3"/>
          </p:nvPr>
        </p:nvSpPr>
        <p:spPr/>
        <p:txBody>
          <a:bodyPr/>
          <a:lstStyle>
            <a:lvl1pPr>
              <a:defRPr/>
            </a:lvl1pPr>
          </a:lstStyle>
          <a:p>
            <a:endParaRPr lang="sl-SI" altLang="sl-SI"/>
          </a:p>
        </p:txBody>
      </p:sp>
      <p:sp>
        <p:nvSpPr>
          <p:cNvPr id="137230" name="Rectangle 14">
            <a:extLst>
              <a:ext uri="{FF2B5EF4-FFF2-40B4-BE49-F238E27FC236}">
                <a16:creationId xmlns:a16="http://schemas.microsoft.com/office/drawing/2014/main" id="{C9041A44-B7AE-48D1-8060-B8A1D384638E}"/>
              </a:ext>
            </a:extLst>
          </p:cNvPr>
          <p:cNvSpPr>
            <a:spLocks noGrp="1" noChangeArrowheads="1"/>
          </p:cNvSpPr>
          <p:nvPr>
            <p:ph type="sldNum" sz="quarter" idx="4"/>
          </p:nvPr>
        </p:nvSpPr>
        <p:spPr/>
        <p:txBody>
          <a:bodyPr/>
          <a:lstStyle>
            <a:lvl1pPr>
              <a:defRPr/>
            </a:lvl1pPr>
          </a:lstStyle>
          <a:p>
            <a:fld id="{EBFE9B71-AC54-4ADD-B764-D72A14ECDAA7}"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4E75B-76B3-4660-A127-18CF99EDC1C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6527370-72A3-4CE9-9AF9-055E4E3D8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CBAF707-6151-4E7C-A76D-85C4962E63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BB78766-16BB-41FA-9DBF-7ADFC2269CA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2340218-C354-4A93-A548-9FAAC0183028}"/>
              </a:ext>
            </a:extLst>
          </p:cNvPr>
          <p:cNvSpPr>
            <a:spLocks noGrp="1"/>
          </p:cNvSpPr>
          <p:nvPr>
            <p:ph type="sldNum" sz="quarter" idx="12"/>
          </p:nvPr>
        </p:nvSpPr>
        <p:spPr/>
        <p:txBody>
          <a:bodyPr/>
          <a:lstStyle>
            <a:lvl1pPr>
              <a:defRPr/>
            </a:lvl1pPr>
          </a:lstStyle>
          <a:p>
            <a:fld id="{FA9DD383-E5BF-46E9-8BB1-9D7E1C4E2B1A}" type="slidenum">
              <a:rPr lang="sl-SI" altLang="sl-SI"/>
              <a:pPr/>
              <a:t>‹#›</a:t>
            </a:fld>
            <a:endParaRPr lang="sl-SI" altLang="sl-SI"/>
          </a:p>
        </p:txBody>
      </p:sp>
    </p:spTree>
    <p:extLst>
      <p:ext uri="{BB962C8B-B14F-4D97-AF65-F5344CB8AC3E}">
        <p14:creationId xmlns:p14="http://schemas.microsoft.com/office/powerpoint/2010/main" val="286864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0FEECF-7056-4540-B7A8-EFCAF77B2F38}"/>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FE9E033-1E5A-447C-86BD-9576274E0D04}"/>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081EC17-9599-4DB4-B6E8-414C14BC18A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DFB5663-FA21-4413-8412-AF40BA27348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57341BD-B91C-42C9-9533-A71D6F8B133B}"/>
              </a:ext>
            </a:extLst>
          </p:cNvPr>
          <p:cNvSpPr>
            <a:spLocks noGrp="1"/>
          </p:cNvSpPr>
          <p:nvPr>
            <p:ph type="sldNum" sz="quarter" idx="12"/>
          </p:nvPr>
        </p:nvSpPr>
        <p:spPr/>
        <p:txBody>
          <a:bodyPr/>
          <a:lstStyle>
            <a:lvl1pPr>
              <a:defRPr/>
            </a:lvl1pPr>
          </a:lstStyle>
          <a:p>
            <a:fld id="{B701A09C-AC5B-4AC1-9862-95D84D839DAF}" type="slidenum">
              <a:rPr lang="sl-SI" altLang="sl-SI"/>
              <a:pPr/>
              <a:t>‹#›</a:t>
            </a:fld>
            <a:endParaRPr lang="sl-SI" altLang="sl-SI"/>
          </a:p>
        </p:txBody>
      </p:sp>
    </p:spTree>
    <p:extLst>
      <p:ext uri="{BB962C8B-B14F-4D97-AF65-F5344CB8AC3E}">
        <p14:creationId xmlns:p14="http://schemas.microsoft.com/office/powerpoint/2010/main" val="2572056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5695-1CB1-44F8-A362-08B81E390204}"/>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5FF3359-575A-40DB-84A6-2976E321FCA7}"/>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3368F37-EDE1-46B2-918E-9782CA8C5224}"/>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71891F3-AEAC-46D8-9E02-81B6EC7BE5BF}"/>
              </a:ext>
            </a:extLst>
          </p:cNvPr>
          <p:cNvSpPr>
            <a:spLocks noGrp="1"/>
          </p:cNvSpPr>
          <p:nvPr>
            <p:ph type="body" sz="half" idx="3"/>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B9CC8542-DA08-4E91-8534-1F0ADB416F31}"/>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13C17EC4-5D64-4A7A-A92A-DD04747F796C}"/>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4F7A15F3-DC56-4F22-8F78-F177B3897D56}"/>
              </a:ext>
            </a:extLst>
          </p:cNvPr>
          <p:cNvSpPr>
            <a:spLocks noGrp="1"/>
          </p:cNvSpPr>
          <p:nvPr>
            <p:ph type="sldNum" sz="quarter" idx="12"/>
          </p:nvPr>
        </p:nvSpPr>
        <p:spPr>
          <a:xfrm>
            <a:off x="6553200" y="6248400"/>
            <a:ext cx="2133600" cy="457200"/>
          </a:xfrm>
        </p:spPr>
        <p:txBody>
          <a:bodyPr/>
          <a:lstStyle>
            <a:lvl1pPr>
              <a:defRPr/>
            </a:lvl1pPr>
          </a:lstStyle>
          <a:p>
            <a:fld id="{555B44B8-E049-4B48-A980-EAA874E12140}" type="slidenum">
              <a:rPr lang="sl-SI" altLang="sl-SI"/>
              <a:pPr/>
              <a:t>‹#›</a:t>
            </a:fld>
            <a:endParaRPr lang="sl-SI" altLang="sl-SI"/>
          </a:p>
        </p:txBody>
      </p:sp>
    </p:spTree>
    <p:extLst>
      <p:ext uri="{BB962C8B-B14F-4D97-AF65-F5344CB8AC3E}">
        <p14:creationId xmlns:p14="http://schemas.microsoft.com/office/powerpoint/2010/main" val="1919282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778FE-D39B-4C30-8585-E04887F4A82E}"/>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F2CB255-2C48-4752-87AB-ECF7A260DB6E}"/>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866F328-3AB6-4260-B6B8-C7D6ABC2B863}"/>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91E23C1E-BECE-41A0-90AC-7FB60421EA15}"/>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2A7F3FDA-9154-45B3-9399-8BBF810C98BF}"/>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48F70A27-DC2D-4A29-9468-F75EA61E2AF2}"/>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A8E393E2-E136-4DB9-BD93-CE788983CE62}"/>
              </a:ext>
            </a:extLst>
          </p:cNvPr>
          <p:cNvSpPr>
            <a:spLocks noGrp="1"/>
          </p:cNvSpPr>
          <p:nvPr>
            <p:ph type="sldNum" sz="quarter" idx="12"/>
          </p:nvPr>
        </p:nvSpPr>
        <p:spPr>
          <a:xfrm>
            <a:off x="6553200" y="6248400"/>
            <a:ext cx="2133600" cy="457200"/>
          </a:xfrm>
        </p:spPr>
        <p:txBody>
          <a:bodyPr/>
          <a:lstStyle>
            <a:lvl1pPr>
              <a:defRPr/>
            </a:lvl1pPr>
          </a:lstStyle>
          <a:p>
            <a:fld id="{2EC36B03-421B-4F08-87E6-76305AABBA03}" type="slidenum">
              <a:rPr lang="sl-SI" altLang="sl-SI"/>
              <a:pPr/>
              <a:t>‹#›</a:t>
            </a:fld>
            <a:endParaRPr lang="sl-SI" altLang="sl-SI"/>
          </a:p>
        </p:txBody>
      </p:sp>
    </p:spTree>
    <p:extLst>
      <p:ext uri="{BB962C8B-B14F-4D97-AF65-F5344CB8AC3E}">
        <p14:creationId xmlns:p14="http://schemas.microsoft.com/office/powerpoint/2010/main" val="4179012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62334-3947-4F1A-8ECA-73714898D32A}"/>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6179117-A0D2-478F-9E16-1158EEAFA045}"/>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Online Image Placeholder 3">
            <a:extLst>
              <a:ext uri="{FF2B5EF4-FFF2-40B4-BE49-F238E27FC236}">
                <a16:creationId xmlns:a16="http://schemas.microsoft.com/office/drawing/2014/main" id="{5B3742D6-8EA4-4763-A9A5-DE3BFC4153A7}"/>
              </a:ext>
            </a:extLst>
          </p:cNvPr>
          <p:cNvSpPr>
            <a:spLocks noGrp="1"/>
          </p:cNvSpPr>
          <p:nvPr>
            <p:ph type="clipArt" sz="half" idx="2"/>
          </p:nvPr>
        </p:nvSpPr>
        <p:spPr>
          <a:xfrm>
            <a:off x="4648200" y="1600200"/>
            <a:ext cx="4038600" cy="4530725"/>
          </a:xfrm>
        </p:spPr>
        <p:txBody>
          <a:bodyPr/>
          <a:lstStyle/>
          <a:p>
            <a:endParaRPr lang="sl-SI"/>
          </a:p>
        </p:txBody>
      </p:sp>
      <p:sp>
        <p:nvSpPr>
          <p:cNvPr id="5" name="Date Placeholder 4">
            <a:extLst>
              <a:ext uri="{FF2B5EF4-FFF2-40B4-BE49-F238E27FC236}">
                <a16:creationId xmlns:a16="http://schemas.microsoft.com/office/drawing/2014/main" id="{CAABCBBF-9745-41B9-9899-929A41DEFDFA}"/>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0A88AC0-DDC1-4E13-BA8F-DD7FD9A12787}"/>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68824F3-134A-40A1-BA7C-61A89F31F2E8}"/>
              </a:ext>
            </a:extLst>
          </p:cNvPr>
          <p:cNvSpPr>
            <a:spLocks noGrp="1"/>
          </p:cNvSpPr>
          <p:nvPr>
            <p:ph type="sldNum" sz="quarter" idx="12"/>
          </p:nvPr>
        </p:nvSpPr>
        <p:spPr>
          <a:xfrm>
            <a:off x="6553200" y="6248400"/>
            <a:ext cx="2133600" cy="457200"/>
          </a:xfrm>
        </p:spPr>
        <p:txBody>
          <a:bodyPr/>
          <a:lstStyle>
            <a:lvl1pPr>
              <a:defRPr/>
            </a:lvl1pPr>
          </a:lstStyle>
          <a:p>
            <a:fld id="{F1DFC28E-63F0-4C93-8D72-6EE4B9E1B088}" type="slidenum">
              <a:rPr lang="sl-SI" altLang="sl-SI"/>
              <a:pPr/>
              <a:t>‹#›</a:t>
            </a:fld>
            <a:endParaRPr lang="sl-SI" altLang="sl-SI"/>
          </a:p>
        </p:txBody>
      </p:sp>
    </p:spTree>
    <p:extLst>
      <p:ext uri="{BB962C8B-B14F-4D97-AF65-F5344CB8AC3E}">
        <p14:creationId xmlns:p14="http://schemas.microsoft.com/office/powerpoint/2010/main" val="273594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21643-0E5F-43FE-B4E4-022BAFC8EB5D}"/>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30C0FFC-AC99-46F7-A626-46C6E7740C96}"/>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56A30F0-9DAA-45D5-8A0E-E3875433204D}"/>
              </a:ext>
            </a:extLst>
          </p:cNvPr>
          <p:cNvSpPr>
            <a:spLocks noGrp="1"/>
          </p:cNvSpPr>
          <p:nvPr>
            <p:ph sz="quarter" idx="2"/>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6A0D5D0-EF67-4413-9962-7060C01B400F}"/>
              </a:ext>
            </a:extLst>
          </p:cNvPr>
          <p:cNvSpPr>
            <a:spLocks noGrp="1"/>
          </p:cNvSpPr>
          <p:nvPr>
            <p:ph type="body" sz="half" idx="3"/>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8F28EF0F-2E14-4482-813C-E411581D8595}"/>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0166AB18-C9DD-40DF-8A78-6113E35B1698}"/>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35F1F459-27A4-4DBB-816B-B7DF41C4006B}"/>
              </a:ext>
            </a:extLst>
          </p:cNvPr>
          <p:cNvSpPr>
            <a:spLocks noGrp="1"/>
          </p:cNvSpPr>
          <p:nvPr>
            <p:ph type="sldNum" sz="quarter" idx="12"/>
          </p:nvPr>
        </p:nvSpPr>
        <p:spPr>
          <a:xfrm>
            <a:off x="6553200" y="6248400"/>
            <a:ext cx="2133600" cy="457200"/>
          </a:xfrm>
        </p:spPr>
        <p:txBody>
          <a:bodyPr/>
          <a:lstStyle>
            <a:lvl1pPr>
              <a:defRPr/>
            </a:lvl1pPr>
          </a:lstStyle>
          <a:p>
            <a:fld id="{6600CC75-B7B2-48F6-91CC-E20E75FACF25}" type="slidenum">
              <a:rPr lang="sl-SI" altLang="sl-SI"/>
              <a:pPr/>
              <a:t>‹#›</a:t>
            </a:fld>
            <a:endParaRPr lang="sl-SI" altLang="sl-SI"/>
          </a:p>
        </p:txBody>
      </p:sp>
    </p:spTree>
    <p:extLst>
      <p:ext uri="{BB962C8B-B14F-4D97-AF65-F5344CB8AC3E}">
        <p14:creationId xmlns:p14="http://schemas.microsoft.com/office/powerpoint/2010/main" val="174531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264B-41D2-4731-8927-FC7507E9997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F630A04-3B7F-4DB7-8FA3-5252EC3894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AA0E4D8-5FCC-48C0-86C0-741800C830B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3B9EDA-F729-4F26-8503-6EFC0ED8557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00F765F-4BA7-416E-AD0F-33AA2E0AC7EB}"/>
              </a:ext>
            </a:extLst>
          </p:cNvPr>
          <p:cNvSpPr>
            <a:spLocks noGrp="1"/>
          </p:cNvSpPr>
          <p:nvPr>
            <p:ph type="sldNum" sz="quarter" idx="12"/>
          </p:nvPr>
        </p:nvSpPr>
        <p:spPr/>
        <p:txBody>
          <a:bodyPr/>
          <a:lstStyle>
            <a:lvl1pPr>
              <a:defRPr/>
            </a:lvl1pPr>
          </a:lstStyle>
          <a:p>
            <a:fld id="{E235BC59-3234-4091-B2C8-4453A83B4653}" type="slidenum">
              <a:rPr lang="sl-SI" altLang="sl-SI"/>
              <a:pPr/>
              <a:t>‹#›</a:t>
            </a:fld>
            <a:endParaRPr lang="sl-SI" altLang="sl-SI"/>
          </a:p>
        </p:txBody>
      </p:sp>
    </p:spTree>
    <p:extLst>
      <p:ext uri="{BB962C8B-B14F-4D97-AF65-F5344CB8AC3E}">
        <p14:creationId xmlns:p14="http://schemas.microsoft.com/office/powerpoint/2010/main" val="149141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969-D344-4D11-B98F-AC1E1BCB189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A360BF49-74A8-4289-8CF5-A6DD93220A4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0AE24BC-7BF4-4818-8853-043DFF78632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AC5F95A-3CF3-4423-A156-72ADBEA46D6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87C4172-6047-4FA5-89B7-130A2E3E32C3}"/>
              </a:ext>
            </a:extLst>
          </p:cNvPr>
          <p:cNvSpPr>
            <a:spLocks noGrp="1"/>
          </p:cNvSpPr>
          <p:nvPr>
            <p:ph type="sldNum" sz="quarter" idx="12"/>
          </p:nvPr>
        </p:nvSpPr>
        <p:spPr/>
        <p:txBody>
          <a:bodyPr/>
          <a:lstStyle>
            <a:lvl1pPr>
              <a:defRPr/>
            </a:lvl1pPr>
          </a:lstStyle>
          <a:p>
            <a:fld id="{C9AE99F0-C8D1-4ADE-A434-022752489414}" type="slidenum">
              <a:rPr lang="sl-SI" altLang="sl-SI"/>
              <a:pPr/>
              <a:t>‹#›</a:t>
            </a:fld>
            <a:endParaRPr lang="sl-SI" altLang="sl-SI"/>
          </a:p>
        </p:txBody>
      </p:sp>
    </p:spTree>
    <p:extLst>
      <p:ext uri="{BB962C8B-B14F-4D97-AF65-F5344CB8AC3E}">
        <p14:creationId xmlns:p14="http://schemas.microsoft.com/office/powerpoint/2010/main" val="334262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BF94E-D196-4011-A249-A8FBCB0C1B7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D2EC993-A54D-4B79-9378-0BFB91436ED9}"/>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77816C2-0C0D-493D-9073-4CB20F1FF129}"/>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890BA1B-936F-4BDC-8009-0BE02B51DE6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374BC1E-4B6E-4D57-BCE9-74CE80B4D8C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1D20E03-CF4A-4E7F-BA66-11A21FD12BB4}"/>
              </a:ext>
            </a:extLst>
          </p:cNvPr>
          <p:cNvSpPr>
            <a:spLocks noGrp="1"/>
          </p:cNvSpPr>
          <p:nvPr>
            <p:ph type="sldNum" sz="quarter" idx="12"/>
          </p:nvPr>
        </p:nvSpPr>
        <p:spPr/>
        <p:txBody>
          <a:bodyPr/>
          <a:lstStyle>
            <a:lvl1pPr>
              <a:defRPr/>
            </a:lvl1pPr>
          </a:lstStyle>
          <a:p>
            <a:fld id="{B0658E8E-B959-4603-95F8-9A9AA0F71E6A}" type="slidenum">
              <a:rPr lang="sl-SI" altLang="sl-SI"/>
              <a:pPr/>
              <a:t>‹#›</a:t>
            </a:fld>
            <a:endParaRPr lang="sl-SI" altLang="sl-SI"/>
          </a:p>
        </p:txBody>
      </p:sp>
    </p:spTree>
    <p:extLst>
      <p:ext uri="{BB962C8B-B14F-4D97-AF65-F5344CB8AC3E}">
        <p14:creationId xmlns:p14="http://schemas.microsoft.com/office/powerpoint/2010/main" val="183897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94AA-3156-43A7-8B17-BC1059BA741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827A1C0-E2CF-41D6-9FB2-57FFFAAF547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34ACCA-8834-45DA-9187-7E1F99D29C5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B7D50F2-D65D-4895-ADA6-CDEA798852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97C8-8EEA-4F80-A3D7-C412232E9D2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7CE79C1-7584-4BCC-A044-D6E342910127}"/>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AD922C1-C07A-4DC6-8C35-B38CFB3882A6}"/>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2BDF057-D2E1-469B-BA01-1ADF3662412A}"/>
              </a:ext>
            </a:extLst>
          </p:cNvPr>
          <p:cNvSpPr>
            <a:spLocks noGrp="1"/>
          </p:cNvSpPr>
          <p:nvPr>
            <p:ph type="sldNum" sz="quarter" idx="12"/>
          </p:nvPr>
        </p:nvSpPr>
        <p:spPr/>
        <p:txBody>
          <a:bodyPr/>
          <a:lstStyle>
            <a:lvl1pPr>
              <a:defRPr/>
            </a:lvl1pPr>
          </a:lstStyle>
          <a:p>
            <a:fld id="{55827C1E-437B-4E6D-9928-82954AF1F1D0}" type="slidenum">
              <a:rPr lang="sl-SI" altLang="sl-SI"/>
              <a:pPr/>
              <a:t>‹#›</a:t>
            </a:fld>
            <a:endParaRPr lang="sl-SI" altLang="sl-SI"/>
          </a:p>
        </p:txBody>
      </p:sp>
    </p:spTree>
    <p:extLst>
      <p:ext uri="{BB962C8B-B14F-4D97-AF65-F5344CB8AC3E}">
        <p14:creationId xmlns:p14="http://schemas.microsoft.com/office/powerpoint/2010/main" val="418957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A5F1-0838-4109-A038-EA6EC240F12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E83DAD6-2B09-483F-A639-C9F37EE31A56}"/>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7581DD0-C913-4E95-A15F-9E946F960EB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0946661-194F-477E-BB9A-786E2C54864F}"/>
              </a:ext>
            </a:extLst>
          </p:cNvPr>
          <p:cNvSpPr>
            <a:spLocks noGrp="1"/>
          </p:cNvSpPr>
          <p:nvPr>
            <p:ph type="sldNum" sz="quarter" idx="12"/>
          </p:nvPr>
        </p:nvSpPr>
        <p:spPr/>
        <p:txBody>
          <a:bodyPr/>
          <a:lstStyle>
            <a:lvl1pPr>
              <a:defRPr/>
            </a:lvl1pPr>
          </a:lstStyle>
          <a:p>
            <a:fld id="{9B8DC636-5E8D-4E72-BAE6-13F3BDFB3BE3}" type="slidenum">
              <a:rPr lang="sl-SI" altLang="sl-SI"/>
              <a:pPr/>
              <a:t>‹#›</a:t>
            </a:fld>
            <a:endParaRPr lang="sl-SI" altLang="sl-SI"/>
          </a:p>
        </p:txBody>
      </p:sp>
    </p:spTree>
    <p:extLst>
      <p:ext uri="{BB962C8B-B14F-4D97-AF65-F5344CB8AC3E}">
        <p14:creationId xmlns:p14="http://schemas.microsoft.com/office/powerpoint/2010/main" val="44914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49637-9EE1-44D2-9C88-349D16229FD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AEB8060-9F4D-4008-8A45-D46FB2D164E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28189B9-B8DC-4AEB-8C3F-DFCED6663237}"/>
              </a:ext>
            </a:extLst>
          </p:cNvPr>
          <p:cNvSpPr>
            <a:spLocks noGrp="1"/>
          </p:cNvSpPr>
          <p:nvPr>
            <p:ph type="sldNum" sz="quarter" idx="12"/>
          </p:nvPr>
        </p:nvSpPr>
        <p:spPr/>
        <p:txBody>
          <a:bodyPr/>
          <a:lstStyle>
            <a:lvl1pPr>
              <a:defRPr/>
            </a:lvl1pPr>
          </a:lstStyle>
          <a:p>
            <a:fld id="{B4C709FC-277E-44B0-B4F2-9C47DD0EE2EC}" type="slidenum">
              <a:rPr lang="sl-SI" altLang="sl-SI"/>
              <a:pPr/>
              <a:t>‹#›</a:t>
            </a:fld>
            <a:endParaRPr lang="sl-SI" altLang="sl-SI"/>
          </a:p>
        </p:txBody>
      </p:sp>
    </p:spTree>
    <p:extLst>
      <p:ext uri="{BB962C8B-B14F-4D97-AF65-F5344CB8AC3E}">
        <p14:creationId xmlns:p14="http://schemas.microsoft.com/office/powerpoint/2010/main" val="335264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8D8A-E376-410C-B0B0-1540C7F61D8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0F9D2D9-EE05-4AA2-B137-BE921A2716D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A8ACD64-193A-49D6-856A-9EC1F17DD7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819A9-9EE0-44DD-8503-02B6710094D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5590883-414D-43E1-B275-710E8FD66B0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A5E898F-FE2D-4A07-9A93-4B5C26A7009E}"/>
              </a:ext>
            </a:extLst>
          </p:cNvPr>
          <p:cNvSpPr>
            <a:spLocks noGrp="1"/>
          </p:cNvSpPr>
          <p:nvPr>
            <p:ph type="sldNum" sz="quarter" idx="12"/>
          </p:nvPr>
        </p:nvSpPr>
        <p:spPr/>
        <p:txBody>
          <a:bodyPr/>
          <a:lstStyle>
            <a:lvl1pPr>
              <a:defRPr/>
            </a:lvl1pPr>
          </a:lstStyle>
          <a:p>
            <a:fld id="{5547AEF3-9D8D-4533-ACAC-EE6FD22B289A}" type="slidenum">
              <a:rPr lang="sl-SI" altLang="sl-SI"/>
              <a:pPr/>
              <a:t>‹#›</a:t>
            </a:fld>
            <a:endParaRPr lang="sl-SI" altLang="sl-SI"/>
          </a:p>
        </p:txBody>
      </p:sp>
    </p:spTree>
    <p:extLst>
      <p:ext uri="{BB962C8B-B14F-4D97-AF65-F5344CB8AC3E}">
        <p14:creationId xmlns:p14="http://schemas.microsoft.com/office/powerpoint/2010/main" val="270448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82A0E-EC3A-4330-8289-230558E6D9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B186181-E782-4154-875B-FC761BDAAB4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45CA9CE-FA71-4ECD-AC47-6A77F3C377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B2D080-8188-464C-B569-6EBAE1F6C08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FB4560-4190-4C14-B2F6-2938B7BDF55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812888A-6A86-477B-92D0-0C003FB09849}"/>
              </a:ext>
            </a:extLst>
          </p:cNvPr>
          <p:cNvSpPr>
            <a:spLocks noGrp="1"/>
          </p:cNvSpPr>
          <p:nvPr>
            <p:ph type="sldNum" sz="quarter" idx="12"/>
          </p:nvPr>
        </p:nvSpPr>
        <p:spPr/>
        <p:txBody>
          <a:bodyPr/>
          <a:lstStyle>
            <a:lvl1pPr>
              <a:defRPr/>
            </a:lvl1pPr>
          </a:lstStyle>
          <a:p>
            <a:fld id="{0DC25DC0-E79C-416E-8ECC-BA8D51A2DC10}" type="slidenum">
              <a:rPr lang="sl-SI" altLang="sl-SI"/>
              <a:pPr/>
              <a:t>‹#›</a:t>
            </a:fld>
            <a:endParaRPr lang="sl-SI" altLang="sl-SI"/>
          </a:p>
        </p:txBody>
      </p:sp>
    </p:spTree>
    <p:extLst>
      <p:ext uri="{BB962C8B-B14F-4D97-AF65-F5344CB8AC3E}">
        <p14:creationId xmlns:p14="http://schemas.microsoft.com/office/powerpoint/2010/main" val="221762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6194" name="Group 2">
            <a:extLst>
              <a:ext uri="{FF2B5EF4-FFF2-40B4-BE49-F238E27FC236}">
                <a16:creationId xmlns:a16="http://schemas.microsoft.com/office/drawing/2014/main" id="{460E00DA-D0ED-4BBF-96F1-962EE1032E71}"/>
              </a:ext>
            </a:extLst>
          </p:cNvPr>
          <p:cNvGrpSpPr>
            <a:grpSpLocks/>
          </p:cNvGrpSpPr>
          <p:nvPr/>
        </p:nvGrpSpPr>
        <p:grpSpPr bwMode="auto">
          <a:xfrm>
            <a:off x="0" y="3902075"/>
            <a:ext cx="3400425" cy="2949575"/>
            <a:chOff x="0" y="2458"/>
            <a:chExt cx="2142" cy="1858"/>
          </a:xfrm>
        </p:grpSpPr>
        <p:sp>
          <p:nvSpPr>
            <p:cNvPr id="136195" name="Freeform 3">
              <a:extLst>
                <a:ext uri="{FF2B5EF4-FFF2-40B4-BE49-F238E27FC236}">
                  <a16:creationId xmlns:a16="http://schemas.microsoft.com/office/drawing/2014/main" id="{E855973B-3B98-4E04-81D0-3402CA1FC8FF}"/>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6196" name="Freeform 4">
              <a:extLst>
                <a:ext uri="{FF2B5EF4-FFF2-40B4-BE49-F238E27FC236}">
                  <a16:creationId xmlns:a16="http://schemas.microsoft.com/office/drawing/2014/main" id="{977207A4-697C-470C-9CEA-F6A2CC8E3729}"/>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6197" name="Freeform 5">
              <a:extLst>
                <a:ext uri="{FF2B5EF4-FFF2-40B4-BE49-F238E27FC236}">
                  <a16:creationId xmlns:a16="http://schemas.microsoft.com/office/drawing/2014/main" id="{45CEF5B3-9EBB-4A63-9CAC-853DE73EF453}"/>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6198" name="Freeform 6">
              <a:extLst>
                <a:ext uri="{FF2B5EF4-FFF2-40B4-BE49-F238E27FC236}">
                  <a16:creationId xmlns:a16="http://schemas.microsoft.com/office/drawing/2014/main" id="{E5D0EC75-BE19-4BA0-98F0-227446CA63A7}"/>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36199" name="Oval 7">
              <a:extLst>
                <a:ext uri="{FF2B5EF4-FFF2-40B4-BE49-F238E27FC236}">
                  <a16:creationId xmlns:a16="http://schemas.microsoft.com/office/drawing/2014/main" id="{413169D4-E597-4192-8392-97235D2BA69A}"/>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36200" name="Oval 8">
              <a:extLst>
                <a:ext uri="{FF2B5EF4-FFF2-40B4-BE49-F238E27FC236}">
                  <a16:creationId xmlns:a16="http://schemas.microsoft.com/office/drawing/2014/main" id="{1FC4EA0B-2FD4-4445-9517-6135A3F3F9E9}"/>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36201" name="Oval 9">
              <a:extLst>
                <a:ext uri="{FF2B5EF4-FFF2-40B4-BE49-F238E27FC236}">
                  <a16:creationId xmlns:a16="http://schemas.microsoft.com/office/drawing/2014/main" id="{A02CA2F6-AEF1-4EA8-891A-B0EE727A4489}"/>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36202" name="Rectangle 10">
            <a:extLst>
              <a:ext uri="{FF2B5EF4-FFF2-40B4-BE49-F238E27FC236}">
                <a16:creationId xmlns:a16="http://schemas.microsoft.com/office/drawing/2014/main" id="{A2A110B2-A3CE-464E-AF16-2DDBE872C192}"/>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136203" name="Rectangle 11">
            <a:extLst>
              <a:ext uri="{FF2B5EF4-FFF2-40B4-BE49-F238E27FC236}">
                <a16:creationId xmlns:a16="http://schemas.microsoft.com/office/drawing/2014/main" id="{BCEF2E7D-4775-476F-AFC8-88749C27F7C2}"/>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36204" name="Rectangle 12">
            <a:extLst>
              <a:ext uri="{FF2B5EF4-FFF2-40B4-BE49-F238E27FC236}">
                <a16:creationId xmlns:a16="http://schemas.microsoft.com/office/drawing/2014/main" id="{2DB9A466-04D5-487B-8BFA-F729131C8CE5}"/>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sl-SI" altLang="sl-SI"/>
          </a:p>
        </p:txBody>
      </p:sp>
      <p:sp>
        <p:nvSpPr>
          <p:cNvPr id="136205" name="Rectangle 13">
            <a:extLst>
              <a:ext uri="{FF2B5EF4-FFF2-40B4-BE49-F238E27FC236}">
                <a16:creationId xmlns:a16="http://schemas.microsoft.com/office/drawing/2014/main" id="{AA4D37D0-615A-4963-9529-AC9AA2544E8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sl-SI" altLang="sl-SI"/>
          </a:p>
        </p:txBody>
      </p:sp>
      <p:sp>
        <p:nvSpPr>
          <p:cNvPr id="136206" name="Rectangle 14">
            <a:extLst>
              <a:ext uri="{FF2B5EF4-FFF2-40B4-BE49-F238E27FC236}">
                <a16:creationId xmlns:a16="http://schemas.microsoft.com/office/drawing/2014/main" id="{034FE62F-AA44-4C81-B062-4BDF505D7F1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FADC804C-AFFF-4835-8D1C-DB4506B4988E}"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DE23826-34EF-4619-94C4-E6395A89952E}"/>
              </a:ext>
            </a:extLst>
          </p:cNvPr>
          <p:cNvSpPr>
            <a:spLocks noGrp="1" noChangeArrowheads="1"/>
          </p:cNvSpPr>
          <p:nvPr>
            <p:ph type="title"/>
          </p:nvPr>
        </p:nvSpPr>
        <p:spPr/>
        <p:txBody>
          <a:bodyPr/>
          <a:lstStyle/>
          <a:p>
            <a:r>
              <a:rPr lang="sl-SI" altLang="sl-SI" sz="9600" b="1" i="1">
                <a:solidFill>
                  <a:schemeClr val="bg2"/>
                </a:solidFill>
              </a:rPr>
              <a:t>S</a:t>
            </a:r>
            <a:r>
              <a:rPr lang="sl-SI" altLang="sl-SI" sz="9600" b="1" i="1">
                <a:solidFill>
                  <a:srgbClr val="970303"/>
                </a:solidFill>
              </a:rPr>
              <a:t>LOVE</a:t>
            </a:r>
            <a:r>
              <a:rPr lang="sl-SI" altLang="sl-SI" sz="9600" b="1" i="1">
                <a:solidFill>
                  <a:schemeClr val="bg2"/>
                </a:solidFill>
              </a:rPr>
              <a:t>NIA</a:t>
            </a:r>
          </a:p>
        </p:txBody>
      </p:sp>
      <p:sp>
        <p:nvSpPr>
          <p:cNvPr id="2071" name="Rectangle 23">
            <a:extLst>
              <a:ext uri="{FF2B5EF4-FFF2-40B4-BE49-F238E27FC236}">
                <a16:creationId xmlns:a16="http://schemas.microsoft.com/office/drawing/2014/main" id="{7517A278-1A60-4A04-9791-DD1ADBA0BB8C}"/>
              </a:ext>
            </a:extLst>
          </p:cNvPr>
          <p:cNvSpPr>
            <a:spLocks noGrp="1" noChangeArrowheads="1"/>
          </p:cNvSpPr>
          <p:nvPr>
            <p:ph type="body" sz="half" idx="3"/>
          </p:nvPr>
        </p:nvSpPr>
        <p:spPr/>
        <p:txBody>
          <a:bodyPr/>
          <a:lstStyle/>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pPr>
            <a:endParaRPr lang="sl-SI" altLang="sl-SI" sz="1400"/>
          </a:p>
          <a:p>
            <a:pPr>
              <a:lnSpc>
                <a:spcPct val="80000"/>
              </a:lnSpc>
              <a:buFont typeface="Wingdings" panose="05000000000000000000" pitchFamily="2" charset="2"/>
              <a:buNone/>
            </a:pPr>
            <a:endParaRPr lang="sl-SI" altLang="sl-SI" sz="1400"/>
          </a:p>
        </p:txBody>
      </p:sp>
      <p:pic>
        <p:nvPicPr>
          <p:cNvPr id="2054" name="Picture 6" descr="slovenija4-prevajanje-zastava">
            <a:extLst>
              <a:ext uri="{FF2B5EF4-FFF2-40B4-BE49-F238E27FC236}">
                <a16:creationId xmlns:a16="http://schemas.microsoft.com/office/drawing/2014/main" id="{3A1C6C01-014E-48BF-8831-9C9CD70EB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60800"/>
            <a:ext cx="4762500" cy="27368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zemljevid">
            <a:extLst>
              <a:ext uri="{FF2B5EF4-FFF2-40B4-BE49-F238E27FC236}">
                <a16:creationId xmlns:a16="http://schemas.microsoft.com/office/drawing/2014/main" id="{CFC3F6F3-8904-47BE-A368-E26066A54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771900"/>
            <a:ext cx="4024312" cy="3086100"/>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descr="triglav">
            <a:extLst>
              <a:ext uri="{FF2B5EF4-FFF2-40B4-BE49-F238E27FC236}">
                <a16:creationId xmlns:a16="http://schemas.microsoft.com/office/drawing/2014/main" id="{16063373-9343-46B9-8684-235EDF986495}"/>
              </a:ext>
            </a:extLst>
          </p:cNvPr>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a:xfrm>
            <a:off x="0" y="1600200"/>
            <a:ext cx="4716463" cy="218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82" name="Picture 34" descr="lake bohinj">
            <a:extLst>
              <a:ext uri="{FF2B5EF4-FFF2-40B4-BE49-F238E27FC236}">
                <a16:creationId xmlns:a16="http://schemas.microsoft.com/office/drawing/2014/main" id="{2A5694DB-8DA6-4655-8BD5-3F21C0A187BF}"/>
              </a:ext>
            </a:extLst>
          </p:cNvPr>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859338" y="1628775"/>
            <a:ext cx="4033837" cy="2160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05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nodePh="1">
                                  <p:stCondLst>
                                    <p:cond delay="0"/>
                                  </p:stCondLst>
                                  <p:endCondLst>
                                    <p:cond evt="begin" delay="0">
                                      <p:tn val="9"/>
                                    </p:cond>
                                  </p:endCondLst>
                                  <p:childTnLst>
                                    <p:set>
                                      <p:cBhvr>
                                        <p:cTn id="10" dur="1" fill="hold">
                                          <p:stCondLst>
                                            <p:cond delay="0"/>
                                          </p:stCondLst>
                                        </p:cTn>
                                        <p:tgtEl>
                                          <p:spTgt spid="2071">
                                            <p:txEl>
                                              <p:pRg st="0" end="0"/>
                                            </p:txEl>
                                          </p:spTgt>
                                        </p:tgtEl>
                                        <p:attrNameLst>
                                          <p:attrName>style.visibility</p:attrName>
                                        </p:attrNameLst>
                                      </p:cBhvr>
                                      <p:to>
                                        <p:strVal val="visible"/>
                                      </p:to>
                                    </p:set>
                                    <p:animEffect transition="in" filter="fade">
                                      <p:cBhvr>
                                        <p:cTn id="11" dur="1000">
                                          <p:stCondLst>
                                            <p:cond delay="0"/>
                                          </p:stCondLst>
                                        </p:cTn>
                                        <p:tgtEl>
                                          <p:spTgt spid="20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7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2D8B222-6DAC-4DD9-BF2A-C5BB5E2FEA35}"/>
              </a:ext>
            </a:extLst>
          </p:cNvPr>
          <p:cNvSpPr>
            <a:spLocks noGrp="1" noChangeArrowheads="1"/>
          </p:cNvSpPr>
          <p:nvPr>
            <p:ph type="title"/>
          </p:nvPr>
        </p:nvSpPr>
        <p:spPr/>
        <p:txBody>
          <a:bodyPr/>
          <a:lstStyle/>
          <a:p>
            <a:r>
              <a:rPr lang="sl-SI" altLang="sl-SI" sz="5400" b="1" i="1">
                <a:solidFill>
                  <a:srgbClr val="0099CC"/>
                </a:solidFill>
              </a:rPr>
              <a:t>BASIC INFORMATION</a:t>
            </a:r>
          </a:p>
        </p:txBody>
      </p:sp>
      <p:sp>
        <p:nvSpPr>
          <p:cNvPr id="26627" name="Rectangle 3">
            <a:extLst>
              <a:ext uri="{FF2B5EF4-FFF2-40B4-BE49-F238E27FC236}">
                <a16:creationId xmlns:a16="http://schemas.microsoft.com/office/drawing/2014/main" id="{471F66ED-7891-4021-B625-F0DA67E0F396}"/>
              </a:ext>
            </a:extLst>
          </p:cNvPr>
          <p:cNvSpPr>
            <a:spLocks noGrp="1" noChangeArrowheads="1"/>
          </p:cNvSpPr>
          <p:nvPr>
            <p:ph type="body" sz="half" idx="1"/>
          </p:nvPr>
        </p:nvSpPr>
        <p:spPr>
          <a:xfrm>
            <a:off x="457200" y="1600200"/>
            <a:ext cx="4046538" cy="4530725"/>
          </a:xfrm>
        </p:spPr>
        <p:txBody>
          <a:bodyPr/>
          <a:lstStyle/>
          <a:p>
            <a:pPr>
              <a:lnSpc>
                <a:spcPct val="90000"/>
              </a:lnSpc>
            </a:pPr>
            <a:r>
              <a:rPr lang="sl-SI" altLang="sl-SI" sz="2000"/>
              <a:t>Slovenia (officially the Republic of Slovenia) is a democratic republic.</a:t>
            </a:r>
          </a:p>
          <a:p>
            <a:pPr>
              <a:lnSpc>
                <a:spcPct val="90000"/>
              </a:lnSpc>
            </a:pPr>
            <a:r>
              <a:rPr lang="sl-SI" altLang="sl-SI" sz="2000"/>
              <a:t>The capital of the Republic of Slovenia is Ljubljana </a:t>
            </a:r>
          </a:p>
          <a:p>
            <a:pPr>
              <a:lnSpc>
                <a:spcPct val="90000"/>
              </a:lnSpc>
            </a:pPr>
            <a:r>
              <a:rPr lang="sl-SI" altLang="sl-SI" sz="2000"/>
              <a:t>Republic of Slovenia has about 2 miljoni population. </a:t>
            </a:r>
          </a:p>
          <a:p>
            <a:pPr>
              <a:lnSpc>
                <a:spcPct val="90000"/>
              </a:lnSpc>
            </a:pPr>
            <a:r>
              <a:rPr lang="sl-SI" altLang="sl-SI" sz="2000"/>
              <a:t>It´s major cities are: Krsko, Maribor, Celje, Velenje ... </a:t>
            </a:r>
          </a:p>
          <a:p>
            <a:pPr>
              <a:lnSpc>
                <a:spcPct val="90000"/>
              </a:lnSpc>
            </a:pPr>
            <a:r>
              <a:rPr lang="sl-SI" altLang="sl-SI" sz="2000"/>
              <a:t>Head of State is Danilo Turk. The Prime Minister is Borut Pahor. </a:t>
            </a:r>
          </a:p>
          <a:p>
            <a:pPr>
              <a:lnSpc>
                <a:spcPct val="90000"/>
              </a:lnSpc>
            </a:pPr>
            <a:r>
              <a:rPr lang="sl-SI" altLang="sl-SI" sz="2000"/>
              <a:t>The highest mountain of Slovenia Triglav. </a:t>
            </a:r>
          </a:p>
          <a:p>
            <a:pPr>
              <a:lnSpc>
                <a:spcPct val="90000"/>
              </a:lnSpc>
            </a:pPr>
            <a:endParaRPr lang="sl-SI" altLang="sl-SI" sz="2000"/>
          </a:p>
        </p:txBody>
      </p:sp>
      <p:pic>
        <p:nvPicPr>
          <p:cNvPr id="26633" name="Picture 9" descr="triglav">
            <a:extLst>
              <a:ext uri="{FF2B5EF4-FFF2-40B4-BE49-F238E27FC236}">
                <a16:creationId xmlns:a16="http://schemas.microsoft.com/office/drawing/2014/main" id="{B4C178BE-8D82-49D9-B38B-9DDB12A1B034}"/>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500563" y="1341438"/>
            <a:ext cx="4175125" cy="2444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35" name="Rectangle 11">
            <a:extLst>
              <a:ext uri="{FF2B5EF4-FFF2-40B4-BE49-F238E27FC236}">
                <a16:creationId xmlns:a16="http://schemas.microsoft.com/office/drawing/2014/main" id="{62742F71-3729-44B7-8F9A-8AE658670407}"/>
              </a:ext>
            </a:extLst>
          </p:cNvPr>
          <p:cNvSpPr>
            <a:spLocks noGrp="1" noChangeArrowheads="1"/>
          </p:cNvSpPr>
          <p:nvPr>
            <p:ph sz="quarter" idx="3"/>
          </p:nvPr>
        </p:nvSpPr>
        <p:spPr>
          <a:xfrm>
            <a:off x="4645025" y="3941763"/>
            <a:ext cx="4041775" cy="2189162"/>
          </a:xfrm>
        </p:spPr>
        <p:txBody>
          <a:bodyPr/>
          <a:lstStyle/>
          <a:p>
            <a:endParaRPr lang="sl-SI" altLang="sl-SI" sz="2400"/>
          </a:p>
        </p:txBody>
      </p:sp>
      <p:pic>
        <p:nvPicPr>
          <p:cNvPr id="26631" name="Picture 7" descr="300px-Ljubljana_from_the_Castle">
            <a:extLst>
              <a:ext uri="{FF2B5EF4-FFF2-40B4-BE49-F238E27FC236}">
                <a16:creationId xmlns:a16="http://schemas.microsoft.com/office/drawing/2014/main" id="{DDCEA5F7-85BC-4789-9543-BBD356F5C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4076700"/>
            <a:ext cx="4175125" cy="2497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500"/>
                                        <p:tgtEl>
                                          <p:spTgt spid="26627">
                                            <p:txEl>
                                              <p:pRg st="0" end="0"/>
                                            </p:txEl>
                                          </p:spTgt>
                                        </p:tgtEl>
                                      </p:cBhvr>
                                    </p:animEffect>
                                    <p:anim calcmode="lin" valueType="num">
                                      <p:cBhvr>
                                        <p:cTn id="15"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6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6627">
                                            <p:txEl>
                                              <p:pRg st="1" end="1"/>
                                            </p:txEl>
                                          </p:spTgt>
                                        </p:tgtEl>
                                        <p:attrNameLst>
                                          <p:attrName>style.visibility</p:attrName>
                                        </p:attrNameLst>
                                      </p:cBhvr>
                                      <p:to>
                                        <p:strVal val="visible"/>
                                      </p:to>
                                    </p:set>
                                    <p:animEffect transition="in" filter="fade">
                                      <p:cBhvr>
                                        <p:cTn id="21" dur="500"/>
                                        <p:tgtEl>
                                          <p:spTgt spid="26627">
                                            <p:txEl>
                                              <p:pRg st="1" end="1"/>
                                            </p:txEl>
                                          </p:spTgt>
                                        </p:tgtEl>
                                      </p:cBhvr>
                                    </p:animEffect>
                                    <p:anim calcmode="lin" valueType="num">
                                      <p:cBhvr>
                                        <p:cTn id="22"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66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6627">
                                            <p:txEl>
                                              <p:pRg st="2" end="2"/>
                                            </p:txEl>
                                          </p:spTgt>
                                        </p:tgtEl>
                                        <p:attrNameLst>
                                          <p:attrName>style.visibility</p:attrName>
                                        </p:attrNameLst>
                                      </p:cBhvr>
                                      <p:to>
                                        <p:strVal val="visible"/>
                                      </p:to>
                                    </p:set>
                                    <p:animEffect transition="in" filter="fade">
                                      <p:cBhvr>
                                        <p:cTn id="28" dur="500"/>
                                        <p:tgtEl>
                                          <p:spTgt spid="26627">
                                            <p:txEl>
                                              <p:pRg st="2" end="2"/>
                                            </p:txEl>
                                          </p:spTgt>
                                        </p:tgtEl>
                                      </p:cBhvr>
                                    </p:animEffect>
                                    <p:anim calcmode="lin" valueType="num">
                                      <p:cBhvr>
                                        <p:cTn id="2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66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6627">
                                            <p:txEl>
                                              <p:pRg st="3" end="3"/>
                                            </p:txEl>
                                          </p:spTgt>
                                        </p:tgtEl>
                                        <p:attrNameLst>
                                          <p:attrName>style.visibility</p:attrName>
                                        </p:attrNameLst>
                                      </p:cBhvr>
                                      <p:to>
                                        <p:strVal val="visible"/>
                                      </p:to>
                                    </p:set>
                                    <p:animEffect transition="in" filter="fade">
                                      <p:cBhvr>
                                        <p:cTn id="35" dur="500"/>
                                        <p:tgtEl>
                                          <p:spTgt spid="26627">
                                            <p:txEl>
                                              <p:pRg st="3" end="3"/>
                                            </p:txEl>
                                          </p:spTgt>
                                        </p:tgtEl>
                                      </p:cBhvr>
                                    </p:animEffect>
                                    <p:anim calcmode="lin" valueType="num">
                                      <p:cBhvr>
                                        <p:cTn id="36"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66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6627">
                                            <p:txEl>
                                              <p:pRg st="4" end="4"/>
                                            </p:txEl>
                                          </p:spTgt>
                                        </p:tgtEl>
                                        <p:attrNameLst>
                                          <p:attrName>style.visibility</p:attrName>
                                        </p:attrNameLst>
                                      </p:cBhvr>
                                      <p:to>
                                        <p:strVal val="visible"/>
                                      </p:to>
                                    </p:set>
                                    <p:animEffect transition="in" filter="fade">
                                      <p:cBhvr>
                                        <p:cTn id="42" dur="500"/>
                                        <p:tgtEl>
                                          <p:spTgt spid="26627">
                                            <p:txEl>
                                              <p:pRg st="4" end="4"/>
                                            </p:txEl>
                                          </p:spTgt>
                                        </p:tgtEl>
                                      </p:cBhvr>
                                    </p:animEffect>
                                    <p:anim calcmode="lin" valueType="num">
                                      <p:cBhvr>
                                        <p:cTn id="4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66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6627">
                                            <p:txEl>
                                              <p:pRg st="5" end="5"/>
                                            </p:txEl>
                                          </p:spTgt>
                                        </p:tgtEl>
                                        <p:attrNameLst>
                                          <p:attrName>style.visibility</p:attrName>
                                        </p:attrNameLst>
                                      </p:cBhvr>
                                      <p:to>
                                        <p:strVal val="visible"/>
                                      </p:to>
                                    </p:set>
                                    <p:animEffect transition="in" filter="fade">
                                      <p:cBhvr>
                                        <p:cTn id="49" dur="500"/>
                                        <p:tgtEl>
                                          <p:spTgt spid="26627">
                                            <p:txEl>
                                              <p:pRg st="5" end="5"/>
                                            </p:txEl>
                                          </p:spTgt>
                                        </p:tgtEl>
                                      </p:cBhvr>
                                    </p:animEffect>
                                    <p:anim calcmode="lin" valueType="num">
                                      <p:cBhvr>
                                        <p:cTn id="50"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2662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3" name="Rectangle 31">
            <a:extLst>
              <a:ext uri="{FF2B5EF4-FFF2-40B4-BE49-F238E27FC236}">
                <a16:creationId xmlns:a16="http://schemas.microsoft.com/office/drawing/2014/main" id="{D2E5FD43-33D9-4E7E-A039-D96C182BFBDC}"/>
              </a:ext>
            </a:extLst>
          </p:cNvPr>
          <p:cNvSpPr>
            <a:spLocks noGrp="1" noChangeArrowheads="1"/>
          </p:cNvSpPr>
          <p:nvPr>
            <p:ph type="title"/>
          </p:nvPr>
        </p:nvSpPr>
        <p:spPr/>
        <p:txBody>
          <a:bodyPr/>
          <a:lstStyle/>
          <a:p>
            <a:r>
              <a:rPr lang="sl-SI" altLang="sl-SI" sz="7200" b="1" i="1">
                <a:solidFill>
                  <a:srgbClr val="0000FF"/>
                </a:solidFill>
              </a:rPr>
              <a:t>LAKE BOHINJ</a:t>
            </a:r>
          </a:p>
        </p:txBody>
      </p:sp>
      <p:sp>
        <p:nvSpPr>
          <p:cNvPr id="3126" name="Rectangle 54">
            <a:extLst>
              <a:ext uri="{FF2B5EF4-FFF2-40B4-BE49-F238E27FC236}">
                <a16:creationId xmlns:a16="http://schemas.microsoft.com/office/drawing/2014/main" id="{ED7379FE-4C7C-47D5-BD0C-32D9C1200C0C}"/>
              </a:ext>
            </a:extLst>
          </p:cNvPr>
          <p:cNvSpPr>
            <a:spLocks noGrp="1" noChangeArrowheads="1"/>
          </p:cNvSpPr>
          <p:nvPr>
            <p:ph type="body" sz="half" idx="1"/>
          </p:nvPr>
        </p:nvSpPr>
        <p:spPr>
          <a:xfrm>
            <a:off x="457200" y="1600200"/>
            <a:ext cx="3968750" cy="4530725"/>
          </a:xfrm>
        </p:spPr>
        <p:txBody>
          <a:bodyPr/>
          <a:lstStyle/>
          <a:p>
            <a:pPr>
              <a:lnSpc>
                <a:spcPct val="90000"/>
              </a:lnSpc>
            </a:pPr>
            <a:r>
              <a:rPr lang="sl-SI" altLang="sl-SI" sz="2800"/>
              <a:t>Lake Bohinj is the largest natural lake in Slovenia. </a:t>
            </a:r>
          </a:p>
          <a:p>
            <a:pPr>
              <a:lnSpc>
                <a:spcPct val="90000"/>
              </a:lnSpc>
            </a:pPr>
            <a:r>
              <a:rPr lang="sl-SI" altLang="sl-SI" sz="2800"/>
              <a:t>Lake Bohinj is a 4101 meter long and 1200 meters wide. </a:t>
            </a:r>
          </a:p>
          <a:p>
            <a:pPr>
              <a:lnSpc>
                <a:spcPct val="90000"/>
              </a:lnSpc>
            </a:pPr>
            <a:r>
              <a:rPr lang="sl-SI" altLang="sl-SI" sz="2800"/>
              <a:t>Maximum depth is 45 meters </a:t>
            </a:r>
          </a:p>
          <a:p>
            <a:pPr>
              <a:lnSpc>
                <a:spcPct val="90000"/>
              </a:lnSpc>
            </a:pPr>
            <a:r>
              <a:rPr lang="sl-SI" altLang="sl-SI" sz="2800"/>
              <a:t>The surface of the lake is 318 hectares. </a:t>
            </a:r>
          </a:p>
        </p:txBody>
      </p:sp>
      <p:pic>
        <p:nvPicPr>
          <p:cNvPr id="3129" name="Picture 57" descr="250px-Bohinjsko_jezero_2">
            <a:extLst>
              <a:ext uri="{FF2B5EF4-FFF2-40B4-BE49-F238E27FC236}">
                <a16:creationId xmlns:a16="http://schemas.microsoft.com/office/drawing/2014/main" id="{E7BAB18D-C175-4D37-84F5-DDDF46CDFF1B}"/>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500563" y="1557338"/>
            <a:ext cx="4392612" cy="2376487"/>
          </a:xfrm>
        </p:spPr>
      </p:pic>
      <p:pic>
        <p:nvPicPr>
          <p:cNvPr id="3130" name="Picture 58" descr="250px-Bohinjsko_jezero_01">
            <a:extLst>
              <a:ext uri="{FF2B5EF4-FFF2-40B4-BE49-F238E27FC236}">
                <a16:creationId xmlns:a16="http://schemas.microsoft.com/office/drawing/2014/main" id="{42778A59-E120-4C5D-BE8A-B1EC123C6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4149725"/>
            <a:ext cx="4392612" cy="237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03"/>
                                        </p:tgtEl>
                                        <p:attrNameLst>
                                          <p:attrName>style.visibility</p:attrName>
                                        </p:attrNameLst>
                                      </p:cBhvr>
                                      <p:to>
                                        <p:strVal val="visible"/>
                                      </p:to>
                                    </p:set>
                                    <p:anim calcmode="lin" valueType="num">
                                      <p:cBhvr>
                                        <p:cTn id="7" dur="500" fill="hold"/>
                                        <p:tgtEl>
                                          <p:spTgt spid="3103"/>
                                        </p:tgtEl>
                                        <p:attrNameLst>
                                          <p:attrName>ppt_w</p:attrName>
                                        </p:attrNameLst>
                                      </p:cBhvr>
                                      <p:tavLst>
                                        <p:tav tm="0">
                                          <p:val>
                                            <p:fltVal val="0"/>
                                          </p:val>
                                        </p:tav>
                                        <p:tav tm="100000">
                                          <p:val>
                                            <p:strVal val="#ppt_w"/>
                                          </p:val>
                                        </p:tav>
                                      </p:tavLst>
                                    </p:anim>
                                    <p:anim calcmode="lin" valueType="num">
                                      <p:cBhvr>
                                        <p:cTn id="8" dur="500" fill="hold"/>
                                        <p:tgtEl>
                                          <p:spTgt spid="310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126">
                                            <p:txEl>
                                              <p:pRg st="0" end="0"/>
                                            </p:txEl>
                                          </p:spTgt>
                                        </p:tgtEl>
                                        <p:attrNameLst>
                                          <p:attrName>style.visibility</p:attrName>
                                        </p:attrNameLst>
                                      </p:cBhvr>
                                      <p:to>
                                        <p:strVal val="visible"/>
                                      </p:to>
                                    </p:set>
                                    <p:anim calcmode="lin" valueType="num">
                                      <p:cBhvr>
                                        <p:cTn id="13" dur="500" fill="hold"/>
                                        <p:tgtEl>
                                          <p:spTgt spid="312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126">
                                            <p:txEl>
                                              <p:pRg st="1" end="1"/>
                                            </p:txEl>
                                          </p:spTgt>
                                        </p:tgtEl>
                                        <p:attrNameLst>
                                          <p:attrName>style.visibility</p:attrName>
                                        </p:attrNameLst>
                                      </p:cBhvr>
                                      <p:to>
                                        <p:strVal val="visible"/>
                                      </p:to>
                                    </p:set>
                                    <p:anim calcmode="lin" valueType="num">
                                      <p:cBhvr>
                                        <p:cTn id="19" dur="500" fill="hold"/>
                                        <p:tgtEl>
                                          <p:spTgt spid="312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2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126">
                                            <p:txEl>
                                              <p:pRg st="2" end="2"/>
                                            </p:txEl>
                                          </p:spTgt>
                                        </p:tgtEl>
                                        <p:attrNameLst>
                                          <p:attrName>style.visibility</p:attrName>
                                        </p:attrNameLst>
                                      </p:cBhvr>
                                      <p:to>
                                        <p:strVal val="visible"/>
                                      </p:to>
                                    </p:set>
                                    <p:anim calcmode="lin" valueType="num">
                                      <p:cBhvr>
                                        <p:cTn id="25" dur="500" fill="hold"/>
                                        <p:tgtEl>
                                          <p:spTgt spid="312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12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126">
                                            <p:txEl>
                                              <p:pRg st="3" end="3"/>
                                            </p:txEl>
                                          </p:spTgt>
                                        </p:tgtEl>
                                        <p:attrNameLst>
                                          <p:attrName>style.visibility</p:attrName>
                                        </p:attrNameLst>
                                      </p:cBhvr>
                                      <p:to>
                                        <p:strVal val="visible"/>
                                      </p:to>
                                    </p:set>
                                    <p:anim calcmode="lin" valueType="num">
                                      <p:cBhvr>
                                        <p:cTn id="31" dur="500" fill="hold"/>
                                        <p:tgtEl>
                                          <p:spTgt spid="3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12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 grpId="0"/>
      <p:bldP spid="312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66476C7-2B03-458B-9CF4-3BF23BB093C3}"/>
              </a:ext>
            </a:extLst>
          </p:cNvPr>
          <p:cNvSpPr>
            <a:spLocks noGrp="1" noChangeArrowheads="1"/>
          </p:cNvSpPr>
          <p:nvPr>
            <p:ph type="title"/>
          </p:nvPr>
        </p:nvSpPr>
        <p:spPr/>
        <p:txBody>
          <a:bodyPr/>
          <a:lstStyle/>
          <a:p>
            <a:r>
              <a:rPr lang="sl-SI" altLang="sl-SI" sz="5400" b="1" i="1">
                <a:solidFill>
                  <a:srgbClr val="00CC00"/>
                </a:solidFill>
              </a:rPr>
              <a:t>HISTORY OF SLOVENIA</a:t>
            </a:r>
            <a:r>
              <a:rPr lang="sl-SI" altLang="sl-SI"/>
              <a:t> </a:t>
            </a:r>
          </a:p>
        </p:txBody>
      </p:sp>
      <p:sp>
        <p:nvSpPr>
          <p:cNvPr id="32775" name="Rectangle 7">
            <a:extLst>
              <a:ext uri="{FF2B5EF4-FFF2-40B4-BE49-F238E27FC236}">
                <a16:creationId xmlns:a16="http://schemas.microsoft.com/office/drawing/2014/main" id="{ADA7FCC4-71B4-488F-86B5-EFE2A374368C}"/>
              </a:ext>
            </a:extLst>
          </p:cNvPr>
          <p:cNvSpPr>
            <a:spLocks noGrp="1" noChangeArrowheads="1"/>
          </p:cNvSpPr>
          <p:nvPr>
            <p:ph sz="quarter" idx="1"/>
          </p:nvPr>
        </p:nvSpPr>
        <p:spPr>
          <a:xfrm>
            <a:off x="457200" y="1600200"/>
            <a:ext cx="4046538" cy="2184400"/>
          </a:xfrm>
        </p:spPr>
        <p:txBody>
          <a:bodyPr/>
          <a:lstStyle/>
          <a:p>
            <a:endParaRPr lang="sl-SI" altLang="sl-SI" sz="2400"/>
          </a:p>
        </p:txBody>
      </p:sp>
      <p:sp>
        <p:nvSpPr>
          <p:cNvPr id="32771" name="Rectangle 3">
            <a:extLst>
              <a:ext uri="{FF2B5EF4-FFF2-40B4-BE49-F238E27FC236}">
                <a16:creationId xmlns:a16="http://schemas.microsoft.com/office/drawing/2014/main" id="{68665FA3-E023-4EE8-B8BF-A733732581FF}"/>
              </a:ext>
            </a:extLst>
          </p:cNvPr>
          <p:cNvSpPr>
            <a:spLocks noGrp="1" noChangeArrowheads="1"/>
          </p:cNvSpPr>
          <p:nvPr>
            <p:ph type="body" sz="half" idx="3"/>
          </p:nvPr>
        </p:nvSpPr>
        <p:spPr>
          <a:xfrm>
            <a:off x="4645025" y="1600200"/>
            <a:ext cx="4041775" cy="4530725"/>
          </a:xfrm>
        </p:spPr>
        <p:txBody>
          <a:bodyPr/>
          <a:lstStyle/>
          <a:p>
            <a:r>
              <a:rPr lang="sl-SI" altLang="sl-SI" sz="2400"/>
              <a:t>History of Slovenia is history of all inhabitants in the territory of present-day Republic of Slovenia. </a:t>
            </a:r>
          </a:p>
          <a:p>
            <a:r>
              <a:rPr lang="sl-SI" altLang="sl-SI" sz="2400"/>
              <a:t>The oldest evidence of human existence on the Slovenian territory are two stone tools from the caves in the Lozi in Orehku, about 250,000 years old. </a:t>
            </a:r>
          </a:p>
        </p:txBody>
      </p:sp>
      <p:pic>
        <p:nvPicPr>
          <p:cNvPr id="32777" name="Picture 9" descr="250px-Zemljovid_Slovenske_dezele_in_pokrajin">
            <a:extLst>
              <a:ext uri="{FF2B5EF4-FFF2-40B4-BE49-F238E27FC236}">
                <a16:creationId xmlns:a16="http://schemas.microsoft.com/office/drawing/2014/main" id="{6D3CD953-C1A4-4CBB-BCA8-89A24DC504D1}"/>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95288" y="3938588"/>
            <a:ext cx="4176712" cy="2659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2778" name="Picture 10" descr="zelezna6">
            <a:extLst>
              <a:ext uri="{FF2B5EF4-FFF2-40B4-BE49-F238E27FC236}">
                <a16:creationId xmlns:a16="http://schemas.microsoft.com/office/drawing/2014/main" id="{A185625F-6384-4ED5-8F21-C6664168E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268413"/>
            <a:ext cx="4176712" cy="25923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p:cTn id="13"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p:cTn id="19"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277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603B90B-776D-498F-B479-66B05252D6EB}"/>
              </a:ext>
            </a:extLst>
          </p:cNvPr>
          <p:cNvSpPr>
            <a:spLocks noGrp="1" noChangeArrowheads="1"/>
          </p:cNvSpPr>
          <p:nvPr>
            <p:ph type="title"/>
          </p:nvPr>
        </p:nvSpPr>
        <p:spPr/>
        <p:txBody>
          <a:bodyPr/>
          <a:lstStyle/>
          <a:p>
            <a:r>
              <a:rPr lang="sl-SI" altLang="sl-SI" sz="8000" b="1" i="1">
                <a:solidFill>
                  <a:srgbClr val="0066FF"/>
                </a:solidFill>
              </a:rPr>
              <a:t>ECONOMY</a:t>
            </a:r>
            <a:r>
              <a:rPr lang="sl-SI" altLang="sl-SI" sz="8000">
                <a:solidFill>
                  <a:srgbClr val="0066FF"/>
                </a:solidFill>
              </a:rPr>
              <a:t> </a:t>
            </a:r>
          </a:p>
        </p:txBody>
      </p:sp>
      <p:sp>
        <p:nvSpPr>
          <p:cNvPr id="33795" name="Rectangle 3">
            <a:extLst>
              <a:ext uri="{FF2B5EF4-FFF2-40B4-BE49-F238E27FC236}">
                <a16:creationId xmlns:a16="http://schemas.microsoft.com/office/drawing/2014/main" id="{EB4FFA8D-DBAB-4D9E-B544-A01EBDE2FEAC}"/>
              </a:ext>
            </a:extLst>
          </p:cNvPr>
          <p:cNvSpPr>
            <a:spLocks noGrp="1" noChangeArrowheads="1"/>
          </p:cNvSpPr>
          <p:nvPr>
            <p:ph type="body" sz="half" idx="1"/>
          </p:nvPr>
        </p:nvSpPr>
        <p:spPr>
          <a:xfrm>
            <a:off x="457200" y="1600200"/>
            <a:ext cx="4046538" cy="4530725"/>
          </a:xfrm>
        </p:spPr>
        <p:txBody>
          <a:bodyPr/>
          <a:lstStyle/>
          <a:p>
            <a:pPr>
              <a:lnSpc>
                <a:spcPct val="90000"/>
              </a:lnSpc>
            </a:pPr>
            <a:r>
              <a:rPr lang="sl-SI" altLang="sl-SI" sz="2400"/>
              <a:t>Slovenia is an economically highly developed country. </a:t>
            </a:r>
          </a:p>
          <a:p>
            <a:pPr>
              <a:lnSpc>
                <a:spcPct val="90000"/>
              </a:lnSpc>
            </a:pPr>
            <a:r>
              <a:rPr lang="sl-SI" altLang="sl-SI" sz="2400"/>
              <a:t>The tourism are important seaside resorts (Piran, Portorož, Izola, Koper, Ankaran...), ski resorts (Maribor, Kranjska Gora, Vogel, Kanin, Rogla ...) and spa (Radenci, Spa Čatež, Spa Dubrna, Lendava, Maribor, Ptuj, Šmarješke Toplice ...). </a:t>
            </a:r>
          </a:p>
        </p:txBody>
      </p:sp>
      <p:pic>
        <p:nvPicPr>
          <p:cNvPr id="33799" name="Picture 7" descr="fotogalerija-portoroz-marina_portoroz">
            <a:extLst>
              <a:ext uri="{FF2B5EF4-FFF2-40B4-BE49-F238E27FC236}">
                <a16:creationId xmlns:a16="http://schemas.microsoft.com/office/drawing/2014/main" id="{24197C71-9912-4C17-A996-5A4C058EE17D}"/>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45025" y="1600200"/>
            <a:ext cx="4030663" cy="161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805" name="Picture 13" descr="1226925348_kanin">
            <a:extLst>
              <a:ext uri="{FF2B5EF4-FFF2-40B4-BE49-F238E27FC236}">
                <a16:creationId xmlns:a16="http://schemas.microsoft.com/office/drawing/2014/main" id="{C85EC5F9-5069-4091-AEF9-D453A53700B1}"/>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645025" y="3290888"/>
            <a:ext cx="4030663" cy="165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806" name="Picture 14" descr="toplice">
            <a:extLst>
              <a:ext uri="{FF2B5EF4-FFF2-40B4-BE49-F238E27FC236}">
                <a16:creationId xmlns:a16="http://schemas.microsoft.com/office/drawing/2014/main" id="{BD35F046-D213-41E2-A3B8-7AB9E46718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5013325"/>
            <a:ext cx="4032250" cy="1728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768" decel="100000"/>
                                        <p:tgtEl>
                                          <p:spTgt spid="33794"/>
                                        </p:tgtEl>
                                      </p:cBhvr>
                                    </p:animEffect>
                                    <p:animScale>
                                      <p:cBhvr>
                                        <p:cTn id="8" dur="768" decel="100000"/>
                                        <p:tgtEl>
                                          <p:spTgt spid="33794"/>
                                        </p:tgtEl>
                                      </p:cBhvr>
                                      <p:from x="10000" y="10000"/>
                                      <p:to x="200000" y="450000"/>
                                    </p:animScale>
                                    <p:animScale>
                                      <p:cBhvr>
                                        <p:cTn id="9" dur="1230" accel="100000" fill="hold">
                                          <p:stCondLst>
                                            <p:cond delay="768"/>
                                          </p:stCondLst>
                                        </p:cTn>
                                        <p:tgtEl>
                                          <p:spTgt spid="33794"/>
                                        </p:tgtEl>
                                      </p:cBhvr>
                                      <p:from x="200000" y="450000"/>
                                      <p:to x="100000" y="100000"/>
                                    </p:animScale>
                                    <p:set>
                                      <p:cBhvr>
                                        <p:cTn id="10" dur="768" fill="hold"/>
                                        <p:tgtEl>
                                          <p:spTgt spid="33794"/>
                                        </p:tgtEl>
                                        <p:attrNameLst>
                                          <p:attrName>ppt_x</p:attrName>
                                        </p:attrNameLst>
                                      </p:cBhvr>
                                      <p:to>
                                        <p:strVal val="(0.5)"/>
                                      </p:to>
                                    </p:set>
                                    <p:anim from="(0.5)" to="(#ppt_x)" calcmode="lin" valueType="num">
                                      <p:cBhvr>
                                        <p:cTn id="11" dur="1230" accel="100000" fill="hold">
                                          <p:stCondLst>
                                            <p:cond delay="768"/>
                                          </p:stCondLst>
                                        </p:cTn>
                                        <p:tgtEl>
                                          <p:spTgt spid="33794"/>
                                        </p:tgtEl>
                                        <p:attrNameLst>
                                          <p:attrName>ppt_x</p:attrName>
                                        </p:attrNameLst>
                                      </p:cBhvr>
                                    </p:anim>
                                    <p:set>
                                      <p:cBhvr>
                                        <p:cTn id="12" dur="768" fill="hold"/>
                                        <p:tgtEl>
                                          <p:spTgt spid="33794"/>
                                        </p:tgtEl>
                                        <p:attrNameLst>
                                          <p:attrName>ppt_y</p:attrName>
                                        </p:attrNameLst>
                                      </p:cBhvr>
                                      <p:to>
                                        <p:strVal val="(#ppt_y+0.4)"/>
                                      </p:to>
                                    </p:set>
                                    <p:anim from="(#ppt_y+0.4)" to="(#ppt_y)" calcmode="lin" valueType="num">
                                      <p:cBhvr>
                                        <p:cTn id="13" dur="1230" accel="100000" fill="hold">
                                          <p:stCondLst>
                                            <p:cond delay="768"/>
                                          </p:stCondLst>
                                        </p:cTn>
                                        <p:tgtEl>
                                          <p:spTgt spid="337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3795">
                                            <p:txEl>
                                              <p:pRg st="0" end="0"/>
                                            </p:txEl>
                                          </p:spTgt>
                                        </p:tgtEl>
                                        <p:attrNameLst>
                                          <p:attrName>style.visibility</p:attrName>
                                        </p:attrNameLst>
                                      </p:cBhvr>
                                      <p:to>
                                        <p:strVal val="visible"/>
                                      </p:to>
                                    </p:set>
                                    <p:anim calcmode="lin" valueType="num">
                                      <p:cBhvr>
                                        <p:cTn id="18"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37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379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3795">
                                            <p:txEl>
                                              <p:pRg st="1" end="1"/>
                                            </p:txEl>
                                          </p:spTgt>
                                        </p:tgtEl>
                                        <p:attrNameLst>
                                          <p:attrName>style.visibility</p:attrName>
                                        </p:attrNameLst>
                                      </p:cBhvr>
                                      <p:to>
                                        <p:strVal val="visible"/>
                                      </p:to>
                                    </p:set>
                                    <p:anim calcmode="lin" valueType="num">
                                      <p:cBhvr>
                                        <p:cTn id="25"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379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theme/theme1.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0</TotalTime>
  <Words>216</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Krožnica</vt:lpstr>
      <vt:lpstr>SLOVENIA</vt:lpstr>
      <vt:lpstr>BASIC INFORMATION</vt:lpstr>
      <vt:lpstr>LAKE BOHINJ</vt:lpstr>
      <vt:lpstr>HISTORY OF SLOVENIA </vt:lpstr>
      <vt:lpstr>ECONOMY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2019-05-30T09:22:56Z</dcterms:created>
  <dcterms:modified xsi:type="dcterms:W3CDTF">2019-05-30T09:22:56Z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