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3" r:id="rId8"/>
    <p:sldId id="264" r:id="rId9"/>
    <p:sldId id="265" r:id="rId10"/>
    <p:sldId id="266" r:id="rId11"/>
    <p:sldId id="261" r:id="rId12"/>
    <p:sldId id="267" r:id="rId13"/>
  </p:sldIdLst>
  <p:sldSz cx="9144000" cy="6858000" type="screen4x3"/>
  <p:notesSz cx="6858000" cy="91440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7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/>
              <a:t>Kliknite, če želite urediti slog podnaslova matrice</a:t>
            </a:r>
          </a:p>
        </p:txBody>
      </p:sp>
      <p:sp>
        <p:nvSpPr>
          <p:cNvPr id="4" name="Ograda datuma 3">
            <a:extLst>
              <a:ext uri="{FF2B5EF4-FFF2-40B4-BE49-F238E27FC236}">
                <a16:creationId xmlns:a16="http://schemas.microsoft.com/office/drawing/2014/main" id="{C3B8721C-2CEE-4A9B-82A1-CEF737D6FA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BAADA7-8A8A-483A-9988-D5765F7D9744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5" name="Ograda noge 4">
            <a:extLst>
              <a:ext uri="{FF2B5EF4-FFF2-40B4-BE49-F238E27FC236}">
                <a16:creationId xmlns:a16="http://schemas.microsoft.com/office/drawing/2014/main" id="{4DBAB7AF-E61C-4030-A7AF-F4AC83BE35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5">
            <a:extLst>
              <a:ext uri="{FF2B5EF4-FFF2-40B4-BE49-F238E27FC236}">
                <a16:creationId xmlns:a16="http://schemas.microsoft.com/office/drawing/2014/main" id="{17A68ED7-5D56-4F3F-928C-F4C1FC7D49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6AD3C4-DA6D-48C5-B904-7550C2FFA2F2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720992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>
            <a:extLst>
              <a:ext uri="{FF2B5EF4-FFF2-40B4-BE49-F238E27FC236}">
                <a16:creationId xmlns:a16="http://schemas.microsoft.com/office/drawing/2014/main" id="{3831FB23-E22B-49A8-AFC4-4BC12C38D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2016A9-01A0-4E2D-8F8C-ECBACD05276C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5" name="Ograda noge 4">
            <a:extLst>
              <a:ext uri="{FF2B5EF4-FFF2-40B4-BE49-F238E27FC236}">
                <a16:creationId xmlns:a16="http://schemas.microsoft.com/office/drawing/2014/main" id="{DBBF49E3-A5CD-44C0-A6D6-62195F08D4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5">
            <a:extLst>
              <a:ext uri="{FF2B5EF4-FFF2-40B4-BE49-F238E27FC236}">
                <a16:creationId xmlns:a16="http://schemas.microsoft.com/office/drawing/2014/main" id="{C45B7D46-9A2E-4DD9-A6B4-2F3339264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91E7A9-6A24-46C8-8CDE-5158657B5B19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982863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>
            <a:extLst>
              <a:ext uri="{FF2B5EF4-FFF2-40B4-BE49-F238E27FC236}">
                <a16:creationId xmlns:a16="http://schemas.microsoft.com/office/drawing/2014/main" id="{B684603E-4BAA-4E16-8AA2-AA01E3386D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D10EF5-6566-438B-8060-AFA911A325D5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5" name="Ograda noge 4">
            <a:extLst>
              <a:ext uri="{FF2B5EF4-FFF2-40B4-BE49-F238E27FC236}">
                <a16:creationId xmlns:a16="http://schemas.microsoft.com/office/drawing/2014/main" id="{329DB352-B00A-4EC4-83E4-4B8D1C493D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5">
            <a:extLst>
              <a:ext uri="{FF2B5EF4-FFF2-40B4-BE49-F238E27FC236}">
                <a16:creationId xmlns:a16="http://schemas.microsoft.com/office/drawing/2014/main" id="{FDF9E368-1532-4815-BEE7-DAFB93FAD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EE5CA6-A6AF-4A20-B4D4-DC650F512EF9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572402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>
            <a:extLst>
              <a:ext uri="{FF2B5EF4-FFF2-40B4-BE49-F238E27FC236}">
                <a16:creationId xmlns:a16="http://schemas.microsoft.com/office/drawing/2014/main" id="{CBB16B89-385F-404B-9FDA-34F6D9DF1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5AE57E-142A-47EB-A209-9EC22B5EF0A1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5" name="Ograda noge 4">
            <a:extLst>
              <a:ext uri="{FF2B5EF4-FFF2-40B4-BE49-F238E27FC236}">
                <a16:creationId xmlns:a16="http://schemas.microsoft.com/office/drawing/2014/main" id="{0604EF36-9CA0-4CB0-B33B-6A087B76F2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5">
            <a:extLst>
              <a:ext uri="{FF2B5EF4-FFF2-40B4-BE49-F238E27FC236}">
                <a16:creationId xmlns:a16="http://schemas.microsoft.com/office/drawing/2014/main" id="{B54A3F02-337A-4804-9243-C64A2A7CD1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D27998-9E1C-4AA9-98F9-3E647B2F1729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604113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4" name="Ograda datuma 3">
            <a:extLst>
              <a:ext uri="{FF2B5EF4-FFF2-40B4-BE49-F238E27FC236}">
                <a16:creationId xmlns:a16="http://schemas.microsoft.com/office/drawing/2014/main" id="{91D9A305-73A0-475B-B7FA-2B91003E1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F60963-EAD0-46F9-931D-4AD8869F2C1B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5" name="Ograda noge 4">
            <a:extLst>
              <a:ext uri="{FF2B5EF4-FFF2-40B4-BE49-F238E27FC236}">
                <a16:creationId xmlns:a16="http://schemas.microsoft.com/office/drawing/2014/main" id="{6CB2A52F-1E11-40F0-B9DD-97E69CAEA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5">
            <a:extLst>
              <a:ext uri="{FF2B5EF4-FFF2-40B4-BE49-F238E27FC236}">
                <a16:creationId xmlns:a16="http://schemas.microsoft.com/office/drawing/2014/main" id="{0759B382-E0AB-4D36-A519-05EE20B95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20F41A-635E-421D-8146-8DCAFEF8DA13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695576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grada datuma 3">
            <a:extLst>
              <a:ext uri="{FF2B5EF4-FFF2-40B4-BE49-F238E27FC236}">
                <a16:creationId xmlns:a16="http://schemas.microsoft.com/office/drawing/2014/main" id="{2E83B055-446F-4B2A-A632-C3A534F8E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B44CB8-9947-4FA9-84C8-D1BA427E40B8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6" name="Ograda noge 4">
            <a:extLst>
              <a:ext uri="{FF2B5EF4-FFF2-40B4-BE49-F238E27FC236}">
                <a16:creationId xmlns:a16="http://schemas.microsoft.com/office/drawing/2014/main" id="{C47C15D6-87CC-4497-9586-612790095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5">
            <a:extLst>
              <a:ext uri="{FF2B5EF4-FFF2-40B4-BE49-F238E27FC236}">
                <a16:creationId xmlns:a16="http://schemas.microsoft.com/office/drawing/2014/main" id="{5D544351-3533-46A5-9070-50E5A469C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D1E811-EBD6-4C71-A27B-A8FD201299D7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744200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Ograda datuma 3">
            <a:extLst>
              <a:ext uri="{FF2B5EF4-FFF2-40B4-BE49-F238E27FC236}">
                <a16:creationId xmlns:a16="http://schemas.microsoft.com/office/drawing/2014/main" id="{D1B36BB8-3D3E-46F0-A5C7-51A4D9C2E0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A42ED2-CF0F-4825-AD4D-B0AFA443F711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8" name="Ograda noge 4">
            <a:extLst>
              <a:ext uri="{FF2B5EF4-FFF2-40B4-BE49-F238E27FC236}">
                <a16:creationId xmlns:a16="http://schemas.microsoft.com/office/drawing/2014/main" id="{0916F96C-3D9E-4B24-874B-E459F1923E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9" name="Ograda številke diapozitiva 5">
            <a:extLst>
              <a:ext uri="{FF2B5EF4-FFF2-40B4-BE49-F238E27FC236}">
                <a16:creationId xmlns:a16="http://schemas.microsoft.com/office/drawing/2014/main" id="{49E6C22F-44A5-4556-A764-EE7768D6E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103EA4-8912-46DD-BE91-9B7E32FFDF78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677116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datuma 3">
            <a:extLst>
              <a:ext uri="{FF2B5EF4-FFF2-40B4-BE49-F238E27FC236}">
                <a16:creationId xmlns:a16="http://schemas.microsoft.com/office/drawing/2014/main" id="{3D53004E-1D6D-41DF-87A2-47933135D4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057859-45AF-41EA-BEEB-5B0527CC107E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4" name="Ograda noge 4">
            <a:extLst>
              <a:ext uri="{FF2B5EF4-FFF2-40B4-BE49-F238E27FC236}">
                <a16:creationId xmlns:a16="http://schemas.microsoft.com/office/drawing/2014/main" id="{F633F2B7-3723-468C-9F19-02483CF17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Ograda številke diapozitiva 5">
            <a:extLst>
              <a:ext uri="{FF2B5EF4-FFF2-40B4-BE49-F238E27FC236}">
                <a16:creationId xmlns:a16="http://schemas.microsoft.com/office/drawing/2014/main" id="{5BB515D4-1212-41FE-8D62-7980C18CE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4793DF-7C82-459C-9D2D-D1569765093F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287454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3">
            <a:extLst>
              <a:ext uri="{FF2B5EF4-FFF2-40B4-BE49-F238E27FC236}">
                <a16:creationId xmlns:a16="http://schemas.microsoft.com/office/drawing/2014/main" id="{DBD4770C-1B78-4CAC-8CB4-561A39555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DB572E-B150-45D1-BAA7-CC88E120A80D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3" name="Ograda noge 4">
            <a:extLst>
              <a:ext uri="{FF2B5EF4-FFF2-40B4-BE49-F238E27FC236}">
                <a16:creationId xmlns:a16="http://schemas.microsoft.com/office/drawing/2014/main" id="{EB20F116-7F28-4B45-A517-025C39B4E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" name="Ograda številke diapozitiva 5">
            <a:extLst>
              <a:ext uri="{FF2B5EF4-FFF2-40B4-BE49-F238E27FC236}">
                <a16:creationId xmlns:a16="http://schemas.microsoft.com/office/drawing/2014/main" id="{E95EF7A0-9907-4D7C-859D-E9841FEBEB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92E919-BB15-431D-AF47-22492D553CCB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178364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5" name="Ograda datuma 3">
            <a:extLst>
              <a:ext uri="{FF2B5EF4-FFF2-40B4-BE49-F238E27FC236}">
                <a16:creationId xmlns:a16="http://schemas.microsoft.com/office/drawing/2014/main" id="{A0B63576-E2D4-4631-B4A3-2CB04C7393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FBAF23-9FF7-4C95-B878-B30BDD0906F3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6" name="Ograda noge 4">
            <a:extLst>
              <a:ext uri="{FF2B5EF4-FFF2-40B4-BE49-F238E27FC236}">
                <a16:creationId xmlns:a16="http://schemas.microsoft.com/office/drawing/2014/main" id="{5AE4A93D-D958-4796-8D55-596BA1E13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5">
            <a:extLst>
              <a:ext uri="{FF2B5EF4-FFF2-40B4-BE49-F238E27FC236}">
                <a16:creationId xmlns:a16="http://schemas.microsoft.com/office/drawing/2014/main" id="{6D714438-BAC8-412B-B8DB-8F8804952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5F393D-FFDF-4ED1-BF7A-42025D892A8F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735704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l-SI" noProof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5" name="Ograda datuma 3">
            <a:extLst>
              <a:ext uri="{FF2B5EF4-FFF2-40B4-BE49-F238E27FC236}">
                <a16:creationId xmlns:a16="http://schemas.microsoft.com/office/drawing/2014/main" id="{D5ABADB0-1B46-472B-BBC0-160FBA5533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EFF109-FCB5-4DDD-BCED-A81FE3CBFFEE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6" name="Ograda noge 4">
            <a:extLst>
              <a:ext uri="{FF2B5EF4-FFF2-40B4-BE49-F238E27FC236}">
                <a16:creationId xmlns:a16="http://schemas.microsoft.com/office/drawing/2014/main" id="{56473F15-0A72-45DF-A259-215C8855BE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5">
            <a:extLst>
              <a:ext uri="{FF2B5EF4-FFF2-40B4-BE49-F238E27FC236}">
                <a16:creationId xmlns:a16="http://schemas.microsoft.com/office/drawing/2014/main" id="{B6DB7DA8-DA9B-4BF3-B118-0BAFD5EFD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AC61AC-B782-4A1D-BAD5-B2CB346DB9EC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661797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Ograda naslova 1">
            <a:extLst>
              <a:ext uri="{FF2B5EF4-FFF2-40B4-BE49-F238E27FC236}">
                <a16:creationId xmlns:a16="http://schemas.microsoft.com/office/drawing/2014/main" id="{591E9D7C-946C-4F90-9CA4-7010D2D7499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 naslova matrice</a:t>
            </a:r>
          </a:p>
        </p:txBody>
      </p:sp>
      <p:sp>
        <p:nvSpPr>
          <p:cNvPr id="1027" name="Ograda besedila 2">
            <a:extLst>
              <a:ext uri="{FF2B5EF4-FFF2-40B4-BE49-F238E27FC236}">
                <a16:creationId xmlns:a16="http://schemas.microsoft.com/office/drawing/2014/main" id="{D54472EA-ADEA-4C2D-84E0-C6AB0148FE0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sloge besedila matrice</a:t>
            </a:r>
          </a:p>
          <a:p>
            <a:pPr lvl="1"/>
            <a:r>
              <a:rPr lang="sl-SI" altLang="sl-SI"/>
              <a:t>Druga raven</a:t>
            </a:r>
          </a:p>
          <a:p>
            <a:pPr lvl="2"/>
            <a:r>
              <a:rPr lang="sl-SI" altLang="sl-SI"/>
              <a:t>Tretja raven</a:t>
            </a:r>
          </a:p>
          <a:p>
            <a:pPr lvl="3"/>
            <a:r>
              <a:rPr lang="sl-SI" altLang="sl-SI"/>
              <a:t>Četrta raven</a:t>
            </a:r>
          </a:p>
          <a:p>
            <a:pPr lvl="4"/>
            <a:r>
              <a:rPr lang="sl-SI" altLang="sl-SI"/>
              <a:t>Peta raven</a:t>
            </a:r>
          </a:p>
        </p:txBody>
      </p:sp>
      <p:sp>
        <p:nvSpPr>
          <p:cNvPr id="4" name="Ograda datuma 3">
            <a:extLst>
              <a:ext uri="{FF2B5EF4-FFF2-40B4-BE49-F238E27FC236}">
                <a16:creationId xmlns:a16="http://schemas.microsoft.com/office/drawing/2014/main" id="{6A17A105-B195-4AEF-B1A7-EEF7E40BEB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B136FF4-5C53-4A82-B63D-58173E9094F7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5" name="Ograda noge 4">
            <a:extLst>
              <a:ext uri="{FF2B5EF4-FFF2-40B4-BE49-F238E27FC236}">
                <a16:creationId xmlns:a16="http://schemas.microsoft.com/office/drawing/2014/main" id="{6EDDC595-2569-4906-84FE-98F724B741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5">
            <a:extLst>
              <a:ext uri="{FF2B5EF4-FFF2-40B4-BE49-F238E27FC236}">
                <a16:creationId xmlns:a16="http://schemas.microsoft.com/office/drawing/2014/main" id="{107CEC3B-0AC5-4C7C-A13D-A3B1DECB00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FFFFFF"/>
                </a:solidFill>
              </a:defRPr>
            </a:lvl1pPr>
          </a:lstStyle>
          <a:p>
            <a:fld id="{4D821DF0-A151-476A-87FF-A9A2C883DD99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_Z5-P9v3F8w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slov 1">
            <a:extLst>
              <a:ext uri="{FF2B5EF4-FFF2-40B4-BE49-F238E27FC236}">
                <a16:creationId xmlns:a16="http://schemas.microsoft.com/office/drawing/2014/main" id="{6043B366-8D64-451F-8407-D8969417BC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39975" y="549275"/>
            <a:ext cx="7772400" cy="1470025"/>
          </a:xfrm>
        </p:spPr>
        <p:txBody>
          <a:bodyPr/>
          <a:lstStyle/>
          <a:p>
            <a:r>
              <a:rPr lang="sl-SI" altLang="sl-SI" b="1"/>
              <a:t>Jaden Smith</a:t>
            </a:r>
            <a:endParaRPr lang="sl-SI" altLang="sl-SI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CA0CA749-7F0E-4F52-8ADB-C0C74F3521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19475" y="2852738"/>
            <a:ext cx="6400800" cy="17526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l-SI" dirty="0"/>
              <a:t> </a:t>
            </a:r>
          </a:p>
          <a:p>
            <a:pPr fontAlgn="auto">
              <a:spcAft>
                <a:spcPts val="0"/>
              </a:spcAft>
              <a:defRPr/>
            </a:pPr>
            <a:r>
              <a:rPr lang="sl-SI" dirty="0" err="1"/>
              <a:t>Subject</a:t>
            </a:r>
            <a:r>
              <a:rPr lang="sl-SI" dirty="0"/>
              <a:t>: </a:t>
            </a:r>
            <a:r>
              <a:rPr lang="sl-SI" dirty="0" err="1"/>
              <a:t>English</a:t>
            </a:r>
            <a:endParaRPr lang="sl-SI" dirty="0"/>
          </a:p>
          <a:p>
            <a:pPr fontAlgn="auto">
              <a:spcAft>
                <a:spcPts val="0"/>
              </a:spcAft>
              <a:defRPr/>
            </a:pPr>
            <a:r>
              <a:rPr lang="sl-SI" dirty="0" err="1"/>
              <a:t>Year</a:t>
            </a:r>
            <a:r>
              <a:rPr lang="sl-SI" dirty="0"/>
              <a:t>: 2011/2012</a:t>
            </a:r>
          </a:p>
          <a:p>
            <a:pPr fontAlgn="auto">
              <a:spcAft>
                <a:spcPts val="0"/>
              </a:spcAft>
              <a:defRPr/>
            </a:pPr>
            <a:endParaRPr lang="sl-SI" dirty="0"/>
          </a:p>
          <a:p>
            <a:pPr fontAlgn="auto">
              <a:spcAft>
                <a:spcPts val="0"/>
              </a:spcAft>
              <a:defRPr/>
            </a:pPr>
            <a:endParaRPr lang="sl-SI" dirty="0"/>
          </a:p>
        </p:txBody>
      </p:sp>
      <p:pic>
        <p:nvPicPr>
          <p:cNvPr id="2052" name="Slika 3" descr="jaden-smith-justin-bieber-never-say-never-los-irnds4.jpg">
            <a:extLst>
              <a:ext uri="{FF2B5EF4-FFF2-40B4-BE49-F238E27FC236}">
                <a16:creationId xmlns:a16="http://schemas.microsoft.com/office/drawing/2014/main" id="{24AB4880-24BD-4764-8BEC-C352D521A5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356100" cy="676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pull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slov 1">
            <a:extLst>
              <a:ext uri="{FF2B5EF4-FFF2-40B4-BE49-F238E27FC236}">
                <a16:creationId xmlns:a16="http://schemas.microsoft.com/office/drawing/2014/main" id="{688D3368-BFD8-4377-9080-57256AA118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 altLang="sl-SI"/>
          </a:p>
        </p:txBody>
      </p:sp>
      <p:sp>
        <p:nvSpPr>
          <p:cNvPr id="3" name="Ograda vsebine 2">
            <a:extLst>
              <a:ext uri="{FF2B5EF4-FFF2-40B4-BE49-F238E27FC236}">
                <a16:creationId xmlns:a16="http://schemas.microsoft.com/office/drawing/2014/main" id="{E5508D22-0906-43E9-9D0E-D8218180CB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sl-SI" altLang="sl-SI" b="1" i="1"/>
              <a:t> 4</a:t>
            </a:r>
            <a:r>
              <a:rPr lang="en-US" altLang="sl-SI" b="1" i="1"/>
              <a:t>) </a:t>
            </a:r>
            <a:r>
              <a:rPr lang="en-US" altLang="sl-SI" b="1"/>
              <a:t>What is Jaden's favorite color?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sl-SI" b="1"/>
              <a:t>A.</a:t>
            </a:r>
            <a:r>
              <a:rPr lang="en-US" altLang="sl-SI"/>
              <a:t>blue</a:t>
            </a:r>
            <a:endParaRPr lang="sl-SI" altLang="sl-SI"/>
          </a:p>
          <a:p>
            <a:pPr>
              <a:buFont typeface="Arial" panose="020B0604020202020204" pitchFamily="34" charset="0"/>
              <a:buNone/>
            </a:pPr>
            <a:r>
              <a:rPr lang="en-US" altLang="sl-SI" b="1"/>
              <a:t>B.</a:t>
            </a:r>
            <a:r>
              <a:rPr lang="en-US" altLang="sl-SI"/>
              <a:t>red</a:t>
            </a:r>
            <a:endParaRPr lang="sl-SI" altLang="sl-SI"/>
          </a:p>
          <a:p>
            <a:pPr>
              <a:buFont typeface="Arial" panose="020B0604020202020204" pitchFamily="34" charset="0"/>
              <a:buNone/>
            </a:pPr>
            <a:r>
              <a:rPr lang="en-US" altLang="sl-SI" b="1"/>
              <a:t>C.</a:t>
            </a:r>
            <a:r>
              <a:rPr lang="en-US" altLang="sl-SI"/>
              <a:t>yellow</a:t>
            </a:r>
            <a:endParaRPr lang="sl-SI" altLang="sl-SI"/>
          </a:p>
          <a:p>
            <a:pPr>
              <a:buFont typeface="Arial" panose="020B0604020202020204" pitchFamily="34" charset="0"/>
              <a:buNone/>
            </a:pPr>
            <a:r>
              <a:rPr lang="en-US" altLang="sl-SI" b="1"/>
              <a:t>D.</a:t>
            </a:r>
            <a:r>
              <a:rPr lang="en-US" altLang="sl-SI"/>
              <a:t>white</a:t>
            </a:r>
            <a:br>
              <a:rPr lang="en-US" altLang="sl-SI"/>
            </a:br>
            <a:endParaRPr lang="sl-SI" altLang="sl-SI"/>
          </a:p>
          <a:p>
            <a:pPr>
              <a:buFont typeface="Arial" panose="020B0604020202020204" pitchFamily="34" charset="0"/>
              <a:buNone/>
            </a:pPr>
            <a:r>
              <a:rPr lang="en-US" altLang="sl-SI" b="1"/>
              <a:t>B.</a:t>
            </a:r>
            <a:r>
              <a:rPr lang="en-US" altLang="sl-SI"/>
              <a:t>red</a:t>
            </a:r>
            <a:endParaRPr lang="sl-SI" altLang="sl-SI"/>
          </a:p>
          <a:p>
            <a:pPr>
              <a:buFont typeface="Arial" panose="020B0604020202020204" pitchFamily="34" charset="0"/>
              <a:buNone/>
            </a:pPr>
            <a:endParaRPr lang="sl-SI" altLang="sl-SI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Slika 3" descr="jaden-smith-2010-7-19-16-5-15.jpg">
            <a:extLst>
              <a:ext uri="{FF2B5EF4-FFF2-40B4-BE49-F238E27FC236}">
                <a16:creationId xmlns:a16="http://schemas.microsoft.com/office/drawing/2014/main" id="{F7DD6A5B-7E43-45AE-949C-BA5FE857A2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2325" y="2565400"/>
            <a:ext cx="5781675" cy="429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Naslov 1">
            <a:extLst>
              <a:ext uri="{FF2B5EF4-FFF2-40B4-BE49-F238E27FC236}">
                <a16:creationId xmlns:a16="http://schemas.microsoft.com/office/drawing/2014/main" id="{72BF70E1-6EBD-4920-9DC0-DCD622223C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Sources</a:t>
            </a:r>
          </a:p>
        </p:txBody>
      </p:sp>
      <p:sp>
        <p:nvSpPr>
          <p:cNvPr id="12292" name="Ograda vsebine 2">
            <a:extLst>
              <a:ext uri="{FF2B5EF4-FFF2-40B4-BE49-F238E27FC236}">
                <a16:creationId xmlns:a16="http://schemas.microsoft.com/office/drawing/2014/main" id="{3F3C5B17-53EC-45E4-914F-410C4C3098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484313"/>
            <a:ext cx="4475163" cy="4425950"/>
          </a:xfrm>
        </p:spPr>
        <p:txBody>
          <a:bodyPr/>
          <a:lstStyle/>
          <a:p>
            <a:r>
              <a:rPr lang="sl-SI" altLang="sl-SI"/>
              <a:t>Wikipedia,the free encyclopedia</a:t>
            </a:r>
          </a:p>
          <a:p>
            <a:endParaRPr lang="sl-SI" altLang="sl-SI"/>
          </a:p>
          <a:p>
            <a:pPr>
              <a:buFont typeface="Arial" panose="020B0604020202020204" pitchFamily="34" charset="0"/>
              <a:buNone/>
            </a:pPr>
            <a:r>
              <a:rPr lang="sl-SI" altLang="sl-SI"/>
              <a:t>THANK YOU FOR</a:t>
            </a:r>
          </a:p>
          <a:p>
            <a:pPr>
              <a:buFont typeface="Arial" panose="020B0604020202020204" pitchFamily="34" charset="0"/>
              <a:buNone/>
            </a:pPr>
            <a:r>
              <a:rPr lang="sl-SI" altLang="sl-SI"/>
              <a:t> YOUR ATTENTION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slov 1">
            <a:extLst>
              <a:ext uri="{FF2B5EF4-FFF2-40B4-BE49-F238E27FC236}">
                <a16:creationId xmlns:a16="http://schemas.microsoft.com/office/drawing/2014/main" id="{34D946AD-42FE-42AC-8164-DB9248EBA8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 altLang="sl-SI"/>
          </a:p>
        </p:txBody>
      </p:sp>
      <p:sp>
        <p:nvSpPr>
          <p:cNvPr id="13315" name="Ograda vsebine 2">
            <a:extLst>
              <a:ext uri="{FF2B5EF4-FFF2-40B4-BE49-F238E27FC236}">
                <a16:creationId xmlns:a16="http://schemas.microsoft.com/office/drawing/2014/main" id="{EA09D5CF-1ED2-40F1-8D0D-846ECEED1F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altLang="sl-SI">
                <a:hlinkClick r:id="rId2"/>
              </a:rPr>
              <a:t>http://www.youtube.com/watch?v=_Z5-P9v3F8w</a:t>
            </a:r>
            <a:endParaRPr lang="sl-SI" altLang="sl-SI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Slika 3" descr="jaden-smith-showest.jpg">
            <a:extLst>
              <a:ext uri="{FF2B5EF4-FFF2-40B4-BE49-F238E27FC236}">
                <a16:creationId xmlns:a16="http://schemas.microsoft.com/office/drawing/2014/main" id="{4B58B29B-3F52-4516-82FD-19FA358C81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0"/>
            <a:ext cx="6875462" cy="6875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Naslov 1">
            <a:extLst>
              <a:ext uri="{FF2B5EF4-FFF2-40B4-BE49-F238E27FC236}">
                <a16:creationId xmlns:a16="http://schemas.microsoft.com/office/drawing/2014/main" id="{9298AF19-40A1-4D34-BF00-78120792E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Jaden Smith</a:t>
            </a:r>
          </a:p>
        </p:txBody>
      </p:sp>
      <p:sp>
        <p:nvSpPr>
          <p:cNvPr id="3076" name="Ograda vsebine 2">
            <a:extLst>
              <a:ext uri="{FF2B5EF4-FFF2-40B4-BE49-F238E27FC236}">
                <a16:creationId xmlns:a16="http://schemas.microsoft.com/office/drawing/2014/main" id="{99E9509E-DEB4-4CD4-B83A-ED6E24BC67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2708275"/>
            <a:ext cx="4284663" cy="4149725"/>
          </a:xfrm>
        </p:spPr>
        <p:txBody>
          <a:bodyPr/>
          <a:lstStyle/>
          <a:p>
            <a:r>
              <a:rPr lang="sl-SI" altLang="sl-SI" b="1"/>
              <a:t>Jaden Christopher Syre Smith</a:t>
            </a:r>
          </a:p>
          <a:p>
            <a:r>
              <a:rPr lang="sl-SI" altLang="sl-SI"/>
              <a:t>8</a:t>
            </a:r>
            <a:r>
              <a:rPr lang="sl-SI" altLang="sl-SI" sz="1600"/>
              <a:t>th</a:t>
            </a:r>
            <a:r>
              <a:rPr lang="sl-SI" altLang="sl-SI"/>
              <a:t> July , 1998 </a:t>
            </a:r>
          </a:p>
          <a:p>
            <a:r>
              <a:rPr lang="sl-SI" altLang="sl-SI"/>
              <a:t> California</a:t>
            </a:r>
          </a:p>
          <a:p>
            <a:r>
              <a:rPr lang="sl-SI" altLang="sl-SI"/>
              <a:t>13 years old</a:t>
            </a:r>
          </a:p>
          <a:p>
            <a:r>
              <a:rPr lang="sl-SI" altLang="sl-SI"/>
              <a:t>an actor, artist, songwriter, dancer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slov 1">
            <a:extLst>
              <a:ext uri="{FF2B5EF4-FFF2-40B4-BE49-F238E27FC236}">
                <a16:creationId xmlns:a16="http://schemas.microsoft.com/office/drawing/2014/main" id="{7BCFBDE5-AE22-4ACA-BFAD-C40A815108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Jaden's favorite things</a:t>
            </a:r>
          </a:p>
        </p:txBody>
      </p:sp>
      <p:sp>
        <p:nvSpPr>
          <p:cNvPr id="4099" name="Ograda vsebine 2">
            <a:extLst>
              <a:ext uri="{FF2B5EF4-FFF2-40B4-BE49-F238E27FC236}">
                <a16:creationId xmlns:a16="http://schemas.microsoft.com/office/drawing/2014/main" id="{2713B05D-B726-454F-A689-993461990F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altLang="sl-SI"/>
              <a:t>Favorite color:</a:t>
            </a:r>
            <a:r>
              <a:rPr lang="sl-SI" altLang="sl-SI">
                <a:solidFill>
                  <a:srgbClr val="FF0000"/>
                </a:solidFill>
              </a:rPr>
              <a:t>red</a:t>
            </a:r>
          </a:p>
          <a:p>
            <a:r>
              <a:rPr lang="sl-SI" altLang="sl-SI">
                <a:solidFill>
                  <a:srgbClr val="FF0000"/>
                </a:solidFill>
              </a:rPr>
              <a:t>Favorite musician:</a:t>
            </a:r>
            <a:r>
              <a:rPr lang="sl-SI" altLang="sl-SI"/>
              <a:t>Nicki Minaj</a:t>
            </a:r>
          </a:p>
          <a:p>
            <a:r>
              <a:rPr lang="sl-SI" altLang="sl-SI"/>
              <a:t>Color of eyes </a:t>
            </a:r>
            <a:r>
              <a:rPr lang="sl-SI" altLang="sl-SI">
                <a:solidFill>
                  <a:srgbClr val="FF0000"/>
                </a:solidFill>
              </a:rPr>
              <a:t>:brown</a:t>
            </a:r>
          </a:p>
          <a:p>
            <a:r>
              <a:rPr lang="sl-SI" altLang="sl-SI">
                <a:solidFill>
                  <a:srgbClr val="FF0000"/>
                </a:solidFill>
              </a:rPr>
              <a:t>Color of hair:</a:t>
            </a:r>
            <a:r>
              <a:rPr lang="sl-SI" altLang="sl-SI"/>
              <a:t>brown</a:t>
            </a:r>
          </a:p>
          <a:p>
            <a:endParaRPr lang="sl-SI" altLang="sl-SI">
              <a:solidFill>
                <a:srgbClr val="FF0000"/>
              </a:solidFill>
            </a:endParaRPr>
          </a:p>
          <a:p>
            <a:endParaRPr lang="sl-SI" altLang="sl-SI"/>
          </a:p>
          <a:p>
            <a:endParaRPr lang="sl-SI" altLang="sl-SI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slov 1">
            <a:extLst>
              <a:ext uri="{FF2B5EF4-FFF2-40B4-BE49-F238E27FC236}">
                <a16:creationId xmlns:a16="http://schemas.microsoft.com/office/drawing/2014/main" id="{24D15A2C-D299-48B6-BCDE-C4D62D9F97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Jaden smith</a:t>
            </a:r>
          </a:p>
        </p:txBody>
      </p:sp>
      <p:sp>
        <p:nvSpPr>
          <p:cNvPr id="5123" name="Ograda vsebine 2">
            <a:extLst>
              <a:ext uri="{FF2B5EF4-FFF2-40B4-BE49-F238E27FC236}">
                <a16:creationId xmlns:a16="http://schemas.microsoft.com/office/drawing/2014/main" id="{B3DBB282-4A63-418D-B8F0-E0846A22FC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388" y="1484313"/>
            <a:ext cx="8229600" cy="4525962"/>
          </a:xfrm>
        </p:spPr>
        <p:txBody>
          <a:bodyPr/>
          <a:lstStyle/>
          <a:p>
            <a:r>
              <a:rPr lang="en-US" altLang="sl-SI"/>
              <a:t>son of </a:t>
            </a:r>
            <a:r>
              <a:rPr lang="sl-SI" altLang="sl-SI"/>
              <a:t>Will Smith</a:t>
            </a:r>
            <a:r>
              <a:rPr lang="en-US" altLang="sl-SI"/>
              <a:t> and </a:t>
            </a:r>
            <a:r>
              <a:rPr lang="sl-SI" altLang="sl-SI"/>
              <a:t>Jada Smith</a:t>
            </a:r>
          </a:p>
          <a:p>
            <a:r>
              <a:rPr lang="en-US" altLang="sl-SI"/>
              <a:t>brother of singer </a:t>
            </a:r>
            <a:r>
              <a:rPr lang="sl-SI" altLang="sl-SI"/>
              <a:t>Willow Smith</a:t>
            </a:r>
          </a:p>
          <a:p>
            <a:r>
              <a:rPr lang="sl-SI" altLang="sl-SI"/>
              <a:t>Older half-brother Trey Smith</a:t>
            </a:r>
          </a:p>
          <a:p>
            <a:endParaRPr lang="sl-SI" altLang="sl-SI"/>
          </a:p>
        </p:txBody>
      </p:sp>
      <p:pic>
        <p:nvPicPr>
          <p:cNvPr id="5124" name="Slika 3" descr="smith-family-020811-17.jpg">
            <a:extLst>
              <a:ext uri="{FF2B5EF4-FFF2-40B4-BE49-F238E27FC236}">
                <a16:creationId xmlns:a16="http://schemas.microsoft.com/office/drawing/2014/main" id="{139BDC95-D756-4EBE-AE89-AEF146E1FC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0275" y="1844675"/>
            <a:ext cx="3133725" cy="5013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Slika 4" descr="Trey-Smith.jpg">
            <a:extLst>
              <a:ext uri="{FF2B5EF4-FFF2-40B4-BE49-F238E27FC236}">
                <a16:creationId xmlns:a16="http://schemas.microsoft.com/office/drawing/2014/main" id="{E923AB8A-9441-409C-AFF2-DE03FC16C85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3181350"/>
            <a:ext cx="2449512" cy="3676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Slika 3" descr="Karate-Kid_682_1095162a.jpg">
            <a:extLst>
              <a:ext uri="{FF2B5EF4-FFF2-40B4-BE49-F238E27FC236}">
                <a16:creationId xmlns:a16="http://schemas.microsoft.com/office/drawing/2014/main" id="{AD6D5F9B-085D-47E4-856D-7DB67A9332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3459163"/>
            <a:ext cx="5795962" cy="339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Naslov 1">
            <a:extLst>
              <a:ext uri="{FF2B5EF4-FFF2-40B4-BE49-F238E27FC236}">
                <a16:creationId xmlns:a16="http://schemas.microsoft.com/office/drawing/2014/main" id="{9890E525-E680-4A72-8D84-7D5FFE30E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Jaden Smith</a:t>
            </a:r>
          </a:p>
        </p:txBody>
      </p:sp>
      <p:sp>
        <p:nvSpPr>
          <p:cNvPr id="6148" name="Ograda vsebine 2">
            <a:extLst>
              <a:ext uri="{FF2B5EF4-FFF2-40B4-BE49-F238E27FC236}">
                <a16:creationId xmlns:a16="http://schemas.microsoft.com/office/drawing/2014/main" id="{CDC77563-8107-4F98-A68C-E739E4579D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125538"/>
            <a:ext cx="8229600" cy="4525962"/>
          </a:xfrm>
        </p:spPr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sl-SI" altLang="sl-SI"/>
              <a:t>Artist in </a:t>
            </a:r>
          </a:p>
          <a:p>
            <a:r>
              <a:rPr lang="sl-SI" altLang="sl-SI"/>
              <a:t>Alicia Keys- "</a:t>
            </a:r>
            <a:r>
              <a:rPr lang="sl-SI" altLang="sl-SI" u="sng"/>
              <a:t>Superwoman</a:t>
            </a:r>
            <a:r>
              <a:rPr lang="sl-SI" altLang="sl-SI"/>
              <a:t>“</a:t>
            </a:r>
          </a:p>
          <a:p>
            <a:r>
              <a:rPr lang="en-US" altLang="sl-SI"/>
              <a:t>Justin Bieber</a:t>
            </a:r>
            <a:r>
              <a:rPr lang="sl-SI" altLang="sl-SI"/>
              <a:t>,</a:t>
            </a:r>
            <a:r>
              <a:rPr lang="en-US" altLang="sl-SI"/>
              <a:t>Jaden Smith</a:t>
            </a:r>
            <a:r>
              <a:rPr lang="sl-SI" altLang="sl-SI"/>
              <a:t>- </a:t>
            </a:r>
            <a:r>
              <a:rPr lang="en-US" altLang="sl-SI"/>
              <a:t>"</a:t>
            </a:r>
            <a:r>
              <a:rPr lang="en-US" altLang="sl-SI" u="sng"/>
              <a:t>Never Say Never</a:t>
            </a:r>
            <a:r>
              <a:rPr lang="en-US" altLang="sl-SI"/>
              <a:t>“</a:t>
            </a:r>
            <a:endParaRPr lang="sl-SI" altLang="sl-SI"/>
          </a:p>
          <a:p>
            <a:r>
              <a:rPr lang="sl-SI" altLang="sl-SI"/>
              <a:t>Willow Smith"</a:t>
            </a:r>
            <a:r>
              <a:rPr lang="sl-SI" altLang="sl-SI" u="sng"/>
              <a:t>Whip My Hair</a:t>
            </a:r>
            <a:r>
              <a:rPr lang="sl-SI" altLang="sl-SI"/>
              <a:t>“</a:t>
            </a:r>
          </a:p>
          <a:p>
            <a:r>
              <a:rPr lang="sl-SI" altLang="sl-SI"/>
              <a:t>Karate kid</a:t>
            </a:r>
          </a:p>
          <a:p>
            <a:r>
              <a:rPr lang="sl-SI" altLang="sl-SI"/>
              <a:t>others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slov 1">
            <a:extLst>
              <a:ext uri="{FF2B5EF4-FFF2-40B4-BE49-F238E27FC236}">
                <a16:creationId xmlns:a16="http://schemas.microsoft.com/office/drawing/2014/main" id="{E42B01DE-68B6-4CE3-A22F-A0D17D96F7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Jaden Smith</a:t>
            </a:r>
          </a:p>
        </p:txBody>
      </p:sp>
      <p:sp>
        <p:nvSpPr>
          <p:cNvPr id="7171" name="Ograda vsebine 2">
            <a:extLst>
              <a:ext uri="{FF2B5EF4-FFF2-40B4-BE49-F238E27FC236}">
                <a16:creationId xmlns:a16="http://schemas.microsoft.com/office/drawing/2014/main" id="{52A380E5-F902-494E-88B8-D6F3B5B18A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altLang="sl-SI"/>
              <a:t>13 years old </a:t>
            </a:r>
            <a:r>
              <a:rPr lang="en-US" altLang="sl-SI"/>
              <a:t> and already a millionaire</a:t>
            </a:r>
            <a:endParaRPr lang="sl-SI" altLang="sl-SI"/>
          </a:p>
          <a:p>
            <a:r>
              <a:rPr lang="sl-SI" altLang="sl-SI"/>
              <a:t>Good friend of Justin Bieber</a:t>
            </a:r>
          </a:p>
          <a:p>
            <a:r>
              <a:rPr lang="sl-SI" altLang="sl-SI"/>
              <a:t>Great style</a:t>
            </a:r>
          </a:p>
          <a:p>
            <a:r>
              <a:rPr lang="sl-SI" altLang="sl-SI"/>
              <a:t>Very successful</a:t>
            </a:r>
          </a:p>
          <a:p>
            <a:endParaRPr lang="sl-SI" altLang="sl-SI"/>
          </a:p>
        </p:txBody>
      </p:sp>
      <p:pic>
        <p:nvPicPr>
          <p:cNvPr id="7172" name="Slika 3" descr="tumblr_ll5phs03u71qinytoo1_400_large.jpg">
            <a:extLst>
              <a:ext uri="{FF2B5EF4-FFF2-40B4-BE49-F238E27FC236}">
                <a16:creationId xmlns:a16="http://schemas.microsoft.com/office/drawing/2014/main" id="{300B85FA-0609-4961-AC8F-D413C57732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4292600"/>
            <a:ext cx="2743200" cy="187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Slika 4" descr="tumblr_lw0gt3aLRe1qb3045o1_500_large.jpg">
            <a:extLst>
              <a:ext uri="{FF2B5EF4-FFF2-40B4-BE49-F238E27FC236}">
                <a16:creationId xmlns:a16="http://schemas.microsoft.com/office/drawing/2014/main" id="{813B1ADC-C55E-4D39-AB56-B4E309AB1B8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338" y="2997200"/>
            <a:ext cx="3470275" cy="3489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slov 1">
            <a:extLst>
              <a:ext uri="{FF2B5EF4-FFF2-40B4-BE49-F238E27FC236}">
                <a16:creationId xmlns:a16="http://schemas.microsoft.com/office/drawing/2014/main" id="{C0BEE0A6-523A-4355-866D-4AAD0D1D98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 altLang="sl-SI"/>
          </a:p>
        </p:txBody>
      </p:sp>
      <p:sp>
        <p:nvSpPr>
          <p:cNvPr id="3" name="Ograda vsebine 2">
            <a:extLst>
              <a:ext uri="{FF2B5EF4-FFF2-40B4-BE49-F238E27FC236}">
                <a16:creationId xmlns:a16="http://schemas.microsoft.com/office/drawing/2014/main" id="{22D04582-D3DD-4135-9158-475FD36AA3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sl-SI" altLang="sl-SI" b="1" i="1"/>
              <a:t>1) </a:t>
            </a:r>
            <a:r>
              <a:rPr lang="sl-SI" altLang="sl-SI" b="1"/>
              <a:t>when is Jaden Smith's Birthday</a:t>
            </a:r>
          </a:p>
          <a:p>
            <a:pPr>
              <a:buFont typeface="Arial" panose="020B0604020202020204" pitchFamily="34" charset="0"/>
              <a:buNone/>
            </a:pPr>
            <a:r>
              <a:rPr lang="sl-SI" altLang="sl-SI" b="1"/>
              <a:t>A.</a:t>
            </a:r>
            <a:r>
              <a:rPr lang="sl-SI" altLang="sl-SI"/>
              <a:t>May 16,1998                                        </a:t>
            </a:r>
          </a:p>
          <a:p>
            <a:pPr>
              <a:buFont typeface="Arial" panose="020B0604020202020204" pitchFamily="34" charset="0"/>
              <a:buNone/>
            </a:pPr>
            <a:r>
              <a:rPr lang="sl-SI" altLang="sl-SI" b="1"/>
              <a:t>B.</a:t>
            </a:r>
            <a:r>
              <a:rPr lang="sl-SI" altLang="sl-SI"/>
              <a:t>October 28,1997</a:t>
            </a:r>
          </a:p>
          <a:p>
            <a:pPr>
              <a:buFont typeface="Arial" panose="020B0604020202020204" pitchFamily="34" charset="0"/>
              <a:buNone/>
            </a:pPr>
            <a:r>
              <a:rPr lang="sl-SI" altLang="sl-SI" b="1"/>
              <a:t>C.</a:t>
            </a:r>
            <a:r>
              <a:rPr lang="sl-SI" altLang="sl-SI"/>
              <a:t>July 8,1998          </a:t>
            </a:r>
          </a:p>
          <a:p>
            <a:pPr>
              <a:buFont typeface="Arial" panose="020B0604020202020204" pitchFamily="34" charset="0"/>
              <a:buNone/>
            </a:pPr>
            <a:r>
              <a:rPr lang="sl-SI" altLang="sl-SI" b="1"/>
              <a:t>D.</a:t>
            </a:r>
            <a:r>
              <a:rPr lang="sl-SI" altLang="sl-SI"/>
              <a:t>August 7,1999 </a:t>
            </a:r>
          </a:p>
          <a:p>
            <a:pPr>
              <a:buFont typeface="Arial" panose="020B0604020202020204" pitchFamily="34" charset="0"/>
              <a:buNone/>
            </a:pPr>
            <a:br>
              <a:rPr lang="sl-SI" altLang="sl-SI"/>
            </a:br>
            <a:r>
              <a:rPr lang="sl-SI" altLang="sl-SI" b="1"/>
              <a:t>C.</a:t>
            </a:r>
            <a:r>
              <a:rPr lang="sl-SI" altLang="sl-SI"/>
              <a:t>July 8,1998          </a:t>
            </a:r>
          </a:p>
          <a:p>
            <a:pPr>
              <a:buFont typeface="Arial" panose="020B0604020202020204" pitchFamily="34" charset="0"/>
              <a:buNone/>
            </a:pPr>
            <a:endParaRPr lang="sl-SI" altLang="sl-SI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slov 1">
            <a:extLst>
              <a:ext uri="{FF2B5EF4-FFF2-40B4-BE49-F238E27FC236}">
                <a16:creationId xmlns:a16="http://schemas.microsoft.com/office/drawing/2014/main" id="{0AC226F7-6496-49D5-856F-A479A1FE59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 altLang="sl-SI"/>
          </a:p>
        </p:txBody>
      </p:sp>
      <p:sp>
        <p:nvSpPr>
          <p:cNvPr id="3" name="Ograda vsebine 2">
            <a:extLst>
              <a:ext uri="{FF2B5EF4-FFF2-40B4-BE49-F238E27FC236}">
                <a16:creationId xmlns:a16="http://schemas.microsoft.com/office/drawing/2014/main" id="{D6F350E2-6E85-4D32-8AD8-4E98B690B5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sl-SI" altLang="sl-SI" b="1" i="1"/>
              <a:t>2) </a:t>
            </a:r>
            <a:r>
              <a:rPr lang="sl-SI" altLang="sl-SI" b="1"/>
              <a:t>What is Jaden Smith's middle name? </a:t>
            </a:r>
          </a:p>
          <a:p>
            <a:pPr>
              <a:buFont typeface="Arial" panose="020B0604020202020204" pitchFamily="34" charset="0"/>
              <a:buNone/>
            </a:pPr>
            <a:r>
              <a:rPr lang="sl-SI" altLang="sl-SI" b="1"/>
              <a:t>A.</a:t>
            </a:r>
            <a:r>
              <a:rPr lang="sl-SI" altLang="sl-SI"/>
              <a:t>Joseph</a:t>
            </a:r>
          </a:p>
          <a:p>
            <a:pPr>
              <a:buFont typeface="Arial" panose="020B0604020202020204" pitchFamily="34" charset="0"/>
              <a:buNone/>
            </a:pPr>
            <a:r>
              <a:rPr lang="sl-SI" altLang="sl-SI" b="1"/>
              <a:t>B.</a:t>
            </a:r>
            <a:r>
              <a:rPr lang="sl-SI" altLang="sl-SI"/>
              <a:t>Christopher-Syre</a:t>
            </a:r>
          </a:p>
          <a:p>
            <a:pPr>
              <a:buFont typeface="Arial" panose="020B0604020202020204" pitchFamily="34" charset="0"/>
              <a:buNone/>
            </a:pPr>
            <a:r>
              <a:rPr lang="sl-SI" altLang="sl-SI" b="1"/>
              <a:t>C.</a:t>
            </a:r>
            <a:r>
              <a:rPr lang="sl-SI" altLang="sl-SI"/>
              <a:t>Franklin</a:t>
            </a:r>
          </a:p>
          <a:p>
            <a:pPr>
              <a:buFont typeface="Arial" panose="020B0604020202020204" pitchFamily="34" charset="0"/>
              <a:buNone/>
            </a:pPr>
            <a:r>
              <a:rPr lang="sl-SI" altLang="sl-SI" b="1"/>
              <a:t>D.</a:t>
            </a:r>
            <a:r>
              <a:rPr lang="sl-SI" altLang="sl-SI"/>
              <a:t>Will</a:t>
            </a:r>
            <a:endParaRPr lang="sl-SI" altLang="sl-SI" b="1" i="1"/>
          </a:p>
          <a:p>
            <a:pPr>
              <a:buFont typeface="Arial" panose="020B0604020202020204" pitchFamily="34" charset="0"/>
              <a:buNone/>
            </a:pPr>
            <a:br>
              <a:rPr lang="sl-SI" altLang="sl-SI"/>
            </a:br>
            <a:r>
              <a:rPr lang="sl-SI" altLang="sl-SI" b="1"/>
              <a:t>B.</a:t>
            </a:r>
            <a:r>
              <a:rPr lang="sl-SI" altLang="sl-SI"/>
              <a:t>Christopher-Syre</a:t>
            </a:r>
          </a:p>
          <a:p>
            <a:pPr>
              <a:buFont typeface="Arial" panose="020B0604020202020204" pitchFamily="34" charset="0"/>
              <a:buNone/>
            </a:pPr>
            <a:endParaRPr lang="sl-SI" altLang="sl-SI"/>
          </a:p>
          <a:p>
            <a:endParaRPr lang="sl-SI" altLang="sl-SI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slov 1">
            <a:extLst>
              <a:ext uri="{FF2B5EF4-FFF2-40B4-BE49-F238E27FC236}">
                <a16:creationId xmlns:a16="http://schemas.microsoft.com/office/drawing/2014/main" id="{FAD49905-FDEB-412B-996B-766153EA98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 altLang="sl-SI"/>
          </a:p>
        </p:txBody>
      </p:sp>
      <p:sp>
        <p:nvSpPr>
          <p:cNvPr id="3" name="Ograda vsebine 2">
            <a:extLst>
              <a:ext uri="{FF2B5EF4-FFF2-40B4-BE49-F238E27FC236}">
                <a16:creationId xmlns:a16="http://schemas.microsoft.com/office/drawing/2014/main" id="{467D2045-5B22-43AF-9B1C-23EEAD407C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sl-SI" altLang="sl-SI" b="1" i="1"/>
              <a:t>3) </a:t>
            </a:r>
            <a:r>
              <a:rPr lang="sl-SI" altLang="sl-SI" b="1"/>
              <a:t>What is Jaden's sister name?</a:t>
            </a:r>
          </a:p>
          <a:p>
            <a:pPr>
              <a:buFont typeface="Arial" panose="020B0604020202020204" pitchFamily="34" charset="0"/>
              <a:buNone/>
            </a:pPr>
            <a:r>
              <a:rPr lang="sl-SI" altLang="sl-SI" b="1"/>
              <a:t>A.</a:t>
            </a:r>
            <a:r>
              <a:rPr lang="sl-SI" altLang="sl-SI"/>
              <a:t>Danielle</a:t>
            </a:r>
          </a:p>
          <a:p>
            <a:pPr>
              <a:buFont typeface="Arial" panose="020B0604020202020204" pitchFamily="34" charset="0"/>
              <a:buNone/>
            </a:pPr>
            <a:r>
              <a:rPr lang="sl-SI" altLang="sl-SI" b="1"/>
              <a:t>B.</a:t>
            </a:r>
            <a:r>
              <a:rPr lang="sl-SI" altLang="sl-SI"/>
              <a:t>Taylor</a:t>
            </a:r>
          </a:p>
          <a:p>
            <a:pPr>
              <a:buFont typeface="Arial" panose="020B0604020202020204" pitchFamily="34" charset="0"/>
              <a:buNone/>
            </a:pPr>
            <a:r>
              <a:rPr lang="sl-SI" altLang="sl-SI" b="1"/>
              <a:t>C.</a:t>
            </a:r>
            <a:r>
              <a:rPr lang="sl-SI" altLang="sl-SI"/>
              <a:t>Willow</a:t>
            </a:r>
          </a:p>
          <a:p>
            <a:pPr>
              <a:buFont typeface="Arial" panose="020B0604020202020204" pitchFamily="34" charset="0"/>
              <a:buNone/>
            </a:pPr>
            <a:r>
              <a:rPr lang="sl-SI" altLang="sl-SI" b="1"/>
              <a:t>D.</a:t>
            </a:r>
            <a:r>
              <a:rPr lang="sl-SI" altLang="sl-SI"/>
              <a:t>Cindy</a:t>
            </a:r>
          </a:p>
          <a:p>
            <a:pPr>
              <a:buFont typeface="Arial" panose="020B0604020202020204" pitchFamily="34" charset="0"/>
              <a:buNone/>
            </a:pPr>
            <a:endParaRPr lang="sl-SI" altLang="sl-SI"/>
          </a:p>
          <a:p>
            <a:pPr>
              <a:buFont typeface="Arial" panose="020B0604020202020204" pitchFamily="34" charset="0"/>
              <a:buNone/>
            </a:pPr>
            <a:r>
              <a:rPr lang="sl-SI" altLang="sl-SI" b="1"/>
              <a:t>C.</a:t>
            </a:r>
            <a:r>
              <a:rPr lang="sl-SI" altLang="sl-SI"/>
              <a:t>Willow</a:t>
            </a:r>
          </a:p>
          <a:p>
            <a:pPr>
              <a:buFont typeface="Arial" panose="020B0604020202020204" pitchFamily="34" charset="0"/>
              <a:buNone/>
            </a:pPr>
            <a:endParaRPr lang="sl-SI" altLang="sl-SI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114</Words>
  <Application>Microsoft Office PowerPoint</Application>
  <PresentationFormat>On-screen Show (4:3)</PresentationFormat>
  <Paragraphs>63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Officeova tema</vt:lpstr>
      <vt:lpstr>Jaden Smith</vt:lpstr>
      <vt:lpstr>Jaden Smith</vt:lpstr>
      <vt:lpstr>Jaden's favorite things</vt:lpstr>
      <vt:lpstr>Jaden smith</vt:lpstr>
      <vt:lpstr>Jaden Smith</vt:lpstr>
      <vt:lpstr>Jaden Smith</vt:lpstr>
      <vt:lpstr>PowerPoint Presentation</vt:lpstr>
      <vt:lpstr>PowerPoint Presentation</vt:lpstr>
      <vt:lpstr>PowerPoint Presentation</vt:lpstr>
      <vt:lpstr>PowerPoint Presentation</vt:lpstr>
      <vt:lpstr>Sources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2019-05-30T09:23:00Z</dcterms:created>
  <dcterms:modified xsi:type="dcterms:W3CDTF">2019-05-30T09:23:01Z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RL">
    <vt:lpwstr>https://dijaski.net</vt:lpwstr>
  </property>
</Properties>
</file>