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3B8721C-2CEE-4A9B-82A1-CEF737D6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AADA7-8A8A-483A-9988-D5765F7D974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DBAB7AF-E61C-4030-A7AF-F4AC83BE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7A68ED7-5D56-4F3F-928C-F4C1FC7D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AD3C4-DA6D-48C5-B904-7550C2FFA2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09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831FB23-E22B-49A8-AFC4-4BC12C38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16A9-01A0-4E2D-8F8C-ECBACD05276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BBF49E3-A5CD-44C0-A6D6-62195F08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45B7D46-9A2E-4DD9-A6B4-2F333926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1E7A9-6A24-46C8-8CDE-5158657B5B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286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684603E-4BAA-4E16-8AA2-AA01E338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0EF5-6566-438B-8060-AFA911A325D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29DB352-B00A-4EC4-83E4-4B8D1C49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DF9E368-1532-4815-BEE7-DAFB93FA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E5CA6-A6AF-4A20-B4D4-DC650F512E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24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BB16B89-385F-404B-9FDA-34F6D9DF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E57E-142A-47EB-A209-9EC22B5EF0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604EF36-9CA0-4CB0-B33B-6A087B76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54A3F02-337A-4804-9243-C64A2A7C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27998-9E1C-4AA9-98F9-3E647B2F17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411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1D9A305-73A0-475B-B7FA-2B91003E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0963-EAD0-46F9-931D-4AD8869F2C1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CB2A52F-1E11-40F0-B9DD-97E69CAE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759B382-E0AB-4D36-A519-05EE20B9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0F41A-635E-421D-8146-8DCAFEF8DA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557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E83B055-446F-4B2A-A632-C3A534F8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4CB8-9947-4FA9-84C8-D1BA427E40B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47C15D6-87CC-4497-9586-61279009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D544351-3533-46A5-9070-50E5A469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1E811-EBD6-4C71-A27B-A8FD201299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420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D1B36BB8-3D3E-46F0-A5C7-51A4D9C2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2ED2-CF0F-4825-AD4D-B0AFA443F7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916F96C-3D9E-4B24-874B-E459F192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49E6C22F-44A5-4556-A764-EE7768D6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3EA4-8912-46DD-BE91-9B7E32FFDF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711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3D53004E-1D6D-41DF-87A2-47933135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7859-45AF-41EA-BEEB-5B0527CC107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F633F2B7-3723-468C-9F19-02483CF1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5BB515D4-1212-41FE-8D62-7980C18C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793DF-7C82-459C-9D2D-D156976509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745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BD4770C-1B78-4CAC-8CB4-561A3955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572E-B150-45D1-BAA7-CC88E120A80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EB20F116-7F28-4B45-A517-025C39B4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E95EF7A0-9907-4D7C-859D-E9841FEB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2E919-BB15-431D-AF47-22492D553C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836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0B63576-E2D4-4631-B4A3-2CB04C73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F23-9FF7-4C95-B878-B30BDD0906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AE4A93D-D958-4796-8D55-596BA1E1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D714438-BAC8-412B-B8DB-8F880495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393D-FFDF-4ED1-BF7A-42025D892A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570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ABADB0-1B46-472B-BBC0-160FBA55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F109-FCB5-4DDD-BCED-A81FE3CBFFE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6473F15-0A72-45DF-A259-215C8855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6DB7DA8-DA9B-4BF3-B118-0BAFD5EF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61AC-B782-4A1D-BAD5-B2CB346DB9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17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591E9D7C-946C-4F90-9CA4-7010D2D749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D54472EA-ADEA-4C2D-84E0-C6AB0148FE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A17A105-B195-4AEF-B1A7-EEF7E40BE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36FF4-5C53-4A82-B63D-58173E9094F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EDDC595-2569-4906-84FE-98F724B74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07CEC3B-0AC5-4C7C-A13D-A3B1DECB0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D821DF0-A151-476A-87FF-A9A2C883DD9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Z5-P9v3F8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6043B366-8D64-451F-8407-D8969417B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975" y="549275"/>
            <a:ext cx="7772400" cy="1470025"/>
          </a:xfrm>
        </p:spPr>
        <p:txBody>
          <a:bodyPr/>
          <a:lstStyle/>
          <a:p>
            <a:r>
              <a:rPr lang="sl-SI" altLang="sl-SI" b="1"/>
              <a:t>Jaden Smith</a:t>
            </a:r>
            <a:endParaRPr lang="sl-SI" alt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0CA749-7F0E-4F52-8ADB-C0C74F352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9475" y="28527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Subject</a:t>
            </a:r>
            <a:r>
              <a:rPr lang="sl-SI" dirty="0"/>
              <a:t>: </a:t>
            </a:r>
            <a:r>
              <a:rPr lang="sl-SI" dirty="0" err="1"/>
              <a:t>English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Year</a:t>
            </a:r>
            <a:r>
              <a:rPr lang="sl-SI" dirty="0"/>
              <a:t>: 2011/2012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2" name="Slika 3" descr="jaden-smith-justin-bieber-never-say-never-los-irnds4.jpg">
            <a:extLst>
              <a:ext uri="{FF2B5EF4-FFF2-40B4-BE49-F238E27FC236}">
                <a16:creationId xmlns:a16="http://schemas.microsoft.com/office/drawing/2014/main" id="{24AB4880-24BD-4764-8BEC-C352D521A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6100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688D3368-BFD8-4377-9080-57256AA1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5508D22-0906-43E9-9D0E-D8218180C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b="1" i="1"/>
              <a:t> 4</a:t>
            </a:r>
            <a:r>
              <a:rPr lang="en-US" altLang="sl-SI" b="1" i="1"/>
              <a:t>) </a:t>
            </a:r>
            <a:r>
              <a:rPr lang="en-US" altLang="sl-SI" b="1"/>
              <a:t>What is Jaden's favorite color?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l-SI" b="1"/>
              <a:t>A.</a:t>
            </a:r>
            <a:r>
              <a:rPr lang="en-US" altLang="sl-SI"/>
              <a:t>blue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en-US" altLang="sl-SI" b="1"/>
              <a:t>B.</a:t>
            </a:r>
            <a:r>
              <a:rPr lang="en-US" altLang="sl-SI"/>
              <a:t>red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en-US" altLang="sl-SI" b="1"/>
              <a:t>C.</a:t>
            </a:r>
            <a:r>
              <a:rPr lang="en-US" altLang="sl-SI"/>
              <a:t>yellow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en-US" altLang="sl-SI" b="1"/>
              <a:t>D.</a:t>
            </a:r>
            <a:r>
              <a:rPr lang="en-US" altLang="sl-SI"/>
              <a:t>white</a:t>
            </a:r>
            <a:br>
              <a:rPr lang="en-US" altLang="sl-SI"/>
            </a:b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en-US" altLang="sl-SI" b="1"/>
              <a:t>B.</a:t>
            </a:r>
            <a:r>
              <a:rPr lang="en-US" altLang="sl-SI"/>
              <a:t>red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lika 3" descr="jaden-smith-2010-7-19-16-5-15.jpg">
            <a:extLst>
              <a:ext uri="{FF2B5EF4-FFF2-40B4-BE49-F238E27FC236}">
                <a16:creationId xmlns:a16="http://schemas.microsoft.com/office/drawing/2014/main" id="{F7DD6A5B-7E43-45AE-949C-BA5FE857A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2565400"/>
            <a:ext cx="57816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Naslov 1">
            <a:extLst>
              <a:ext uri="{FF2B5EF4-FFF2-40B4-BE49-F238E27FC236}">
                <a16:creationId xmlns:a16="http://schemas.microsoft.com/office/drawing/2014/main" id="{72BF70E1-6EBD-4920-9DC0-DCD62222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Sources</a:t>
            </a:r>
          </a:p>
        </p:txBody>
      </p:sp>
      <p:sp>
        <p:nvSpPr>
          <p:cNvPr id="12292" name="Ograda vsebine 2">
            <a:extLst>
              <a:ext uri="{FF2B5EF4-FFF2-40B4-BE49-F238E27FC236}">
                <a16:creationId xmlns:a16="http://schemas.microsoft.com/office/drawing/2014/main" id="{3F3C5B17-53EC-45E4-914F-410C4C30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84313"/>
            <a:ext cx="4475163" cy="4425950"/>
          </a:xfrm>
        </p:spPr>
        <p:txBody>
          <a:bodyPr/>
          <a:lstStyle/>
          <a:p>
            <a:r>
              <a:rPr lang="sl-SI" altLang="sl-SI"/>
              <a:t>Wikipedia,the free encyclopedia</a:t>
            </a:r>
          </a:p>
          <a:p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THANK YOU FOR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YOUR ATTENTION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34D946AD-42FE-42AC-8164-DB9248EB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EA09D5CF-1ED2-40F1-8D0D-846ECEED1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http://www.youtube.com/watch?v=_Z5-P9v3F8w</a:t>
            </a: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3" descr="jaden-smith-showest.jpg">
            <a:extLst>
              <a:ext uri="{FF2B5EF4-FFF2-40B4-BE49-F238E27FC236}">
                <a16:creationId xmlns:a16="http://schemas.microsoft.com/office/drawing/2014/main" id="{4B58B29B-3F52-4516-82FD-19FA358C8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0"/>
            <a:ext cx="6875462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Naslov 1">
            <a:extLst>
              <a:ext uri="{FF2B5EF4-FFF2-40B4-BE49-F238E27FC236}">
                <a16:creationId xmlns:a16="http://schemas.microsoft.com/office/drawing/2014/main" id="{9298AF19-40A1-4D34-BF00-78120792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Jaden Smith</a:t>
            </a:r>
          </a:p>
        </p:txBody>
      </p:sp>
      <p:sp>
        <p:nvSpPr>
          <p:cNvPr id="3076" name="Ograda vsebine 2">
            <a:extLst>
              <a:ext uri="{FF2B5EF4-FFF2-40B4-BE49-F238E27FC236}">
                <a16:creationId xmlns:a16="http://schemas.microsoft.com/office/drawing/2014/main" id="{99E9509E-DEB4-4CD4-B83A-ED6E24BC6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708275"/>
            <a:ext cx="4284663" cy="4149725"/>
          </a:xfrm>
        </p:spPr>
        <p:txBody>
          <a:bodyPr/>
          <a:lstStyle/>
          <a:p>
            <a:r>
              <a:rPr lang="sl-SI" altLang="sl-SI" b="1"/>
              <a:t>Jaden Christopher Syre Smith</a:t>
            </a:r>
          </a:p>
          <a:p>
            <a:r>
              <a:rPr lang="sl-SI" altLang="sl-SI"/>
              <a:t>8</a:t>
            </a:r>
            <a:r>
              <a:rPr lang="sl-SI" altLang="sl-SI" sz="1600"/>
              <a:t>th</a:t>
            </a:r>
            <a:r>
              <a:rPr lang="sl-SI" altLang="sl-SI"/>
              <a:t> July , 1998 </a:t>
            </a:r>
          </a:p>
          <a:p>
            <a:r>
              <a:rPr lang="sl-SI" altLang="sl-SI"/>
              <a:t> California</a:t>
            </a:r>
          </a:p>
          <a:p>
            <a:r>
              <a:rPr lang="sl-SI" altLang="sl-SI"/>
              <a:t>13 years old</a:t>
            </a:r>
          </a:p>
          <a:p>
            <a:r>
              <a:rPr lang="sl-SI" altLang="sl-SI"/>
              <a:t>an actor, artist, songwriter, dancer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7BCFBDE5-AE22-4ACA-BFAD-C40A8151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Jaden's favorite things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2713B05D-B726-454F-A689-99346199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Favorite color:</a:t>
            </a:r>
            <a:r>
              <a:rPr lang="sl-SI" altLang="sl-SI">
                <a:solidFill>
                  <a:srgbClr val="FF0000"/>
                </a:solidFill>
              </a:rPr>
              <a:t>red</a:t>
            </a:r>
          </a:p>
          <a:p>
            <a:r>
              <a:rPr lang="sl-SI" altLang="sl-SI">
                <a:solidFill>
                  <a:srgbClr val="FF0000"/>
                </a:solidFill>
              </a:rPr>
              <a:t>Favorite musician:</a:t>
            </a:r>
            <a:r>
              <a:rPr lang="sl-SI" altLang="sl-SI"/>
              <a:t>Nicki Minaj</a:t>
            </a:r>
          </a:p>
          <a:p>
            <a:r>
              <a:rPr lang="sl-SI" altLang="sl-SI"/>
              <a:t>Color of eyes </a:t>
            </a:r>
            <a:r>
              <a:rPr lang="sl-SI" altLang="sl-SI">
                <a:solidFill>
                  <a:srgbClr val="FF0000"/>
                </a:solidFill>
              </a:rPr>
              <a:t>:brown</a:t>
            </a:r>
          </a:p>
          <a:p>
            <a:r>
              <a:rPr lang="sl-SI" altLang="sl-SI">
                <a:solidFill>
                  <a:srgbClr val="FF0000"/>
                </a:solidFill>
              </a:rPr>
              <a:t>Color of hair:</a:t>
            </a:r>
            <a:r>
              <a:rPr lang="sl-SI" altLang="sl-SI"/>
              <a:t>brown</a:t>
            </a:r>
          </a:p>
          <a:p>
            <a:endParaRPr lang="sl-SI" altLang="sl-SI">
              <a:solidFill>
                <a:srgbClr val="FF0000"/>
              </a:solidFill>
            </a:endParaRPr>
          </a:p>
          <a:p>
            <a:endParaRPr lang="sl-SI" altLang="sl-SI"/>
          </a:p>
          <a:p>
            <a:endParaRPr lang="sl-SI" altLang="sl-SI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4D15A2C-D299-48B6-BCDE-C4D62D9F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Jaden smith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B3DBB282-4A63-418D-B8F0-E0846A22F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84313"/>
            <a:ext cx="8229600" cy="4525962"/>
          </a:xfrm>
        </p:spPr>
        <p:txBody>
          <a:bodyPr/>
          <a:lstStyle/>
          <a:p>
            <a:r>
              <a:rPr lang="en-US" altLang="sl-SI"/>
              <a:t>son of </a:t>
            </a:r>
            <a:r>
              <a:rPr lang="sl-SI" altLang="sl-SI"/>
              <a:t>Will Smith</a:t>
            </a:r>
            <a:r>
              <a:rPr lang="en-US" altLang="sl-SI"/>
              <a:t> and </a:t>
            </a:r>
            <a:r>
              <a:rPr lang="sl-SI" altLang="sl-SI"/>
              <a:t>Jada Smith</a:t>
            </a:r>
          </a:p>
          <a:p>
            <a:r>
              <a:rPr lang="en-US" altLang="sl-SI"/>
              <a:t>brother of singer </a:t>
            </a:r>
            <a:r>
              <a:rPr lang="sl-SI" altLang="sl-SI"/>
              <a:t>Willow Smith</a:t>
            </a:r>
          </a:p>
          <a:p>
            <a:r>
              <a:rPr lang="sl-SI" altLang="sl-SI"/>
              <a:t>Older half-brother Trey Smith</a:t>
            </a:r>
          </a:p>
          <a:p>
            <a:endParaRPr lang="sl-SI" altLang="sl-SI"/>
          </a:p>
        </p:txBody>
      </p:sp>
      <p:pic>
        <p:nvPicPr>
          <p:cNvPr id="5124" name="Slika 3" descr="smith-family-020811-17.jpg">
            <a:extLst>
              <a:ext uri="{FF2B5EF4-FFF2-40B4-BE49-F238E27FC236}">
                <a16:creationId xmlns:a16="http://schemas.microsoft.com/office/drawing/2014/main" id="{139BDC95-D756-4EBE-AE89-AEF146E1F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844675"/>
            <a:ext cx="313372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Slika 4" descr="Trey-Smith.jpg">
            <a:extLst>
              <a:ext uri="{FF2B5EF4-FFF2-40B4-BE49-F238E27FC236}">
                <a16:creationId xmlns:a16="http://schemas.microsoft.com/office/drawing/2014/main" id="{E923AB8A-9441-409C-AFF2-DE03FC16C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181350"/>
            <a:ext cx="2449512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lika 3" descr="Karate-Kid_682_1095162a.jpg">
            <a:extLst>
              <a:ext uri="{FF2B5EF4-FFF2-40B4-BE49-F238E27FC236}">
                <a16:creationId xmlns:a16="http://schemas.microsoft.com/office/drawing/2014/main" id="{AD6D5F9B-085D-47E4-856D-7DB67A933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459163"/>
            <a:ext cx="5795962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Naslov 1">
            <a:extLst>
              <a:ext uri="{FF2B5EF4-FFF2-40B4-BE49-F238E27FC236}">
                <a16:creationId xmlns:a16="http://schemas.microsoft.com/office/drawing/2014/main" id="{9890E525-E680-4A72-8D84-7D5FFE30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Jaden Smith</a:t>
            </a:r>
          </a:p>
        </p:txBody>
      </p:sp>
      <p:sp>
        <p:nvSpPr>
          <p:cNvPr id="6148" name="Ograda vsebine 2">
            <a:extLst>
              <a:ext uri="{FF2B5EF4-FFF2-40B4-BE49-F238E27FC236}">
                <a16:creationId xmlns:a16="http://schemas.microsoft.com/office/drawing/2014/main" id="{CDC77563-8107-4F98-A68C-E739E457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25538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Artist in </a:t>
            </a:r>
          </a:p>
          <a:p>
            <a:r>
              <a:rPr lang="sl-SI" altLang="sl-SI"/>
              <a:t>Alicia Keys- "</a:t>
            </a:r>
            <a:r>
              <a:rPr lang="sl-SI" altLang="sl-SI" u="sng"/>
              <a:t>Superwoman</a:t>
            </a:r>
            <a:r>
              <a:rPr lang="sl-SI" altLang="sl-SI"/>
              <a:t>“</a:t>
            </a:r>
          </a:p>
          <a:p>
            <a:r>
              <a:rPr lang="en-US" altLang="sl-SI"/>
              <a:t>Justin Bieber</a:t>
            </a:r>
            <a:r>
              <a:rPr lang="sl-SI" altLang="sl-SI"/>
              <a:t>,</a:t>
            </a:r>
            <a:r>
              <a:rPr lang="en-US" altLang="sl-SI"/>
              <a:t>Jaden Smith</a:t>
            </a:r>
            <a:r>
              <a:rPr lang="sl-SI" altLang="sl-SI"/>
              <a:t>- </a:t>
            </a:r>
            <a:r>
              <a:rPr lang="en-US" altLang="sl-SI"/>
              <a:t>"</a:t>
            </a:r>
            <a:r>
              <a:rPr lang="en-US" altLang="sl-SI" u="sng"/>
              <a:t>Never Say Never</a:t>
            </a:r>
            <a:r>
              <a:rPr lang="en-US" altLang="sl-SI"/>
              <a:t>“</a:t>
            </a:r>
            <a:endParaRPr lang="sl-SI" altLang="sl-SI"/>
          </a:p>
          <a:p>
            <a:r>
              <a:rPr lang="sl-SI" altLang="sl-SI"/>
              <a:t>Willow Smith"</a:t>
            </a:r>
            <a:r>
              <a:rPr lang="sl-SI" altLang="sl-SI" u="sng"/>
              <a:t>Whip My Hair</a:t>
            </a:r>
            <a:r>
              <a:rPr lang="sl-SI" altLang="sl-SI"/>
              <a:t>“</a:t>
            </a:r>
          </a:p>
          <a:p>
            <a:r>
              <a:rPr lang="sl-SI" altLang="sl-SI"/>
              <a:t>Karate kid</a:t>
            </a:r>
          </a:p>
          <a:p>
            <a:r>
              <a:rPr lang="sl-SI" altLang="sl-SI"/>
              <a:t>others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E42B01DE-68B6-4CE3-A22F-A0D17D96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Jaden Smith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52A380E5-F902-494E-88B8-D6F3B5B18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13 years old </a:t>
            </a:r>
            <a:r>
              <a:rPr lang="en-US" altLang="sl-SI"/>
              <a:t> and already a millionaire</a:t>
            </a:r>
            <a:endParaRPr lang="sl-SI" altLang="sl-SI"/>
          </a:p>
          <a:p>
            <a:r>
              <a:rPr lang="sl-SI" altLang="sl-SI"/>
              <a:t>Good friend of Justin Bieber</a:t>
            </a:r>
          </a:p>
          <a:p>
            <a:r>
              <a:rPr lang="sl-SI" altLang="sl-SI"/>
              <a:t>Great style</a:t>
            </a:r>
          </a:p>
          <a:p>
            <a:r>
              <a:rPr lang="sl-SI" altLang="sl-SI"/>
              <a:t>Very successful</a:t>
            </a:r>
          </a:p>
          <a:p>
            <a:endParaRPr lang="sl-SI" altLang="sl-SI"/>
          </a:p>
        </p:txBody>
      </p:sp>
      <p:pic>
        <p:nvPicPr>
          <p:cNvPr id="7172" name="Slika 3" descr="tumblr_ll5phs03u71qinytoo1_400_large.jpg">
            <a:extLst>
              <a:ext uri="{FF2B5EF4-FFF2-40B4-BE49-F238E27FC236}">
                <a16:creationId xmlns:a16="http://schemas.microsoft.com/office/drawing/2014/main" id="{300B85FA-0609-4961-AC8F-D413C5773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92600"/>
            <a:ext cx="27432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Slika 4" descr="tumblr_lw0gt3aLRe1qb3045o1_500_large.jpg">
            <a:extLst>
              <a:ext uri="{FF2B5EF4-FFF2-40B4-BE49-F238E27FC236}">
                <a16:creationId xmlns:a16="http://schemas.microsoft.com/office/drawing/2014/main" id="{813B1ADC-C55E-4D39-AB56-B4E309AB1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997200"/>
            <a:ext cx="3470275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C0BEE0A6-523A-4355-866D-4AAD0D1D9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2D04582-D3DD-4135-9158-475FD36AA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b="1" i="1"/>
              <a:t>1) </a:t>
            </a:r>
            <a:r>
              <a:rPr lang="sl-SI" altLang="sl-SI" b="1"/>
              <a:t>when is Jaden Smith's Birthday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A.</a:t>
            </a:r>
            <a:r>
              <a:rPr lang="sl-SI" altLang="sl-SI"/>
              <a:t>May 16,1998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B.</a:t>
            </a:r>
            <a:r>
              <a:rPr lang="sl-SI" altLang="sl-SI"/>
              <a:t>October 28,1997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C.</a:t>
            </a:r>
            <a:r>
              <a:rPr lang="sl-SI" altLang="sl-SI"/>
              <a:t>July 8,1998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D.</a:t>
            </a:r>
            <a:r>
              <a:rPr lang="sl-SI" altLang="sl-SI"/>
              <a:t>August 7,1999 </a:t>
            </a:r>
          </a:p>
          <a:p>
            <a:pPr>
              <a:buFont typeface="Arial" panose="020B0604020202020204" pitchFamily="34" charset="0"/>
              <a:buNone/>
            </a:pPr>
            <a:br>
              <a:rPr lang="sl-SI" altLang="sl-SI"/>
            </a:br>
            <a:r>
              <a:rPr lang="sl-SI" altLang="sl-SI" b="1"/>
              <a:t>C.</a:t>
            </a:r>
            <a:r>
              <a:rPr lang="sl-SI" altLang="sl-SI"/>
              <a:t>July 8,1998          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AC226F7-6496-49D5-856F-A479A1FE5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6F350E2-6E85-4D32-8AD8-4E98B690B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b="1" i="1"/>
              <a:t>2) </a:t>
            </a:r>
            <a:r>
              <a:rPr lang="sl-SI" altLang="sl-SI" b="1"/>
              <a:t>What is Jaden Smith's middle name?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A.</a:t>
            </a:r>
            <a:r>
              <a:rPr lang="sl-SI" altLang="sl-SI"/>
              <a:t>Joseph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B.</a:t>
            </a:r>
            <a:r>
              <a:rPr lang="sl-SI" altLang="sl-SI"/>
              <a:t>Christopher-Syre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C.</a:t>
            </a:r>
            <a:r>
              <a:rPr lang="sl-SI" altLang="sl-SI"/>
              <a:t>Franklin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D.</a:t>
            </a:r>
            <a:r>
              <a:rPr lang="sl-SI" altLang="sl-SI"/>
              <a:t>Will</a:t>
            </a:r>
            <a:endParaRPr lang="sl-SI" altLang="sl-SI" b="1" i="1"/>
          </a:p>
          <a:p>
            <a:pPr>
              <a:buFont typeface="Arial" panose="020B0604020202020204" pitchFamily="34" charset="0"/>
              <a:buNone/>
            </a:pPr>
            <a:br>
              <a:rPr lang="sl-SI" altLang="sl-SI"/>
            </a:br>
            <a:r>
              <a:rPr lang="sl-SI" altLang="sl-SI" b="1"/>
              <a:t>B.</a:t>
            </a:r>
            <a:r>
              <a:rPr lang="sl-SI" altLang="sl-SI"/>
              <a:t>Christopher-Syre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FAD49905-FDEB-412B-996B-766153EA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67D2045-5B22-43AF-9B1C-23EEAD407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b="1" i="1"/>
              <a:t>3) </a:t>
            </a:r>
            <a:r>
              <a:rPr lang="sl-SI" altLang="sl-SI" b="1"/>
              <a:t>What is Jaden's sister name?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A.</a:t>
            </a:r>
            <a:r>
              <a:rPr lang="sl-SI" altLang="sl-SI"/>
              <a:t>Danielle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B.</a:t>
            </a:r>
            <a:r>
              <a:rPr lang="sl-SI" altLang="sl-SI"/>
              <a:t>Taylor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C.</a:t>
            </a:r>
            <a:r>
              <a:rPr lang="sl-SI" altLang="sl-SI"/>
              <a:t>Willow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D.</a:t>
            </a:r>
            <a:r>
              <a:rPr lang="sl-SI" altLang="sl-SI"/>
              <a:t>Cindy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sl-SI" altLang="sl-SI" b="1"/>
              <a:t>C.</a:t>
            </a:r>
            <a:r>
              <a:rPr lang="sl-SI" altLang="sl-SI"/>
              <a:t>Willow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Officeova tema</vt:lpstr>
      <vt:lpstr>Jaden Smith</vt:lpstr>
      <vt:lpstr>Jaden Smith</vt:lpstr>
      <vt:lpstr>Jaden's favorite things</vt:lpstr>
      <vt:lpstr>Jaden smith</vt:lpstr>
      <vt:lpstr>Jaden Smith</vt:lpstr>
      <vt:lpstr>Jaden Smith</vt:lpstr>
      <vt:lpstr>PowerPoint Presentation</vt:lpstr>
      <vt:lpstr>PowerPoint Presentation</vt:lpstr>
      <vt:lpstr>PowerPoint Presentation</vt:lpstr>
      <vt:lpstr>PowerPoint Presentation</vt:lpstr>
      <vt:lpstr>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2019-05-30T09:23:00Z</dcterms:created>
  <dcterms:modified xsi:type="dcterms:W3CDTF">2019-05-30T09:23:01Z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