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29448941-0C0E-4D04-BA72-8DCEEEBD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1EA0-CB6D-45C9-B2B4-87DE0C7EB69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CBCB77D9-841E-4F62-8822-F652632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E8B77990-4503-40EB-AD0F-19FAD83E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DBCA644-EC9E-4E32-A260-0177897485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1167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99C3B0F-63F4-4D78-B242-11C68223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F0F3-D6D6-445F-BC14-DE0533BA342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98FC1255-E690-4A55-871B-B8610EC1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650A6B4-4076-4947-84F3-8EE58616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98722-C8D8-45AD-970B-8F24970E67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891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E823710-F5E6-467B-BC9D-59D97661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72BD-EF95-40D7-BC23-79AAA7321A5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1563595-43EA-4E3A-AF11-C0C05194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13793AC-2B58-45ED-A7D3-0E1D6893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A6570-8273-40AB-81E7-44DEC5A6B2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736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A687BDD-8F3E-41FB-A536-0F4B0211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3995-9AB1-45CB-982A-BD28E00FBE0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0C9D065A-4A12-4767-A415-34DF82EE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7AC4CB67-5019-4FE6-96DE-DD0E4F7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D923E-5AA7-4E94-AC28-35311BF1E4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68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40BD9AC-C198-4819-A88A-4289F929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9396-340D-44D5-9951-B2C9FA3CB74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D266BCD-DB01-4DEE-8348-41F3DAAE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FA6293D-2B94-4E2C-9903-7469357A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C2FFFF5-043F-44D8-B859-195D22CA50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484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437B1F88-CEBF-4829-B523-FD7AB6E2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2F6F-966E-4C25-AE28-3FE66E01CA0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875CCFE7-2DE0-4FFD-B72C-BAD8BE7B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6E09B14F-FA2A-417D-A5F4-354A5BB5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D567-DEBD-40F1-AB3A-A2524BA2A8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255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ECC73956-0019-4812-A0DC-2D52C3DB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47C-1519-46AE-AF23-F3467C71AC4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165B0FAD-F81F-411D-8B7B-0294B921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8EE30420-C659-4B39-9D90-82F518CA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F5F68-70E8-4EAA-A8EB-C22A3FA2E0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287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948C6004-BA10-4A57-A631-83068239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7FA6-AE51-43BB-A7E2-1AD0393A2C5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3F5BDDE5-A219-43B3-A121-DE26EC7B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C6327A20-FB58-4DAD-BDA7-D546B49C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13260-022E-44ED-BC69-367346D613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102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8CA17F18-E406-452D-A18C-9A5B97F9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3153-6423-42F4-BC02-EA1F3366D10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68616A62-E13A-4307-BC64-BD1BC523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B7D43499-4125-4880-9A96-75CC1B13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8374-DA06-4A71-A9D4-6ADB01E68C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595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6D80940C-8E51-468A-B792-B8D20DCC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85F6-B390-48CF-9BD5-255C892BB8A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8D604F32-4C3C-407B-9F9C-1932EEAF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80CDA848-4252-4020-9D46-6DC75DE3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A3AA0-C3C0-4CC6-90B9-3A44FB7A69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529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4D577201-A6EA-46A9-8CFD-B73B8DC2D78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4D6DC28D-F5FA-4F38-8B42-C329C251A75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E6CEAC2A-69F9-479C-8E63-7FE2A78AB08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566BB1E9-F554-4C2F-B2A7-68A603D2E19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8FD971A0-7061-41C7-A5D4-4E39343C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2D77-FE78-4935-BC21-45158D94F18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EAD6252D-37BD-4FEF-A1F7-EF72F76A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E5F29103-D15D-4D0C-9078-24B59FF7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CDEB6E3-30EF-4F4F-B944-226C303533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366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24B8DDF2-5EB2-47C9-BFE2-6CC550A415F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971F0A9E-4E6D-44B5-8D8A-E0715694E9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B7E12219-E106-42DE-A288-DD89F41000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26B0D47D-7862-4D95-B3D6-E8E56F863C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AB5A953C-661B-4CA8-9EB6-208D36D4D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1D9AA-4E74-44E8-849B-85A62F6447B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88A6688A-38FD-444B-91E2-326FB64A6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B3D5B178-0D27-4B28-BDEB-E1C7E4FCA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6C708458-FE59-4381-91A3-FBD1A524438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C407F248-669B-4A01-880E-B0A3665A7CD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4A2892F6-1A28-4054-9B79-15CBC98D6D1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8C5AC8B1-EFE1-4F8E-B541-532ABE73B1B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1509C0-59ED-46F0-874F-BF363C29D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572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JASON STATHAM</a:t>
            </a:r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99E9D754-04D4-4FA5-8D7B-8021ADD37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sl-SI" altLang="sl-SI" dirty="0"/>
              <a:t> </a:t>
            </a:r>
          </a:p>
          <a:p>
            <a:pPr marR="0"/>
            <a:endParaRPr lang="sl-SI" altLang="sl-SI" dirty="0"/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EF3631-5BD3-4956-9851-CD854CEC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THE END</a:t>
            </a:r>
          </a:p>
        </p:txBody>
      </p:sp>
      <p:sp>
        <p:nvSpPr>
          <p:cNvPr id="14339" name="Ograda besedila 2">
            <a:extLst>
              <a:ext uri="{FF2B5EF4-FFF2-40B4-BE49-F238E27FC236}">
                <a16:creationId xmlns:a16="http://schemas.microsoft.com/office/drawing/2014/main" id="{D8E3BF3A-1CA2-480A-A3E4-A02F2430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824FD2B7-0D25-436F-9158-E35F19C1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Introduction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BDB4CB5F-1EA8-4904-BCD5-1F0CCEAE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My faovurite male actor Jason Statham.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6148" name="Slika 3" descr="statham.jpg">
            <a:extLst>
              <a:ext uri="{FF2B5EF4-FFF2-40B4-BE49-F238E27FC236}">
                <a16:creationId xmlns:a16="http://schemas.microsoft.com/office/drawing/2014/main" id="{3BEF3FE1-95C0-416E-A454-DC6302BF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14625"/>
            <a:ext cx="471487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798F224-2C62-4461-9265-05B65594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Early life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44392194-F16D-4A74-B236-0380A65F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Born on 12 September 1967 in Derbshire, UK</a:t>
            </a:r>
          </a:p>
          <a:p>
            <a:r>
              <a:rPr lang="sl-SI" altLang="sl-SI"/>
              <a:t>Son of Eilen and Barry Statham</a:t>
            </a:r>
          </a:p>
          <a:p>
            <a:r>
              <a:rPr lang="sl-SI" altLang="sl-SI"/>
              <a:t>His idol Vinnie Jones</a:t>
            </a:r>
          </a:p>
          <a:p>
            <a:r>
              <a:rPr lang="sl-SI" altLang="sl-SI"/>
              <a:t>Sport model of French Connectoin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                                         Vinnie Jones</a:t>
            </a:r>
          </a:p>
        </p:txBody>
      </p:sp>
      <p:pic>
        <p:nvPicPr>
          <p:cNvPr id="7172" name="Slika 4" descr="Vinnie_Jones.jpg">
            <a:extLst>
              <a:ext uri="{FF2B5EF4-FFF2-40B4-BE49-F238E27FC236}">
                <a16:creationId xmlns:a16="http://schemas.microsoft.com/office/drawing/2014/main" id="{1CA836AE-7A4A-49C8-9B78-6FA686D0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00438"/>
            <a:ext cx="192881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2BFBEED-4004-48EE-BBF7-737F21C6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Career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BBC0F299-86B4-4925-8741-7EBA1AB4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Supporting role in Lock, Stock and two Smoking Barrels.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</a:t>
            </a:r>
            <a:r>
              <a:rPr lang="sl-SI" altLang="sl-SI" sz="2400"/>
              <a:t>In role of poor seller Bacon</a:t>
            </a:r>
          </a:p>
        </p:txBody>
      </p:sp>
      <p:pic>
        <p:nvPicPr>
          <p:cNvPr id="8196" name="Slika 3" descr="jasie.jpg">
            <a:extLst>
              <a:ext uri="{FF2B5EF4-FFF2-40B4-BE49-F238E27FC236}">
                <a16:creationId xmlns:a16="http://schemas.microsoft.com/office/drawing/2014/main" id="{8DC3F29C-0576-449B-A5DA-BCBC10C35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643188"/>
            <a:ext cx="5340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0B64C029-B290-4D6F-BC0B-2FD74140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Personal life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9B8CFB2D-55D6-4A96-9721-89C406F8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Kelly Brook: 1997-2004</a:t>
            </a:r>
          </a:p>
          <a:p>
            <a:r>
              <a:rPr lang="sl-SI" altLang="sl-SI"/>
              <a:t>Rosie Huntington-Whiteley: 2010-present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/>
              <a:t>Kelly Brook                                       Rosie</a:t>
            </a:r>
          </a:p>
        </p:txBody>
      </p:sp>
      <p:pic>
        <p:nvPicPr>
          <p:cNvPr id="9220" name="Slika 3" descr="kelly3.jpg">
            <a:extLst>
              <a:ext uri="{FF2B5EF4-FFF2-40B4-BE49-F238E27FC236}">
                <a16:creationId xmlns:a16="http://schemas.microsoft.com/office/drawing/2014/main" id="{22188E06-555D-4448-BB9E-EAB492229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20716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 descr="rosie.jpg">
            <a:extLst>
              <a:ext uri="{FF2B5EF4-FFF2-40B4-BE49-F238E27FC236}">
                <a16:creationId xmlns:a16="http://schemas.microsoft.com/office/drawing/2014/main" id="{D3566CF4-5185-45EB-A42C-55D7B9FB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928938"/>
            <a:ext cx="21431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846F9EE4-7C8B-45EE-91FB-242CFDD7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Movies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EF3D1E0C-8FCB-4F76-9A68-1001A84DE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Transporter, 2, 3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</a:t>
            </a:r>
          </a:p>
        </p:txBody>
      </p:sp>
      <p:pic>
        <p:nvPicPr>
          <p:cNvPr id="10244" name="Slika 3" descr="2.jpg">
            <a:extLst>
              <a:ext uri="{FF2B5EF4-FFF2-40B4-BE49-F238E27FC236}">
                <a16:creationId xmlns:a16="http://schemas.microsoft.com/office/drawing/2014/main" id="{83467E36-9945-4438-BB41-2D720F10C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5" descr="3.jpg">
            <a:extLst>
              <a:ext uri="{FF2B5EF4-FFF2-40B4-BE49-F238E27FC236}">
                <a16:creationId xmlns:a16="http://schemas.microsoft.com/office/drawing/2014/main" id="{9F987CF2-49DF-48A1-8FA1-0E3ACE4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3579812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456BD942-E9FD-4D0E-B33D-A3FE6200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30047B76-005D-485F-8D6C-56BCE186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Death race</a:t>
            </a:r>
          </a:p>
        </p:txBody>
      </p:sp>
      <p:pic>
        <p:nvPicPr>
          <p:cNvPr id="11268" name="Slika 3" descr="dth.jpg">
            <a:extLst>
              <a:ext uri="{FF2B5EF4-FFF2-40B4-BE49-F238E27FC236}">
                <a16:creationId xmlns:a16="http://schemas.microsoft.com/office/drawing/2014/main" id="{F8E212E6-7A73-4D90-AF8B-C74BEE58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86063"/>
            <a:ext cx="45005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 descr="dth2.jpg">
            <a:extLst>
              <a:ext uri="{FF2B5EF4-FFF2-40B4-BE49-F238E27FC236}">
                <a16:creationId xmlns:a16="http://schemas.microsoft.com/office/drawing/2014/main" id="{0A9C6B5E-2534-409B-A894-B96493037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143125"/>
            <a:ext cx="2938462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6E2A97BF-5517-43D8-A0A8-1BC8B5B8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60E086CD-9222-430E-B100-80106E673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The Expendables, 2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2292" name="Slika 3" descr="The-Expendables-2-Wallpapers-15_1.jpg">
            <a:extLst>
              <a:ext uri="{FF2B5EF4-FFF2-40B4-BE49-F238E27FC236}">
                <a16:creationId xmlns:a16="http://schemas.microsoft.com/office/drawing/2014/main" id="{068579CF-50D3-437A-9310-AA43693AA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43188"/>
            <a:ext cx="4699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4" descr="expendables_ver9_xlg.jpg">
            <a:extLst>
              <a:ext uri="{FF2B5EF4-FFF2-40B4-BE49-F238E27FC236}">
                <a16:creationId xmlns:a16="http://schemas.microsoft.com/office/drawing/2014/main" id="{23118FBF-2B9E-4AF1-A158-50B0189E5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071688"/>
            <a:ext cx="28797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A545D2D0-A63F-42B6-A94D-5A370E16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Other films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A81CC269-6487-4FB4-BD9C-42E15F48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The Mechanic</a:t>
            </a:r>
          </a:p>
          <a:p>
            <a:r>
              <a:rPr lang="sl-SI" altLang="sl-SI"/>
              <a:t>Crank</a:t>
            </a:r>
          </a:p>
          <a:p>
            <a:r>
              <a:rPr lang="sl-SI" altLang="sl-SI"/>
              <a:t>Crank: High Voltage</a:t>
            </a:r>
          </a:p>
          <a:p>
            <a:r>
              <a:rPr lang="sl-SI" altLang="sl-SI"/>
              <a:t>Blitz</a:t>
            </a:r>
          </a:p>
          <a:p>
            <a:r>
              <a:rPr lang="sl-SI" altLang="sl-SI"/>
              <a:t>Safe</a:t>
            </a:r>
          </a:p>
        </p:txBody>
      </p:sp>
    </p:spTree>
  </p:cSld>
  <p:clrMapOvr>
    <a:masterClrMapping/>
  </p:clrMapOvr>
  <p:transition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98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Potek</vt:lpstr>
      <vt:lpstr>JASON STATHAM</vt:lpstr>
      <vt:lpstr>Introduction</vt:lpstr>
      <vt:lpstr>Early life</vt:lpstr>
      <vt:lpstr>Career</vt:lpstr>
      <vt:lpstr>Personal life</vt:lpstr>
      <vt:lpstr>Movies</vt:lpstr>
      <vt:lpstr>PowerPoint Presentation</vt:lpstr>
      <vt:lpstr>PowerPoint Presentation</vt:lpstr>
      <vt:lpstr>Other films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2019-05-30T09:23:05Z</dcterms:created>
  <dcterms:modified xsi:type="dcterms:W3CDTF">2019-05-30T09:23:05Z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