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sl-SI"/>
    </a:defPPr>
    <a:lvl1pPr algn="l" rtl="0" fontAlgn="base">
      <a:spcBef>
        <a:spcPct val="0"/>
      </a:spcBef>
      <a:spcAft>
        <a:spcPct val="0"/>
      </a:spcAft>
      <a:defRPr kern="1200">
        <a:solidFill>
          <a:schemeClr val="tx1"/>
        </a:solidFill>
        <a:latin typeface="Trebuchet MS" panose="020B0603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Trebuchet MS" panose="020B0603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Trebuchet MS" panose="020B0603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Trebuchet MS" panose="020B0603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Trebuchet MS" panose="020B0603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Trebuchet MS" panose="020B0603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Trebuchet MS" panose="020B0603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Trebuchet MS" panose="020B0603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Trebuchet MS" panose="020B0603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05" autoAdjust="0"/>
    <p:restoredTop sz="94660"/>
  </p:normalViewPr>
  <p:slideViewPr>
    <p:cSldViewPr>
      <p:cViewPr varScale="1">
        <p:scale>
          <a:sx n="106" d="100"/>
          <a:sy n="106" d="100"/>
        </p:scale>
        <p:origin x="138"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diapozitiv">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Pravokotnik 7">
            <a:extLst>
              <a:ext uri="{FF2B5EF4-FFF2-40B4-BE49-F238E27FC236}">
                <a16:creationId xmlns:a16="http://schemas.microsoft.com/office/drawing/2014/main" id="{4D50AA71-62A2-434F-9DDD-55760335391F}"/>
              </a:ext>
            </a:extLst>
          </p:cNvPr>
          <p:cNvSpPr/>
          <p:nvPr/>
        </p:nvSpPr>
        <p:spPr>
          <a:xfrm flipH="1">
            <a:off x="2667000" y="0"/>
            <a:ext cx="6477000" cy="6858000"/>
          </a:xfrm>
          <a:prstGeom prst="rect">
            <a:avLst/>
          </a:prstGeom>
          <a:blipFill>
            <a:blip r:embed="rId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aven konektor 8">
            <a:extLst>
              <a:ext uri="{FF2B5EF4-FFF2-40B4-BE49-F238E27FC236}">
                <a16:creationId xmlns:a16="http://schemas.microsoft.com/office/drawing/2014/main" id="{A381C6A3-DE82-4DE7-AC49-DA3AC890AAAB}"/>
              </a:ext>
            </a:extLst>
          </p:cNvPr>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2" name="Naslov 11"/>
          <p:cNvSpPr>
            <a:spLocks noGrp="1"/>
          </p:cNvSpPr>
          <p:nvPr>
            <p:ph type="ctrTitle"/>
          </p:nvPr>
        </p:nvSpPr>
        <p:spPr>
          <a:xfrm>
            <a:off x="3366868" y="533400"/>
            <a:ext cx="5105400" cy="2868168"/>
          </a:xfrm>
        </p:spPr>
        <p:txBody>
          <a:bodyPr>
            <a:noAutofit/>
          </a:bodyPr>
          <a:lstStyle>
            <a:lvl1pPr algn="r">
              <a:defRPr sz="4200" b="1"/>
            </a:lvl1pPr>
            <a:extLst/>
          </a:lstStyle>
          <a:p>
            <a:r>
              <a:rPr lang="sl-SI"/>
              <a:t>Kliknite, če želite urediti slog naslova matrice</a:t>
            </a:r>
            <a:endParaRPr lang="en-US"/>
          </a:p>
        </p:txBody>
      </p:sp>
      <p:sp>
        <p:nvSpPr>
          <p:cNvPr id="25" name="Podnaslov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sl-SI"/>
              <a:t>Kliknite, če želite urediti slog podnaslova matrice</a:t>
            </a:r>
            <a:endParaRPr lang="en-US"/>
          </a:p>
        </p:txBody>
      </p:sp>
      <p:sp>
        <p:nvSpPr>
          <p:cNvPr id="6" name="Ograda datuma 30">
            <a:extLst>
              <a:ext uri="{FF2B5EF4-FFF2-40B4-BE49-F238E27FC236}">
                <a16:creationId xmlns:a16="http://schemas.microsoft.com/office/drawing/2014/main" id="{B08DD018-3961-4537-9C00-75F354466872}"/>
              </a:ext>
            </a:extLst>
          </p:cNvPr>
          <p:cNvSpPr>
            <a:spLocks noGrp="1"/>
          </p:cNvSpPr>
          <p:nvPr>
            <p:ph type="dt" sz="half" idx="10"/>
          </p:nvPr>
        </p:nvSpPr>
        <p:spPr>
          <a:xfrm>
            <a:off x="5870575" y="6557963"/>
            <a:ext cx="2003425" cy="227012"/>
          </a:xfrm>
        </p:spPr>
        <p:txBody>
          <a:bodyPr/>
          <a:lstStyle>
            <a:lvl1pPr>
              <a:defRPr lang="en-US" smtClean="0">
                <a:solidFill>
                  <a:srgbClr val="FFFFFF"/>
                </a:solidFill>
              </a:defRPr>
            </a:lvl1pPr>
            <a:extLst/>
          </a:lstStyle>
          <a:p>
            <a:pPr>
              <a:defRPr/>
            </a:pPr>
            <a:fld id="{6540A20C-F920-4F57-BD12-F0A7EC73EE5B}" type="datetimeFigureOut">
              <a:rPr lang="sl-SI"/>
              <a:pPr>
                <a:defRPr/>
              </a:pPr>
              <a:t>30. 05. 2019</a:t>
            </a:fld>
            <a:endParaRPr lang="sl-SI"/>
          </a:p>
        </p:txBody>
      </p:sp>
      <p:sp>
        <p:nvSpPr>
          <p:cNvPr id="7" name="Ograda noge 17">
            <a:extLst>
              <a:ext uri="{FF2B5EF4-FFF2-40B4-BE49-F238E27FC236}">
                <a16:creationId xmlns:a16="http://schemas.microsoft.com/office/drawing/2014/main" id="{B4712065-3651-431D-B940-88A6B718DA28}"/>
              </a:ext>
            </a:extLst>
          </p:cNvPr>
          <p:cNvSpPr>
            <a:spLocks noGrp="1"/>
          </p:cNvSpPr>
          <p:nvPr>
            <p:ph type="ftr" sz="quarter" idx="11"/>
          </p:nvPr>
        </p:nvSpPr>
        <p:spPr>
          <a:xfrm>
            <a:off x="2819400" y="6557963"/>
            <a:ext cx="2927350" cy="228600"/>
          </a:xfrm>
        </p:spPr>
        <p:txBody>
          <a:bodyPr/>
          <a:lstStyle>
            <a:lvl1pPr>
              <a:defRPr lang="en-US">
                <a:solidFill>
                  <a:srgbClr val="FFFFFF"/>
                </a:solidFill>
              </a:defRPr>
            </a:lvl1pPr>
            <a:extLst/>
          </a:lstStyle>
          <a:p>
            <a:pPr>
              <a:defRPr/>
            </a:pPr>
            <a:endParaRPr lang="sl-SI"/>
          </a:p>
        </p:txBody>
      </p:sp>
      <p:sp>
        <p:nvSpPr>
          <p:cNvPr id="8" name="Ograda številke diapozitiva 28">
            <a:extLst>
              <a:ext uri="{FF2B5EF4-FFF2-40B4-BE49-F238E27FC236}">
                <a16:creationId xmlns:a16="http://schemas.microsoft.com/office/drawing/2014/main" id="{541B2B89-C8E6-43D5-B5DF-F9AD515E284B}"/>
              </a:ext>
            </a:extLst>
          </p:cNvPr>
          <p:cNvSpPr>
            <a:spLocks noGrp="1"/>
          </p:cNvSpPr>
          <p:nvPr>
            <p:ph type="sldNum" sz="quarter" idx="12"/>
          </p:nvPr>
        </p:nvSpPr>
        <p:spPr>
          <a:xfrm>
            <a:off x="7880350" y="6556375"/>
            <a:ext cx="588963" cy="228600"/>
          </a:xfrm>
        </p:spPr>
        <p:txBody>
          <a:bodyPr/>
          <a:lstStyle>
            <a:lvl1pPr>
              <a:defRPr>
                <a:solidFill>
                  <a:srgbClr val="FFFFFF"/>
                </a:solidFill>
              </a:defRPr>
            </a:lvl1pPr>
          </a:lstStyle>
          <a:p>
            <a:fld id="{C23EDE26-ED1E-4580-8F71-75F6BB28C928}" type="slidenum">
              <a:rPr lang="sl-SI" altLang="sl-SI"/>
              <a:pPr/>
              <a:t>‹#›</a:t>
            </a:fld>
            <a:endParaRPr lang="sl-SI" altLang="sl-SI"/>
          </a:p>
        </p:txBody>
      </p:sp>
    </p:spTree>
    <p:extLst>
      <p:ext uri="{BB962C8B-B14F-4D97-AF65-F5344CB8AC3E}">
        <p14:creationId xmlns:p14="http://schemas.microsoft.com/office/powerpoint/2010/main" val="1121095758"/>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endParaRPr lang="en-US"/>
          </a:p>
        </p:txBody>
      </p:sp>
      <p:sp>
        <p:nvSpPr>
          <p:cNvPr id="3" name="Ograda navpičnega besedila 2"/>
          <p:cNvSpPr>
            <a:spLocks noGrp="1"/>
          </p:cNvSpPr>
          <p:nvPr>
            <p:ph type="body" orient="vert" idx="1"/>
          </p:nvPr>
        </p:nvSpPr>
        <p:spPr/>
        <p:txBody>
          <a:bodyPr vert="eaVert"/>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4" name="Ograda datuma 26">
            <a:extLst>
              <a:ext uri="{FF2B5EF4-FFF2-40B4-BE49-F238E27FC236}">
                <a16:creationId xmlns:a16="http://schemas.microsoft.com/office/drawing/2014/main" id="{5660BE63-45CE-4B2F-BDC7-6DAF8CDB554E}"/>
              </a:ext>
            </a:extLst>
          </p:cNvPr>
          <p:cNvSpPr>
            <a:spLocks noGrp="1"/>
          </p:cNvSpPr>
          <p:nvPr>
            <p:ph type="dt" sz="half" idx="10"/>
          </p:nvPr>
        </p:nvSpPr>
        <p:spPr/>
        <p:txBody>
          <a:bodyPr/>
          <a:lstStyle>
            <a:lvl1pPr>
              <a:defRPr/>
            </a:lvl1pPr>
          </a:lstStyle>
          <a:p>
            <a:pPr>
              <a:defRPr/>
            </a:pPr>
            <a:fld id="{01E62E61-6C66-4205-8EB1-94CD658E2784}" type="datetimeFigureOut">
              <a:rPr lang="sl-SI"/>
              <a:pPr>
                <a:defRPr/>
              </a:pPr>
              <a:t>30. 05. 2019</a:t>
            </a:fld>
            <a:endParaRPr lang="sl-SI"/>
          </a:p>
        </p:txBody>
      </p:sp>
      <p:sp>
        <p:nvSpPr>
          <p:cNvPr id="5" name="Ograda noge 3">
            <a:extLst>
              <a:ext uri="{FF2B5EF4-FFF2-40B4-BE49-F238E27FC236}">
                <a16:creationId xmlns:a16="http://schemas.microsoft.com/office/drawing/2014/main" id="{351607D5-05D4-4DA2-AAC5-FF1F41650A04}"/>
              </a:ext>
            </a:extLst>
          </p:cNvPr>
          <p:cNvSpPr>
            <a:spLocks noGrp="1"/>
          </p:cNvSpPr>
          <p:nvPr>
            <p:ph type="ftr" sz="quarter" idx="11"/>
          </p:nvPr>
        </p:nvSpPr>
        <p:spPr/>
        <p:txBody>
          <a:bodyPr/>
          <a:lstStyle>
            <a:lvl1pPr>
              <a:defRPr/>
            </a:lvl1pPr>
          </a:lstStyle>
          <a:p>
            <a:pPr>
              <a:defRPr/>
            </a:pPr>
            <a:endParaRPr lang="sl-SI"/>
          </a:p>
        </p:txBody>
      </p:sp>
      <p:sp>
        <p:nvSpPr>
          <p:cNvPr id="6" name="Ograda številke diapozitiva 15">
            <a:extLst>
              <a:ext uri="{FF2B5EF4-FFF2-40B4-BE49-F238E27FC236}">
                <a16:creationId xmlns:a16="http://schemas.microsoft.com/office/drawing/2014/main" id="{0878923F-FC00-4F1E-9E6A-E213AD718726}"/>
              </a:ext>
            </a:extLst>
          </p:cNvPr>
          <p:cNvSpPr>
            <a:spLocks noGrp="1"/>
          </p:cNvSpPr>
          <p:nvPr>
            <p:ph type="sldNum" sz="quarter" idx="12"/>
          </p:nvPr>
        </p:nvSpPr>
        <p:spPr/>
        <p:txBody>
          <a:bodyPr/>
          <a:lstStyle>
            <a:lvl1pPr>
              <a:defRPr/>
            </a:lvl1pPr>
          </a:lstStyle>
          <a:p>
            <a:fld id="{F75421D7-D411-4EAB-BCFD-8C9879D96AB0}" type="slidenum">
              <a:rPr lang="sl-SI" altLang="sl-SI"/>
              <a:pPr/>
              <a:t>‹#›</a:t>
            </a:fld>
            <a:endParaRPr lang="sl-SI" altLang="sl-SI"/>
          </a:p>
        </p:txBody>
      </p:sp>
    </p:spTree>
    <p:extLst>
      <p:ext uri="{BB962C8B-B14F-4D97-AF65-F5344CB8AC3E}">
        <p14:creationId xmlns:p14="http://schemas.microsoft.com/office/powerpoint/2010/main" val="1415671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553200" y="274955"/>
            <a:ext cx="1524000" cy="5851525"/>
          </a:xfrm>
        </p:spPr>
        <p:txBody>
          <a:bodyPr vert="eaVert" anchor="t"/>
          <a:lstStyle/>
          <a:p>
            <a:r>
              <a:rPr lang="sl-SI"/>
              <a:t>Kliknite, če želite urediti slog naslova matrice</a:t>
            </a:r>
            <a:endParaRPr lang="en-US"/>
          </a:p>
        </p:txBody>
      </p:sp>
      <p:sp>
        <p:nvSpPr>
          <p:cNvPr id="3" name="Ograda navpičnega besedila 2"/>
          <p:cNvSpPr>
            <a:spLocks noGrp="1"/>
          </p:cNvSpPr>
          <p:nvPr>
            <p:ph type="body" orient="vert" idx="1"/>
          </p:nvPr>
        </p:nvSpPr>
        <p:spPr>
          <a:xfrm>
            <a:off x="457200" y="274642"/>
            <a:ext cx="6019800" cy="5851525"/>
          </a:xfrm>
        </p:spPr>
        <p:txBody>
          <a:bodyPr vert="eaVert"/>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4" name="Ograda datuma 3">
            <a:extLst>
              <a:ext uri="{FF2B5EF4-FFF2-40B4-BE49-F238E27FC236}">
                <a16:creationId xmlns:a16="http://schemas.microsoft.com/office/drawing/2014/main" id="{34D56CFA-2AB4-4824-900A-81AC1D80C7E0}"/>
              </a:ext>
            </a:extLst>
          </p:cNvPr>
          <p:cNvSpPr>
            <a:spLocks noGrp="1"/>
          </p:cNvSpPr>
          <p:nvPr>
            <p:ph type="dt" sz="half" idx="10"/>
          </p:nvPr>
        </p:nvSpPr>
        <p:spPr>
          <a:xfrm>
            <a:off x="4243388" y="6557963"/>
            <a:ext cx="2001837" cy="227012"/>
          </a:xfrm>
        </p:spPr>
        <p:txBody>
          <a:bodyPr/>
          <a:lstStyle>
            <a:lvl1pPr>
              <a:defRPr/>
            </a:lvl1pPr>
          </a:lstStyle>
          <a:p>
            <a:pPr>
              <a:defRPr/>
            </a:pPr>
            <a:fld id="{091FC8A4-E140-4B85-96D2-E9A2730AA623}" type="datetimeFigureOut">
              <a:rPr lang="sl-SI"/>
              <a:pPr>
                <a:defRPr/>
              </a:pPr>
              <a:t>30. 05. 2019</a:t>
            </a:fld>
            <a:endParaRPr lang="sl-SI"/>
          </a:p>
        </p:txBody>
      </p:sp>
      <p:sp>
        <p:nvSpPr>
          <p:cNvPr id="5" name="Ograda noge 4">
            <a:extLst>
              <a:ext uri="{FF2B5EF4-FFF2-40B4-BE49-F238E27FC236}">
                <a16:creationId xmlns:a16="http://schemas.microsoft.com/office/drawing/2014/main" id="{A67D385A-E845-4B8C-80D2-96E59C415B21}"/>
              </a:ext>
            </a:extLst>
          </p:cNvPr>
          <p:cNvSpPr>
            <a:spLocks noGrp="1"/>
          </p:cNvSpPr>
          <p:nvPr>
            <p:ph type="ftr" sz="quarter" idx="11"/>
          </p:nvPr>
        </p:nvSpPr>
        <p:spPr>
          <a:xfrm>
            <a:off x="457200" y="6556375"/>
            <a:ext cx="3657600" cy="228600"/>
          </a:xfrm>
        </p:spPr>
        <p:txBody>
          <a:bodyPr/>
          <a:lstStyle>
            <a:lvl1pPr>
              <a:defRPr/>
            </a:lvl1pPr>
          </a:lstStyle>
          <a:p>
            <a:pPr>
              <a:defRPr/>
            </a:pPr>
            <a:endParaRPr lang="sl-SI"/>
          </a:p>
        </p:txBody>
      </p:sp>
      <p:sp>
        <p:nvSpPr>
          <p:cNvPr id="6" name="Ograda številke diapozitiva 5">
            <a:extLst>
              <a:ext uri="{FF2B5EF4-FFF2-40B4-BE49-F238E27FC236}">
                <a16:creationId xmlns:a16="http://schemas.microsoft.com/office/drawing/2014/main" id="{29E4D552-1135-4F05-820E-44605E5E108B}"/>
              </a:ext>
            </a:extLst>
          </p:cNvPr>
          <p:cNvSpPr>
            <a:spLocks noGrp="1"/>
          </p:cNvSpPr>
          <p:nvPr>
            <p:ph type="sldNum" sz="quarter" idx="12"/>
          </p:nvPr>
        </p:nvSpPr>
        <p:spPr>
          <a:xfrm>
            <a:off x="6254750" y="6553200"/>
            <a:ext cx="587375" cy="228600"/>
          </a:xfrm>
        </p:spPr>
        <p:txBody>
          <a:bodyPr/>
          <a:lstStyle>
            <a:lvl1pPr>
              <a:defRPr/>
            </a:lvl1pPr>
          </a:lstStyle>
          <a:p>
            <a:fld id="{A7CBD17E-1083-4186-85F0-D77FA74FEB69}" type="slidenum">
              <a:rPr lang="sl-SI" altLang="sl-SI"/>
              <a:pPr/>
              <a:t>‹#›</a:t>
            </a:fld>
            <a:endParaRPr lang="sl-SI" altLang="sl-SI"/>
          </a:p>
        </p:txBody>
      </p:sp>
    </p:spTree>
    <p:extLst>
      <p:ext uri="{BB962C8B-B14F-4D97-AF65-F5344CB8AC3E}">
        <p14:creationId xmlns:p14="http://schemas.microsoft.com/office/powerpoint/2010/main" val="44708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endParaRPr lang="en-US"/>
          </a:p>
        </p:txBody>
      </p:sp>
      <p:sp>
        <p:nvSpPr>
          <p:cNvPr id="3" name="Ograda vsebine 2"/>
          <p:cNvSpPr>
            <a:spLocks noGrp="1"/>
          </p:cNvSpPr>
          <p:nvPr>
            <p:ph idx="1"/>
          </p:nvPr>
        </p:nvSpPr>
        <p:spPr/>
        <p:txBody>
          <a:body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4" name="Ograda datuma 26">
            <a:extLst>
              <a:ext uri="{FF2B5EF4-FFF2-40B4-BE49-F238E27FC236}">
                <a16:creationId xmlns:a16="http://schemas.microsoft.com/office/drawing/2014/main" id="{AC6B2198-6FA6-46DA-8473-2329969BA1D9}"/>
              </a:ext>
            </a:extLst>
          </p:cNvPr>
          <p:cNvSpPr>
            <a:spLocks noGrp="1"/>
          </p:cNvSpPr>
          <p:nvPr>
            <p:ph type="dt" sz="half" idx="10"/>
          </p:nvPr>
        </p:nvSpPr>
        <p:spPr/>
        <p:txBody>
          <a:bodyPr/>
          <a:lstStyle>
            <a:lvl1pPr>
              <a:defRPr/>
            </a:lvl1pPr>
          </a:lstStyle>
          <a:p>
            <a:pPr>
              <a:defRPr/>
            </a:pPr>
            <a:fld id="{44AB9820-ECDF-43C8-B1C0-8D8D1AE6913E}" type="datetimeFigureOut">
              <a:rPr lang="sl-SI"/>
              <a:pPr>
                <a:defRPr/>
              </a:pPr>
              <a:t>30. 05. 2019</a:t>
            </a:fld>
            <a:endParaRPr lang="sl-SI"/>
          </a:p>
        </p:txBody>
      </p:sp>
      <p:sp>
        <p:nvSpPr>
          <p:cNvPr id="5" name="Ograda noge 3">
            <a:extLst>
              <a:ext uri="{FF2B5EF4-FFF2-40B4-BE49-F238E27FC236}">
                <a16:creationId xmlns:a16="http://schemas.microsoft.com/office/drawing/2014/main" id="{AEEEF42E-6B91-4570-8E50-039978378B97}"/>
              </a:ext>
            </a:extLst>
          </p:cNvPr>
          <p:cNvSpPr>
            <a:spLocks noGrp="1"/>
          </p:cNvSpPr>
          <p:nvPr>
            <p:ph type="ftr" sz="quarter" idx="11"/>
          </p:nvPr>
        </p:nvSpPr>
        <p:spPr/>
        <p:txBody>
          <a:bodyPr/>
          <a:lstStyle>
            <a:lvl1pPr>
              <a:defRPr/>
            </a:lvl1pPr>
          </a:lstStyle>
          <a:p>
            <a:pPr>
              <a:defRPr/>
            </a:pPr>
            <a:endParaRPr lang="sl-SI"/>
          </a:p>
        </p:txBody>
      </p:sp>
      <p:sp>
        <p:nvSpPr>
          <p:cNvPr id="6" name="Ograda številke diapozitiva 15">
            <a:extLst>
              <a:ext uri="{FF2B5EF4-FFF2-40B4-BE49-F238E27FC236}">
                <a16:creationId xmlns:a16="http://schemas.microsoft.com/office/drawing/2014/main" id="{6FF48DE3-5DB5-4181-8C2B-6256FABBB159}"/>
              </a:ext>
            </a:extLst>
          </p:cNvPr>
          <p:cNvSpPr>
            <a:spLocks noGrp="1"/>
          </p:cNvSpPr>
          <p:nvPr>
            <p:ph type="sldNum" sz="quarter" idx="12"/>
          </p:nvPr>
        </p:nvSpPr>
        <p:spPr/>
        <p:txBody>
          <a:bodyPr/>
          <a:lstStyle>
            <a:lvl1pPr>
              <a:defRPr/>
            </a:lvl1pPr>
          </a:lstStyle>
          <a:p>
            <a:fld id="{94AC7461-5F09-4379-8370-70B535E11C52}" type="slidenum">
              <a:rPr lang="sl-SI" altLang="sl-SI"/>
              <a:pPr/>
              <a:t>‹#›</a:t>
            </a:fld>
            <a:endParaRPr lang="sl-SI" altLang="sl-SI"/>
          </a:p>
        </p:txBody>
      </p:sp>
    </p:spTree>
    <p:extLst>
      <p:ext uri="{BB962C8B-B14F-4D97-AF65-F5344CB8AC3E}">
        <p14:creationId xmlns:p14="http://schemas.microsoft.com/office/powerpoint/2010/main" val="732321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1066800" y="2821837"/>
            <a:ext cx="6255488" cy="1362075"/>
          </a:xfrm>
        </p:spPr>
        <p:txBody>
          <a:bodyPr anchor="t"/>
          <a:lstStyle>
            <a:lvl1pPr algn="r">
              <a:buNone/>
              <a:defRPr sz="4200" b="1" cap="all"/>
            </a:lvl1pPr>
            <a:extLst/>
          </a:lstStyle>
          <a:p>
            <a:r>
              <a:rPr lang="sl-SI"/>
              <a:t>Kliknite, če želite urediti slog naslova matrice</a:t>
            </a:r>
            <a:endParaRPr lang="en-US"/>
          </a:p>
        </p:txBody>
      </p:sp>
      <p:sp>
        <p:nvSpPr>
          <p:cNvPr id="3" name="Ograda besedila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sl-SI"/>
              <a:t>Kliknite, če želite urediti sloge besedila matrice</a:t>
            </a:r>
          </a:p>
        </p:txBody>
      </p:sp>
      <p:sp>
        <p:nvSpPr>
          <p:cNvPr id="4" name="Ograda datuma 3">
            <a:extLst>
              <a:ext uri="{FF2B5EF4-FFF2-40B4-BE49-F238E27FC236}">
                <a16:creationId xmlns:a16="http://schemas.microsoft.com/office/drawing/2014/main" id="{AC190992-63CE-4821-87B4-F1F76802B623}"/>
              </a:ext>
            </a:extLst>
          </p:cNvPr>
          <p:cNvSpPr>
            <a:spLocks noGrp="1"/>
          </p:cNvSpPr>
          <p:nvPr>
            <p:ph type="dt" sz="half" idx="10"/>
          </p:nvPr>
        </p:nvSpPr>
        <p:spPr>
          <a:xfrm>
            <a:off x="4724400" y="6556375"/>
            <a:ext cx="2001838" cy="227013"/>
          </a:xfrm>
        </p:spPr>
        <p:txBody>
          <a:bodyPr/>
          <a:lstStyle>
            <a:lvl1pPr>
              <a:defRPr smtClean="0">
                <a:solidFill>
                  <a:schemeClr val="tx2"/>
                </a:solidFill>
              </a:defRPr>
            </a:lvl1pPr>
            <a:extLst/>
          </a:lstStyle>
          <a:p>
            <a:pPr>
              <a:defRPr/>
            </a:pPr>
            <a:fld id="{C7476CE9-0989-4745-B005-DA394BC20486}" type="datetimeFigureOut">
              <a:rPr lang="sl-SI"/>
              <a:pPr>
                <a:defRPr/>
              </a:pPr>
              <a:t>30. 05. 2019</a:t>
            </a:fld>
            <a:endParaRPr lang="sl-SI"/>
          </a:p>
        </p:txBody>
      </p:sp>
      <p:sp>
        <p:nvSpPr>
          <p:cNvPr id="5" name="Ograda noge 4">
            <a:extLst>
              <a:ext uri="{FF2B5EF4-FFF2-40B4-BE49-F238E27FC236}">
                <a16:creationId xmlns:a16="http://schemas.microsoft.com/office/drawing/2014/main" id="{4258E420-A81F-450C-89EE-B9C24DFD7799}"/>
              </a:ext>
            </a:extLst>
          </p:cNvPr>
          <p:cNvSpPr>
            <a:spLocks noGrp="1"/>
          </p:cNvSpPr>
          <p:nvPr>
            <p:ph type="ftr" sz="quarter" idx="11"/>
          </p:nvPr>
        </p:nvSpPr>
        <p:spPr>
          <a:xfrm>
            <a:off x="1735138" y="6556375"/>
            <a:ext cx="2895600" cy="228600"/>
          </a:xfrm>
        </p:spPr>
        <p:txBody>
          <a:bodyPr/>
          <a:lstStyle>
            <a:lvl1pPr>
              <a:defRPr>
                <a:solidFill>
                  <a:schemeClr val="tx2"/>
                </a:solidFill>
              </a:defRPr>
            </a:lvl1pPr>
            <a:extLst/>
          </a:lstStyle>
          <a:p>
            <a:pPr>
              <a:defRPr/>
            </a:pPr>
            <a:endParaRPr lang="sl-SI"/>
          </a:p>
        </p:txBody>
      </p:sp>
      <p:sp>
        <p:nvSpPr>
          <p:cNvPr id="6" name="Ograda številke diapozitiva 5">
            <a:extLst>
              <a:ext uri="{FF2B5EF4-FFF2-40B4-BE49-F238E27FC236}">
                <a16:creationId xmlns:a16="http://schemas.microsoft.com/office/drawing/2014/main" id="{07802A47-4B04-4BD9-9B2B-A70030DB6B25}"/>
              </a:ext>
            </a:extLst>
          </p:cNvPr>
          <p:cNvSpPr>
            <a:spLocks noGrp="1"/>
          </p:cNvSpPr>
          <p:nvPr>
            <p:ph type="sldNum" sz="quarter" idx="12"/>
          </p:nvPr>
        </p:nvSpPr>
        <p:spPr>
          <a:xfrm>
            <a:off x="6734175" y="6554788"/>
            <a:ext cx="587375" cy="228600"/>
          </a:xfrm>
        </p:spPr>
        <p:txBody>
          <a:bodyPr/>
          <a:lstStyle>
            <a:lvl1pPr>
              <a:defRPr/>
            </a:lvl1pPr>
          </a:lstStyle>
          <a:p>
            <a:fld id="{F46155CF-AEDC-4A42-A05F-029D45BF9A3A}" type="slidenum">
              <a:rPr lang="sl-SI" altLang="sl-SI"/>
              <a:pPr/>
              <a:t>‹#›</a:t>
            </a:fld>
            <a:endParaRPr lang="sl-SI" altLang="sl-SI"/>
          </a:p>
        </p:txBody>
      </p:sp>
    </p:spTree>
    <p:extLst>
      <p:ext uri="{BB962C8B-B14F-4D97-AF65-F5344CB8AC3E}">
        <p14:creationId xmlns:p14="http://schemas.microsoft.com/office/powerpoint/2010/main" val="166527176"/>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a:xfrm>
            <a:off x="457200" y="320040"/>
            <a:ext cx="7242048" cy="1143000"/>
          </a:xfrm>
        </p:spPr>
        <p:txBody>
          <a:bodyPr/>
          <a:lstStyle/>
          <a:p>
            <a:r>
              <a:rPr lang="sl-SI"/>
              <a:t>Kliknite, če želite urediti slog naslova matrice</a:t>
            </a:r>
            <a:endParaRPr lang="en-US"/>
          </a:p>
        </p:txBody>
      </p:sp>
      <p:sp>
        <p:nvSpPr>
          <p:cNvPr id="3" name="Ograda vsebine 2"/>
          <p:cNvSpPr>
            <a:spLocks noGrp="1"/>
          </p:cNvSpPr>
          <p:nvPr>
            <p:ph sz="half" idx="1"/>
          </p:nvPr>
        </p:nvSpPr>
        <p:spPr>
          <a:xfrm>
            <a:off x="457200" y="1600200"/>
            <a:ext cx="3520440" cy="4525963"/>
          </a:xfrm>
        </p:spPr>
        <p:txBody>
          <a:bodyPr/>
          <a:lstStyle>
            <a:lvl1pPr>
              <a:defRPr sz="2800"/>
            </a:lvl1pPr>
            <a:lvl2pPr>
              <a:defRPr sz="2400"/>
            </a:lvl2pPr>
            <a:lvl3pPr>
              <a:defRPr sz="2000"/>
            </a:lvl3pPr>
            <a:lvl4pPr>
              <a:defRPr sz="1800"/>
            </a:lvl4pPr>
            <a:lvl5pPr>
              <a:defRPr sz="1800"/>
            </a:lvl5pPr>
            <a:extLst/>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4" name="Ograda vsebine 3"/>
          <p:cNvSpPr>
            <a:spLocks noGrp="1"/>
          </p:cNvSpPr>
          <p:nvPr>
            <p:ph sz="half" idx="2"/>
          </p:nvPr>
        </p:nvSpPr>
        <p:spPr>
          <a:xfrm>
            <a:off x="4178808" y="1600200"/>
            <a:ext cx="3520440" cy="4525963"/>
          </a:xfrm>
        </p:spPr>
        <p:txBody>
          <a:bodyPr/>
          <a:lstStyle>
            <a:lvl1pPr>
              <a:defRPr sz="2800"/>
            </a:lvl1pPr>
            <a:lvl2pPr>
              <a:defRPr sz="2400"/>
            </a:lvl2pPr>
            <a:lvl3pPr>
              <a:defRPr sz="2000"/>
            </a:lvl3pPr>
            <a:lvl4pPr>
              <a:defRPr sz="1800"/>
            </a:lvl4pPr>
            <a:lvl5pPr>
              <a:defRPr sz="1800"/>
            </a:lvl5pPr>
            <a:extLst/>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5" name="Ograda datuma 26">
            <a:extLst>
              <a:ext uri="{FF2B5EF4-FFF2-40B4-BE49-F238E27FC236}">
                <a16:creationId xmlns:a16="http://schemas.microsoft.com/office/drawing/2014/main" id="{F5C2D267-5FA4-43DE-954F-BC49176B3EAA}"/>
              </a:ext>
            </a:extLst>
          </p:cNvPr>
          <p:cNvSpPr>
            <a:spLocks noGrp="1"/>
          </p:cNvSpPr>
          <p:nvPr>
            <p:ph type="dt" sz="half" idx="10"/>
          </p:nvPr>
        </p:nvSpPr>
        <p:spPr/>
        <p:txBody>
          <a:bodyPr/>
          <a:lstStyle>
            <a:lvl1pPr>
              <a:defRPr/>
            </a:lvl1pPr>
          </a:lstStyle>
          <a:p>
            <a:pPr>
              <a:defRPr/>
            </a:pPr>
            <a:fld id="{5DB21360-4872-4701-B43A-A90CA210E6A0}" type="datetimeFigureOut">
              <a:rPr lang="sl-SI"/>
              <a:pPr>
                <a:defRPr/>
              </a:pPr>
              <a:t>30. 05. 2019</a:t>
            </a:fld>
            <a:endParaRPr lang="sl-SI"/>
          </a:p>
        </p:txBody>
      </p:sp>
      <p:sp>
        <p:nvSpPr>
          <p:cNvPr id="6" name="Ograda noge 3">
            <a:extLst>
              <a:ext uri="{FF2B5EF4-FFF2-40B4-BE49-F238E27FC236}">
                <a16:creationId xmlns:a16="http://schemas.microsoft.com/office/drawing/2014/main" id="{36674E09-6D88-439C-BD5E-8BFFACD34F94}"/>
              </a:ext>
            </a:extLst>
          </p:cNvPr>
          <p:cNvSpPr>
            <a:spLocks noGrp="1"/>
          </p:cNvSpPr>
          <p:nvPr>
            <p:ph type="ftr" sz="quarter" idx="11"/>
          </p:nvPr>
        </p:nvSpPr>
        <p:spPr/>
        <p:txBody>
          <a:bodyPr/>
          <a:lstStyle>
            <a:lvl1pPr>
              <a:defRPr/>
            </a:lvl1pPr>
          </a:lstStyle>
          <a:p>
            <a:pPr>
              <a:defRPr/>
            </a:pPr>
            <a:endParaRPr lang="sl-SI"/>
          </a:p>
        </p:txBody>
      </p:sp>
      <p:sp>
        <p:nvSpPr>
          <p:cNvPr id="7" name="Ograda številke diapozitiva 15">
            <a:extLst>
              <a:ext uri="{FF2B5EF4-FFF2-40B4-BE49-F238E27FC236}">
                <a16:creationId xmlns:a16="http://schemas.microsoft.com/office/drawing/2014/main" id="{6E901064-A9EC-478E-8D35-4DC7F3772E01}"/>
              </a:ext>
            </a:extLst>
          </p:cNvPr>
          <p:cNvSpPr>
            <a:spLocks noGrp="1"/>
          </p:cNvSpPr>
          <p:nvPr>
            <p:ph type="sldNum" sz="quarter" idx="12"/>
          </p:nvPr>
        </p:nvSpPr>
        <p:spPr/>
        <p:txBody>
          <a:bodyPr/>
          <a:lstStyle>
            <a:lvl1pPr>
              <a:defRPr/>
            </a:lvl1pPr>
          </a:lstStyle>
          <a:p>
            <a:fld id="{D91AF243-D50D-4165-A329-B601F8B49862}" type="slidenum">
              <a:rPr lang="sl-SI" altLang="sl-SI"/>
              <a:pPr/>
              <a:t>‹#›</a:t>
            </a:fld>
            <a:endParaRPr lang="sl-SI" altLang="sl-SI"/>
          </a:p>
        </p:txBody>
      </p:sp>
    </p:spTree>
    <p:extLst>
      <p:ext uri="{BB962C8B-B14F-4D97-AF65-F5344CB8AC3E}">
        <p14:creationId xmlns:p14="http://schemas.microsoft.com/office/powerpoint/2010/main" val="3183906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a:xfrm>
            <a:off x="457200" y="320040"/>
            <a:ext cx="7242048" cy="1143000"/>
          </a:xfrm>
        </p:spPr>
        <p:txBody>
          <a:bodyPr/>
          <a:lstStyle>
            <a:lvl1pPr>
              <a:defRPr/>
            </a:lvl1pPr>
            <a:extLst/>
          </a:lstStyle>
          <a:p>
            <a:r>
              <a:rPr lang="sl-SI"/>
              <a:t>Kliknite, če želite urediti slog naslova matrice</a:t>
            </a:r>
            <a:endParaRPr lang="en-US"/>
          </a:p>
        </p:txBody>
      </p:sp>
      <p:sp>
        <p:nvSpPr>
          <p:cNvPr id="3" name="Ograda besedila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sl-SI"/>
              <a:t>Kliknite, če želite urediti sloge besedila matrice</a:t>
            </a:r>
          </a:p>
        </p:txBody>
      </p:sp>
      <p:sp>
        <p:nvSpPr>
          <p:cNvPr id="4" name="Ograda besedila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sl-SI"/>
              <a:t>Kliknite, če želite urediti sloge besedila matrice</a:t>
            </a:r>
          </a:p>
        </p:txBody>
      </p:sp>
      <p:sp>
        <p:nvSpPr>
          <p:cNvPr id="5" name="Ograda vsebine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6" name="Ograda vsebine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7" name="Ograda datuma 26">
            <a:extLst>
              <a:ext uri="{FF2B5EF4-FFF2-40B4-BE49-F238E27FC236}">
                <a16:creationId xmlns:a16="http://schemas.microsoft.com/office/drawing/2014/main" id="{A7180823-812A-4D8A-88D8-F6536848AEBC}"/>
              </a:ext>
            </a:extLst>
          </p:cNvPr>
          <p:cNvSpPr>
            <a:spLocks noGrp="1"/>
          </p:cNvSpPr>
          <p:nvPr>
            <p:ph type="dt" sz="half" idx="10"/>
          </p:nvPr>
        </p:nvSpPr>
        <p:spPr/>
        <p:txBody>
          <a:bodyPr/>
          <a:lstStyle>
            <a:lvl1pPr>
              <a:defRPr/>
            </a:lvl1pPr>
          </a:lstStyle>
          <a:p>
            <a:pPr>
              <a:defRPr/>
            </a:pPr>
            <a:fld id="{55CABAFE-E711-47F3-A0C5-91EBB6782085}" type="datetimeFigureOut">
              <a:rPr lang="sl-SI"/>
              <a:pPr>
                <a:defRPr/>
              </a:pPr>
              <a:t>30. 05. 2019</a:t>
            </a:fld>
            <a:endParaRPr lang="sl-SI"/>
          </a:p>
        </p:txBody>
      </p:sp>
      <p:sp>
        <p:nvSpPr>
          <p:cNvPr id="8" name="Ograda noge 3">
            <a:extLst>
              <a:ext uri="{FF2B5EF4-FFF2-40B4-BE49-F238E27FC236}">
                <a16:creationId xmlns:a16="http://schemas.microsoft.com/office/drawing/2014/main" id="{4315C5BE-D14C-4F1A-8AF0-F2337D3C3918}"/>
              </a:ext>
            </a:extLst>
          </p:cNvPr>
          <p:cNvSpPr>
            <a:spLocks noGrp="1"/>
          </p:cNvSpPr>
          <p:nvPr>
            <p:ph type="ftr" sz="quarter" idx="11"/>
          </p:nvPr>
        </p:nvSpPr>
        <p:spPr/>
        <p:txBody>
          <a:bodyPr/>
          <a:lstStyle>
            <a:lvl1pPr>
              <a:defRPr/>
            </a:lvl1pPr>
          </a:lstStyle>
          <a:p>
            <a:pPr>
              <a:defRPr/>
            </a:pPr>
            <a:endParaRPr lang="sl-SI"/>
          </a:p>
        </p:txBody>
      </p:sp>
      <p:sp>
        <p:nvSpPr>
          <p:cNvPr id="9" name="Ograda številke diapozitiva 15">
            <a:extLst>
              <a:ext uri="{FF2B5EF4-FFF2-40B4-BE49-F238E27FC236}">
                <a16:creationId xmlns:a16="http://schemas.microsoft.com/office/drawing/2014/main" id="{C2E2EC13-3D92-486E-80FB-2955CAF35465}"/>
              </a:ext>
            </a:extLst>
          </p:cNvPr>
          <p:cNvSpPr>
            <a:spLocks noGrp="1"/>
          </p:cNvSpPr>
          <p:nvPr>
            <p:ph type="sldNum" sz="quarter" idx="12"/>
          </p:nvPr>
        </p:nvSpPr>
        <p:spPr/>
        <p:txBody>
          <a:bodyPr/>
          <a:lstStyle>
            <a:lvl1pPr>
              <a:defRPr/>
            </a:lvl1pPr>
          </a:lstStyle>
          <a:p>
            <a:fld id="{495DC548-1FE9-4172-ADFC-628A735FF289}" type="slidenum">
              <a:rPr lang="sl-SI" altLang="sl-SI"/>
              <a:pPr/>
              <a:t>‹#›</a:t>
            </a:fld>
            <a:endParaRPr lang="sl-SI" altLang="sl-SI"/>
          </a:p>
        </p:txBody>
      </p:sp>
    </p:spTree>
    <p:extLst>
      <p:ext uri="{BB962C8B-B14F-4D97-AF65-F5344CB8AC3E}">
        <p14:creationId xmlns:p14="http://schemas.microsoft.com/office/powerpoint/2010/main" val="661888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a:xfrm>
            <a:off x="457200" y="320040"/>
            <a:ext cx="7242048" cy="1143000"/>
          </a:xfrm>
        </p:spPr>
        <p:txBody>
          <a:bodyPr/>
          <a:lstStyle/>
          <a:p>
            <a:r>
              <a:rPr lang="sl-SI"/>
              <a:t>Kliknite, če želite urediti slog naslova matrice</a:t>
            </a:r>
            <a:endParaRPr lang="en-US"/>
          </a:p>
        </p:txBody>
      </p:sp>
      <p:sp>
        <p:nvSpPr>
          <p:cNvPr id="3" name="Ograda datuma 26">
            <a:extLst>
              <a:ext uri="{FF2B5EF4-FFF2-40B4-BE49-F238E27FC236}">
                <a16:creationId xmlns:a16="http://schemas.microsoft.com/office/drawing/2014/main" id="{FC7B5DC2-305A-4721-85A9-5E35D247F864}"/>
              </a:ext>
            </a:extLst>
          </p:cNvPr>
          <p:cNvSpPr>
            <a:spLocks noGrp="1"/>
          </p:cNvSpPr>
          <p:nvPr>
            <p:ph type="dt" sz="half" idx="10"/>
          </p:nvPr>
        </p:nvSpPr>
        <p:spPr/>
        <p:txBody>
          <a:bodyPr/>
          <a:lstStyle>
            <a:lvl1pPr>
              <a:defRPr/>
            </a:lvl1pPr>
          </a:lstStyle>
          <a:p>
            <a:pPr>
              <a:defRPr/>
            </a:pPr>
            <a:fld id="{9F812660-B99E-42EC-8983-F998A89BFEE3}" type="datetimeFigureOut">
              <a:rPr lang="sl-SI"/>
              <a:pPr>
                <a:defRPr/>
              </a:pPr>
              <a:t>30. 05. 2019</a:t>
            </a:fld>
            <a:endParaRPr lang="sl-SI"/>
          </a:p>
        </p:txBody>
      </p:sp>
      <p:sp>
        <p:nvSpPr>
          <p:cNvPr id="4" name="Ograda noge 3">
            <a:extLst>
              <a:ext uri="{FF2B5EF4-FFF2-40B4-BE49-F238E27FC236}">
                <a16:creationId xmlns:a16="http://schemas.microsoft.com/office/drawing/2014/main" id="{65EA34AE-DB2D-427C-B8D0-B507809FF104}"/>
              </a:ext>
            </a:extLst>
          </p:cNvPr>
          <p:cNvSpPr>
            <a:spLocks noGrp="1"/>
          </p:cNvSpPr>
          <p:nvPr>
            <p:ph type="ftr" sz="quarter" idx="11"/>
          </p:nvPr>
        </p:nvSpPr>
        <p:spPr/>
        <p:txBody>
          <a:bodyPr/>
          <a:lstStyle>
            <a:lvl1pPr>
              <a:defRPr/>
            </a:lvl1pPr>
          </a:lstStyle>
          <a:p>
            <a:pPr>
              <a:defRPr/>
            </a:pPr>
            <a:endParaRPr lang="sl-SI"/>
          </a:p>
        </p:txBody>
      </p:sp>
      <p:sp>
        <p:nvSpPr>
          <p:cNvPr id="5" name="Ograda številke diapozitiva 15">
            <a:extLst>
              <a:ext uri="{FF2B5EF4-FFF2-40B4-BE49-F238E27FC236}">
                <a16:creationId xmlns:a16="http://schemas.microsoft.com/office/drawing/2014/main" id="{B614A4EA-CC68-4479-81DF-1080B454FC05}"/>
              </a:ext>
            </a:extLst>
          </p:cNvPr>
          <p:cNvSpPr>
            <a:spLocks noGrp="1"/>
          </p:cNvSpPr>
          <p:nvPr>
            <p:ph type="sldNum" sz="quarter" idx="12"/>
          </p:nvPr>
        </p:nvSpPr>
        <p:spPr/>
        <p:txBody>
          <a:bodyPr/>
          <a:lstStyle>
            <a:lvl1pPr>
              <a:defRPr/>
            </a:lvl1pPr>
          </a:lstStyle>
          <a:p>
            <a:fld id="{ED334764-A15A-41F2-AAB7-25628840CD15}" type="slidenum">
              <a:rPr lang="sl-SI" altLang="sl-SI"/>
              <a:pPr/>
              <a:t>‹#›</a:t>
            </a:fld>
            <a:endParaRPr lang="sl-SI" altLang="sl-SI"/>
          </a:p>
        </p:txBody>
      </p:sp>
    </p:spTree>
    <p:extLst>
      <p:ext uri="{BB962C8B-B14F-4D97-AF65-F5344CB8AC3E}">
        <p14:creationId xmlns:p14="http://schemas.microsoft.com/office/powerpoint/2010/main" val="26743171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grada datuma 26">
            <a:extLst>
              <a:ext uri="{FF2B5EF4-FFF2-40B4-BE49-F238E27FC236}">
                <a16:creationId xmlns:a16="http://schemas.microsoft.com/office/drawing/2014/main" id="{06E5B0C3-3737-4C86-A635-9B951BEC0548}"/>
              </a:ext>
            </a:extLst>
          </p:cNvPr>
          <p:cNvSpPr>
            <a:spLocks noGrp="1"/>
          </p:cNvSpPr>
          <p:nvPr>
            <p:ph type="dt" sz="half" idx="10"/>
          </p:nvPr>
        </p:nvSpPr>
        <p:spPr/>
        <p:txBody>
          <a:bodyPr/>
          <a:lstStyle>
            <a:lvl1pPr>
              <a:defRPr/>
            </a:lvl1pPr>
          </a:lstStyle>
          <a:p>
            <a:pPr>
              <a:defRPr/>
            </a:pPr>
            <a:fld id="{D055B35E-023D-4D99-9EAB-A2238D301C8F}" type="datetimeFigureOut">
              <a:rPr lang="sl-SI"/>
              <a:pPr>
                <a:defRPr/>
              </a:pPr>
              <a:t>30. 05. 2019</a:t>
            </a:fld>
            <a:endParaRPr lang="sl-SI"/>
          </a:p>
        </p:txBody>
      </p:sp>
      <p:sp>
        <p:nvSpPr>
          <p:cNvPr id="3" name="Ograda noge 3">
            <a:extLst>
              <a:ext uri="{FF2B5EF4-FFF2-40B4-BE49-F238E27FC236}">
                <a16:creationId xmlns:a16="http://schemas.microsoft.com/office/drawing/2014/main" id="{42A33F86-A175-4BA5-B74A-65B28C239652}"/>
              </a:ext>
            </a:extLst>
          </p:cNvPr>
          <p:cNvSpPr>
            <a:spLocks noGrp="1"/>
          </p:cNvSpPr>
          <p:nvPr>
            <p:ph type="ftr" sz="quarter" idx="11"/>
          </p:nvPr>
        </p:nvSpPr>
        <p:spPr/>
        <p:txBody>
          <a:bodyPr/>
          <a:lstStyle>
            <a:lvl1pPr>
              <a:defRPr/>
            </a:lvl1pPr>
          </a:lstStyle>
          <a:p>
            <a:pPr>
              <a:defRPr/>
            </a:pPr>
            <a:endParaRPr lang="sl-SI"/>
          </a:p>
        </p:txBody>
      </p:sp>
      <p:sp>
        <p:nvSpPr>
          <p:cNvPr id="4" name="Ograda številke diapozitiva 15">
            <a:extLst>
              <a:ext uri="{FF2B5EF4-FFF2-40B4-BE49-F238E27FC236}">
                <a16:creationId xmlns:a16="http://schemas.microsoft.com/office/drawing/2014/main" id="{86337D3B-AF7B-4753-ADA6-BBAD1D40B8E6}"/>
              </a:ext>
            </a:extLst>
          </p:cNvPr>
          <p:cNvSpPr>
            <a:spLocks noGrp="1"/>
          </p:cNvSpPr>
          <p:nvPr>
            <p:ph type="sldNum" sz="quarter" idx="12"/>
          </p:nvPr>
        </p:nvSpPr>
        <p:spPr/>
        <p:txBody>
          <a:bodyPr/>
          <a:lstStyle>
            <a:lvl1pPr>
              <a:defRPr/>
            </a:lvl1pPr>
          </a:lstStyle>
          <a:p>
            <a:fld id="{F321228B-87F6-4DB9-A3BA-C8416C5C0237}" type="slidenum">
              <a:rPr lang="sl-SI" altLang="sl-SI"/>
              <a:pPr/>
              <a:t>‹#›</a:t>
            </a:fld>
            <a:endParaRPr lang="sl-SI" altLang="sl-SI"/>
          </a:p>
        </p:txBody>
      </p:sp>
    </p:spTree>
    <p:extLst>
      <p:ext uri="{BB962C8B-B14F-4D97-AF65-F5344CB8AC3E}">
        <p14:creationId xmlns:p14="http://schemas.microsoft.com/office/powerpoint/2010/main" val="7293713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1_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0" y="228600"/>
            <a:ext cx="5897880" cy="1173480"/>
          </a:xfrm>
        </p:spPr>
        <p:txBody>
          <a:bodyPr wrap="square"/>
          <a:lstStyle>
            <a:lvl1pPr algn="l">
              <a:buNone/>
              <a:defRPr lang="en-US" sz="2400" baseline="0" smtClean="0"/>
            </a:lvl1pPr>
            <a:extLst/>
          </a:lstStyle>
          <a:p>
            <a:r>
              <a:rPr lang="sl-SI"/>
              <a:t>Kliknite, če želite urediti slog naslova matrice</a:t>
            </a:r>
            <a:endParaRPr lang="en-US"/>
          </a:p>
        </p:txBody>
      </p:sp>
      <p:sp>
        <p:nvSpPr>
          <p:cNvPr id="3" name="Ograda besedila 2"/>
          <p:cNvSpPr>
            <a:spLocks noGrp="1"/>
          </p:cNvSpPr>
          <p:nvPr>
            <p:ph type="body" idx="2"/>
          </p:nvPr>
        </p:nvSpPr>
        <p:spPr>
          <a:xfrm>
            <a:off x="457200" y="1497416"/>
            <a:ext cx="5897880" cy="602512"/>
          </a:xfrm>
        </p:spPr>
        <p:txBody>
          <a:bodyPr rot="0" spcFirstLastPara="0" vertOverflow="overflow" horzOverflow="overflow" lIns="45720" tIns="0" rIns="0" bIns="0" spcCol="0" rtlCol="0" fromWordArt="0" forceAA="0">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a:r>
              <a:rPr lang="sl-SI"/>
              <a:t>Kliknite, če želite urediti sloge besedila matrice</a:t>
            </a:r>
          </a:p>
        </p:txBody>
      </p:sp>
      <p:sp>
        <p:nvSpPr>
          <p:cNvPr id="4" name="Ograda vsebine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5" name="Ograda datuma 26">
            <a:extLst>
              <a:ext uri="{FF2B5EF4-FFF2-40B4-BE49-F238E27FC236}">
                <a16:creationId xmlns:a16="http://schemas.microsoft.com/office/drawing/2014/main" id="{9FF5E8E5-C2B1-4CEF-A8BB-15D05293D6B2}"/>
              </a:ext>
            </a:extLst>
          </p:cNvPr>
          <p:cNvSpPr>
            <a:spLocks noGrp="1"/>
          </p:cNvSpPr>
          <p:nvPr>
            <p:ph type="dt" sz="half" idx="10"/>
          </p:nvPr>
        </p:nvSpPr>
        <p:spPr/>
        <p:txBody>
          <a:bodyPr/>
          <a:lstStyle>
            <a:lvl1pPr>
              <a:defRPr/>
            </a:lvl1pPr>
          </a:lstStyle>
          <a:p>
            <a:pPr>
              <a:defRPr/>
            </a:pPr>
            <a:fld id="{5DB3B439-38B4-48D3-A1EB-04E4621C8EB2}" type="datetimeFigureOut">
              <a:rPr lang="sl-SI"/>
              <a:pPr>
                <a:defRPr/>
              </a:pPr>
              <a:t>30. 05. 2019</a:t>
            </a:fld>
            <a:endParaRPr lang="sl-SI"/>
          </a:p>
        </p:txBody>
      </p:sp>
      <p:sp>
        <p:nvSpPr>
          <p:cNvPr id="6" name="Ograda noge 3">
            <a:extLst>
              <a:ext uri="{FF2B5EF4-FFF2-40B4-BE49-F238E27FC236}">
                <a16:creationId xmlns:a16="http://schemas.microsoft.com/office/drawing/2014/main" id="{971BD6CD-CBCC-4BF2-BEAB-9E2EB749A22E}"/>
              </a:ext>
            </a:extLst>
          </p:cNvPr>
          <p:cNvSpPr>
            <a:spLocks noGrp="1"/>
          </p:cNvSpPr>
          <p:nvPr>
            <p:ph type="ftr" sz="quarter" idx="11"/>
          </p:nvPr>
        </p:nvSpPr>
        <p:spPr/>
        <p:txBody>
          <a:bodyPr/>
          <a:lstStyle>
            <a:lvl1pPr>
              <a:defRPr/>
            </a:lvl1pPr>
          </a:lstStyle>
          <a:p>
            <a:pPr>
              <a:defRPr/>
            </a:pPr>
            <a:endParaRPr lang="sl-SI"/>
          </a:p>
        </p:txBody>
      </p:sp>
      <p:sp>
        <p:nvSpPr>
          <p:cNvPr id="7" name="Ograda številke diapozitiva 15">
            <a:extLst>
              <a:ext uri="{FF2B5EF4-FFF2-40B4-BE49-F238E27FC236}">
                <a16:creationId xmlns:a16="http://schemas.microsoft.com/office/drawing/2014/main" id="{D76F68DC-DF01-4EE0-9CDB-0E86D1A6A0ED}"/>
              </a:ext>
            </a:extLst>
          </p:cNvPr>
          <p:cNvSpPr>
            <a:spLocks noGrp="1"/>
          </p:cNvSpPr>
          <p:nvPr>
            <p:ph type="sldNum" sz="quarter" idx="12"/>
          </p:nvPr>
        </p:nvSpPr>
        <p:spPr/>
        <p:txBody>
          <a:bodyPr/>
          <a:lstStyle>
            <a:lvl1pPr>
              <a:defRPr/>
            </a:lvl1pPr>
          </a:lstStyle>
          <a:p>
            <a:fld id="{5B496C20-B9AA-489C-86AF-194096D5F9EB}" type="slidenum">
              <a:rPr lang="sl-SI" altLang="sl-SI"/>
              <a:pPr/>
              <a:t>‹#›</a:t>
            </a:fld>
            <a:endParaRPr lang="sl-SI" altLang="sl-SI"/>
          </a:p>
        </p:txBody>
      </p:sp>
    </p:spTree>
    <p:extLst>
      <p:ext uri="{BB962C8B-B14F-4D97-AF65-F5344CB8AC3E}">
        <p14:creationId xmlns:p14="http://schemas.microsoft.com/office/powerpoint/2010/main" val="890025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Naslov in slika">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Pravokotnik 7">
            <a:extLst>
              <a:ext uri="{FF2B5EF4-FFF2-40B4-BE49-F238E27FC236}">
                <a16:creationId xmlns:a16="http://schemas.microsoft.com/office/drawing/2014/main" id="{74EFC44E-BCAB-47F0-8F7E-D9CCD035A4ED}"/>
              </a:ext>
            </a:extLst>
          </p:cNvPr>
          <p:cNvSpPr/>
          <p:nvPr/>
        </p:nvSpPr>
        <p:spPr>
          <a:xfrm rot="21240000">
            <a:off x="598488" y="1004888"/>
            <a:ext cx="4319587" cy="4311650"/>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Pravokotnik 9">
            <a:extLst>
              <a:ext uri="{FF2B5EF4-FFF2-40B4-BE49-F238E27FC236}">
                <a16:creationId xmlns:a16="http://schemas.microsoft.com/office/drawing/2014/main" id="{9A05C8CF-26BF-4BDD-8DB0-3D8365F970B6}"/>
              </a:ext>
            </a:extLst>
          </p:cNvPr>
          <p:cNvSpPr/>
          <p:nvPr/>
        </p:nvSpPr>
        <p:spPr>
          <a:xfrm rot="21420000">
            <a:off x="596900" y="998538"/>
            <a:ext cx="4319588" cy="4313237"/>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Naslov 1"/>
          <p:cNvSpPr>
            <a:spLocks noGrp="1"/>
          </p:cNvSpPr>
          <p:nvPr>
            <p:ph type="title"/>
          </p:nvPr>
        </p:nvSpPr>
        <p:spPr>
          <a:xfrm>
            <a:off x="5389098" y="1143000"/>
            <a:ext cx="3429000" cy="2057400"/>
          </a:xfrm>
        </p:spPr>
        <p:txBody>
          <a:bodyPr/>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lang="sl-SI"/>
              <a:t>Kliknite, če želite urediti slog naslova matrice</a:t>
            </a:r>
            <a:endParaRPr lang="en-US" dirty="0"/>
          </a:p>
        </p:txBody>
      </p:sp>
      <p:sp>
        <p:nvSpPr>
          <p:cNvPr id="4" name="Ograda besedila 3"/>
          <p:cNvSpPr>
            <a:spLocks noGrp="1"/>
          </p:cNvSpPr>
          <p:nvPr>
            <p:ph type="body" sz="half" idx="2"/>
          </p:nvPr>
        </p:nvSpPr>
        <p:spPr>
          <a:xfrm>
            <a:off x="5389098" y="3283634"/>
            <a:ext cx="3429000" cy="1920240"/>
          </a:xfrm>
        </p:spPr>
        <p:txBody>
          <a:bodyPr rot="0" spcFirstLastPara="0" vertOverflow="overflow" horzOverflow="overflow" lIns="82296" tIns="0" rIns="0" bIns="0" spcCol="0" rtlCol="0" fromWordArt="0" forceAA="0">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lvl="0"/>
            <a:r>
              <a:rPr lang="sl-SI"/>
              <a:t>Kliknite, če želite urediti sloge besedila matrice</a:t>
            </a:r>
          </a:p>
        </p:txBody>
      </p:sp>
      <p:sp>
        <p:nvSpPr>
          <p:cNvPr id="10" name="Ograda slike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normAutofit/>
          </a:bodyPr>
          <a:lstStyle>
            <a:lvl1pPr marL="0" indent="0">
              <a:buNone/>
              <a:defRPr sz="3200"/>
            </a:lvl1pPr>
            <a:extLst/>
          </a:lstStyle>
          <a:p>
            <a:pPr lvl="0"/>
            <a:r>
              <a:rPr lang="sl-SI" noProof="0"/>
              <a:t>Kliknite ikono, če želite dodati sliko</a:t>
            </a:r>
            <a:endParaRPr lang="en-US" noProof="0" dirty="0"/>
          </a:p>
        </p:txBody>
      </p:sp>
      <p:sp>
        <p:nvSpPr>
          <p:cNvPr id="7" name="Ograda datuma 4">
            <a:extLst>
              <a:ext uri="{FF2B5EF4-FFF2-40B4-BE49-F238E27FC236}">
                <a16:creationId xmlns:a16="http://schemas.microsoft.com/office/drawing/2014/main" id="{9B73E9BE-BE62-4E72-8F4D-87DA3925C9E2}"/>
              </a:ext>
            </a:extLst>
          </p:cNvPr>
          <p:cNvSpPr>
            <a:spLocks noGrp="1"/>
          </p:cNvSpPr>
          <p:nvPr>
            <p:ph type="dt" sz="half" idx="10"/>
          </p:nvPr>
        </p:nvSpPr>
        <p:spPr/>
        <p:txBody>
          <a:bodyPr/>
          <a:lstStyle>
            <a:lvl1pPr>
              <a:defRPr/>
            </a:lvl1pPr>
          </a:lstStyle>
          <a:p>
            <a:pPr>
              <a:defRPr/>
            </a:pPr>
            <a:fld id="{10C6EA8D-D3C7-45E6-9402-3E55BBCB044F}" type="datetimeFigureOut">
              <a:rPr lang="sl-SI"/>
              <a:pPr>
                <a:defRPr/>
              </a:pPr>
              <a:t>30. 05. 2019</a:t>
            </a:fld>
            <a:endParaRPr lang="sl-SI"/>
          </a:p>
        </p:txBody>
      </p:sp>
      <p:sp>
        <p:nvSpPr>
          <p:cNvPr id="8" name="Ograda noge 5">
            <a:extLst>
              <a:ext uri="{FF2B5EF4-FFF2-40B4-BE49-F238E27FC236}">
                <a16:creationId xmlns:a16="http://schemas.microsoft.com/office/drawing/2014/main" id="{C141FC08-0859-4E49-B262-9A3F550657A2}"/>
              </a:ext>
            </a:extLst>
          </p:cNvPr>
          <p:cNvSpPr>
            <a:spLocks noGrp="1"/>
          </p:cNvSpPr>
          <p:nvPr>
            <p:ph type="ftr" sz="quarter" idx="11"/>
          </p:nvPr>
        </p:nvSpPr>
        <p:spPr/>
        <p:txBody>
          <a:bodyPr/>
          <a:lstStyle>
            <a:lvl1pPr>
              <a:defRPr/>
            </a:lvl1pPr>
          </a:lstStyle>
          <a:p>
            <a:pPr>
              <a:defRPr/>
            </a:pPr>
            <a:endParaRPr lang="sl-SI"/>
          </a:p>
        </p:txBody>
      </p:sp>
      <p:sp>
        <p:nvSpPr>
          <p:cNvPr id="9" name="Ograda številke diapozitiva 6">
            <a:extLst>
              <a:ext uri="{FF2B5EF4-FFF2-40B4-BE49-F238E27FC236}">
                <a16:creationId xmlns:a16="http://schemas.microsoft.com/office/drawing/2014/main" id="{A7275940-EF13-4844-9EC8-F98B34209B10}"/>
              </a:ext>
            </a:extLst>
          </p:cNvPr>
          <p:cNvSpPr>
            <a:spLocks noGrp="1"/>
          </p:cNvSpPr>
          <p:nvPr>
            <p:ph type="sldNum" sz="quarter" idx="12"/>
          </p:nvPr>
        </p:nvSpPr>
        <p:spPr/>
        <p:txBody>
          <a:bodyPr/>
          <a:lstStyle>
            <a:lvl1pPr>
              <a:defRPr/>
            </a:lvl1pPr>
          </a:lstStyle>
          <a:p>
            <a:fld id="{77026495-7A2D-4D53-A30B-27C190F64CA7}" type="slidenum">
              <a:rPr lang="sl-SI" altLang="sl-SI"/>
              <a:pPr/>
              <a:t>‹#›</a:t>
            </a:fld>
            <a:endParaRPr lang="sl-SI" altLang="sl-SI"/>
          </a:p>
        </p:txBody>
      </p:sp>
    </p:spTree>
    <p:extLst>
      <p:ext uri="{BB962C8B-B14F-4D97-AF65-F5344CB8AC3E}">
        <p14:creationId xmlns:p14="http://schemas.microsoft.com/office/powerpoint/2010/main" val="3289153857"/>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Pravokotnik 8">
            <a:extLst>
              <a:ext uri="{FF2B5EF4-FFF2-40B4-BE49-F238E27FC236}">
                <a16:creationId xmlns:a16="http://schemas.microsoft.com/office/drawing/2014/main" id="{58ACC3D8-B82F-461F-8278-A84747E31B73}"/>
              </a:ext>
            </a:extLst>
          </p:cNvPr>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Ograda naslova 2">
            <a:extLst>
              <a:ext uri="{FF2B5EF4-FFF2-40B4-BE49-F238E27FC236}">
                <a16:creationId xmlns:a16="http://schemas.microsoft.com/office/drawing/2014/main" id="{53EFCCBB-15BA-4C71-9B49-E2E0E39D56BF}"/>
              </a:ext>
            </a:extLst>
          </p:cNvPr>
          <p:cNvSpPr>
            <a:spLocks noGrp="1"/>
          </p:cNvSpPr>
          <p:nvPr>
            <p:ph type="title"/>
          </p:nvPr>
        </p:nvSpPr>
        <p:spPr>
          <a:xfrm>
            <a:off x="457200" y="320675"/>
            <a:ext cx="7239000" cy="1143000"/>
          </a:xfrm>
          <a:prstGeom prst="rect">
            <a:avLst/>
          </a:prstGeom>
        </p:spPr>
        <p:txBody>
          <a:bodyPr vert="horz" lIns="45720" tIns="0" rIns="45720" bIns="0" anchor="b" anchorCtr="0">
            <a:normAutofit/>
          </a:bodyPr>
          <a:lstStyle/>
          <a:p>
            <a:r>
              <a:rPr lang="sl-SI"/>
              <a:t>Kliknite, če želite urediti slog naslova matrice</a:t>
            </a:r>
            <a:endParaRPr lang="en-US"/>
          </a:p>
        </p:txBody>
      </p:sp>
      <p:sp>
        <p:nvSpPr>
          <p:cNvPr id="1030" name="Ograda besedila 30">
            <a:extLst>
              <a:ext uri="{FF2B5EF4-FFF2-40B4-BE49-F238E27FC236}">
                <a16:creationId xmlns:a16="http://schemas.microsoft.com/office/drawing/2014/main" id="{5CCA140B-5F18-4A1D-BD57-53C870E5C2EC}"/>
              </a:ext>
            </a:extLst>
          </p:cNvPr>
          <p:cNvSpPr>
            <a:spLocks noGrp="1"/>
          </p:cNvSpPr>
          <p:nvPr>
            <p:ph type="body" idx="1"/>
          </p:nvPr>
        </p:nvSpPr>
        <p:spPr bwMode="auto">
          <a:xfrm>
            <a:off x="457200" y="1609725"/>
            <a:ext cx="7239000" cy="484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l-SI" altLang="sl-SI"/>
              <a:t>Kliknite, če želite urediti sloge besedila matrice</a:t>
            </a:r>
          </a:p>
          <a:p>
            <a:pPr lvl="1"/>
            <a:r>
              <a:rPr lang="sl-SI" altLang="sl-SI"/>
              <a:t>Druga raven</a:t>
            </a:r>
          </a:p>
          <a:p>
            <a:pPr lvl="2"/>
            <a:r>
              <a:rPr lang="sl-SI" altLang="sl-SI"/>
              <a:t>Tretja raven</a:t>
            </a:r>
          </a:p>
          <a:p>
            <a:pPr lvl="3"/>
            <a:r>
              <a:rPr lang="sl-SI" altLang="sl-SI"/>
              <a:t>Četrta raven</a:t>
            </a:r>
          </a:p>
          <a:p>
            <a:pPr lvl="4"/>
            <a:r>
              <a:rPr lang="sl-SI" altLang="sl-SI"/>
              <a:t>Peta raven</a:t>
            </a:r>
            <a:endParaRPr lang="en-US" altLang="sl-SI"/>
          </a:p>
        </p:txBody>
      </p:sp>
      <p:sp>
        <p:nvSpPr>
          <p:cNvPr id="27" name="Ograda datuma 26">
            <a:extLst>
              <a:ext uri="{FF2B5EF4-FFF2-40B4-BE49-F238E27FC236}">
                <a16:creationId xmlns:a16="http://schemas.microsoft.com/office/drawing/2014/main" id="{B63C9903-DFB7-4B90-BE95-74985121F5A0}"/>
              </a:ext>
            </a:extLst>
          </p:cNvPr>
          <p:cNvSpPr>
            <a:spLocks noGrp="1"/>
          </p:cNvSpPr>
          <p:nvPr>
            <p:ph type="dt" sz="half" idx="2"/>
          </p:nvPr>
        </p:nvSpPr>
        <p:spPr>
          <a:xfrm>
            <a:off x="4246563" y="6557963"/>
            <a:ext cx="2001837" cy="227012"/>
          </a:xfrm>
          <a:prstGeom prst="rect">
            <a:avLst/>
          </a:prstGeom>
        </p:spPr>
        <p:txBody>
          <a:bodyPr vert="horz" tIns="0" bIns="0" anchor="b"/>
          <a:lstStyle>
            <a:lvl1pPr algn="l" eaLnBrk="1" fontAlgn="auto" latinLnBrk="0" hangingPunct="1">
              <a:spcBef>
                <a:spcPts val="0"/>
              </a:spcBef>
              <a:spcAft>
                <a:spcPts val="0"/>
              </a:spcAft>
              <a:defRPr kumimoji="0" sz="1000" smtClean="0">
                <a:solidFill>
                  <a:schemeClr val="tx2"/>
                </a:solidFill>
                <a:latin typeface="+mn-lt"/>
                <a:cs typeface="+mn-cs"/>
              </a:defRPr>
            </a:lvl1pPr>
            <a:extLst/>
          </a:lstStyle>
          <a:p>
            <a:pPr>
              <a:defRPr/>
            </a:pPr>
            <a:fld id="{3045C857-A5FA-4BC8-98D5-56C555BA12CE}" type="datetimeFigureOut">
              <a:rPr lang="sl-SI"/>
              <a:pPr>
                <a:defRPr/>
              </a:pPr>
              <a:t>30. 05. 2019</a:t>
            </a:fld>
            <a:endParaRPr lang="sl-SI"/>
          </a:p>
        </p:txBody>
      </p:sp>
      <p:sp>
        <p:nvSpPr>
          <p:cNvPr id="4" name="Ograda noge 3">
            <a:extLst>
              <a:ext uri="{FF2B5EF4-FFF2-40B4-BE49-F238E27FC236}">
                <a16:creationId xmlns:a16="http://schemas.microsoft.com/office/drawing/2014/main" id="{856911DD-40E9-4480-8E56-0D2AE7DB433D}"/>
              </a:ext>
            </a:extLst>
          </p:cNvPr>
          <p:cNvSpPr>
            <a:spLocks noGrp="1"/>
          </p:cNvSpPr>
          <p:nvPr>
            <p:ph type="ftr" sz="quarter" idx="3"/>
          </p:nvPr>
        </p:nvSpPr>
        <p:spPr>
          <a:xfrm>
            <a:off x="457200" y="6557963"/>
            <a:ext cx="3657600" cy="228600"/>
          </a:xfrm>
          <a:prstGeom prst="rect">
            <a:avLst/>
          </a:prstGeom>
        </p:spPr>
        <p:txBody>
          <a:bodyPr vert="horz" tIns="0" bIns="0" anchor="b"/>
          <a:lstStyle>
            <a:lvl1pPr algn="r" eaLnBrk="1" fontAlgn="auto" latinLnBrk="0" hangingPunct="1">
              <a:spcBef>
                <a:spcPts val="0"/>
              </a:spcBef>
              <a:spcAft>
                <a:spcPts val="0"/>
              </a:spcAft>
              <a:defRPr kumimoji="0" sz="1000">
                <a:solidFill>
                  <a:schemeClr val="tx2"/>
                </a:solidFill>
                <a:latin typeface="+mn-lt"/>
                <a:cs typeface="+mn-cs"/>
              </a:defRPr>
            </a:lvl1pPr>
            <a:extLst/>
          </a:lstStyle>
          <a:p>
            <a:pPr>
              <a:defRPr/>
            </a:pPr>
            <a:endParaRPr lang="sl-SI"/>
          </a:p>
        </p:txBody>
      </p:sp>
      <p:sp>
        <p:nvSpPr>
          <p:cNvPr id="16" name="Ograda številke diapozitiva 15">
            <a:extLst>
              <a:ext uri="{FF2B5EF4-FFF2-40B4-BE49-F238E27FC236}">
                <a16:creationId xmlns:a16="http://schemas.microsoft.com/office/drawing/2014/main" id="{F2CC49D3-3CF7-4FAF-A126-BC1A0397A915}"/>
              </a:ext>
            </a:extLst>
          </p:cNvPr>
          <p:cNvSpPr>
            <a:spLocks noGrp="1"/>
          </p:cNvSpPr>
          <p:nvPr>
            <p:ph type="sldNum" sz="quarter" idx="4"/>
          </p:nvPr>
        </p:nvSpPr>
        <p:spPr>
          <a:xfrm>
            <a:off x="6251575" y="6556375"/>
            <a:ext cx="588963" cy="228600"/>
          </a:xfrm>
          <a:prstGeom prst="rect">
            <a:avLst/>
          </a:prstGeom>
        </p:spPr>
        <p:txBody>
          <a:bodyPr vert="horz" wrap="square" lIns="0" tIns="0" rIns="0" bIns="0" numCol="1" anchor="b" anchorCtr="0" compatLnSpc="1">
            <a:prstTxWarp prst="textNoShape">
              <a:avLst/>
            </a:prstTxWarp>
          </a:bodyPr>
          <a:lstStyle>
            <a:lvl1pPr algn="r">
              <a:defRPr sz="1100">
                <a:solidFill>
                  <a:schemeClr val="tx2"/>
                </a:solidFill>
              </a:defRPr>
            </a:lvl1pPr>
          </a:lstStyle>
          <a:p>
            <a:fld id="{AEA0495B-BF26-4B35-AA01-701EBEAC58B7}" type="slidenum">
              <a:rPr lang="sl-SI" altLang="sl-SI"/>
              <a:pPr/>
              <a:t>‹#›</a:t>
            </a:fld>
            <a:endParaRPr lang="sl-SI" altLang="sl-SI"/>
          </a:p>
        </p:txBody>
      </p:sp>
    </p:spTree>
  </p:cSld>
  <p:clrMap bg1="lt1" tx1="dk1" bg2="lt2" tx2="dk2" accent1="accent1" accent2="accent2" accent3="accent3" accent4="accent4" accent5="accent5" accent6="accent6" hlink="hlink" folHlink="folHlink"/>
  <p:sldLayoutIdLst>
    <p:sldLayoutId id="2147483683" r:id="rId1"/>
    <p:sldLayoutId id="2147483676" r:id="rId2"/>
    <p:sldLayoutId id="2147483684" r:id="rId3"/>
    <p:sldLayoutId id="2147483677" r:id="rId4"/>
    <p:sldLayoutId id="2147483678" r:id="rId5"/>
    <p:sldLayoutId id="2147483679" r:id="rId6"/>
    <p:sldLayoutId id="2147483680" r:id="rId7"/>
    <p:sldLayoutId id="2147483681" r:id="rId8"/>
    <p:sldLayoutId id="2147483685" r:id="rId9"/>
    <p:sldLayoutId id="2147483682" r:id="rId10"/>
    <p:sldLayoutId id="2147483686" r:id="rId11"/>
  </p:sldLayoutIdLst>
  <p:txStyles>
    <p:titleStyle>
      <a:lvl1pPr algn="l" rtl="0" fontAlgn="base">
        <a:spcBef>
          <a:spcPct val="0"/>
        </a:spcBef>
        <a:spcAft>
          <a:spcPct val="0"/>
        </a:spcAft>
        <a:defRPr sz="3800" b="1" kern="1200" cap="all">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defRPr>
      </a:lvl1pPr>
      <a:lvl2pPr algn="l" rtl="0" fontAlgn="base">
        <a:spcBef>
          <a:spcPct val="0"/>
        </a:spcBef>
        <a:spcAft>
          <a:spcPct val="0"/>
        </a:spcAft>
        <a:defRPr sz="3800" b="1">
          <a:solidFill>
            <a:schemeClr val="tx1"/>
          </a:solidFill>
          <a:latin typeface="Trebuchet MS" panose="020B0603020202020204" pitchFamily="34" charset="0"/>
        </a:defRPr>
      </a:lvl2pPr>
      <a:lvl3pPr algn="l" rtl="0" fontAlgn="base">
        <a:spcBef>
          <a:spcPct val="0"/>
        </a:spcBef>
        <a:spcAft>
          <a:spcPct val="0"/>
        </a:spcAft>
        <a:defRPr sz="3800" b="1">
          <a:solidFill>
            <a:schemeClr val="tx1"/>
          </a:solidFill>
          <a:latin typeface="Trebuchet MS" panose="020B0603020202020204" pitchFamily="34" charset="0"/>
        </a:defRPr>
      </a:lvl3pPr>
      <a:lvl4pPr algn="l" rtl="0" fontAlgn="base">
        <a:spcBef>
          <a:spcPct val="0"/>
        </a:spcBef>
        <a:spcAft>
          <a:spcPct val="0"/>
        </a:spcAft>
        <a:defRPr sz="3800" b="1">
          <a:solidFill>
            <a:schemeClr val="tx1"/>
          </a:solidFill>
          <a:latin typeface="Trebuchet MS" panose="020B0603020202020204" pitchFamily="34" charset="0"/>
        </a:defRPr>
      </a:lvl4pPr>
      <a:lvl5pPr algn="l" rtl="0" fontAlgn="base">
        <a:spcBef>
          <a:spcPct val="0"/>
        </a:spcBef>
        <a:spcAft>
          <a:spcPct val="0"/>
        </a:spcAft>
        <a:defRPr sz="3800" b="1">
          <a:solidFill>
            <a:schemeClr val="tx1"/>
          </a:solidFill>
          <a:latin typeface="Trebuchet MS" panose="020B0603020202020204" pitchFamily="34" charset="0"/>
        </a:defRPr>
      </a:lvl5pPr>
      <a:lvl6pPr marL="457200" algn="l" rtl="0" fontAlgn="base">
        <a:spcBef>
          <a:spcPct val="0"/>
        </a:spcBef>
        <a:spcAft>
          <a:spcPct val="0"/>
        </a:spcAft>
        <a:defRPr sz="3800" b="1">
          <a:solidFill>
            <a:schemeClr val="tx1"/>
          </a:solidFill>
          <a:latin typeface="Trebuchet MS" panose="020B0603020202020204" pitchFamily="34" charset="0"/>
        </a:defRPr>
      </a:lvl6pPr>
      <a:lvl7pPr marL="914400" algn="l" rtl="0" fontAlgn="base">
        <a:spcBef>
          <a:spcPct val="0"/>
        </a:spcBef>
        <a:spcAft>
          <a:spcPct val="0"/>
        </a:spcAft>
        <a:defRPr sz="3800" b="1">
          <a:solidFill>
            <a:schemeClr val="tx1"/>
          </a:solidFill>
          <a:latin typeface="Trebuchet MS" panose="020B0603020202020204" pitchFamily="34" charset="0"/>
        </a:defRPr>
      </a:lvl7pPr>
      <a:lvl8pPr marL="1371600" algn="l" rtl="0" fontAlgn="base">
        <a:spcBef>
          <a:spcPct val="0"/>
        </a:spcBef>
        <a:spcAft>
          <a:spcPct val="0"/>
        </a:spcAft>
        <a:defRPr sz="3800" b="1">
          <a:solidFill>
            <a:schemeClr val="tx1"/>
          </a:solidFill>
          <a:latin typeface="Trebuchet MS" panose="020B0603020202020204" pitchFamily="34" charset="0"/>
        </a:defRPr>
      </a:lvl8pPr>
      <a:lvl9pPr marL="1828800" algn="l" rtl="0" fontAlgn="base">
        <a:spcBef>
          <a:spcPct val="0"/>
        </a:spcBef>
        <a:spcAft>
          <a:spcPct val="0"/>
        </a:spcAft>
        <a:defRPr sz="3800" b="1">
          <a:solidFill>
            <a:schemeClr val="tx1"/>
          </a:solidFill>
          <a:latin typeface="Trebuchet MS" panose="020B0603020202020204" pitchFamily="34" charset="0"/>
        </a:defRPr>
      </a:lvl9pPr>
      <a:extLst/>
    </p:titleStyle>
    <p:bodyStyle>
      <a:lvl1pPr marL="273050" indent="-273050" algn="l" rtl="0" fontAlgn="base">
        <a:spcBef>
          <a:spcPts val="600"/>
        </a:spcBef>
        <a:spcAft>
          <a:spcPct val="0"/>
        </a:spcAft>
        <a:buClr>
          <a:schemeClr val="tx2"/>
        </a:buClr>
        <a:buSzPct val="73000"/>
        <a:buFont typeface="Wingdings 2" panose="05020102010507070707" pitchFamily="18" charset="2"/>
        <a:buChar char=""/>
        <a:defRPr sz="2600" kern="1200">
          <a:solidFill>
            <a:schemeClr val="tx1"/>
          </a:solidFill>
          <a:latin typeface="+mn-lt"/>
          <a:ea typeface="+mn-ea"/>
          <a:cs typeface="+mn-cs"/>
        </a:defRPr>
      </a:lvl1pPr>
      <a:lvl2pPr marL="520700" indent="-228600" algn="l" rtl="0" fontAlgn="base">
        <a:spcBef>
          <a:spcPts val="500"/>
        </a:spcBef>
        <a:spcAft>
          <a:spcPct val="0"/>
        </a:spcAft>
        <a:buClr>
          <a:srgbClr val="68007F"/>
        </a:buClr>
        <a:buSzPct val="80000"/>
        <a:buFont typeface="Wingdings 2" panose="05020102010507070707" pitchFamily="18" charset="2"/>
        <a:buChar char=""/>
        <a:defRPr sz="2300" kern="1200">
          <a:solidFill>
            <a:srgbClr val="6C6C6C"/>
          </a:solidFill>
          <a:latin typeface="+mn-lt"/>
          <a:ea typeface="+mn-ea"/>
          <a:cs typeface="+mn-cs"/>
        </a:defRPr>
      </a:lvl2pPr>
      <a:lvl3pPr marL="758825" indent="-228600" algn="l" rtl="0" fontAlgn="base">
        <a:spcBef>
          <a:spcPts val="400"/>
        </a:spcBef>
        <a:spcAft>
          <a:spcPct val="0"/>
        </a:spcAft>
        <a:buClr>
          <a:srgbClr val="68007F"/>
        </a:buClr>
        <a:buSzPct val="60000"/>
        <a:buFont typeface="Wingdings" panose="05000000000000000000" pitchFamily="2" charset="2"/>
        <a:buChar char=""/>
        <a:defRPr sz="2000" kern="1200">
          <a:solidFill>
            <a:schemeClr val="tx1"/>
          </a:solidFill>
          <a:latin typeface="+mn-lt"/>
          <a:ea typeface="+mn-ea"/>
          <a:cs typeface="+mn-cs"/>
        </a:defRPr>
      </a:lvl3pPr>
      <a:lvl4pPr marL="1004888" indent="-228600" algn="l" rtl="0" fontAlgn="base">
        <a:spcBef>
          <a:spcPct val="20000"/>
        </a:spcBef>
        <a:spcAft>
          <a:spcPct val="0"/>
        </a:spcAft>
        <a:buClr>
          <a:srgbClr val="68007F"/>
        </a:buClr>
        <a:buSzPct val="80000"/>
        <a:buFont typeface="Wingdings 2" panose="05020102010507070707" pitchFamily="18" charset="2"/>
        <a:buChar char=""/>
        <a:defRPr sz="2000" kern="1200">
          <a:solidFill>
            <a:srgbClr val="6C6C6C"/>
          </a:solidFill>
          <a:latin typeface="+mn-lt"/>
          <a:ea typeface="+mn-ea"/>
          <a:cs typeface="+mn-cs"/>
        </a:defRPr>
      </a:lvl4pPr>
      <a:lvl5pPr marL="1279525" indent="-228600" algn="l" rtl="0" fontAlgn="base">
        <a:spcBef>
          <a:spcPts val="400"/>
        </a:spcBef>
        <a:spcAft>
          <a:spcPct val="0"/>
        </a:spcAft>
        <a:buClr>
          <a:srgbClr val="68007F"/>
        </a:buClr>
        <a:buSzPct val="70000"/>
        <a:buFont typeface="Wingdings" panose="05000000000000000000" pitchFamily="2" charset="2"/>
        <a:buChar char=""/>
        <a:defRPr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5F58B9D-FB72-45DC-B33D-178C87B93783}"/>
              </a:ext>
            </a:extLst>
          </p:cNvPr>
          <p:cNvSpPr>
            <a:spLocks noGrp="1"/>
          </p:cNvSpPr>
          <p:nvPr>
            <p:ph type="ctrTitle"/>
          </p:nvPr>
        </p:nvSpPr>
        <p:spPr/>
        <p:txBody>
          <a:bodyPr/>
          <a:lstStyle/>
          <a:p>
            <a:pPr fontAlgn="auto">
              <a:spcAft>
                <a:spcPts val="0"/>
              </a:spcAft>
              <a:defRPr/>
            </a:pPr>
            <a:r>
              <a:rPr lang="sl-SI" dirty="0">
                <a:latin typeface="Kristen ITC" pitchFamily="66" charset="0"/>
              </a:rPr>
              <a:t>KRISTEN STEWART</a:t>
            </a:r>
          </a:p>
        </p:txBody>
      </p:sp>
      <p:sp>
        <p:nvSpPr>
          <p:cNvPr id="6147" name="Podnaslov 2">
            <a:extLst>
              <a:ext uri="{FF2B5EF4-FFF2-40B4-BE49-F238E27FC236}">
                <a16:creationId xmlns:a16="http://schemas.microsoft.com/office/drawing/2014/main" id="{75A63BB2-D626-4DE2-A950-09F86950587C}"/>
              </a:ext>
            </a:extLst>
          </p:cNvPr>
          <p:cNvSpPr>
            <a:spLocks noGrp="1"/>
          </p:cNvSpPr>
          <p:nvPr>
            <p:ph type="subTitle" idx="1"/>
          </p:nvPr>
        </p:nvSpPr>
        <p:spPr>
          <a:xfrm>
            <a:off x="3708400" y="3429000"/>
            <a:ext cx="5114925" cy="1101725"/>
          </a:xfrm>
        </p:spPr>
        <p:txBody>
          <a:bodyPr/>
          <a:lstStyle/>
          <a:p>
            <a:r>
              <a:rPr lang="sl-SI" altLang="sl-SI" sz="3200" dirty="0">
                <a:latin typeface="Freestyle Script" panose="030804020302050B0404" pitchFamily="66" charset="0"/>
              </a:rPr>
              <a:t> </a:t>
            </a:r>
          </a:p>
        </p:txBody>
      </p:sp>
      <p:pic>
        <p:nvPicPr>
          <p:cNvPr id="6148" name="il_fi" descr="http://fashion.si/img/repository/2012/01/web_image/kristen-stewart-646.jpg">
            <a:extLst>
              <a:ext uri="{FF2B5EF4-FFF2-40B4-BE49-F238E27FC236}">
                <a16:creationId xmlns:a16="http://schemas.microsoft.com/office/drawing/2014/main" id="{89D014AB-D688-4321-B274-51A3E3A547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9323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6C2CA35-4493-4A49-895B-5F9F432C7006}"/>
              </a:ext>
            </a:extLst>
          </p:cNvPr>
          <p:cNvSpPr>
            <a:spLocks noGrp="1"/>
          </p:cNvSpPr>
          <p:nvPr>
            <p:ph type="title"/>
          </p:nvPr>
        </p:nvSpPr>
        <p:spPr>
          <a:xfrm>
            <a:off x="457200" y="320040"/>
            <a:ext cx="7239000" cy="1143000"/>
          </a:xfrm>
        </p:spPr>
        <p:txBody>
          <a:bodyPr>
            <a:noAutofit/>
          </a:bodyPr>
          <a:lstStyle/>
          <a:p>
            <a:pPr fontAlgn="auto">
              <a:spcAft>
                <a:spcPts val="0"/>
              </a:spcAft>
              <a:defRPr/>
            </a:pPr>
            <a:r>
              <a:rPr lang="sl-SI" sz="9600" dirty="0">
                <a:solidFill>
                  <a:schemeClr val="bg1">
                    <a:lumMod val="10000"/>
                    <a:lumOff val="90000"/>
                  </a:schemeClr>
                </a:solidFill>
                <a:latin typeface="Comic Sans MS" pitchFamily="66" charset="0"/>
              </a:rPr>
              <a:t> THE END</a:t>
            </a:r>
          </a:p>
        </p:txBody>
      </p:sp>
      <p:sp>
        <p:nvSpPr>
          <p:cNvPr id="3" name="Ograda vsebine 2">
            <a:extLst>
              <a:ext uri="{FF2B5EF4-FFF2-40B4-BE49-F238E27FC236}">
                <a16:creationId xmlns:a16="http://schemas.microsoft.com/office/drawing/2014/main" id="{1753E3C2-BC19-467B-BB94-79AE10AA0872}"/>
              </a:ext>
            </a:extLst>
          </p:cNvPr>
          <p:cNvSpPr>
            <a:spLocks noGrp="1"/>
          </p:cNvSpPr>
          <p:nvPr>
            <p:ph idx="1"/>
          </p:nvPr>
        </p:nvSpPr>
        <p:spPr/>
        <p:txBody>
          <a:bodyPr>
            <a:normAutofit/>
          </a:bodyPr>
          <a:lstStyle/>
          <a:p>
            <a:pPr marL="274320" indent="-274320" fontAlgn="auto">
              <a:spcAft>
                <a:spcPts val="0"/>
              </a:spcAft>
              <a:buFont typeface="Wingdings 2"/>
              <a:buNone/>
              <a:defRPr/>
            </a:pPr>
            <a:r>
              <a:rPr lang="sl-SI" sz="9600" dirty="0"/>
              <a:t>   </a:t>
            </a:r>
            <a:endParaRPr lang="sl-SI" sz="9600" dirty="0">
              <a:solidFill>
                <a:schemeClr val="bg1">
                  <a:lumMod val="25000"/>
                  <a:lumOff val="75000"/>
                </a:schemeClr>
              </a:solidFill>
              <a:latin typeface="Comic Sans MS" pitchFamily="66" charset="0"/>
            </a:endParaRPr>
          </a:p>
        </p:txBody>
      </p:sp>
      <p:pic>
        <p:nvPicPr>
          <p:cNvPr id="15364" name="il_fi" descr="http://1.bp.blogspot.com/_UaLWp72nij4/S8pjx5mhtII/AAAAAAAAHuw/ebKZIh0cCVw/s1600/kristen-stewart-blonde-hairstyle-2.jpg">
            <a:extLst>
              <a:ext uri="{FF2B5EF4-FFF2-40B4-BE49-F238E27FC236}">
                <a16:creationId xmlns:a16="http://schemas.microsoft.com/office/drawing/2014/main" id="{51BAF199-5F5C-41D7-8ECB-58FE327F85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875" y="1557338"/>
            <a:ext cx="3455988" cy="501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omb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6AD70C2-8788-47AA-96C7-429FB7D68340}"/>
              </a:ext>
            </a:extLst>
          </p:cNvPr>
          <p:cNvSpPr>
            <a:spLocks noGrp="1"/>
          </p:cNvSpPr>
          <p:nvPr>
            <p:ph type="title"/>
          </p:nvPr>
        </p:nvSpPr>
        <p:spPr/>
        <p:txBody>
          <a:bodyPr/>
          <a:lstStyle/>
          <a:p>
            <a:pPr fontAlgn="auto">
              <a:spcAft>
                <a:spcPts val="0"/>
              </a:spcAft>
              <a:defRPr/>
            </a:pPr>
            <a:endParaRPr lang="sl-SI" dirty="0"/>
          </a:p>
        </p:txBody>
      </p:sp>
      <p:sp>
        <p:nvSpPr>
          <p:cNvPr id="7171" name="Ograda vsebine 2">
            <a:extLst>
              <a:ext uri="{FF2B5EF4-FFF2-40B4-BE49-F238E27FC236}">
                <a16:creationId xmlns:a16="http://schemas.microsoft.com/office/drawing/2014/main" id="{C99B6A9C-FC6D-4F1C-BE3B-40F69F96F367}"/>
              </a:ext>
            </a:extLst>
          </p:cNvPr>
          <p:cNvSpPr>
            <a:spLocks noGrp="1"/>
          </p:cNvSpPr>
          <p:nvPr>
            <p:ph idx="1"/>
          </p:nvPr>
        </p:nvSpPr>
        <p:spPr/>
        <p:txBody>
          <a:bodyPr/>
          <a:lstStyle/>
          <a:p>
            <a:pPr>
              <a:buFont typeface="Arial" panose="020B0604020202020204" pitchFamily="34" charset="0"/>
              <a:buChar char="•"/>
            </a:pPr>
            <a:r>
              <a:rPr lang="en-US" altLang="sl-SI" sz="2400">
                <a:latin typeface="Comic Sans MS" panose="030F0702030302020204" pitchFamily="66" charset="0"/>
              </a:rPr>
              <a:t>Kristen Jaymes Stewart</a:t>
            </a:r>
            <a:r>
              <a:rPr lang="sl-SI" altLang="sl-SI" sz="2400">
                <a:latin typeface="Comic Sans MS" panose="030F0702030302020204" pitchFamily="66" charset="0"/>
              </a:rPr>
              <a:t> was born in Los Angeles , California </a:t>
            </a:r>
            <a:r>
              <a:rPr lang="en-US" altLang="sl-SI" sz="2400">
                <a:latin typeface="Comic Sans MS" panose="030F0702030302020204" pitchFamily="66" charset="0"/>
              </a:rPr>
              <a:t> April 9, 1990</a:t>
            </a:r>
            <a:endParaRPr lang="sl-SI" altLang="sl-SI" sz="2400">
              <a:latin typeface="Comic Sans MS" panose="030F0702030302020204" pitchFamily="66" charset="0"/>
            </a:endParaRPr>
          </a:p>
          <a:p>
            <a:pPr>
              <a:buFont typeface="Arial" panose="020B0604020202020204" pitchFamily="34" charset="0"/>
              <a:buChar char="•"/>
            </a:pPr>
            <a:r>
              <a:rPr lang="en-US" altLang="sl-SI" sz="2400">
                <a:latin typeface="Comic Sans MS" panose="030F0702030302020204" pitchFamily="66" charset="0"/>
              </a:rPr>
              <a:t>Her father, John Stewart, is a stage manager and television producer who has worked for</a:t>
            </a:r>
            <a:r>
              <a:rPr lang="sl-SI" altLang="sl-SI" sz="2400">
                <a:latin typeface="Comic Sans MS" panose="030F0702030302020204" pitchFamily="66" charset="0"/>
              </a:rPr>
              <a:t> Fox</a:t>
            </a:r>
            <a:r>
              <a:rPr lang="en-US" altLang="sl-SI" sz="2400">
                <a:latin typeface="Comic Sans MS" panose="030F0702030302020204" pitchFamily="66" charset="0"/>
              </a:rPr>
              <a:t>.</a:t>
            </a:r>
            <a:endParaRPr lang="sl-SI" altLang="sl-SI" sz="2400">
              <a:latin typeface="Comic Sans MS" panose="030F0702030302020204" pitchFamily="66" charset="0"/>
            </a:endParaRPr>
          </a:p>
          <a:p>
            <a:pPr>
              <a:buFont typeface="Arial" panose="020B0604020202020204" pitchFamily="34" charset="0"/>
              <a:buChar char="•"/>
            </a:pPr>
            <a:r>
              <a:rPr lang="en-US" altLang="sl-SI" sz="2400">
                <a:latin typeface="Comic Sans MS" panose="030F0702030302020204" pitchFamily="66" charset="0"/>
              </a:rPr>
              <a:t> Her mother, Jules Mann-Stewart, is a script supervisor originally from </a:t>
            </a:r>
            <a:r>
              <a:rPr lang="sl-SI" altLang="sl-SI" sz="2400">
                <a:latin typeface="Comic Sans MS" panose="030F0702030302020204" pitchFamily="66" charset="0"/>
              </a:rPr>
              <a:t>Maroochydore,Quensland</a:t>
            </a:r>
            <a:r>
              <a:rPr lang="en-US" altLang="sl-SI" sz="2400">
                <a:latin typeface="Comic Sans MS" panose="030F0702030302020204" pitchFamily="66" charset="0"/>
              </a:rPr>
              <a:t>, Australia</a:t>
            </a:r>
            <a:r>
              <a:rPr lang="sl-SI" altLang="sl-SI" sz="2400">
                <a:latin typeface="Comic Sans MS" panose="030F0702030302020204" pitchFamily="66" charset="0"/>
              </a:rPr>
              <a:t>. </a:t>
            </a:r>
          </a:p>
          <a:p>
            <a:pPr>
              <a:buFont typeface="Arial" panose="020B0604020202020204" pitchFamily="34" charset="0"/>
              <a:buChar char="•"/>
            </a:pPr>
            <a:r>
              <a:rPr lang="en-US" altLang="sl-SI" sz="2400">
                <a:latin typeface="Comic Sans MS" panose="030F0702030302020204" pitchFamily="66" charset="0"/>
              </a:rPr>
              <a:t>She has an older brother, Cameron and an adopted brother, Taylor.</a:t>
            </a:r>
            <a:endParaRPr lang="sl-SI" altLang="sl-SI" sz="2400">
              <a:latin typeface="Comic Sans MS" panose="030F0702030302020204" pitchFamily="66" charset="0"/>
            </a:endParaRPr>
          </a:p>
        </p:txBody>
      </p:sp>
    </p:spTree>
  </p:cSld>
  <p:clrMapOvr>
    <a:masterClrMapping/>
  </p:clrMapOvr>
  <p:transition>
    <p:randomBa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B307FBF-6D53-4B40-88EA-C7EB68E14AB3}"/>
              </a:ext>
            </a:extLst>
          </p:cNvPr>
          <p:cNvSpPr>
            <a:spLocks noGrp="1"/>
          </p:cNvSpPr>
          <p:nvPr>
            <p:ph type="title"/>
          </p:nvPr>
        </p:nvSpPr>
        <p:spPr/>
        <p:txBody>
          <a:bodyPr/>
          <a:lstStyle/>
          <a:p>
            <a:pPr fontAlgn="auto">
              <a:spcAft>
                <a:spcPts val="0"/>
              </a:spcAft>
              <a:defRPr/>
            </a:pPr>
            <a:endParaRPr lang="sl-SI"/>
          </a:p>
        </p:txBody>
      </p:sp>
      <p:sp>
        <p:nvSpPr>
          <p:cNvPr id="8195" name="Ograda vsebine 2">
            <a:extLst>
              <a:ext uri="{FF2B5EF4-FFF2-40B4-BE49-F238E27FC236}">
                <a16:creationId xmlns:a16="http://schemas.microsoft.com/office/drawing/2014/main" id="{B5406044-C81A-4BFE-84BE-7D3FB5217CEA}"/>
              </a:ext>
            </a:extLst>
          </p:cNvPr>
          <p:cNvSpPr>
            <a:spLocks noGrp="1"/>
          </p:cNvSpPr>
          <p:nvPr>
            <p:ph idx="1"/>
          </p:nvPr>
        </p:nvSpPr>
        <p:spPr/>
        <p:txBody>
          <a:bodyPr/>
          <a:lstStyle/>
          <a:p>
            <a:pPr>
              <a:buFont typeface="Arial" panose="020B0604020202020204" pitchFamily="34" charset="0"/>
              <a:buChar char="•"/>
            </a:pPr>
            <a:r>
              <a:rPr lang="en-US" altLang="sl-SI" sz="2000">
                <a:latin typeface="Comic Sans MS" panose="030F0702030302020204" pitchFamily="66" charset="0"/>
              </a:rPr>
              <a:t>Her whole family all worked behind the camera and </a:t>
            </a:r>
            <a:r>
              <a:rPr lang="sl-SI" altLang="sl-SI" sz="2000">
                <a:latin typeface="Comic Sans MS" panose="030F0702030302020204" pitchFamily="66" charset="0"/>
              </a:rPr>
              <a:t>Kristen</a:t>
            </a:r>
            <a:r>
              <a:rPr lang="en-US" altLang="sl-SI" sz="2000">
                <a:latin typeface="Comic Sans MS" panose="030F0702030302020204" pitchFamily="66" charset="0"/>
              </a:rPr>
              <a:t> thought she would become a writer/director, but never considered being an actor. Stewart's acting career began at the age of eight, after an agent saw her perform in her elementary school's Christmas play.After a year of auditioning, </a:t>
            </a:r>
            <a:r>
              <a:rPr lang="sl-SI" altLang="sl-SI" sz="2000">
                <a:latin typeface="Comic Sans MS" panose="030F0702030302020204" pitchFamily="66" charset="0"/>
              </a:rPr>
              <a:t>her </a:t>
            </a:r>
            <a:r>
              <a:rPr lang="en-US" altLang="sl-SI" sz="2000">
                <a:latin typeface="Comic Sans MS" panose="030F0702030302020204" pitchFamily="66" charset="0"/>
              </a:rPr>
              <a:t>first role was a small nonspeaking part in the film </a:t>
            </a:r>
            <a:r>
              <a:rPr lang="sl-SI" altLang="sl-SI" sz="2000">
                <a:latin typeface="Comic Sans MS" panose="030F0702030302020204" pitchFamily="66" charset="0"/>
              </a:rPr>
              <a:t>The thirteen year</a:t>
            </a:r>
          </a:p>
        </p:txBody>
      </p:sp>
      <p:pic>
        <p:nvPicPr>
          <p:cNvPr id="8196" name="il_fi" descr="http://cdn.wg.uproxx.com/wp-content/uploads/2010/06/kstew13-300x197.jpg">
            <a:extLst>
              <a:ext uri="{FF2B5EF4-FFF2-40B4-BE49-F238E27FC236}">
                <a16:creationId xmlns:a16="http://schemas.microsoft.com/office/drawing/2014/main" id="{D3310854-2D4B-464B-A887-43EBE343E5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2275" y="4005263"/>
            <a:ext cx="4248150" cy="259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blinds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E357A9D-259E-4828-A85F-D27B1EBD27B2}"/>
              </a:ext>
            </a:extLst>
          </p:cNvPr>
          <p:cNvSpPr>
            <a:spLocks noGrp="1"/>
          </p:cNvSpPr>
          <p:nvPr>
            <p:ph type="title"/>
          </p:nvPr>
        </p:nvSpPr>
        <p:spPr/>
        <p:txBody>
          <a:bodyPr/>
          <a:lstStyle/>
          <a:p>
            <a:pPr fontAlgn="auto">
              <a:spcAft>
                <a:spcPts val="0"/>
              </a:spcAft>
              <a:defRPr/>
            </a:pPr>
            <a:endParaRPr lang="sl-SI"/>
          </a:p>
        </p:txBody>
      </p:sp>
      <p:sp>
        <p:nvSpPr>
          <p:cNvPr id="9219" name="Ograda vsebine 2">
            <a:extLst>
              <a:ext uri="{FF2B5EF4-FFF2-40B4-BE49-F238E27FC236}">
                <a16:creationId xmlns:a16="http://schemas.microsoft.com/office/drawing/2014/main" id="{8DA9187B-A42B-48F9-BD62-10941B1AA922}"/>
              </a:ext>
            </a:extLst>
          </p:cNvPr>
          <p:cNvSpPr>
            <a:spLocks noGrp="1"/>
          </p:cNvSpPr>
          <p:nvPr>
            <p:ph idx="1"/>
          </p:nvPr>
        </p:nvSpPr>
        <p:spPr/>
        <p:txBody>
          <a:bodyPr/>
          <a:lstStyle/>
          <a:p>
            <a:pPr>
              <a:buFont typeface="Arial" panose="020B0604020202020204" pitchFamily="34" charset="0"/>
              <a:buChar char="•"/>
            </a:pPr>
            <a:r>
              <a:rPr lang="en-US" altLang="sl-SI">
                <a:latin typeface="Comic Sans MS" panose="030F0702030302020204" pitchFamily="66" charset="0"/>
              </a:rPr>
              <a:t>Then, she had another part in the film </a:t>
            </a:r>
            <a:r>
              <a:rPr lang="sl-SI" altLang="sl-SI">
                <a:latin typeface="Comic Sans MS" panose="030F0702030302020204" pitchFamily="66" charset="0"/>
              </a:rPr>
              <a:t>The Flintstones in Viva Rock Vegas.</a:t>
            </a:r>
            <a:r>
              <a:rPr lang="en-US" altLang="sl-SI">
                <a:latin typeface="Comic Sans MS" panose="030F0702030302020204" pitchFamily="66" charset="0"/>
              </a:rPr>
              <a:t> </a:t>
            </a:r>
            <a:r>
              <a:rPr lang="sl-SI" altLang="sl-SI">
                <a:latin typeface="Comic Sans MS" panose="030F0702030302020204" pitchFamily="66" charset="0"/>
              </a:rPr>
              <a:t>Kristen </a:t>
            </a:r>
            <a:r>
              <a:rPr lang="en-US" altLang="sl-SI">
                <a:latin typeface="Comic Sans MS" panose="030F0702030302020204" pitchFamily="66" charset="0"/>
              </a:rPr>
              <a:t>also played a tomboy in the film</a:t>
            </a:r>
            <a:r>
              <a:rPr lang="sl-SI" altLang="sl-SI">
                <a:latin typeface="Comic Sans MS" panose="030F0702030302020204" pitchFamily="66" charset="0"/>
              </a:rPr>
              <a:t> Panic Room</a:t>
            </a:r>
            <a:r>
              <a:rPr lang="en-US" altLang="sl-SI">
                <a:latin typeface="Comic Sans MS" panose="030F0702030302020204" pitchFamily="66" charset="0"/>
              </a:rPr>
              <a:t>, She was nominated for a </a:t>
            </a:r>
            <a:r>
              <a:rPr lang="sl-SI" altLang="sl-SI">
                <a:latin typeface="Comic Sans MS" panose="030F0702030302020204" pitchFamily="66" charset="0"/>
              </a:rPr>
              <a:t>Young Artist Award </a:t>
            </a:r>
            <a:r>
              <a:rPr lang="en-US" altLang="sl-SI">
                <a:latin typeface="Comic Sans MS" panose="030F0702030302020204" pitchFamily="66" charset="0"/>
              </a:rPr>
              <a:t>for her performance.</a:t>
            </a:r>
            <a:endParaRPr lang="sl-SI" altLang="sl-SI">
              <a:latin typeface="Comic Sans MS" panose="030F0702030302020204" pitchFamily="66" charset="0"/>
            </a:endParaRPr>
          </a:p>
          <a:p>
            <a:pPr>
              <a:buFont typeface="Wingdings 2" panose="05020102010507070707" pitchFamily="18" charset="2"/>
              <a:buNone/>
            </a:pPr>
            <a:endParaRPr lang="sl-SI" altLang="sl-SI"/>
          </a:p>
        </p:txBody>
      </p:sp>
      <p:pic>
        <p:nvPicPr>
          <p:cNvPr id="9220" name="il_fi" descr="http://24.media.tumblr.com/tumblr_lhbghwIds01qgjvrso1_400.jpg">
            <a:extLst>
              <a:ext uri="{FF2B5EF4-FFF2-40B4-BE49-F238E27FC236}">
                <a16:creationId xmlns:a16="http://schemas.microsoft.com/office/drawing/2014/main" id="{3CC3FCE3-DAF8-4B39-97DC-9E3CEE8A4F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3738563"/>
            <a:ext cx="2376487" cy="311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il_fi" descr="http://www.wildsound-filmmaking-feedback-events.com/images/kristen_stewart_panic_room_photo.jpg">
            <a:extLst>
              <a:ext uri="{FF2B5EF4-FFF2-40B4-BE49-F238E27FC236}">
                <a16:creationId xmlns:a16="http://schemas.microsoft.com/office/drawing/2014/main" id="{29418B27-AB32-4243-85B4-5D9B11B5B4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8400" y="3716338"/>
            <a:ext cx="2951163" cy="314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blinds/>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0B9442E-95F7-4497-A8E3-083B77CC32CC}"/>
              </a:ext>
            </a:extLst>
          </p:cNvPr>
          <p:cNvSpPr>
            <a:spLocks noGrp="1"/>
          </p:cNvSpPr>
          <p:nvPr>
            <p:ph type="title"/>
          </p:nvPr>
        </p:nvSpPr>
        <p:spPr/>
        <p:txBody>
          <a:bodyPr/>
          <a:lstStyle/>
          <a:p>
            <a:pPr fontAlgn="auto">
              <a:spcAft>
                <a:spcPts val="0"/>
              </a:spcAft>
              <a:defRPr/>
            </a:pPr>
            <a:endParaRPr lang="sl-SI"/>
          </a:p>
        </p:txBody>
      </p:sp>
      <p:sp>
        <p:nvSpPr>
          <p:cNvPr id="10243" name="Ograda vsebine 2">
            <a:extLst>
              <a:ext uri="{FF2B5EF4-FFF2-40B4-BE49-F238E27FC236}">
                <a16:creationId xmlns:a16="http://schemas.microsoft.com/office/drawing/2014/main" id="{85645A41-948A-45F7-8759-B5AB0ADF1FE2}"/>
              </a:ext>
            </a:extLst>
          </p:cNvPr>
          <p:cNvSpPr>
            <a:spLocks noGrp="1"/>
          </p:cNvSpPr>
          <p:nvPr>
            <p:ph idx="1"/>
          </p:nvPr>
        </p:nvSpPr>
        <p:spPr/>
        <p:txBody>
          <a:bodyPr/>
          <a:lstStyle/>
          <a:p>
            <a:endParaRPr lang="sl-SI" altLang="sl-SI"/>
          </a:p>
          <a:p>
            <a:endParaRPr lang="sl-SI" altLang="sl-SI"/>
          </a:p>
        </p:txBody>
      </p:sp>
      <p:sp>
        <p:nvSpPr>
          <p:cNvPr id="10244" name="Pravokotnik 3">
            <a:extLst>
              <a:ext uri="{FF2B5EF4-FFF2-40B4-BE49-F238E27FC236}">
                <a16:creationId xmlns:a16="http://schemas.microsoft.com/office/drawing/2014/main" id="{8993EF8B-A624-4C56-9E97-84FAA1E26673}"/>
              </a:ext>
            </a:extLst>
          </p:cNvPr>
          <p:cNvSpPr>
            <a:spLocks noChangeArrowheads="1"/>
          </p:cNvSpPr>
          <p:nvPr/>
        </p:nvSpPr>
        <p:spPr bwMode="auto">
          <a:xfrm>
            <a:off x="250825" y="1484313"/>
            <a:ext cx="7634288"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fontAlgn="base">
              <a:spcBef>
                <a:spcPct val="0"/>
              </a:spcBef>
              <a:spcAft>
                <a:spcPct val="0"/>
              </a:spcAft>
              <a:defRPr>
                <a:solidFill>
                  <a:schemeClr val="tx1"/>
                </a:solidFill>
                <a:latin typeface="Trebuchet MS" panose="020B0603020202020204" pitchFamily="34" charset="0"/>
              </a:defRPr>
            </a:lvl6pPr>
            <a:lvl7pPr marL="2971800" indent="-228600" fontAlgn="base">
              <a:spcBef>
                <a:spcPct val="0"/>
              </a:spcBef>
              <a:spcAft>
                <a:spcPct val="0"/>
              </a:spcAft>
              <a:defRPr>
                <a:solidFill>
                  <a:schemeClr val="tx1"/>
                </a:solidFill>
                <a:latin typeface="Trebuchet MS" panose="020B0603020202020204" pitchFamily="34" charset="0"/>
              </a:defRPr>
            </a:lvl7pPr>
            <a:lvl8pPr marL="3429000" indent="-228600" fontAlgn="base">
              <a:spcBef>
                <a:spcPct val="0"/>
              </a:spcBef>
              <a:spcAft>
                <a:spcPct val="0"/>
              </a:spcAft>
              <a:defRPr>
                <a:solidFill>
                  <a:schemeClr val="tx1"/>
                </a:solidFill>
                <a:latin typeface="Trebuchet MS" panose="020B0603020202020204" pitchFamily="34" charset="0"/>
              </a:defRPr>
            </a:lvl8pPr>
            <a:lvl9pPr marL="3886200" indent="-228600" fontAlgn="base">
              <a:spcBef>
                <a:spcPct val="0"/>
              </a:spcBef>
              <a:spcAft>
                <a:spcPct val="0"/>
              </a:spcAft>
              <a:defRPr>
                <a:solidFill>
                  <a:schemeClr val="tx1"/>
                </a:solidFill>
                <a:latin typeface="Trebuchet MS" panose="020B0603020202020204" pitchFamily="34" charset="0"/>
              </a:defRPr>
            </a:lvl9pPr>
          </a:lstStyle>
          <a:p>
            <a:pPr>
              <a:buFont typeface="Arial" panose="020B0604020202020204" pitchFamily="34" charset="0"/>
              <a:buChar char="•"/>
            </a:pPr>
            <a:r>
              <a:rPr lang="en-US" altLang="sl-SI" sz="2400">
                <a:latin typeface="Comic Sans MS" panose="030F0702030302020204" pitchFamily="66" charset="0"/>
              </a:rPr>
              <a:t>Her first starring role followed, in the children's action-comedy </a:t>
            </a:r>
            <a:r>
              <a:rPr lang="sl-SI" altLang="sl-SI" sz="2400">
                <a:latin typeface="Comic Sans MS" panose="030F0702030302020204" pitchFamily="66" charset="0"/>
              </a:rPr>
              <a:t>Catch That Kid</a:t>
            </a:r>
            <a:r>
              <a:rPr lang="en-US" altLang="sl-SI" sz="2400">
                <a:latin typeface="Comic Sans MS" panose="030F0702030302020204" pitchFamily="66" charset="0"/>
              </a:rPr>
              <a:t>. </a:t>
            </a:r>
            <a:r>
              <a:rPr lang="sl-SI" altLang="sl-SI" sz="2400">
                <a:latin typeface="Comic Sans MS" panose="030F0702030302020204" pitchFamily="66" charset="0"/>
              </a:rPr>
              <a:t>She </a:t>
            </a:r>
            <a:r>
              <a:rPr lang="en-US" altLang="sl-SI" sz="2400">
                <a:latin typeface="Comic Sans MS" panose="030F0702030302020204" pitchFamily="66" charset="0"/>
              </a:rPr>
              <a:t>also played the role of Lila in the thriller</a:t>
            </a:r>
            <a:r>
              <a:rPr lang="sl-SI" altLang="sl-SI" sz="2400">
                <a:latin typeface="Comic Sans MS" panose="030F0702030302020204" pitchFamily="66" charset="0"/>
              </a:rPr>
              <a:t> Undertow</a:t>
            </a:r>
          </a:p>
        </p:txBody>
      </p:sp>
      <p:pic>
        <p:nvPicPr>
          <p:cNvPr id="10245" name="il_fi" descr="http://images.allmoviephoto.com/2004_Catch_That_Kid/2004_catch_that_kid_010.jpg">
            <a:extLst>
              <a:ext uri="{FF2B5EF4-FFF2-40B4-BE49-F238E27FC236}">
                <a16:creationId xmlns:a16="http://schemas.microsoft.com/office/drawing/2014/main" id="{15D73505-F704-4C1C-82B8-366710F215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3141663"/>
            <a:ext cx="3419475"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AutoShape 2" descr="data:image/jpeg;base64,/9j/4AAQSkZJRgABAQAAAQABAAD/2wBDAAkGBwgHBgkIBwgKCgkLDRYPDQwMDRsUFRAWIB0iIiAdHx8kKDQsJCYxJx8fLT0tMTU3Ojo6Iys/RD84QzQ5Ojf/2wBDAQoKCg0MDRoPDxo3JR8lNzc3Nzc3Nzc3Nzc3Nzc3Nzc3Nzc3Nzc3Nzc3Nzc3Nzc3Nzc3Nzc3Nzc3Nzc3Nzc3Nzf/wAARCACmAS8DASIAAhEBAxEB/8QAGwAAAgMBAQEAAAAAAAAAAAAAAwQBAgUABgf/xAA4EAACAgEDAwMCBAUCBgMBAAABAgADEQQSIQUxQRMiUQZhcYGRoRQyQsHRI1IkQ2JygrEHFTPw/8QAGQEAAwEBAQAAAAAAAAAAAAAAAAECAwQF/8QAIxEAAgICAgICAwEAAAAAAAAAAAECEQMhEjEEQRMyIlFhcf/aAAwDAQACEQMRAD8A+VPZ7uJUMT3MFvHzKmzmcyRuMNwsGWAgTaScCca2POY0v2Fht24cSChJEhQyAE9oZSG7GHQdh8r6agQD5JwJfHwZ3KtukkyiymzBhgMgAQbOW7jElHCkGLZKDbSrS9VvpvkRayxmcY7SAcvj5hxvsqrN3plq/wASGABEr1so1ox3MzdJqRp7grniO6plvU2E4x2mLi1OyfZfQVDZjtnzLX6b+HVnY5yIu+sNVKqi5IgNV1R9RSQVxxHUmwt2DsO4AxW2w4I8QukffUQfELTplcereQlCnknufsBNVo0SsUooL+8+1fnGc/h8x2rpgZiSLM/GBHqrKVGQAMdie8uurJ4QnHfiS5v0aKCFq+iruy1NrZ/6h/iM2dL04UbqSAPliP7Sy6nLZNhB+SCZNll1Y3HcUbs9bSHKRahEBZ0jR2nIcofjORM7VdEtpbdUQ6H4M1q9T6nG5W+/Yj8RCpqFU7cjPlWEFkkg+OLPLXVlGAwQB3yJ20bcqefiem1Whq1ibq8K+PHIP2mFq9HdUN2MY748zWORSMZY3HoChI7y4s+8DW/J3d/iQwJPtPEuiUxlbQPMtuycxa1PTUEHOZfZYtQfPeKh2MH3DtOVNxwRAKzhNxHELXdtOGBH5RUPRcoFPCyUrJ5hE1FR/GDt1AHAk2wDrUCMMIO/TjAFcGLW25gv4l+ceI0mGgh0jAZJhaaTW+T5EB/EWOoac11gHMf5CpGeoAbBkuBukDlpZuSAJoQUUc5hyCVAEA2VaM6c+8AwYEWNtowTzF6ScE5hNWCbMSq1lUzmC6CxhLCoG7sYQ3gr7e8X3gpgyiAAyWilL0MkkjvI2nPyJCHHeGXlSMxA0QrDIGZT/mZ+8qFO448QtY8keYMERqx7Qc8ylOosbCk8Sdc3AIHAiise4jStE+zaS3ZVuZQ3zM3V3i2wmpcLAnUPtxniWoQuG5ijCnbFWxvoqG29lPbGZoax0tVQgYqVK48CE6doj/DP6ZCtaoXd5+89J0P6dRqFtv8A6eBhcZ+5mOTIk7OrFjbR5rR9OssTGGYZ4/CB1dGoq9iodvwJ9Lr0dNa7VQD8oG/p2nfOUGfmYfPs6l4+j5nVdqC2Aqqw/pMe0+tetiLkKMeDxgN+InourdDoepjjn955C+qzSkphWA8ETWMozM5QlAf1FFN7erQwrt+PDQIewD07gNw7cxajUKw9ox8rmFe1bRhhyBw3kf5EqmtMj+oh7LKHDLx84zG676tWhNqhnHfHeZ5DhgpP4StFjVXANnnyI+NisjV6Ja7A6vurY8N5H4xVEK5U/rNxq1ZS4Ga3/nA4wfkf4in8GFY+mS2O2ZUZ62YyjTsz7QSBNAhW0IG33QVqELgriPHB0ij9YSlpGc9AgldVFbt2+DNnSUabVlG2LgzzusuDacIviNdJttpNToSR8GRKLcbsk2ut/TmkWsXUexseJ5e3TelZjdkT03UddfqFFYOOJg3KQxz3k4XKtspPYsuNpEXrVjc3HBjAXkyqewkzoTBnVjC4+DJ1LYQSVO7PEjUDKiHsBFTzO/rEgGTmaE2Q45zC1WAEZgm5EpmFWFjFnvsDCXcZXiLoTiEDGJoCRW23Mg8eMS3qEDEq53ARCLAMF3dxCV2eMztJYFyr9jJ1FQrbcv8AKYmaJ6JpB9TGe8ZtXamBFKnwQTGXbeucyX2NCd7FhgwFXD89oZ+c4g9hAJIxNEQyr8ucQ+mGDjOMmDRCSCBLsjryvBg/0M9Z9PF7dfVSoyAnbwPE+gsgprWtewE8P9D+/qId1G51xx+pnuruWI8zzc32PS8daA5yZVjLlcCCsIVcmYo6hTUgPkGee6t05XBIUHI/Sejf3DIiOpU4JlJ0yJJNHzbV02aa1imRg8gSi6lm5zn8+Zu9e0rbmtrGf9wE8rYTW/2npYnzjs87KnjZqpf6i7WHPzL8Ou2wYcdue8ykt8/+o3Xdkc8nxG4USpWbHTriCa7ex4IPiFt05Vs1g/OAf/7MztPqGJGHx8g8Ga1TC1Atg7eR3mErTLa5IS1ILJuxA13AIV8GPXK+7FhB+H+YhbWqsR2P27Sou0YtegFuMYIjuhuFajtxFNhc4lGBQ95bVqiJI2XvNvuHBiwqNhY/EVV2VQVOTGW1OFGBjI5kca6EtAjUeYMaclSxPAhWdWXC5LHxD2ZekKBjA5jthYghABlbVJwfEreMHiG49BZf9GjJY4kjtKjmWHBmpDOJ4lJZpA5jESGwJZTK4nKDmA7CnGJy/BlgmVzKlTjMkdEquWAmjYA1YXvxM2v+cZPmP2XKowPiTJFRYmxKkgDMmqwniE05/wBfkZUyXT07+BwYfwFZyIVbcRxB6gkwtjNnB7QFhxiCBjWkqPp5IzBXA5PgS2n1RQ7fEbeveA4xg98yW2nsD0n0cyabqtdloJRNOzFVGTk4wP3mzqvqIpcxfQagLn+bHE859N3P/wDY6tqFLsNKTgcnO5cRnVDqdjEPSiqR3st5H44OJyTVy2eli1HR6TQdSGurZ0BGO4My+qdWuou2V4J+DCfTlL0rfbcRgJjCnMy7afX1zO5IDZxxMklyN3fEJpuodRtbdZqNPWPCkCNWay9l9zUOP+nImcen2YJTUtU5J5CkDGPj+8WGg1frD07jaf6iUwP2mlRfszuSYTVvvJ4xPMdW0qqSyjHM9edA6U5tPumH1SoMhE0xSp6MsseS2eWQsrcRtCG+xhtHow1+bRlFGSPmOdT6Y2moquUH3dxjtOuU1dHHHHKrBaRkJ228Hw2Zp6emysjaeB4DZmHTaDw/I7Z8iaumtXYEsOV/pcePxmWRM1hs0XJVfeu4d+IjbZUX2sCoPx4jar7NpG4Y457xHU6Uj3Ip47rnkTKIpI6yvbkoymJ2vt4MPYC1fIIIiLOGBDdx2m0UZSQVbsCcbyzAcwBU4BEYVOFIHIMukiA1ZK2ZPB7zhqz6pL8CC1TbrQft4itwYcmJRvbEx67VVPnCcyu7KLmL0LlckRhfcBBqhozAMDiSDzzJPeUbg95qiGE48SMYlVbEvuEQiQOJAIBlWfxKjPmOgGs+3iQW9uJSrmWbjIkjs6oD1RmE1AxYR4ga1YuOfMLqf5oeyl0GodSqgnBBjL7S+e4x3mSr7TNChv8ASye8iSHFg9UPeCsAy7uM8w1r7zwO0Xb3HKnmOI2WrpY92xDNZauxAfbkQBB3DJMfTTsyKCM5hJ/sFGz1H/x3Xv631Bz/AE6YgD/zX/E9Zdo6rHJKAk/M8h9EX/wv1C1DMP8AXpZQM5yRhv7Ge8ZcZxODP9j1PHqjO1lSafS2LwB8jyZhaZxbYFwQc8Q/V6uovpmVVUOHwpAyCPwMz9AusseqqwL6ivlmRcAD7/eRFas2k10ejprG0ZEvYK0HAAhNuFz5mdrrMDgyA0I9T1AAIE8xrH9TImtrnLAkzGcc8zoxRo5sj2RTpS1acf8A6NjE17NGK9FbSTlfbjPZTnn9gYfpVNH8OLWCMxXG484mN1zrNVNNmk0jh2OV3A/yjzL/ACnKkH4wjbPMltthZe2Tx9o3VZgAqcD5+PsYgTzCVWMh/YztlG0efGVM1tPrWoIV19hPbPH5TRp1K249Ngw/2N3nnxcpGCJK2KrZQgfnMXjs15G/qNIHTNZP4HxMS+ixX2spHxHtN1OxQFbDiMMaNQp4KsfmSm4dg4clozalJTZjmDZnTgZm1otDWbs3sNuO4PeK63Sr67Cr+UGUppujFxa0L6qhK1rdGJJ5MX4szu7TUKKFVXAwAYpZUERiBxHGXoKKIyomJKNhOIANuxNzpWjp1OmdrDgqcQm+KtiPOcZBMHaVPaFuXaBj4ixUlu02iQzgeZZQzNxO9Jx4hqQahvYfhG2CQN1x+IlhyoksS2SfMlB4iBl1U7MgdpQwxfC7RBFfAiEzkY7hiX1XDZEGAVOc9pNjmx8xexroCPmNaewn2k8Rb5ltPzYBG+h9DleCHaLNkMSI2F9ND8wIG5h8GSmNsoLPmaNWqV9IF7WLwJnMmGI8QmlwrjPYnEUkmhwlTNPo1x0vWdHqskBLl3E/BOD+xn1t2RK8sR+c+M6olUwCQw7T6fp706v0zTWbyqXVhnKnnOOR+uZx51aTPRwunQtrOr6drNqkEJ7s7hk/lF9P1HSvYdhCMTnGZe7R6WhhXXpamA4yVyT+J8xXUaDTu256ax/2rtx+kwVHY6o1bNR7M5mVrLy06y0ImwHCjgcxK5y0aRjyFdS2SR8zL1jYGB3PEfvbBMytS2WJ8AZnTBGGRmVrL3Dmut2VfIB4MTHcyzNvtJ+TK9iRO6KpHnTlbsnPPMIORBd4RBBiRcIWXcPHeRux3Uw+kcLZtY8NxGtVo9tQtQHHmQ5U6ZolqxWp1bwY7Tb6ZwWMRTCsMiMuFZeO4kSVmkHRq03DcFLYU9p2oQjk4OfMzNLaSwQkn4mpZeorVXXOBMnGmVKV7DU6ffpDaSMCG6wmlXotZrINrYzE67LraGWjiuJ2hmrAY5x95Ki2zKTEU4zNjpjE0MEbBzMt6+cDiEpseokVsR8zea5IzFHb3QgVLMADDSz6dkXc3aEprCgN5jvQhKx3qYjMK1u+heJfV6dmfOO8GyFAFx2lWmG6Kqm7iXWog4MuCMdoTcMAwbCgTrjsMwWCWx2hjZhpG3gtEmKjiFK4xAHvxC5IHaD2nxGgBjkw+lQb93xKekQO/MupIOO0bGhwkFTAAY47Ykq+EllCtgnvI6BgiMsSYfRaV9TaFReAMk/E708sfiO9CetdZY1jBVVePkn4EUnUW0VFXJC/UUaq0qw5PM9B9B9WHqP0u98bmL0E/Plf7/rMPrhzeSeD5HxMkWW06hLKCy2qwZCvcEdsSIx5wpnVKfCVo+zPTWpy+DM7WhAPaYzfXq2oqsC72etWYDgglQTx+Mx9Y14B3oy/jPPrdHdyTQpqnCkjMSe0+JNu5iSVMDgnjE2ijJsFcxOfmIaxPT0zk98TWFPnEzOtezSuBNoPaRlPpnm1HPENZXkbh+cGrAYhwwKztbPPQALg8Q6DjMGw547Qpb2j5MT2UtEMMW8cTY0uoN2jakgZEyAu8g+D2jFTGuxT+szmrRcSr1kBuOQZFNvGD3EbtUcsBwRM9htt4hHY7odoT/W3DtDWsbfbntI0wAq3N5kWMEORI7ZEpei6XWUqUU4BlFsCjB5Mq5yQR5lUQux7YlV7M7Jf3HcO0lB5l8hV2jtKk47QCy+rYuoAk0gAAnxLWKBn5laThSW7CQuikEvJYDETvQ5EYdxuUjtIsK7+e8a0DFdhC9pAJAIjRs3gqokLQQQWHeVy/YgOxRUCB7vMkvmoDEIU22YJhBWqn3doWIU2Hb3la093JjjKHbGMCW/hRn28w5AKMuXyonLSx9xEa2beJ7X6J+m6tTQvVOqVbqc/8PS3azH9Tfb4Hn8O8yycVZePG5ypHmem/TXUeqUh9LpWFR/5th2J+RPf8sze0v0AybW1fUUU/wC2qot+5I/9T3tj7hzxjgDtiKu24zkl5E30ejDxYLvZ5tvorRFT/wAZqMkd9ixrp30f0rpeja7UKdXcxLK1mVCjwMA/aa+/EJ1ZvT0jKO6oBMZZp9WX8GNO0jy9X01oOou19qvWjsSK62xkfJJyf0mxpek9P6cpOj0lVb45fGWP/keZ3SyayKXGCBG9W2EOIOcqqzRQivRDthgPGIhq0VjyOYW2zOOe0Fc4ZRnvJQMx9XSuTgARAVjdwJq6rABiVaZYmbRZk0BKYXtMfq9e9duJv2jAmbqqt5H4y4S2S1o8jqtA9XurUlcZI+IurA9/E93T09b1IxyBiZfVfpwkGykbW+PBnVDyIvUjml47W4nmVbkgzlGbVU9syLq7NPYUtUqw+ZIOeROg5v8ARpcCtcds/wB4ZkB0+4dxyImrZGPsY3pX3VbDM5I0sbpCmtWsGRgZxFNbWjOGpGF+I9pKS1FeTzjtKW1emxAIJ8TJOmJuidNt2gNjgdviJ6hy9rEA4jAX03yx5MIu1gxxxiPrZnKd6MxrmxjPaFpZiDgwVigsRjzLKWUYWakBsscDMnJLY+JWpiQSZeutmJbOJIx51ySfmBtYoAhXgxsodwzIsQF+3YTJMsTspZQCO0lay7Z8CP0quzLfpLCgknavBhzBCtVCV2bseIX0yxBbgZh7KgzKrDG0cwRsG8r3Ak3YmCt0yElucidbWvohscwznjiVNimsBu0dskAELJlROrymTzzLNaBwg4lAWcYxxGMNoNKeodT02kUndfaqceMnk/pPsVi10VpTSoSutQqKPAAwJ84+g9OLvqWpyOKK3s/PGB+7T6Da2WM5s79HoeFHTYK60BTF1bIk3mUU4Wc53EMc2Iv+5gP3ndduCYBON9ir+pAk6dd+rqz4bP6cxXrZ9TV6eseblP6An/El7kiGN6qnY62VjlT4nWn1EJHkRksDX+UWZdp47SmWJW5DHiBs5XBjzqD3/OK3JiCJoQuTMGK9ozHRVuMpZUScLLshoRdM9os1JJzjOJrNTtUDBJP7zqtKd25hx8COxUR0zT7R7hyeTH7dGrrjEnToFPxHVZeFBBY+BJb9jo8d1j6aGu9tdfv8H4nntb9F6/SVlkvptP8AsGR+54n1HVOmjoNjAljwqjux8ATE1egt1eX1Nzhj2WtiAv8Ama4/ImtLoxngjN2fKjW9VrV2qVdTgqRyI5XU2nudT+X9p6DrHRLV97g2qo/nA9wH3+YgorOMqDj5M7PlUlo45L43TK1uqVgLyRxKMrb9xbInW7Kydo5kjDDPYSUYNkOqsuW5MqWCjCyS3t2rzLjTgAHPujFVipq35IHMqE2g7hHHBr9xGMwYIsyrSuQCmQO0LSGst2KD2llpI7DOI7oK1W0ue+IOSGlsddFwDAsmXzDq2RyJJXjgTnTo1qwS1848R/ThETnniLBNyZB7S6sERh9pL2LoX1Lb8kcRaoe4lh3jBUE5zLIoOOOZd0hUD9PdkDiAfTFxhT2PMexyZdkFdWf1i5UCSM30ipxjtJXIIG3gxgshU7e8mtAy5Zhn4lWCjZ6v6B0npPr9V39iVg/iST/6E9IxyTmZX0jX6XQS/m69jn7DA/sZpMZyZHcj1PHjxxoFdyRBtjb2l27wNj4IA7lgv6yDUb0Cf65b/apMz9Yu/q9KeFVmP54H+Zq6cbfUIGOwmao9XqN9g7KoX9yf8SV9g9jIfC7T3EqDkkGQyknjvJCnMtGjRBHOIJ6sHBHtjBXnPacyqVO7t5jIsXKoF7j8pwq54TH4ydOoUWKDuCWMoJ7kA8QpbwICBrR5xzO9Dnk4hNxAlXZjHQiDVUoy7fvHNDXWUNiAY7ZmY1L3WBck5M09Qf4bSCqsc4CIPuZE36EJM/8AFa2yzGa6TsT/ALvJ/t+ssy5hKaVqrWteyj9fvJPHiNIpCN9I2k+Z5jqvSFG/U6VORzZWP/YnrbzwZj6m0o5IM0hJoyzY1NUzxNqrkkjvKbWfhRxNfX6etbyVGEbkD4+0TyKmwO06lLR5UsdOhX0ihGRCUe1svzGHVnwSJ1Kf6h4zHy0K6K2srDaw7xf0Bvypjt1K4znEBgAYPBPmJPWhJg3xWOBmTp9QM/yw1VYwQxgmqRc4PeOxJ0atO3cDtnF1O7InTpidD6sA7+AMSqFnVhmdOlCWwnoDYDkzgdpxOnSR0cM548StlhKkHGJ06BLA6SouSFIGT5jb0rW4BAJM6dKfZqvqe56Uor6NoUXsa935kkxhjxOnTkl2z0ofVAc5zF6ju6gqHOOG/TM6dEBrL7dMSP6vcYlXR/DW3Vs25mbfn7EcD9p06THsS7Llc4PxOByZ06WW2QW4nKcgg/E6dGQUrrVAQowCcy4UEzp0YHMvM7bOnQEG0qA25+BB6ty+urTwil/z7f3M6dM39g9lscZlG7cTp0sYnqD7TMTUnJM6dHETMjX4IGR2iQCsMkczp06Y9Hm5/sWNuz+nOIWu0FTYFxOnQaMH0UObssTJGnDA89p06CBFNg7Sw04QBjznxOnRgf/Z">
            <a:extLst>
              <a:ext uri="{FF2B5EF4-FFF2-40B4-BE49-F238E27FC236}">
                <a16:creationId xmlns:a16="http://schemas.microsoft.com/office/drawing/2014/main" id="{A74736B1-6137-4C7A-86F0-19AAD744481D}"/>
              </a:ext>
            </a:extLst>
          </p:cNvPr>
          <p:cNvSpPr>
            <a:spLocks noChangeAspect="1" noChangeArrowheads="1"/>
          </p:cNvSpPr>
          <p:nvPr/>
        </p:nvSpPr>
        <p:spPr bwMode="auto">
          <a:xfrm>
            <a:off x="63500" y="-766763"/>
            <a:ext cx="2886075" cy="158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fontAlgn="base">
              <a:spcBef>
                <a:spcPct val="0"/>
              </a:spcBef>
              <a:spcAft>
                <a:spcPct val="0"/>
              </a:spcAft>
              <a:defRPr>
                <a:solidFill>
                  <a:schemeClr val="tx1"/>
                </a:solidFill>
                <a:latin typeface="Trebuchet MS" panose="020B0603020202020204" pitchFamily="34" charset="0"/>
              </a:defRPr>
            </a:lvl6pPr>
            <a:lvl7pPr marL="2971800" indent="-228600" fontAlgn="base">
              <a:spcBef>
                <a:spcPct val="0"/>
              </a:spcBef>
              <a:spcAft>
                <a:spcPct val="0"/>
              </a:spcAft>
              <a:defRPr>
                <a:solidFill>
                  <a:schemeClr val="tx1"/>
                </a:solidFill>
                <a:latin typeface="Trebuchet MS" panose="020B0603020202020204" pitchFamily="34" charset="0"/>
              </a:defRPr>
            </a:lvl7pPr>
            <a:lvl8pPr marL="3429000" indent="-228600" fontAlgn="base">
              <a:spcBef>
                <a:spcPct val="0"/>
              </a:spcBef>
              <a:spcAft>
                <a:spcPct val="0"/>
              </a:spcAft>
              <a:defRPr>
                <a:solidFill>
                  <a:schemeClr val="tx1"/>
                </a:solidFill>
                <a:latin typeface="Trebuchet MS" panose="020B0603020202020204" pitchFamily="34" charset="0"/>
              </a:defRPr>
            </a:lvl8pPr>
            <a:lvl9pPr marL="3886200" indent="-228600" fontAlgn="base">
              <a:spcBef>
                <a:spcPct val="0"/>
              </a:spcBef>
              <a:spcAft>
                <a:spcPct val="0"/>
              </a:spcAft>
              <a:defRPr>
                <a:solidFill>
                  <a:schemeClr val="tx1"/>
                </a:solidFill>
                <a:latin typeface="Trebuchet MS" panose="020B0603020202020204" pitchFamily="34" charset="0"/>
              </a:defRPr>
            </a:lvl9pPr>
          </a:lstStyle>
          <a:p>
            <a:endParaRPr lang="sl-SI" altLang="sl-SI"/>
          </a:p>
        </p:txBody>
      </p:sp>
      <p:pic>
        <p:nvPicPr>
          <p:cNvPr id="10247" name="il_fi" descr="http://i84.photobucket.com/albums/k21/aguitto/Undertow003.jpg%3Ft%3D1286307458">
            <a:extLst>
              <a:ext uri="{FF2B5EF4-FFF2-40B4-BE49-F238E27FC236}">
                <a16:creationId xmlns:a16="http://schemas.microsoft.com/office/drawing/2014/main" id="{9DED99FF-E105-48F5-8A9E-C4F4EA9C4C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175" y="3429000"/>
            <a:ext cx="3529013"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hecker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0C96DB1-6466-4B77-A5E0-A8E59210F621}"/>
              </a:ext>
            </a:extLst>
          </p:cNvPr>
          <p:cNvSpPr>
            <a:spLocks noGrp="1"/>
          </p:cNvSpPr>
          <p:nvPr>
            <p:ph type="title"/>
          </p:nvPr>
        </p:nvSpPr>
        <p:spPr/>
        <p:txBody>
          <a:bodyPr/>
          <a:lstStyle/>
          <a:p>
            <a:pPr fontAlgn="auto">
              <a:spcAft>
                <a:spcPts val="0"/>
              </a:spcAft>
              <a:defRPr/>
            </a:pPr>
            <a:endParaRPr lang="sl-SI" dirty="0"/>
          </a:p>
        </p:txBody>
      </p:sp>
      <p:sp>
        <p:nvSpPr>
          <p:cNvPr id="11267" name="Ograda vsebine 2">
            <a:extLst>
              <a:ext uri="{FF2B5EF4-FFF2-40B4-BE49-F238E27FC236}">
                <a16:creationId xmlns:a16="http://schemas.microsoft.com/office/drawing/2014/main" id="{6187A809-A8D3-4D76-A3D3-129CD4BCF533}"/>
              </a:ext>
            </a:extLst>
          </p:cNvPr>
          <p:cNvSpPr>
            <a:spLocks noGrp="1"/>
          </p:cNvSpPr>
          <p:nvPr>
            <p:ph idx="1"/>
          </p:nvPr>
        </p:nvSpPr>
        <p:spPr/>
        <p:txBody>
          <a:bodyPr/>
          <a:lstStyle/>
          <a:p>
            <a:pPr>
              <a:buFont typeface="Arial" panose="020B0604020202020204" pitchFamily="34" charset="0"/>
              <a:buChar char="•"/>
            </a:pPr>
            <a:r>
              <a:rPr lang="sl-SI" altLang="sl-SI" sz="2000"/>
              <a:t>    </a:t>
            </a:r>
            <a:r>
              <a:rPr lang="en-US" altLang="sl-SI" sz="2000">
                <a:latin typeface="Comic Sans MS" panose="030F0702030302020204" pitchFamily="66" charset="0"/>
              </a:rPr>
              <a:t>On November 2007, Summit Entertainment announced that </a:t>
            </a:r>
            <a:r>
              <a:rPr lang="sl-SI" altLang="sl-SI" sz="2000">
                <a:latin typeface="Comic Sans MS" panose="030F0702030302020204" pitchFamily="66" charset="0"/>
              </a:rPr>
              <a:t>Kristen </a:t>
            </a:r>
            <a:r>
              <a:rPr lang="en-US" altLang="sl-SI" sz="2000">
                <a:latin typeface="Comic Sans MS" panose="030F0702030302020204" pitchFamily="66" charset="0"/>
              </a:rPr>
              <a:t>would play Isabella Swan in the film Twilight, based on Stephenie Meyer's bestselling vampire romance novel. She stars alongside Robert Pattinson, who plays Edward Cullen, her character's vampire boyfriend.  Her performance garnered mixed reviews with some critcs calling her "the ideal casting choice“</a:t>
            </a:r>
            <a:r>
              <a:rPr lang="sl-SI" altLang="sl-SI" sz="2000">
                <a:latin typeface="Comic Sans MS" panose="030F0702030302020204" pitchFamily="66" charset="0"/>
              </a:rPr>
              <a:t>. W</a:t>
            </a:r>
            <a:r>
              <a:rPr lang="en-US" altLang="sl-SI" sz="2000">
                <a:latin typeface="Comic Sans MS" panose="030F0702030302020204" pitchFamily="66" charset="0"/>
              </a:rPr>
              <a:t>hile others criticized her acting for being "wooden" and lacking variety in her facial expressions which they described as "blank".</a:t>
            </a:r>
            <a:endParaRPr lang="sl-SI" altLang="sl-SI" sz="2000">
              <a:latin typeface="Comic Sans MS" panose="030F0702030302020204" pitchFamily="66" charset="0"/>
            </a:endParaRPr>
          </a:p>
        </p:txBody>
      </p:sp>
      <p:pic>
        <p:nvPicPr>
          <p:cNvPr id="11268" name="il_fi" descr="http://www.filmofilia.com/wp-content/uploads/2008/10/twilight_pic_102.jpg">
            <a:extLst>
              <a:ext uri="{FF2B5EF4-FFF2-40B4-BE49-F238E27FC236}">
                <a16:creationId xmlns:a16="http://schemas.microsoft.com/office/drawing/2014/main" id="{776C877C-C7AC-4BB5-B3D0-64E583F287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437063"/>
            <a:ext cx="3313113" cy="242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il_fi" descr="http://content.internetvideoarchive.com/content/photos/1284/05395206_.jpg">
            <a:extLst>
              <a:ext uri="{FF2B5EF4-FFF2-40B4-BE49-F238E27FC236}">
                <a16:creationId xmlns:a16="http://schemas.microsoft.com/office/drawing/2014/main" id="{1BB79D26-1F7C-4D36-B890-A44ABD5DBA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9338" y="4508500"/>
            <a:ext cx="3673475" cy="234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hecke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BD3DE29-BBD7-4800-94FB-0A7C357F6BB1}"/>
              </a:ext>
            </a:extLst>
          </p:cNvPr>
          <p:cNvSpPr>
            <a:spLocks noGrp="1"/>
          </p:cNvSpPr>
          <p:nvPr>
            <p:ph type="title"/>
          </p:nvPr>
        </p:nvSpPr>
        <p:spPr/>
        <p:txBody>
          <a:bodyPr/>
          <a:lstStyle/>
          <a:p>
            <a:pPr fontAlgn="auto">
              <a:spcAft>
                <a:spcPts val="0"/>
              </a:spcAft>
              <a:defRPr/>
            </a:pPr>
            <a:endParaRPr lang="sl-SI"/>
          </a:p>
        </p:txBody>
      </p:sp>
      <p:sp>
        <p:nvSpPr>
          <p:cNvPr id="12291" name="Ograda vsebine 2">
            <a:extLst>
              <a:ext uri="{FF2B5EF4-FFF2-40B4-BE49-F238E27FC236}">
                <a16:creationId xmlns:a16="http://schemas.microsoft.com/office/drawing/2014/main" id="{67B3C71C-62F2-4684-A079-F52D23283CB3}"/>
              </a:ext>
            </a:extLst>
          </p:cNvPr>
          <p:cNvSpPr>
            <a:spLocks noGrp="1"/>
          </p:cNvSpPr>
          <p:nvPr>
            <p:ph idx="1"/>
          </p:nvPr>
        </p:nvSpPr>
        <p:spPr/>
        <p:txBody>
          <a:bodyPr/>
          <a:lstStyle/>
          <a:p>
            <a:r>
              <a:rPr lang="en-US" altLang="sl-SI" sz="2400">
                <a:latin typeface="Comic Sans MS" panose="030F0702030302020204" pitchFamily="66" charset="0"/>
              </a:rPr>
              <a:t>Kristen reappeared as Bella in the sequel, The Twilight Saga: New Moon</a:t>
            </a:r>
            <a:r>
              <a:rPr lang="sl-SI" altLang="sl-SI" sz="2400">
                <a:latin typeface="Comic Sans MS" panose="030F0702030302020204" pitchFamily="66" charset="0"/>
              </a:rPr>
              <a:t>,Eclipse, Breakin Dawn</a:t>
            </a:r>
          </a:p>
        </p:txBody>
      </p:sp>
      <p:pic>
        <p:nvPicPr>
          <p:cNvPr id="12292" name="il_fi" descr="http://www.filmofilia.com/wp-content/uploads/2009/06/newmoon_kristen_stewart_robert_pattinson.jpg">
            <a:extLst>
              <a:ext uri="{FF2B5EF4-FFF2-40B4-BE49-F238E27FC236}">
                <a16:creationId xmlns:a16="http://schemas.microsoft.com/office/drawing/2014/main" id="{010B9D09-0EBB-4DA4-913D-55662C8F09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2420938"/>
            <a:ext cx="2952750" cy="193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il_fi" descr="http://www.moviespad.com/photos/kristen-stewart-and-robert-pattinson-break-up-a9f63.jpg">
            <a:extLst>
              <a:ext uri="{FF2B5EF4-FFF2-40B4-BE49-F238E27FC236}">
                <a16:creationId xmlns:a16="http://schemas.microsoft.com/office/drawing/2014/main" id="{F3A9F1C3-0629-4FD7-A63D-FA2BE69BC6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4437063"/>
            <a:ext cx="3313112"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il_fi" descr="http://www.celebrity-diets.org/wp-content/uploads/2011/11/kristen-stewart-bella-pregnant-breaking-dawn.jpg">
            <a:extLst>
              <a:ext uri="{FF2B5EF4-FFF2-40B4-BE49-F238E27FC236}">
                <a16:creationId xmlns:a16="http://schemas.microsoft.com/office/drawing/2014/main" id="{EC76B39C-9001-4934-A4C9-CC6997FCD4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4300" y="4365625"/>
            <a:ext cx="3600450"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omb/>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6DC0DBF-4E01-49D4-A6AE-A1844991C465}"/>
              </a:ext>
            </a:extLst>
          </p:cNvPr>
          <p:cNvSpPr>
            <a:spLocks noGrp="1"/>
          </p:cNvSpPr>
          <p:nvPr>
            <p:ph type="title"/>
          </p:nvPr>
        </p:nvSpPr>
        <p:spPr/>
        <p:txBody>
          <a:bodyPr/>
          <a:lstStyle/>
          <a:p>
            <a:pPr fontAlgn="auto">
              <a:spcAft>
                <a:spcPts val="0"/>
              </a:spcAft>
              <a:defRPr/>
            </a:pPr>
            <a:endParaRPr lang="sl-SI"/>
          </a:p>
        </p:txBody>
      </p:sp>
      <p:sp>
        <p:nvSpPr>
          <p:cNvPr id="13315" name="Ograda vsebine 2">
            <a:extLst>
              <a:ext uri="{FF2B5EF4-FFF2-40B4-BE49-F238E27FC236}">
                <a16:creationId xmlns:a16="http://schemas.microsoft.com/office/drawing/2014/main" id="{710A0CA3-80B3-4B06-9358-1798B0BDD857}"/>
              </a:ext>
            </a:extLst>
          </p:cNvPr>
          <p:cNvSpPr>
            <a:spLocks noGrp="1"/>
          </p:cNvSpPr>
          <p:nvPr>
            <p:ph idx="1"/>
          </p:nvPr>
        </p:nvSpPr>
        <p:spPr/>
        <p:txBody>
          <a:bodyPr/>
          <a:lstStyle/>
          <a:p>
            <a:r>
              <a:rPr lang="en-US" altLang="sl-SI"/>
              <a:t>Stewart will be playing </a:t>
            </a:r>
            <a:r>
              <a:rPr lang="sl-SI" altLang="sl-SI"/>
              <a:t>Snow White </a:t>
            </a:r>
            <a:r>
              <a:rPr lang="en-US" altLang="sl-SI"/>
              <a:t>in the film </a:t>
            </a:r>
            <a:r>
              <a:rPr lang="sl-SI" altLang="sl-SI"/>
              <a:t>Snow White </a:t>
            </a:r>
            <a:r>
              <a:rPr lang="sl-SI" altLang="sl-SI" i="1"/>
              <a:t>and the Huntsman  </a:t>
            </a:r>
            <a:endParaRPr lang="sl-SI" altLang="sl-SI"/>
          </a:p>
        </p:txBody>
      </p:sp>
      <p:pic>
        <p:nvPicPr>
          <p:cNvPr id="13316" name="il_fi" descr="http://t2.gstatic.com/images?q=tbn:ANd9GcTT1RqhgcDIY19-DDaDEdt6-5Nwetgdttbv8g5MIfoHyHYWiMJQ0aQTAnsOaQ">
            <a:extLst>
              <a:ext uri="{FF2B5EF4-FFF2-40B4-BE49-F238E27FC236}">
                <a16:creationId xmlns:a16="http://schemas.microsoft.com/office/drawing/2014/main" id="{E8866DD8-9EE2-468C-A211-9F3EC8D8AB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005263"/>
            <a:ext cx="4284663" cy="285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il_fi" descr="http://img.ezinemark.com/imagemanager2/files/30006024/2011/11/2011-11-10-16-31-08-1-kristen-stewart-snow-white-and-the-huntsman-deb.jpeg">
            <a:extLst>
              <a:ext uri="{FF2B5EF4-FFF2-40B4-BE49-F238E27FC236}">
                <a16:creationId xmlns:a16="http://schemas.microsoft.com/office/drawing/2014/main" id="{0B6750E5-5DAF-4BFC-AECD-2692C11CD3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9338" y="3716338"/>
            <a:ext cx="3097212" cy="288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5CF289D-2E00-4798-B9A6-AF589DA6E4CA}"/>
              </a:ext>
            </a:extLst>
          </p:cNvPr>
          <p:cNvSpPr>
            <a:spLocks noGrp="1"/>
          </p:cNvSpPr>
          <p:nvPr>
            <p:ph type="title"/>
          </p:nvPr>
        </p:nvSpPr>
        <p:spPr/>
        <p:txBody>
          <a:bodyPr/>
          <a:lstStyle/>
          <a:p>
            <a:pPr fontAlgn="auto">
              <a:spcAft>
                <a:spcPts val="0"/>
              </a:spcAft>
              <a:defRPr/>
            </a:pPr>
            <a:endParaRPr lang="sl-SI"/>
          </a:p>
        </p:txBody>
      </p:sp>
      <p:sp>
        <p:nvSpPr>
          <p:cNvPr id="14339" name="Ograda vsebine 2">
            <a:extLst>
              <a:ext uri="{FF2B5EF4-FFF2-40B4-BE49-F238E27FC236}">
                <a16:creationId xmlns:a16="http://schemas.microsoft.com/office/drawing/2014/main" id="{FA798949-6194-414F-9061-52AAE1A502CD}"/>
              </a:ext>
            </a:extLst>
          </p:cNvPr>
          <p:cNvSpPr>
            <a:spLocks noGrp="1"/>
          </p:cNvSpPr>
          <p:nvPr>
            <p:ph idx="1"/>
          </p:nvPr>
        </p:nvSpPr>
        <p:spPr/>
        <p:txBody>
          <a:bodyPr/>
          <a:lstStyle/>
          <a:p>
            <a:pPr>
              <a:buFont typeface="Arial" panose="020B0604020202020204" pitchFamily="34" charset="0"/>
              <a:buChar char="•"/>
            </a:pPr>
            <a:r>
              <a:rPr lang="en-US" altLang="sl-SI">
                <a:latin typeface="Comic Sans MS" panose="030F0702030302020204" pitchFamily="66" charset="0"/>
              </a:rPr>
              <a:t>On December 2011, </a:t>
            </a:r>
            <a:r>
              <a:rPr lang="sl-SI" altLang="sl-SI">
                <a:latin typeface="Comic Sans MS" panose="030F0702030302020204" pitchFamily="66" charset="0"/>
              </a:rPr>
              <a:t>Kristen </a:t>
            </a:r>
            <a:r>
              <a:rPr lang="en-US" altLang="sl-SI">
                <a:latin typeface="Comic Sans MS" panose="030F0702030302020204" pitchFamily="66" charset="0"/>
              </a:rPr>
              <a:t>was named number one on Forbes magazine's list of Hollywood's Best Actors for the Buck</a:t>
            </a:r>
            <a:r>
              <a:rPr lang="sl-SI" altLang="sl-SI">
                <a:latin typeface="Comic Sans MS" panose="030F0702030302020204" pitchFamily="66" charset="0"/>
              </a:rPr>
              <a:t>.</a:t>
            </a:r>
          </a:p>
        </p:txBody>
      </p:sp>
      <p:pic>
        <p:nvPicPr>
          <p:cNvPr id="14340" name="il_fi" descr="http://www.celebrityhotnews.net/wp-content/uploads/2011/12/3b8bb_celebrity_kristen-stewart-breaking-dawn-part-i-premiere01.jpg">
            <a:extLst>
              <a:ext uri="{FF2B5EF4-FFF2-40B4-BE49-F238E27FC236}">
                <a16:creationId xmlns:a16="http://schemas.microsoft.com/office/drawing/2014/main" id="{F9558B32-0851-4091-9E46-7D7D1D28CF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313" y="2924175"/>
            <a:ext cx="2520950" cy="393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Razkošno">
  <a:themeElements>
    <a:clrScheme name="Po meri 15">
      <a:dk1>
        <a:sysClr val="windowText" lastClr="000000"/>
      </a:dk1>
      <a:lt1>
        <a:srgbClr val="4E005F"/>
      </a:lt1>
      <a:dk2>
        <a:srgbClr val="666666"/>
      </a:dk2>
      <a:lt2>
        <a:srgbClr val="AB00D2"/>
      </a:lt2>
      <a:accent1>
        <a:srgbClr val="4C4C4C"/>
      </a:accent1>
      <a:accent2>
        <a:srgbClr val="72002C"/>
      </a:accent2>
      <a:accent3>
        <a:srgbClr val="47332B"/>
      </a:accent3>
      <a:accent4>
        <a:srgbClr val="68007F"/>
      </a:accent4>
      <a:accent5>
        <a:srgbClr val="005BD3"/>
      </a:accent5>
      <a:accent6>
        <a:srgbClr val="00349E"/>
      </a:accent6>
      <a:hlink>
        <a:srgbClr val="17BBFD"/>
      </a:hlink>
      <a:folHlink>
        <a:srgbClr val="FF79C2"/>
      </a:folHlink>
    </a:clrScheme>
    <a:fontScheme name="Razkošno">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Razkošno">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Override1.xml><?xml version="1.0" encoding="utf-8"?>
<a:themeOverride xmlns:a="http://schemas.openxmlformats.org/drawingml/2006/main">
  <a:clrScheme name="Po meri 15">
    <a:dk1>
      <a:sysClr val="windowText" lastClr="000000"/>
    </a:dk1>
    <a:lt1>
      <a:srgbClr val="4E005F"/>
    </a:lt1>
    <a:dk2>
      <a:srgbClr val="666666"/>
    </a:dk2>
    <a:lt2>
      <a:srgbClr val="AB00D2"/>
    </a:lt2>
    <a:accent1>
      <a:srgbClr val="4C4C4C"/>
    </a:accent1>
    <a:accent2>
      <a:srgbClr val="72002C"/>
    </a:accent2>
    <a:accent3>
      <a:srgbClr val="47332B"/>
    </a:accent3>
    <a:accent4>
      <a:srgbClr val="68007F"/>
    </a:accent4>
    <a:accent5>
      <a:srgbClr val="005BD3"/>
    </a:accent5>
    <a:accent6>
      <a:srgbClr val="00349E"/>
    </a:accent6>
    <a:hlink>
      <a:srgbClr val="17BBFD"/>
    </a:hlink>
    <a:folHlink>
      <a:srgbClr val="FF79C2"/>
    </a:folHlink>
  </a:clrScheme>
</a:themeOverride>
</file>

<file path=docProps/app.xml><?xml version="1.0" encoding="utf-8"?>
<Properties xmlns="http://schemas.openxmlformats.org/officeDocument/2006/extended-properties" xmlns:vt="http://schemas.openxmlformats.org/officeDocument/2006/docPropsVTypes">
  <Template>Opulent</Template>
  <TotalTime>0</TotalTime>
  <Words>346</Words>
  <Application>Microsoft Office PowerPoint</Application>
  <PresentationFormat>On-screen Show (4:3)</PresentationFormat>
  <Paragraphs>15</Paragraphs>
  <Slides>10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Arial</vt:lpstr>
      <vt:lpstr>Comic Sans MS</vt:lpstr>
      <vt:lpstr>Freestyle Script</vt:lpstr>
      <vt:lpstr>Kristen ITC</vt:lpstr>
      <vt:lpstr>Trebuchet MS</vt:lpstr>
      <vt:lpstr>Wingdings</vt:lpstr>
      <vt:lpstr>Wingdings 2</vt:lpstr>
      <vt:lpstr>Razkošno</vt:lpstr>
      <vt:lpstr>KRISTEN STEWART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THE 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2019-05-30T09:23:07Z</dcterms:created>
  <dcterms:modified xsi:type="dcterms:W3CDTF">2019-05-30T09:23:07Z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RL">
    <vt:lpwstr>https://dijaski.net</vt:lpwstr>
  </property>
</Properties>
</file>